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B5B2EC-58AE-B9D7-45ED-4FD921EAC998}" v="935" dt="2025-10-12T21:12:52.08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ristina Panaite (2413348)" userId="S::2413348@student.uwtsd.ac.uk::58a29c3f-d693-4556-bb76-76604112953d" providerId="AD" clId="Web-{B9B5B2EC-58AE-B9D7-45ED-4FD921EAC998}"/>
    <pc:docChg chg="addSld delSld modSld addMainMaster delMainMaster">
      <pc:chgData name="Cristina Panaite (2413348)" userId="S::2413348@student.uwtsd.ac.uk::58a29c3f-d693-4556-bb76-76604112953d" providerId="AD" clId="Web-{B9B5B2EC-58AE-B9D7-45ED-4FD921EAC998}" dt="2025-10-12T21:22:02.413" v="1283" actId="1076"/>
      <pc:docMkLst>
        <pc:docMk/>
      </pc:docMkLst>
      <pc:sldChg chg="addSp delSp modSp mod setBg modClrScheme setClrOvrMap chgLayout">
        <pc:chgData name="Cristina Panaite (2413348)" userId="S::2413348@student.uwtsd.ac.uk::58a29c3f-d693-4556-bb76-76604112953d" providerId="AD" clId="Web-{B9B5B2EC-58AE-B9D7-45ED-4FD921EAC998}" dt="2025-10-12T21:00:01.366" v="1228"/>
        <pc:sldMkLst>
          <pc:docMk/>
          <pc:sldMk cId="109857222" sldId="256"/>
        </pc:sldMkLst>
        <pc:spChg chg="mo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3" creationId="{00000000-0000-0000-0000-000000000000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18:55:19.750" v="13"/>
          <ac:spMkLst>
            <pc:docMk/>
            <pc:sldMk cId="109857222" sldId="256"/>
            <ac:spMk id="5" creationId="{D53BAD12-15E0-85A8-4DDA-DA61922D6A5B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0:59:25.487" v="1223"/>
          <ac:spMkLst>
            <pc:docMk/>
            <pc:sldMk cId="109857222" sldId="256"/>
            <ac:spMk id="7" creationId="{F609FF9A-4FCE-468E-A86A-C9AB525EAE71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0:59:25.487" v="1223"/>
          <ac:spMkLst>
            <pc:docMk/>
            <pc:sldMk cId="109857222" sldId="256"/>
            <ac:spMk id="8" creationId="{021E12D4-3A88-428D-8E5E-AF1AFD923D63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08:26.740" v="151"/>
          <ac:spMkLst>
            <pc:docMk/>
            <pc:sldMk cId="109857222" sldId="256"/>
            <ac:spMk id="9" creationId="{33E93247-6229-44AB-A550-739E971E690B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08:26.740" v="151"/>
          <ac:spMkLst>
            <pc:docMk/>
            <pc:sldMk cId="109857222" sldId="256"/>
            <ac:spMk id="11" creationId="{6BB6B482-ACCA-4938-8AEA-49D525C17221}"/>
          </ac:spMkLst>
        </pc:spChg>
        <pc:spChg chg="add mo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14" creationId="{A9DD8C7A-CD71-B5C7-C39D-599DEEC0A86B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08:26.740" v="151"/>
          <ac:spMkLst>
            <pc:docMk/>
            <pc:sldMk cId="109857222" sldId="256"/>
            <ac:spMk id="15" creationId="{612349FF-7742-42ED-ADF3-238B5DDD176C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16" creationId="{9AA72BD9-2C5A-4EDC-931F-5AA08EACA0F3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18" creationId="{DD3981AC-7B61-4947-BCF3-F7AA7FA385B9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53.525" v="159"/>
          <ac:spMkLst>
            <pc:docMk/>
            <pc:sldMk cId="109857222" sldId="256"/>
            <ac:spMk id="19" creationId="{46B9231A-B34B-4A29-A6AC-532E1EE81575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23" creationId="{55D4142C-5077-457F-A6AD-3FECFDB39685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0:01.366" v="1228"/>
          <ac:spMkLst>
            <pc:docMk/>
            <pc:sldMk cId="109857222" sldId="256"/>
            <ac:spMk id="25" creationId="{7A5F0580-5EE9-419F-96EE-B6529EF6E7D0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50.899" v="158"/>
          <ac:spMkLst>
            <pc:docMk/>
            <pc:sldMk cId="109857222" sldId="256"/>
            <ac:spMk id="26" creationId="{99B5B3C5-A599-465B-B2B9-866E8B2087CE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50.899" v="158"/>
          <ac:spMkLst>
            <pc:docMk/>
            <pc:sldMk cId="109857222" sldId="256"/>
            <ac:spMk id="28" creationId="{25C84982-7DD0-43B1-8A2D-BFA4DF1B4E60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50.899" v="158"/>
          <ac:spMkLst>
            <pc:docMk/>
            <pc:sldMk cId="109857222" sldId="256"/>
            <ac:spMk id="47" creationId="{4D47D7CD-06A5-4710-B816-F23F56C52C16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50.899" v="158"/>
          <ac:spMkLst>
            <pc:docMk/>
            <pc:sldMk cId="109857222" sldId="256"/>
            <ac:spMk id="49" creationId="{8058D9C7-7C50-4582-9A60-0569A536A190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45.665" v="156"/>
          <ac:spMkLst>
            <pc:docMk/>
            <pc:sldMk cId="109857222" sldId="256"/>
            <ac:spMk id="61" creationId="{99B5B3C5-A599-465B-B2B9-866E8B2087CE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45.665" v="156"/>
          <ac:spMkLst>
            <pc:docMk/>
            <pc:sldMk cId="109857222" sldId="256"/>
            <ac:spMk id="63" creationId="{25C84982-7DD0-43B1-8A2D-BFA4DF1B4E60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45.665" v="156"/>
          <ac:spMkLst>
            <pc:docMk/>
            <pc:sldMk cId="109857222" sldId="256"/>
            <ac:spMk id="82" creationId="{458183E0-58D3-4C7F-97F0-2494113B38F6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19:10:45.665" v="156"/>
          <ac:spMkLst>
            <pc:docMk/>
            <pc:sldMk cId="109857222" sldId="256"/>
            <ac:spMk id="84" creationId="{493D7220-9A41-4B89-8A05-2E854925EDA1}"/>
          </ac:spMkLst>
        </pc:spChg>
        <pc:grpChg chg="add del">
          <ac:chgData name="Cristina Panaite (2413348)" userId="S::2413348@student.uwtsd.ac.uk::58a29c3f-d693-4556-bb76-76604112953d" providerId="AD" clId="Web-{B9B5B2EC-58AE-B9D7-45ED-4FD921EAC998}" dt="2025-10-12T19:10:50.899" v="158"/>
          <ac:grpSpMkLst>
            <pc:docMk/>
            <pc:sldMk cId="109857222" sldId="256"/>
            <ac:grpSpMk id="30" creationId="{1D912E1C-3BBA-42F0-A3EE-FEC382E7230A}"/>
          </ac:grpSpMkLst>
        </pc:grpChg>
        <pc:grpChg chg="add del">
          <ac:chgData name="Cristina Panaite (2413348)" userId="S::2413348@student.uwtsd.ac.uk::58a29c3f-d693-4556-bb76-76604112953d" providerId="AD" clId="Web-{B9B5B2EC-58AE-B9D7-45ED-4FD921EAC998}" dt="2025-10-12T19:10:50.899" v="158"/>
          <ac:grpSpMkLst>
            <pc:docMk/>
            <pc:sldMk cId="109857222" sldId="256"/>
            <ac:grpSpMk id="51" creationId="{A5A42520-81F5-4CA6-A7DA-9CD71733ABEC}"/>
          </ac:grpSpMkLst>
        </pc:grpChg>
        <pc:picChg chg="add del mod">
          <ac:chgData name="Cristina Panaite (2413348)" userId="S::2413348@student.uwtsd.ac.uk::58a29c3f-d693-4556-bb76-76604112953d" providerId="AD" clId="Web-{B9B5B2EC-58AE-B9D7-45ED-4FD921EAC998}" dt="2025-10-12T18:55:40.797" v="14"/>
          <ac:picMkLst>
            <pc:docMk/>
            <pc:sldMk cId="109857222" sldId="256"/>
            <ac:picMk id="4" creationId="{88C95BEC-1237-E50E-E846-559605B55C50}"/>
          </ac:picMkLst>
        </pc:picChg>
        <pc:picChg chg="add del">
          <ac:chgData name="Cristina Panaite (2413348)" userId="S::2413348@student.uwtsd.ac.uk::58a29c3f-d693-4556-bb76-76604112953d" providerId="AD" clId="Web-{B9B5B2EC-58AE-B9D7-45ED-4FD921EAC998}" dt="2025-10-12T19:08:26.740" v="151"/>
          <ac:picMkLst>
            <pc:docMk/>
            <pc:sldMk cId="109857222" sldId="256"/>
            <ac:picMk id="6" creationId="{5288F6DC-CF7A-93DE-9D96-E4E12DCA11F8}"/>
          </ac:picMkLst>
        </pc:picChg>
        <pc:picChg chg="add del">
          <ac:chgData name="Cristina Panaite (2413348)" userId="S::2413348@student.uwtsd.ac.uk::58a29c3f-d693-4556-bb76-76604112953d" providerId="AD" clId="Web-{B9B5B2EC-58AE-B9D7-45ED-4FD921EAC998}" dt="2025-10-12T20:59:25.487" v="1223"/>
          <ac:picMkLst>
            <pc:docMk/>
            <pc:sldMk cId="109857222" sldId="256"/>
            <ac:picMk id="10" creationId="{7240B001-A0A1-4C76-8EB7-5D587ADE5CA6}"/>
          </ac:picMkLst>
        </pc:picChg>
        <pc:picChg chg="add mod ord">
          <ac:chgData name="Cristina Panaite (2413348)" userId="S::2413348@student.uwtsd.ac.uk::58a29c3f-d693-4556-bb76-76604112953d" providerId="AD" clId="Web-{B9B5B2EC-58AE-B9D7-45ED-4FD921EAC998}" dt="2025-10-12T21:00:01.366" v="1228"/>
          <ac:picMkLst>
            <pc:docMk/>
            <pc:sldMk cId="109857222" sldId="256"/>
            <ac:picMk id="12" creationId="{490EE768-0567-0335-73E5-78F348042969}"/>
          </ac:picMkLst>
        </pc:picChg>
        <pc:picChg chg="add del mod ord">
          <ac:chgData name="Cristina Panaite (2413348)" userId="S::2413348@student.uwtsd.ac.uk::58a29c3f-d693-4556-bb76-76604112953d" providerId="AD" clId="Web-{B9B5B2EC-58AE-B9D7-45ED-4FD921EAC998}" dt="2025-10-12T19:10:53.525" v="159"/>
          <ac:picMkLst>
            <pc:docMk/>
            <pc:sldMk cId="109857222" sldId="256"/>
            <ac:picMk id="20" creationId="{06BA0FAF-A1F2-54FA-C079-507CC51C0DA6}"/>
          </ac:picMkLst>
        </pc:picChg>
        <pc:cxnChg chg="add del">
          <ac:chgData name="Cristina Panaite (2413348)" userId="S::2413348@student.uwtsd.ac.uk::58a29c3f-d693-4556-bb76-76604112953d" providerId="AD" clId="Web-{B9B5B2EC-58AE-B9D7-45ED-4FD921EAC998}" dt="2025-10-12T19:08:26.740" v="151"/>
          <ac:cxnSpMkLst>
            <pc:docMk/>
            <pc:sldMk cId="109857222" sldId="256"/>
            <ac:cxnSpMk id="13" creationId="{EE2E603F-4A95-4FE8-BB06-211DFD75DBEF}"/>
          </ac:cxnSpMkLst>
        </pc:cxnChg>
        <pc:cxnChg chg="add del">
          <ac:chgData name="Cristina Panaite (2413348)" userId="S::2413348@student.uwtsd.ac.uk::58a29c3f-d693-4556-bb76-76604112953d" providerId="AD" clId="Web-{B9B5B2EC-58AE-B9D7-45ED-4FD921EAC998}" dt="2025-10-12T19:08:26.740" v="151"/>
          <ac:cxnSpMkLst>
            <pc:docMk/>
            <pc:sldMk cId="109857222" sldId="256"/>
            <ac:cxnSpMk id="17" creationId="{2CF06E40-3ECB-4820-95B5-8A70B07D4B47}"/>
          </ac:cxnSpMkLst>
        </pc:cxnChg>
        <pc:cxnChg chg="add del">
          <ac:chgData name="Cristina Panaite (2413348)" userId="S::2413348@student.uwtsd.ac.uk::58a29c3f-d693-4556-bb76-76604112953d" providerId="AD" clId="Web-{B9B5B2EC-58AE-B9D7-45ED-4FD921EAC998}" dt="2025-10-12T19:10:53.525" v="159"/>
          <ac:cxnSpMkLst>
            <pc:docMk/>
            <pc:sldMk cId="109857222" sldId="256"/>
            <ac:cxnSpMk id="21" creationId="{F0CE0765-E93C-4D37-9D5F-D464EFB10FA7}"/>
          </ac:cxnSpMkLst>
        </pc:cxnChg>
      </pc:sldChg>
      <pc:sldChg chg="new del">
        <pc:chgData name="Cristina Panaite (2413348)" userId="S::2413348@student.uwtsd.ac.uk::58a29c3f-d693-4556-bb76-76604112953d" providerId="AD" clId="Web-{B9B5B2EC-58AE-B9D7-45ED-4FD921EAC998}" dt="2025-10-12T19:10:47.384" v="157"/>
        <pc:sldMkLst>
          <pc:docMk/>
          <pc:sldMk cId="4056777948" sldId="257"/>
        </pc:sldMkLst>
      </pc:sldChg>
      <pc:sldChg chg="addSp delSp modSp new mod setBg addAnim delAnim">
        <pc:chgData name="Cristina Panaite (2413348)" userId="S::2413348@student.uwtsd.ac.uk::58a29c3f-d693-4556-bb76-76604112953d" providerId="AD" clId="Web-{B9B5B2EC-58AE-B9D7-45ED-4FD921EAC998}" dt="2025-10-12T21:12:56.585" v="1280"/>
        <pc:sldMkLst>
          <pc:docMk/>
          <pc:sldMk cId="4206758589" sldId="257"/>
        </pc:sldMkLst>
        <pc:spChg chg="mod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2" creationId="{184EE82A-86A7-D7AB-7F61-7066EE9D4C67}"/>
          </ac:spMkLst>
        </pc:spChg>
        <pc:spChg chg="mod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3" creationId="{A25C3977-CD76-69C8-8E4A-D5EAF7A33C75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21:01:46.187" v="1234"/>
          <ac:spMkLst>
            <pc:docMk/>
            <pc:sldMk cId="4206758589" sldId="257"/>
            <ac:spMk id="5" creationId="{E83E8681-744B-0BE1-31EB-5CFE854431DA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21:12:52.085" v="1279"/>
          <ac:spMkLst>
            <pc:docMk/>
            <pc:sldMk cId="4206758589" sldId="257"/>
            <ac:spMk id="8" creationId="{E9963D12-D83A-21B7-D526-922286711538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9" creationId="{7FF47CB7-972F-479F-A36D-9E72D26EC8DA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11" creationId="{0D153B68-5844-490D-8E67-F616D6D721CA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13" creationId="{9A0D773F-7A7D-4DBB-9DEA-86BB8B8F4BC8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18" creationId="{04812C46-200A-4DEB-A05E-3ED6C68C2387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2:56.585" v="1280"/>
          <ac:spMkLst>
            <pc:docMk/>
            <pc:sldMk cId="4206758589" sldId="257"/>
            <ac:spMk id="20" creationId="{D1EA859B-E555-4109-94F3-6700E046E008}"/>
          </ac:spMkLst>
        </pc:spChg>
        <pc:picChg chg="add del mod ord">
          <ac:chgData name="Cristina Panaite (2413348)" userId="S::2413348@student.uwtsd.ac.uk::58a29c3f-d693-4556-bb76-76604112953d" providerId="AD" clId="Web-{B9B5B2EC-58AE-B9D7-45ED-4FD921EAC998}" dt="2025-10-12T21:12:14.210" v="1273"/>
          <ac:picMkLst>
            <pc:docMk/>
            <pc:sldMk cId="4206758589" sldId="257"/>
            <ac:picMk id="4" creationId="{A4543AAF-C0C8-DA14-3EEE-ACF1F2CF5965}"/>
          </ac:picMkLst>
        </pc:picChg>
        <pc:picChg chg="add mod ord">
          <ac:chgData name="Cristina Panaite (2413348)" userId="S::2413348@student.uwtsd.ac.uk::58a29c3f-d693-4556-bb76-76604112953d" providerId="AD" clId="Web-{B9B5B2EC-58AE-B9D7-45ED-4FD921EAC998}" dt="2025-10-12T21:12:56.585" v="1280"/>
          <ac:picMkLst>
            <pc:docMk/>
            <pc:sldMk cId="4206758589" sldId="257"/>
            <ac:picMk id="7" creationId="{76A3E18A-1A0C-5AEF-E150-B99797744CBC}"/>
          </ac:picMkLst>
        </pc:picChg>
      </pc:sldChg>
      <pc:sldChg chg="addSp delSp modSp new mod setBg">
        <pc:chgData name="Cristina Panaite (2413348)" userId="S::2413348@student.uwtsd.ac.uk::58a29c3f-d693-4556-bb76-76604112953d" providerId="AD" clId="Web-{B9B5B2EC-58AE-B9D7-45ED-4FD921EAC998}" dt="2025-10-12T21:03:24.474" v="1243"/>
        <pc:sldMkLst>
          <pc:docMk/>
          <pc:sldMk cId="2386834208" sldId="258"/>
        </pc:sldMkLst>
        <pc:spChg chg="mod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2" creationId="{89F6FB98-3638-3968-EB67-CE4BF1236E11}"/>
          </ac:spMkLst>
        </pc:spChg>
        <pc:spChg chg="del mod">
          <ac:chgData name="Cristina Panaite (2413348)" userId="S::2413348@student.uwtsd.ac.uk::58a29c3f-d693-4556-bb76-76604112953d" providerId="AD" clId="Web-{B9B5B2EC-58AE-B9D7-45ED-4FD921EAC998}" dt="2025-10-12T21:02:55.238" v="1242"/>
          <ac:spMkLst>
            <pc:docMk/>
            <pc:sldMk cId="2386834208" sldId="258"/>
            <ac:spMk id="3" creationId="{CBFA9829-668A-53E5-4C40-4C7E1FCA3839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9" creationId="{BACC6370-2D7E-4714-9D71-7542949D7D5D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11" creationId="{256B2C21-A230-48C0-8DF1-C46611373C44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13" creationId="{3847E18C-932D-4C95-AABA-FEC7C9499AD7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15" creationId="{3150CB11-0C61-439E-910F-5787759E72A0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17" creationId="{43F8A58B-5155-44CE-A5FF-7647B47D0A7A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19" creationId="{443F2ACA-E6D6-4028-82DD-F03C262D5DE6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25" creationId="{DB304A14-32D0-4873-B914-423ED7B8DAFD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27" creationId="{1D460C86-854F-4FB3-ABC2-E823D8FEB9DB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03:24.474" v="1243"/>
          <ac:spMkLst>
            <pc:docMk/>
            <pc:sldMk cId="2386834208" sldId="258"/>
            <ac:spMk id="29" creationId="{BB48116A-278A-4CC5-89D3-9DE8E8FF1245}"/>
          </ac:spMkLst>
        </pc:spChg>
        <pc:graphicFrameChg chg="add">
          <ac:chgData name="Cristina Panaite (2413348)" userId="S::2413348@student.uwtsd.ac.uk::58a29c3f-d693-4556-bb76-76604112953d" providerId="AD" clId="Web-{B9B5B2EC-58AE-B9D7-45ED-4FD921EAC998}" dt="2025-10-12T21:02:55.238" v="1242"/>
          <ac:graphicFrameMkLst>
            <pc:docMk/>
            <pc:sldMk cId="2386834208" sldId="258"/>
            <ac:graphicFrameMk id="5" creationId="{DA441679-B108-2640-1406-13DAC53C9327}"/>
          </ac:graphicFrameMkLst>
        </pc:graphicFrameChg>
      </pc:sldChg>
      <pc:sldChg chg="addSp delSp modSp new mod setBg">
        <pc:chgData name="Cristina Panaite (2413348)" userId="S::2413348@student.uwtsd.ac.uk::58a29c3f-d693-4556-bb76-76604112953d" providerId="AD" clId="Web-{B9B5B2EC-58AE-B9D7-45ED-4FD921EAC998}" dt="2025-10-12T21:18:49.447" v="1281"/>
        <pc:sldMkLst>
          <pc:docMk/>
          <pc:sldMk cId="4239297862" sldId="259"/>
        </pc:sldMkLst>
        <pc:spChg chg="mod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2" creationId="{5738853A-D922-EA99-879E-8706382DBBC5}"/>
          </ac:spMkLst>
        </pc:spChg>
        <pc:spChg chg="del mod">
          <ac:chgData name="Cristina Panaite (2413348)" userId="S::2413348@student.uwtsd.ac.uk::58a29c3f-d693-4556-bb76-76604112953d" providerId="AD" clId="Web-{B9B5B2EC-58AE-B9D7-45ED-4FD921EAC998}" dt="2025-10-12T21:03:36.663" v="1244"/>
          <ac:spMkLst>
            <pc:docMk/>
            <pc:sldMk cId="4239297862" sldId="259"/>
            <ac:spMk id="3" creationId="{4ADF7683-80F8-A447-A8A5-57586D052F49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9" creationId="{BACC6370-2D7E-4714-9D71-7542949D7D5D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11" creationId="{F68B3F68-107C-434F-AA38-110D5EA91B85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13" creationId="{AAD0DBB9-1A4B-4391-81D4-CB19F9AB918A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15" creationId="{063BBA22-50EA-4C4D-BE05-F1CE4E63AA56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8:49.447" v="1281"/>
          <ac:spMkLst>
            <pc:docMk/>
            <pc:sldMk cId="4239297862" sldId="259"/>
            <ac:spMk id="20" creationId="{955A2079-FA98-4876-80F0-72364A7D2EA4}"/>
          </ac:spMkLst>
        </pc:spChg>
        <pc:graphicFrameChg chg="add mod modGraphic">
          <ac:chgData name="Cristina Panaite (2413348)" userId="S::2413348@student.uwtsd.ac.uk::58a29c3f-d693-4556-bb76-76604112953d" providerId="AD" clId="Web-{B9B5B2EC-58AE-B9D7-45ED-4FD921EAC998}" dt="2025-10-12T21:18:49.447" v="1281"/>
          <ac:graphicFrameMkLst>
            <pc:docMk/>
            <pc:sldMk cId="4239297862" sldId="259"/>
            <ac:graphicFrameMk id="5" creationId="{712C9A78-F9E1-A65C-B523-E9138C58A9E5}"/>
          </ac:graphicFrameMkLst>
        </pc:graphicFrameChg>
      </pc:sldChg>
      <pc:sldChg chg="addSp delSp modSp new mod setBg">
        <pc:chgData name="Cristina Panaite (2413348)" userId="S::2413348@student.uwtsd.ac.uk::58a29c3f-d693-4556-bb76-76604112953d" providerId="AD" clId="Web-{B9B5B2EC-58AE-B9D7-45ED-4FD921EAC998}" dt="2025-10-12T21:22:02.413" v="1283" actId="1076"/>
        <pc:sldMkLst>
          <pc:docMk/>
          <pc:sldMk cId="1643211785" sldId="260"/>
        </pc:sldMkLst>
        <pc:spChg chg="mod">
          <ac:chgData name="Cristina Panaite (2413348)" userId="S::2413348@student.uwtsd.ac.uk::58a29c3f-d693-4556-bb76-76604112953d" providerId="AD" clId="Web-{B9B5B2EC-58AE-B9D7-45ED-4FD921EAC998}" dt="2025-10-12T21:08:03.579" v="1269"/>
          <ac:spMkLst>
            <pc:docMk/>
            <pc:sldMk cId="1643211785" sldId="260"/>
            <ac:spMk id="2" creationId="{0882718B-B7AE-FF45-225F-EFC7206B208A}"/>
          </ac:spMkLst>
        </pc:spChg>
        <pc:spChg chg="mod">
          <ac:chgData name="Cristina Panaite (2413348)" userId="S::2413348@student.uwtsd.ac.uk::58a29c3f-d693-4556-bb76-76604112953d" providerId="AD" clId="Web-{B9B5B2EC-58AE-B9D7-45ED-4FD921EAC998}" dt="2025-10-12T20:10:48.186" v="639" actId="20577"/>
          <ac:spMkLst>
            <pc:docMk/>
            <pc:sldMk cId="1643211785" sldId="260"/>
            <ac:spMk id="3" creationId="{E364251D-8B8F-A4CF-A1F2-B9C63947BF13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20:01:58.648" v="457"/>
          <ac:spMkLst>
            <pc:docMk/>
            <pc:sldMk cId="1643211785" sldId="260"/>
            <ac:spMk id="5" creationId="{B1ED9079-09FA-E1A9-BF22-B4D3C040FE92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4:49.916" v="1250"/>
          <ac:spMkLst>
            <pc:docMk/>
            <pc:sldMk cId="1643211785" sldId="260"/>
            <ac:spMk id="11" creationId="{F944E337-3E5D-4A1F-A5A1-2057F25B8A7B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8:03.579" v="1269"/>
          <ac:spMkLst>
            <pc:docMk/>
            <pc:sldMk cId="1643211785" sldId="260"/>
            <ac:spMk id="12" creationId="{D1D34770-47A8-402C-AF23-2B653F2D88C1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04:49.916" v="1250"/>
          <ac:spMkLst>
            <pc:docMk/>
            <pc:sldMk cId="1643211785" sldId="260"/>
            <ac:spMk id="13" creationId="{4DA50D69-7CF7-4844-B844-A2B821C77F24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21:07:04.030" v="1263"/>
          <ac:spMkLst>
            <pc:docMk/>
            <pc:sldMk cId="1643211785" sldId="260"/>
            <ac:spMk id="906" creationId="{415F7934-C89D-11E2-C161-5E06D183C0F3}"/>
          </ac:spMkLst>
        </pc:spChg>
        <pc:graphicFrameChg chg="add del mod">
          <ac:chgData name="Cristina Panaite (2413348)" userId="S::2413348@student.uwtsd.ac.uk::58a29c3f-d693-4556-bb76-76604112953d" providerId="AD" clId="Web-{B9B5B2EC-58AE-B9D7-45ED-4FD921EAC998}" dt="2025-10-12T19:59:35.973" v="443"/>
          <ac:graphicFrameMkLst>
            <pc:docMk/>
            <pc:sldMk cId="1643211785" sldId="260"/>
            <ac:graphicFrameMk id="4" creationId="{F0915306-B89A-29E6-DD02-C1D5192F7C14}"/>
          </ac:graphicFrameMkLst>
        </pc:graphicFrameChg>
        <pc:graphicFrameChg chg="add mod modGraphic">
          <ac:chgData name="Cristina Panaite (2413348)" userId="S::2413348@student.uwtsd.ac.uk::58a29c3f-d693-4556-bb76-76604112953d" providerId="AD" clId="Web-{B9B5B2EC-58AE-B9D7-45ED-4FD921EAC998}" dt="2025-10-12T21:22:02.413" v="1283" actId="1076"/>
          <ac:graphicFrameMkLst>
            <pc:docMk/>
            <pc:sldMk cId="1643211785" sldId="260"/>
            <ac:graphicFrameMk id="6" creationId="{5F5371DA-4AD2-12E8-538B-ADF2BA8DBE5D}"/>
          </ac:graphicFrameMkLst>
        </pc:graphicFrameChg>
        <pc:picChg chg="add del ord">
          <ac:chgData name="Cristina Panaite (2413348)" userId="S::2413348@student.uwtsd.ac.uk::58a29c3f-d693-4556-bb76-76604112953d" providerId="AD" clId="Web-{B9B5B2EC-58AE-B9D7-45ED-4FD921EAC998}" dt="2025-10-12T21:08:03.579" v="1269"/>
          <ac:picMkLst>
            <pc:docMk/>
            <pc:sldMk cId="1643211785" sldId="260"/>
            <ac:picMk id="8" creationId="{4FEFD3F3-D0F6-BCDF-041C-23DDC4B1E4E9}"/>
          </ac:picMkLst>
        </pc:picChg>
        <pc:picChg chg="add del mod ord">
          <ac:chgData name="Cristina Panaite (2413348)" userId="S::2413348@student.uwtsd.ac.uk::58a29c3f-d693-4556-bb76-76604112953d" providerId="AD" clId="Web-{B9B5B2EC-58AE-B9D7-45ED-4FD921EAC998}" dt="2025-10-12T21:07:35.141" v="1265"/>
          <ac:picMkLst>
            <pc:docMk/>
            <pc:sldMk cId="1643211785" sldId="260"/>
            <ac:picMk id="905" creationId="{3A47107A-9836-2D00-73F8-664B6FE42A62}"/>
          </ac:picMkLst>
        </pc:picChg>
      </pc:sldChg>
      <pc:sldChg chg="addSp modSp new">
        <pc:chgData name="Cristina Panaite (2413348)" userId="S::2413348@student.uwtsd.ac.uk::58a29c3f-d693-4556-bb76-76604112953d" providerId="AD" clId="Web-{B9B5B2EC-58AE-B9D7-45ED-4FD921EAC998}" dt="2025-10-12T20:55:41.713" v="1209" actId="1076"/>
        <pc:sldMkLst>
          <pc:docMk/>
          <pc:sldMk cId="2140179703" sldId="261"/>
        </pc:sldMkLst>
        <pc:spChg chg="mod">
          <ac:chgData name="Cristina Panaite (2413348)" userId="S::2413348@student.uwtsd.ac.uk::58a29c3f-d693-4556-bb76-76604112953d" providerId="AD" clId="Web-{B9B5B2EC-58AE-B9D7-45ED-4FD921EAC998}" dt="2025-10-12T20:05:45.527" v="560" actId="20577"/>
          <ac:spMkLst>
            <pc:docMk/>
            <pc:sldMk cId="2140179703" sldId="261"/>
            <ac:spMk id="2" creationId="{26AA2514-E55B-29D8-DFC4-912CD35965F6}"/>
          </ac:spMkLst>
        </pc:spChg>
        <pc:spChg chg="mod">
          <ac:chgData name="Cristina Panaite (2413348)" userId="S::2413348@student.uwtsd.ac.uk::58a29c3f-d693-4556-bb76-76604112953d" providerId="AD" clId="Web-{B9B5B2EC-58AE-B9D7-45ED-4FD921EAC998}" dt="2025-10-12T20:55:36.963" v="1208" actId="20577"/>
          <ac:spMkLst>
            <pc:docMk/>
            <pc:sldMk cId="2140179703" sldId="261"/>
            <ac:spMk id="3" creationId="{F9609D08-FC6E-8B79-690D-D600838F9A4A}"/>
          </ac:spMkLst>
        </pc:spChg>
        <pc:graphicFrameChg chg="add mod modGraphic">
          <ac:chgData name="Cristina Panaite (2413348)" userId="S::2413348@student.uwtsd.ac.uk::58a29c3f-d693-4556-bb76-76604112953d" providerId="AD" clId="Web-{B9B5B2EC-58AE-B9D7-45ED-4FD921EAC998}" dt="2025-10-12T20:55:41.713" v="1209" actId="1076"/>
          <ac:graphicFrameMkLst>
            <pc:docMk/>
            <pc:sldMk cId="2140179703" sldId="261"/>
            <ac:graphicFrameMk id="4" creationId="{89F1C6AF-8369-05E5-144D-68FA02F1E13C}"/>
          </ac:graphicFrameMkLst>
        </pc:graphicFrameChg>
      </pc:sldChg>
      <pc:sldChg chg="addSp delSp modSp new">
        <pc:chgData name="Cristina Panaite (2413348)" userId="S::2413348@student.uwtsd.ac.uk::58a29c3f-d693-4556-bb76-76604112953d" providerId="AD" clId="Web-{B9B5B2EC-58AE-B9D7-45ED-4FD921EAC998}" dt="2025-10-12T20:55:19.056" v="1206" actId="14100"/>
        <pc:sldMkLst>
          <pc:docMk/>
          <pc:sldMk cId="972589845" sldId="262"/>
        </pc:sldMkLst>
        <pc:spChg chg="mod">
          <ac:chgData name="Cristina Panaite (2413348)" userId="S::2413348@student.uwtsd.ac.uk::58a29c3f-d693-4556-bb76-76604112953d" providerId="AD" clId="Web-{B9B5B2EC-58AE-B9D7-45ED-4FD921EAC998}" dt="2025-10-12T20:13:40.632" v="683" actId="20577"/>
          <ac:spMkLst>
            <pc:docMk/>
            <pc:sldMk cId="972589845" sldId="262"/>
            <ac:spMk id="2" creationId="{DEBC6998-8F45-3A46-6619-F1FBC076BD74}"/>
          </ac:spMkLst>
        </pc:spChg>
        <pc:spChg chg="mod">
          <ac:chgData name="Cristina Panaite (2413348)" userId="S::2413348@student.uwtsd.ac.uk::58a29c3f-d693-4556-bb76-76604112953d" providerId="AD" clId="Web-{B9B5B2EC-58AE-B9D7-45ED-4FD921EAC998}" dt="2025-10-12T20:55:08.009" v="1205" actId="20577"/>
          <ac:spMkLst>
            <pc:docMk/>
            <pc:sldMk cId="972589845" sldId="262"/>
            <ac:spMk id="3" creationId="{4CF586A9-7F45-4DCE-730C-203C20EBEEF0}"/>
          </ac:spMkLst>
        </pc:spChg>
        <pc:graphicFrameChg chg="add del mod modGraphic">
          <ac:chgData name="Cristina Panaite (2413348)" userId="S::2413348@student.uwtsd.ac.uk::58a29c3f-d693-4556-bb76-76604112953d" providerId="AD" clId="Web-{B9B5B2EC-58AE-B9D7-45ED-4FD921EAC998}" dt="2025-10-12T20:16:36.857" v="703"/>
          <ac:graphicFrameMkLst>
            <pc:docMk/>
            <pc:sldMk cId="972589845" sldId="262"/>
            <ac:graphicFrameMk id="4" creationId="{8AC67D37-0CAA-FF91-EB19-923C1E0C2E7F}"/>
          </ac:graphicFrameMkLst>
        </pc:graphicFrameChg>
        <pc:graphicFrameChg chg="add del mod modGraphic">
          <ac:chgData name="Cristina Panaite (2413348)" userId="S::2413348@student.uwtsd.ac.uk::58a29c3f-d693-4556-bb76-76604112953d" providerId="AD" clId="Web-{B9B5B2EC-58AE-B9D7-45ED-4FD921EAC998}" dt="2025-10-12T20:20:04.190" v="773"/>
          <ac:graphicFrameMkLst>
            <pc:docMk/>
            <pc:sldMk cId="972589845" sldId="262"/>
            <ac:graphicFrameMk id="71" creationId="{C8BB87C7-C5AE-9600-2BE8-C004C0F60D53}"/>
          </ac:graphicFrameMkLst>
        </pc:graphicFrameChg>
        <pc:graphicFrameChg chg="add mod modGraphic">
          <ac:chgData name="Cristina Panaite (2413348)" userId="S::2413348@student.uwtsd.ac.uk::58a29c3f-d693-4556-bb76-76604112953d" providerId="AD" clId="Web-{B9B5B2EC-58AE-B9D7-45ED-4FD921EAC998}" dt="2025-10-12T20:55:19.056" v="1206" actId="14100"/>
          <ac:graphicFrameMkLst>
            <pc:docMk/>
            <pc:sldMk cId="972589845" sldId="262"/>
            <ac:graphicFrameMk id="421" creationId="{8C896754-C4DC-70F9-E9A9-9431A5234707}"/>
          </ac:graphicFrameMkLst>
        </pc:graphicFrameChg>
      </pc:sldChg>
      <pc:sldChg chg="addSp delSp modSp new">
        <pc:chgData name="Cristina Panaite (2413348)" userId="S::2413348@student.uwtsd.ac.uk::58a29c3f-d693-4556-bb76-76604112953d" providerId="AD" clId="Web-{B9B5B2EC-58AE-B9D7-45ED-4FD921EAC998}" dt="2025-10-12T20:48:27.436" v="1142" actId="14100"/>
        <pc:sldMkLst>
          <pc:docMk/>
          <pc:sldMk cId="705765951" sldId="263"/>
        </pc:sldMkLst>
        <pc:spChg chg="mod">
          <ac:chgData name="Cristina Panaite (2413348)" userId="S::2413348@student.uwtsd.ac.uk::58a29c3f-d693-4556-bb76-76604112953d" providerId="AD" clId="Web-{B9B5B2EC-58AE-B9D7-45ED-4FD921EAC998}" dt="2025-10-12T20:26:41.159" v="897" actId="20577"/>
          <ac:spMkLst>
            <pc:docMk/>
            <pc:sldMk cId="705765951" sldId="263"/>
            <ac:spMk id="2" creationId="{4D0F8DB1-9155-3774-54D5-6E877C6EBECE}"/>
          </ac:spMkLst>
        </pc:spChg>
        <pc:spChg chg="del mod">
          <ac:chgData name="Cristina Panaite (2413348)" userId="S::2413348@student.uwtsd.ac.uk::58a29c3f-d693-4556-bb76-76604112953d" providerId="AD" clId="Web-{B9B5B2EC-58AE-B9D7-45ED-4FD921EAC998}" dt="2025-10-12T20:33:43.869" v="976"/>
          <ac:spMkLst>
            <pc:docMk/>
            <pc:sldMk cId="705765951" sldId="263"/>
            <ac:spMk id="3" creationId="{46C574DA-3855-6133-5B06-E0A638D691D7}"/>
          </ac:spMkLst>
        </pc:spChg>
        <pc:spChg chg="add del mod">
          <ac:chgData name="Cristina Panaite (2413348)" userId="S::2413348@student.uwtsd.ac.uk::58a29c3f-d693-4556-bb76-76604112953d" providerId="AD" clId="Web-{B9B5B2EC-58AE-B9D7-45ED-4FD921EAC998}" dt="2025-10-12T20:31:36.004" v="971"/>
          <ac:spMkLst>
            <pc:docMk/>
            <pc:sldMk cId="705765951" sldId="263"/>
            <ac:spMk id="5" creationId="{E59E263C-0A84-1083-4C10-60C0FF1BF623}"/>
          </ac:spMkLst>
        </pc:spChg>
        <pc:spChg chg="add mod">
          <ac:chgData name="Cristina Panaite (2413348)" userId="S::2413348@student.uwtsd.ac.uk::58a29c3f-d693-4556-bb76-76604112953d" providerId="AD" clId="Web-{B9B5B2EC-58AE-B9D7-45ED-4FD921EAC998}" dt="2025-10-12T20:43:45.295" v="1088" actId="1076"/>
          <ac:spMkLst>
            <pc:docMk/>
            <pc:sldMk cId="705765951" sldId="263"/>
            <ac:spMk id="304" creationId="{C556702C-CA23-9B74-F4E1-D3E204B25131}"/>
          </ac:spMkLst>
        </pc:spChg>
        <pc:spChg chg="add mod">
          <ac:chgData name="Cristina Panaite (2413348)" userId="S::2413348@student.uwtsd.ac.uk::58a29c3f-d693-4556-bb76-76604112953d" providerId="AD" clId="Web-{B9B5B2EC-58AE-B9D7-45ED-4FD921EAC998}" dt="2025-10-12T20:44:11.531" v="1092" actId="1076"/>
          <ac:spMkLst>
            <pc:docMk/>
            <pc:sldMk cId="705765951" sldId="263"/>
            <ac:spMk id="305" creationId="{E5A25F42-A850-8E79-6724-92B8D995BC37}"/>
          </ac:spMkLst>
        </pc:spChg>
        <pc:spChg chg="add mod">
          <ac:chgData name="Cristina Panaite (2413348)" userId="S::2413348@student.uwtsd.ac.uk::58a29c3f-d693-4556-bb76-76604112953d" providerId="AD" clId="Web-{B9B5B2EC-58AE-B9D7-45ED-4FD921EAC998}" dt="2025-10-12T20:46:01.648" v="1117" actId="20577"/>
          <ac:spMkLst>
            <pc:docMk/>
            <pc:sldMk cId="705765951" sldId="263"/>
            <ac:spMk id="653" creationId="{B849EE97-AE91-74BB-C57B-2CC400FE0D81}"/>
          </ac:spMkLst>
        </pc:spChg>
        <pc:graphicFrameChg chg="add del mod modGraphic">
          <ac:chgData name="Cristina Panaite (2413348)" userId="S::2413348@student.uwtsd.ac.uk::58a29c3f-d693-4556-bb76-76604112953d" providerId="AD" clId="Web-{B9B5B2EC-58AE-B9D7-45ED-4FD921EAC998}" dt="2025-10-12T20:32:06.303" v="975"/>
          <ac:graphicFrameMkLst>
            <pc:docMk/>
            <pc:sldMk cId="705765951" sldId="263"/>
            <ac:graphicFrameMk id="4" creationId="{77DCBBF5-F924-CF78-8585-B52B929FF46A}"/>
          </ac:graphicFrameMkLst>
        </pc:graphicFrameChg>
        <pc:graphicFrameChg chg="add mod ord modGraphic">
          <ac:chgData name="Cristina Panaite (2413348)" userId="S::2413348@student.uwtsd.ac.uk::58a29c3f-d693-4556-bb76-76604112953d" providerId="AD" clId="Web-{B9B5B2EC-58AE-B9D7-45ED-4FD921EAC998}" dt="2025-10-12T20:44:38.736" v="1095" actId="14100"/>
          <ac:graphicFrameMkLst>
            <pc:docMk/>
            <pc:sldMk cId="705765951" sldId="263"/>
            <ac:graphicFrameMk id="6" creationId="{0E8F7758-2165-BBE1-6135-8AFF57C1A206}"/>
          </ac:graphicFrameMkLst>
        </pc:graphicFrameChg>
        <pc:graphicFrameChg chg="add mod modGraphic">
          <ac:chgData name="Cristina Panaite (2413348)" userId="S::2413348@student.uwtsd.ac.uk::58a29c3f-d693-4556-bb76-76604112953d" providerId="AD" clId="Web-{B9B5B2EC-58AE-B9D7-45ED-4FD921EAC998}" dt="2025-10-12T20:44:46.940" v="1096" actId="1076"/>
          <ac:graphicFrameMkLst>
            <pc:docMk/>
            <pc:sldMk cId="705765951" sldId="263"/>
            <ac:graphicFrameMk id="306" creationId="{989591A9-0571-1A6A-6D41-1F8A43B0979B}"/>
          </ac:graphicFrameMkLst>
        </pc:graphicFrameChg>
        <pc:graphicFrameChg chg="add mod modGraphic">
          <ac:chgData name="Cristina Panaite (2413348)" userId="S::2413348@student.uwtsd.ac.uk::58a29c3f-d693-4556-bb76-76604112953d" providerId="AD" clId="Web-{B9B5B2EC-58AE-B9D7-45ED-4FD921EAC998}" dt="2025-10-12T20:48:27.436" v="1142" actId="14100"/>
          <ac:graphicFrameMkLst>
            <pc:docMk/>
            <pc:sldMk cId="705765951" sldId="263"/>
            <ac:graphicFrameMk id="654" creationId="{70F4FBB6-BC7C-2B25-BFFF-6F4A08570DD3}"/>
          </ac:graphicFrameMkLst>
        </pc:graphicFrameChg>
      </pc:sldChg>
      <pc:sldChg chg="addSp delSp modSp new mod setBg">
        <pc:chgData name="Cristina Panaite (2413348)" userId="S::2413348@student.uwtsd.ac.uk::58a29c3f-d693-4556-bb76-76604112953d" providerId="AD" clId="Web-{B9B5B2EC-58AE-B9D7-45ED-4FD921EAC998}" dt="2025-10-12T21:11:38.146" v="1272"/>
        <pc:sldMkLst>
          <pc:docMk/>
          <pc:sldMk cId="2333741626" sldId="264"/>
        </pc:sldMkLst>
        <pc:spChg chg="mo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2" creationId="{0AD4B546-5ACB-ECED-B8BE-ACC646875558}"/>
          </ac:spMkLst>
        </pc:spChg>
        <pc:spChg chg="del mod">
          <ac:chgData name="Cristina Panaite (2413348)" userId="S::2413348@student.uwtsd.ac.uk::58a29c3f-d693-4556-bb76-76604112953d" providerId="AD" clId="Web-{B9B5B2EC-58AE-B9D7-45ED-4FD921EAC998}" dt="2025-10-12T21:08:39.408" v="1270"/>
          <ac:spMkLst>
            <pc:docMk/>
            <pc:sldMk cId="2333741626" sldId="264"/>
            <ac:spMk id="3" creationId="{0B899277-F4EA-765B-AF15-F52F8D1270D8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9" creationId="{BACC6370-2D7E-4714-9D71-7542949D7D5D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11" creationId="{F68B3F68-107C-434F-AA38-110D5EA91B85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13" creationId="{AAD0DBB9-1A4B-4391-81D4-CB19F9AB918A}"/>
          </ac:spMkLst>
        </pc:spChg>
        <pc:spChg chg="add del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15" creationId="{063BBA22-50EA-4C4D-BE05-F1CE4E63AA56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20" creationId="{BACC6370-2D7E-4714-9D71-7542949D7D5D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22" creationId="{256B2C21-A230-48C0-8DF1-C46611373C44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24" creationId="{3847E18C-932D-4C95-AABA-FEC7C9499AD7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28" creationId="{43F8A58B-5155-44CE-A5FF-7647B47D0A7A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38.146" v="1272"/>
          <ac:spMkLst>
            <pc:docMk/>
            <pc:sldMk cId="2333741626" sldId="264"/>
            <ac:spMk id="30" creationId="{443F2ACA-E6D6-4028-82DD-F03C262D5DE6}"/>
          </ac:spMkLst>
        </pc:spChg>
        <pc:graphicFrameChg chg="add">
          <ac:chgData name="Cristina Panaite (2413348)" userId="S::2413348@student.uwtsd.ac.uk::58a29c3f-d693-4556-bb76-76604112953d" providerId="AD" clId="Web-{B9B5B2EC-58AE-B9D7-45ED-4FD921EAC998}" dt="2025-10-12T21:08:39.408" v="1270"/>
          <ac:graphicFrameMkLst>
            <pc:docMk/>
            <pc:sldMk cId="2333741626" sldId="264"/>
            <ac:graphicFrameMk id="5" creationId="{84CB527C-F66C-C2E9-509A-45E28D00105C}"/>
          </ac:graphicFrameMkLst>
        </pc:graphicFrameChg>
      </pc:sldChg>
      <pc:sldChg chg="addSp delSp modSp new mod setBg">
        <pc:chgData name="Cristina Panaite (2413348)" userId="S::2413348@student.uwtsd.ac.uk::58a29c3f-d693-4556-bb76-76604112953d" providerId="AD" clId="Web-{B9B5B2EC-58AE-B9D7-45ED-4FD921EAC998}" dt="2025-10-12T21:11:20.334" v="1271"/>
        <pc:sldMkLst>
          <pc:docMk/>
          <pc:sldMk cId="1320837440" sldId="265"/>
        </pc:sldMkLst>
        <pc:spChg chg="mod">
          <ac:chgData name="Cristina Panaite (2413348)" userId="S::2413348@student.uwtsd.ac.uk::58a29c3f-d693-4556-bb76-76604112953d" providerId="AD" clId="Web-{B9B5B2EC-58AE-B9D7-45ED-4FD921EAC998}" dt="2025-10-12T21:11:20.334" v="1271"/>
          <ac:spMkLst>
            <pc:docMk/>
            <pc:sldMk cId="1320837440" sldId="265"/>
            <ac:spMk id="2" creationId="{59C54881-FAA6-4BA3-A505-1315A24CDF3E}"/>
          </ac:spMkLst>
        </pc:spChg>
        <pc:spChg chg="del mod">
          <ac:chgData name="Cristina Panaite (2413348)" userId="S::2413348@student.uwtsd.ac.uk::58a29c3f-d693-4556-bb76-76604112953d" providerId="AD" clId="Web-{B9B5B2EC-58AE-B9D7-45ED-4FD921EAC998}" dt="2025-10-12T21:11:20.334" v="1271"/>
          <ac:spMkLst>
            <pc:docMk/>
            <pc:sldMk cId="1320837440" sldId="265"/>
            <ac:spMk id="3" creationId="{7D9B3F95-E7B2-9BC2-04D9-37F108D6299D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20.334" v="1271"/>
          <ac:spMkLst>
            <pc:docMk/>
            <pc:sldMk cId="1320837440" sldId="265"/>
            <ac:spMk id="9" creationId="{C05CBC3C-2E5A-4839-8B9B-2E5A6ADF0F58}"/>
          </ac:spMkLst>
        </pc:spChg>
        <pc:spChg chg="add">
          <ac:chgData name="Cristina Panaite (2413348)" userId="S::2413348@student.uwtsd.ac.uk::58a29c3f-d693-4556-bb76-76604112953d" providerId="AD" clId="Web-{B9B5B2EC-58AE-B9D7-45ED-4FD921EAC998}" dt="2025-10-12T21:11:20.334" v="1271"/>
          <ac:spMkLst>
            <pc:docMk/>
            <pc:sldMk cId="1320837440" sldId="265"/>
            <ac:spMk id="11" creationId="{DB5B423A-57CC-4C58-AA26-8E2E862B03A0}"/>
          </ac:spMkLst>
        </pc:spChg>
        <pc:graphicFrameChg chg="add">
          <ac:chgData name="Cristina Panaite (2413348)" userId="S::2413348@student.uwtsd.ac.uk::58a29c3f-d693-4556-bb76-76604112953d" providerId="AD" clId="Web-{B9B5B2EC-58AE-B9D7-45ED-4FD921EAC998}" dt="2025-10-12T21:11:20.334" v="1271"/>
          <ac:graphicFrameMkLst>
            <pc:docMk/>
            <pc:sldMk cId="1320837440" sldId="265"/>
            <ac:graphicFrameMk id="5" creationId="{D438E284-79F6-5117-907C-775DFCD6ADF8}"/>
          </ac:graphicFrameMkLst>
        </pc:graphicFrameChg>
      </pc:sldChg>
      <pc:sldChg chg="delSp new del">
        <pc:chgData name="Cristina Panaite (2413348)" userId="S::2413348@student.uwtsd.ac.uk::58a29c3f-d693-4556-bb76-76604112953d" providerId="AD" clId="Web-{B9B5B2EC-58AE-B9D7-45ED-4FD921EAC998}" dt="2025-10-12T20:58:01.278" v="1216"/>
        <pc:sldMkLst>
          <pc:docMk/>
          <pc:sldMk cId="1611977291" sldId="266"/>
        </pc:sldMkLst>
        <pc:spChg chg="del">
          <ac:chgData name="Cristina Panaite (2413348)" userId="S::2413348@student.uwtsd.ac.uk::58a29c3f-d693-4556-bb76-76604112953d" providerId="AD" clId="Web-{B9B5B2EC-58AE-B9D7-45ED-4FD921EAC998}" dt="2025-10-12T20:57:50.605" v="1215"/>
          <ac:spMkLst>
            <pc:docMk/>
            <pc:sldMk cId="1611977291" sldId="266"/>
            <ac:spMk id="2" creationId="{634E37B7-7B9B-D8BB-C628-3BF57DA3D525}"/>
          </ac:spMkLst>
        </pc:spChg>
      </pc:sldChg>
      <pc:sldMasterChg chg="add del addSldLayout delSldLayout">
        <pc:chgData name="Cristina Panaite (2413348)" userId="S::2413348@student.uwtsd.ac.uk::58a29c3f-d693-4556-bb76-76604112953d" providerId="AD" clId="Web-{B9B5B2EC-58AE-B9D7-45ED-4FD921EAC998}" dt="2025-10-12T19:10:53.525" v="159"/>
        <pc:sldMasterMkLst>
          <pc:docMk/>
          <pc:sldMasterMk cId="2460954070" sldId="2147483660"/>
        </pc:sldMasterMkLst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2385387890" sldId="2147483661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949138452" sldId="2147483662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2591524520" sldId="2147483663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1203092039" sldId="2147483664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3733172339" sldId="2147483665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3210312558" sldId="2147483666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3146388984" sldId="2147483667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3171841454" sldId="2147483668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1718958274" sldId="2147483669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2202905451" sldId="2147483670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2460954070" sldId="2147483660"/>
            <pc:sldLayoutMk cId="3479445657" sldId="2147483671"/>
          </pc:sldLayoutMkLst>
        </pc:sldLayoutChg>
      </pc:sldMasterChg>
      <pc:sldMasterChg chg="add del addSldLayout delSldLayout">
        <pc:chgData name="Cristina Panaite (2413348)" userId="S::2413348@student.uwtsd.ac.uk::58a29c3f-d693-4556-bb76-76604112953d" providerId="AD" clId="Web-{B9B5B2EC-58AE-B9D7-45ED-4FD921EAC998}" dt="2025-10-12T19:08:26.740" v="151"/>
        <pc:sldMasterMkLst>
          <pc:docMk/>
          <pc:sldMasterMk cId="1240361366" sldId="2147483672"/>
        </pc:sldMasterMkLst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3127422047" sldId="2147483673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1864672159" sldId="2147483674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1444914519" sldId="2147483675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1309801130" sldId="2147483676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2140902066" sldId="2147483677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1982636275" sldId="2147483678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2846195273" sldId="2147483679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3671160677" sldId="2147483680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1558817009" sldId="2147483681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2463267564" sldId="2147483682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08:26.740" v="151"/>
          <pc:sldLayoutMkLst>
            <pc:docMk/>
            <pc:sldMasterMk cId="1240361366" sldId="2147483672"/>
            <pc:sldLayoutMk cId="3131895029" sldId="2147483683"/>
          </pc:sldLayoutMkLst>
        </pc:sldLayoutChg>
      </pc:sldMasterChg>
      <pc:sldMasterChg chg="add del addSldLayout delSldLayout">
        <pc:chgData name="Cristina Panaite (2413348)" userId="S::2413348@student.uwtsd.ac.uk::58a29c3f-d693-4556-bb76-76604112953d" providerId="AD" clId="Web-{B9B5B2EC-58AE-B9D7-45ED-4FD921EAC998}" dt="2025-10-12T19:10:53.525" v="159"/>
        <pc:sldMasterMkLst>
          <pc:docMk/>
          <pc:sldMasterMk cId="3732786284" sldId="2147483721"/>
        </pc:sldMasterMkLst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1520186980" sldId="2147483710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1867317215" sldId="2147483711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3569361863" sldId="2147483712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2070374424" sldId="2147483713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2330341866" sldId="2147483714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3523185300" sldId="2147483715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1095529834" sldId="2147483716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1738157901" sldId="2147483717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2446039795" sldId="2147483718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2432404645" sldId="2147483719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3.525" v="159"/>
          <pc:sldLayoutMkLst>
            <pc:docMk/>
            <pc:sldMasterMk cId="3732786284" sldId="2147483721"/>
            <pc:sldLayoutMk cId="3944466187" sldId="2147483720"/>
          </pc:sldLayoutMkLst>
        </pc:sldLayoutChg>
      </pc:sldMasterChg>
      <pc:sldMasterChg chg="add del addSldLayout delSldLayout">
        <pc:chgData name="Cristina Panaite (2413348)" userId="S::2413348@student.uwtsd.ac.uk::58a29c3f-d693-4556-bb76-76604112953d" providerId="AD" clId="Web-{B9B5B2EC-58AE-B9D7-45ED-4FD921EAC998}" dt="2025-10-12T19:10:50.899" v="158"/>
        <pc:sldMasterMkLst>
          <pc:docMk/>
          <pc:sldMasterMk cId="579708946" sldId="2147483810"/>
        </pc:sldMasterMkLst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3485458064" sldId="2147483799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334712943" sldId="2147483800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2686878646" sldId="2147483801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582698737" sldId="2147483802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1939502577" sldId="2147483803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443534077" sldId="2147483804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3768211741" sldId="2147483805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2484987125" sldId="2147483806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2304113035" sldId="2147483807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2545024472" sldId="2147483808"/>
          </pc:sldLayoutMkLst>
        </pc:sldLayoutChg>
        <pc:sldLayoutChg chg="add del">
          <pc:chgData name="Cristina Panaite (2413348)" userId="S::2413348@student.uwtsd.ac.uk::58a29c3f-d693-4556-bb76-76604112953d" providerId="AD" clId="Web-{B9B5B2EC-58AE-B9D7-45ED-4FD921EAC998}" dt="2025-10-12T19:10:50.899" v="158"/>
          <pc:sldLayoutMkLst>
            <pc:docMk/>
            <pc:sldMasterMk cId="579708946" sldId="2147483810"/>
            <pc:sldLayoutMk cId="2158913070" sldId="2147483809"/>
          </pc:sldLayoutMkLst>
        </pc:sldLayoutChg>
      </pc:sldMasterChg>
    </pc:docChg>
  </pc:docChgLst>
</pc:chgInfo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primark.com/en" TargetMode="External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svg"/><Relationship Id="rId1" Type="http://schemas.openxmlformats.org/officeDocument/2006/relationships/image" Target="../media/image4.png"/><Relationship Id="rId4" Type="http://schemas.openxmlformats.org/officeDocument/2006/relationships/image" Target="../media/image7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10.xml.rels><?xml version="1.0" encoding="UTF-8" standalone="yes"?>
<Relationships xmlns="http://schemas.openxmlformats.org/package/2006/relationships"><Relationship Id="rId1" Type="http://schemas.openxmlformats.org/officeDocument/2006/relationships/hyperlink" Target="https://www.primark.com/en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3_2">
  <dgm:title val=""/>
  <dgm:desc val=""/>
  <dgm:catLst>
    <dgm:cat type="accent3" pri="13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accent6_2">
  <dgm:title val=""/>
  <dgm:desc val=""/>
  <dgm:catLst>
    <dgm:cat type="accent6" pri="16200"/>
  </dgm:catLst>
  <dgm:styleLbl name="node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lnNode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1A43531-B7FD-4BDE-B50A-C648814541B6}" type="doc">
      <dgm:prSet loTypeId="urn:microsoft.com/office/officeart/2018/5/layout/IconLeafLabelList" loCatId="icon" qsTypeId="urn:microsoft.com/office/officeart/2005/8/quickstyle/simple1" qsCatId="simple" csTypeId="urn:microsoft.com/office/officeart/2018/5/colors/Iconchunking_neutralbg_accent3_2" csCatId="accent3" phldr="1"/>
      <dgm:spPr/>
      <dgm:t>
        <a:bodyPr/>
        <a:lstStyle/>
        <a:p>
          <a:endParaRPr lang="en-US"/>
        </a:p>
      </dgm:t>
    </dgm:pt>
    <dgm:pt modelId="{A49C42DA-6C8E-44A2-AEEE-B7B46F87177F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Defines how tasks, coordination, and supervision are directed.(Robbins &amp; Coulter, 2021)</a:t>
          </a:r>
        </a:p>
      </dgm:t>
    </dgm:pt>
    <dgm:pt modelId="{7FA9BDF1-C43E-4C5D-87E3-5E673B32B14B}" type="parTrans" cxnId="{A2D482A8-E1A6-4BA6-9251-89E07D46DC74}">
      <dgm:prSet/>
      <dgm:spPr/>
      <dgm:t>
        <a:bodyPr/>
        <a:lstStyle/>
        <a:p>
          <a:endParaRPr lang="en-US"/>
        </a:p>
      </dgm:t>
    </dgm:pt>
    <dgm:pt modelId="{F854CA95-F2E5-4010-A224-CEB162EC7301}" type="sibTrans" cxnId="{A2D482A8-E1A6-4BA6-9251-89E07D46DC74}">
      <dgm:prSet/>
      <dgm:spPr/>
      <dgm:t>
        <a:bodyPr/>
        <a:lstStyle/>
        <a:p>
          <a:endParaRPr lang="en-US"/>
        </a:p>
      </dgm:t>
    </dgm:pt>
    <dgm:pt modelId="{13959CEF-10D0-4815-B033-3C6ED64AEFC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Organisational chart shows hierarchy and communication flow.</a:t>
          </a:r>
        </a:p>
      </dgm:t>
    </dgm:pt>
    <dgm:pt modelId="{92BE755B-707A-4E0A-A467-72031A109831}" type="parTrans" cxnId="{29A3EEDC-E5B3-4DA2-9504-244BDFED62CF}">
      <dgm:prSet/>
      <dgm:spPr/>
      <dgm:t>
        <a:bodyPr/>
        <a:lstStyle/>
        <a:p>
          <a:endParaRPr lang="en-US"/>
        </a:p>
      </dgm:t>
    </dgm:pt>
    <dgm:pt modelId="{351DB598-5FAB-4F9B-BAEA-A8A537D6827A}" type="sibTrans" cxnId="{29A3EEDC-E5B3-4DA2-9504-244BDFED62CF}">
      <dgm:prSet/>
      <dgm:spPr/>
      <dgm:t>
        <a:bodyPr/>
        <a:lstStyle/>
        <a:p>
          <a:endParaRPr lang="en-US"/>
        </a:p>
      </dgm:t>
    </dgm:pt>
    <dgm:pt modelId="{06DEE7E7-1ACE-41F1-AA9D-74F40FE08E4B}" type="pres">
      <dgm:prSet presAssocID="{61A43531-B7FD-4BDE-B50A-C648814541B6}" presName="root" presStyleCnt="0">
        <dgm:presLayoutVars>
          <dgm:dir/>
          <dgm:resizeHandles val="exact"/>
        </dgm:presLayoutVars>
      </dgm:prSet>
      <dgm:spPr/>
    </dgm:pt>
    <dgm:pt modelId="{DB7DB9BA-4AE6-4447-B542-463246B9604A}" type="pres">
      <dgm:prSet presAssocID="{A49C42DA-6C8E-44A2-AEEE-B7B46F87177F}" presName="compNode" presStyleCnt="0"/>
      <dgm:spPr/>
    </dgm:pt>
    <dgm:pt modelId="{86EFBC6D-E093-4AD9-93E4-947DF3F8FB0A}" type="pres">
      <dgm:prSet presAssocID="{A49C42DA-6C8E-44A2-AEEE-B7B46F87177F}" presName="iconBgRect" presStyleLbl="bgShp" presStyleIdx="0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1BBDB027-734B-4940-930F-5869433E83F4}" type="pres">
      <dgm:prSet presAssocID="{A49C42DA-6C8E-44A2-AEEE-B7B46F87177F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ps"/>
        </a:ext>
      </dgm:extLst>
    </dgm:pt>
    <dgm:pt modelId="{54212EF6-B25C-4440-B99A-5A2A81998448}" type="pres">
      <dgm:prSet presAssocID="{A49C42DA-6C8E-44A2-AEEE-B7B46F87177F}" presName="spaceRect" presStyleCnt="0"/>
      <dgm:spPr/>
    </dgm:pt>
    <dgm:pt modelId="{87781AC7-9949-422A-997B-0524056965E2}" type="pres">
      <dgm:prSet presAssocID="{A49C42DA-6C8E-44A2-AEEE-B7B46F87177F}" presName="textRect" presStyleLbl="revTx" presStyleIdx="0" presStyleCnt="2">
        <dgm:presLayoutVars>
          <dgm:chMax val="1"/>
          <dgm:chPref val="1"/>
        </dgm:presLayoutVars>
      </dgm:prSet>
      <dgm:spPr/>
    </dgm:pt>
    <dgm:pt modelId="{AE8A5F09-A45B-41C9-AA4E-A412F5A1F7EE}" type="pres">
      <dgm:prSet presAssocID="{F854CA95-F2E5-4010-A224-CEB162EC7301}" presName="sibTrans" presStyleCnt="0"/>
      <dgm:spPr/>
    </dgm:pt>
    <dgm:pt modelId="{6D125E33-86EC-407F-A744-C3FA5A068EA6}" type="pres">
      <dgm:prSet presAssocID="{13959CEF-10D0-4815-B033-3C6ED64AEFCB}" presName="compNode" presStyleCnt="0"/>
      <dgm:spPr/>
    </dgm:pt>
    <dgm:pt modelId="{68DE8858-C696-41A5-89E7-F888AE714E76}" type="pres">
      <dgm:prSet presAssocID="{13959CEF-10D0-4815-B033-3C6ED64AEFCB}" presName="iconBgRect" presStyleLbl="bgShp" presStyleIdx="1" presStyleCnt="2"/>
      <dgm:spPr>
        <a:prstGeom prst="round2DiagRect">
          <a:avLst>
            <a:gd name="adj1" fmla="val 29727"/>
            <a:gd name="adj2" fmla="val 0"/>
          </a:avLst>
        </a:prstGeom>
      </dgm:spPr>
    </dgm:pt>
    <dgm:pt modelId="{51F1B148-9B94-4EFF-ADCF-EF509292DDB2}" type="pres">
      <dgm:prSet presAssocID="{13959CEF-10D0-4815-B033-3C6ED64AEFCB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ierarchy"/>
        </a:ext>
      </dgm:extLst>
    </dgm:pt>
    <dgm:pt modelId="{60A679E2-9C91-47A1-92DA-CFCF8E322B66}" type="pres">
      <dgm:prSet presAssocID="{13959CEF-10D0-4815-B033-3C6ED64AEFCB}" presName="spaceRect" presStyleCnt="0"/>
      <dgm:spPr/>
    </dgm:pt>
    <dgm:pt modelId="{4D45C6CD-9B57-4536-8D12-43A76E712260}" type="pres">
      <dgm:prSet presAssocID="{13959CEF-10D0-4815-B033-3C6ED64AEFCB}" presName="textRect" presStyleLbl="revTx" presStyleIdx="1" presStyleCnt="2">
        <dgm:presLayoutVars>
          <dgm:chMax val="1"/>
          <dgm:chPref val="1"/>
        </dgm:presLayoutVars>
      </dgm:prSet>
      <dgm:spPr/>
    </dgm:pt>
  </dgm:ptLst>
  <dgm:cxnLst>
    <dgm:cxn modelId="{E1A8E613-92EC-44AF-AA36-D0A4810A2E8B}" type="presOf" srcId="{A49C42DA-6C8E-44A2-AEEE-B7B46F87177F}" destId="{87781AC7-9949-422A-997B-0524056965E2}" srcOrd="0" destOrd="0" presId="urn:microsoft.com/office/officeart/2018/5/layout/IconLeafLabelList"/>
    <dgm:cxn modelId="{6FBE8231-7006-48A3-A873-B66ECAC8A80A}" type="presOf" srcId="{61A43531-B7FD-4BDE-B50A-C648814541B6}" destId="{06DEE7E7-1ACE-41F1-AA9D-74F40FE08E4B}" srcOrd="0" destOrd="0" presId="urn:microsoft.com/office/officeart/2018/5/layout/IconLeafLabelList"/>
    <dgm:cxn modelId="{F9D6AB36-0506-41F9-8D5A-3D8E1E7F5560}" type="presOf" srcId="{13959CEF-10D0-4815-B033-3C6ED64AEFCB}" destId="{4D45C6CD-9B57-4536-8D12-43A76E712260}" srcOrd="0" destOrd="0" presId="urn:microsoft.com/office/officeart/2018/5/layout/IconLeafLabelList"/>
    <dgm:cxn modelId="{A2D482A8-E1A6-4BA6-9251-89E07D46DC74}" srcId="{61A43531-B7FD-4BDE-B50A-C648814541B6}" destId="{A49C42DA-6C8E-44A2-AEEE-B7B46F87177F}" srcOrd="0" destOrd="0" parTransId="{7FA9BDF1-C43E-4C5D-87E3-5E673B32B14B}" sibTransId="{F854CA95-F2E5-4010-A224-CEB162EC7301}"/>
    <dgm:cxn modelId="{29A3EEDC-E5B3-4DA2-9504-244BDFED62CF}" srcId="{61A43531-B7FD-4BDE-B50A-C648814541B6}" destId="{13959CEF-10D0-4815-B033-3C6ED64AEFCB}" srcOrd="1" destOrd="0" parTransId="{92BE755B-707A-4E0A-A467-72031A109831}" sibTransId="{351DB598-5FAB-4F9B-BAEA-A8A537D6827A}"/>
    <dgm:cxn modelId="{D31EAA42-5912-43D0-86F5-3F0BAF11D1E2}" type="presParOf" srcId="{06DEE7E7-1ACE-41F1-AA9D-74F40FE08E4B}" destId="{DB7DB9BA-4AE6-4447-B542-463246B9604A}" srcOrd="0" destOrd="0" presId="urn:microsoft.com/office/officeart/2018/5/layout/IconLeafLabelList"/>
    <dgm:cxn modelId="{74B50187-60A2-45BE-9C7F-93518C060783}" type="presParOf" srcId="{DB7DB9BA-4AE6-4447-B542-463246B9604A}" destId="{86EFBC6D-E093-4AD9-93E4-947DF3F8FB0A}" srcOrd="0" destOrd="0" presId="urn:microsoft.com/office/officeart/2018/5/layout/IconLeafLabelList"/>
    <dgm:cxn modelId="{33FBC1EE-1C08-433A-822B-DCD5DD0546C2}" type="presParOf" srcId="{DB7DB9BA-4AE6-4447-B542-463246B9604A}" destId="{1BBDB027-734B-4940-930F-5869433E83F4}" srcOrd="1" destOrd="0" presId="urn:microsoft.com/office/officeart/2018/5/layout/IconLeafLabelList"/>
    <dgm:cxn modelId="{5F924B22-15FB-4B40-8441-2085E70EAB23}" type="presParOf" srcId="{DB7DB9BA-4AE6-4447-B542-463246B9604A}" destId="{54212EF6-B25C-4440-B99A-5A2A81998448}" srcOrd="2" destOrd="0" presId="urn:microsoft.com/office/officeart/2018/5/layout/IconLeafLabelList"/>
    <dgm:cxn modelId="{1FD9AA95-60ED-4D67-99A1-1E687F493472}" type="presParOf" srcId="{DB7DB9BA-4AE6-4447-B542-463246B9604A}" destId="{87781AC7-9949-422A-997B-0524056965E2}" srcOrd="3" destOrd="0" presId="urn:microsoft.com/office/officeart/2018/5/layout/IconLeafLabelList"/>
    <dgm:cxn modelId="{F9EB8235-D582-4AFB-993B-6A9C76A15D0D}" type="presParOf" srcId="{06DEE7E7-1ACE-41F1-AA9D-74F40FE08E4B}" destId="{AE8A5F09-A45B-41C9-AA4E-A412F5A1F7EE}" srcOrd="1" destOrd="0" presId="urn:microsoft.com/office/officeart/2018/5/layout/IconLeafLabelList"/>
    <dgm:cxn modelId="{E2199FFD-6C10-4B21-8E1E-767DE414A647}" type="presParOf" srcId="{06DEE7E7-1ACE-41F1-AA9D-74F40FE08E4B}" destId="{6D125E33-86EC-407F-A744-C3FA5A068EA6}" srcOrd="2" destOrd="0" presId="urn:microsoft.com/office/officeart/2018/5/layout/IconLeafLabelList"/>
    <dgm:cxn modelId="{B82E4751-7829-4467-9441-2615836F3727}" type="presParOf" srcId="{6D125E33-86EC-407F-A744-C3FA5A068EA6}" destId="{68DE8858-C696-41A5-89E7-F888AE714E76}" srcOrd="0" destOrd="0" presId="urn:microsoft.com/office/officeart/2018/5/layout/IconLeafLabelList"/>
    <dgm:cxn modelId="{8646EA64-621A-4D35-AED1-732D13481C2C}" type="presParOf" srcId="{6D125E33-86EC-407F-A744-C3FA5A068EA6}" destId="{51F1B148-9B94-4EFF-ADCF-EF509292DDB2}" srcOrd="1" destOrd="0" presId="urn:microsoft.com/office/officeart/2018/5/layout/IconLeafLabelList"/>
    <dgm:cxn modelId="{1A38107C-974C-4AA1-AC53-F66B19DDE8B5}" type="presParOf" srcId="{6D125E33-86EC-407F-A744-C3FA5A068EA6}" destId="{60A679E2-9C91-47A1-92DA-CFCF8E322B66}" srcOrd="2" destOrd="0" presId="urn:microsoft.com/office/officeart/2018/5/layout/IconLeafLabelList"/>
    <dgm:cxn modelId="{B3CC963A-E365-4C4C-810F-8C3632C18257}" type="presParOf" srcId="{6D125E33-86EC-407F-A744-C3FA5A068EA6}" destId="{4D45C6CD-9B57-4536-8D12-43A76E712260}" srcOrd="3" destOrd="0" presId="urn:microsoft.com/office/officeart/2018/5/layout/IconLeafLabel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2B8825-3D96-419F-9AF2-47D054D39B83}" type="doc">
      <dgm:prSet loTypeId="urn:microsoft.com/office/officeart/2018/5/layout/IconCircleLabelList" loCatId="icon" qsTypeId="urn:microsoft.com/office/officeart/2005/8/quickstyle/simple1" qsCatId="simple" csTypeId="urn:microsoft.com/office/officeart/2018/5/colors/Iconchunking_neutralbg_accent6_2" csCatId="accent6" phldr="1"/>
      <dgm:spPr/>
      <dgm:t>
        <a:bodyPr/>
        <a:lstStyle/>
        <a:p>
          <a:endParaRPr lang="en-US"/>
        </a:p>
      </dgm:t>
    </dgm:pt>
    <dgm:pt modelId="{99692BEA-BAAA-4E10-B2CD-23EA25CB203B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Clarifies roles and responsibilities</a:t>
          </a:r>
        </a:p>
      </dgm:t>
    </dgm:pt>
    <dgm:pt modelId="{23332ACE-5032-461A-9A1D-8FC972CCA337}" type="parTrans" cxnId="{95A9E002-21BB-44C1-873A-B9D696D1C871}">
      <dgm:prSet/>
      <dgm:spPr/>
      <dgm:t>
        <a:bodyPr/>
        <a:lstStyle/>
        <a:p>
          <a:endParaRPr lang="en-US"/>
        </a:p>
      </dgm:t>
    </dgm:pt>
    <dgm:pt modelId="{1DDCD489-9035-43C2-8775-A78388C6C6AC}" type="sibTrans" cxnId="{95A9E002-21BB-44C1-873A-B9D696D1C871}">
      <dgm:prSet/>
      <dgm:spPr/>
      <dgm:t>
        <a:bodyPr/>
        <a:lstStyle/>
        <a:p>
          <a:endParaRPr lang="en-US"/>
        </a:p>
      </dgm:t>
    </dgm:pt>
    <dgm:pt modelId="{F9BFF2C5-EBCE-4B8B-8AFE-6A565809CF7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Improves communication</a:t>
          </a:r>
        </a:p>
      </dgm:t>
    </dgm:pt>
    <dgm:pt modelId="{AF3052E8-EDCE-441E-ADB1-761A23CCE4C6}" type="parTrans" cxnId="{5DE4930F-E6A0-47B4-B859-C77DFB6AABC7}">
      <dgm:prSet/>
      <dgm:spPr/>
      <dgm:t>
        <a:bodyPr/>
        <a:lstStyle/>
        <a:p>
          <a:endParaRPr lang="en-US"/>
        </a:p>
      </dgm:t>
    </dgm:pt>
    <dgm:pt modelId="{B542D251-484A-4FCD-BC8F-53034904DD14}" type="sibTrans" cxnId="{5DE4930F-E6A0-47B4-B859-C77DFB6AABC7}">
      <dgm:prSet/>
      <dgm:spPr/>
      <dgm:t>
        <a:bodyPr/>
        <a:lstStyle/>
        <a:p>
          <a:endParaRPr lang="en-US"/>
        </a:p>
      </dgm:t>
    </dgm:pt>
    <dgm:pt modelId="{AA76D385-3975-43A1-822D-28F717B7809A}">
      <dgm:prSet/>
      <dgm:spPr/>
      <dgm:t>
        <a:bodyPr/>
        <a:lstStyle/>
        <a:p>
          <a:pPr>
            <a:lnSpc>
              <a:spcPct val="100000"/>
            </a:lnSpc>
            <a:defRPr cap="all"/>
          </a:pPr>
          <a:r>
            <a:rPr lang="en-US"/>
            <a:t>Increases efficiency and accountability(Mullins, 2020)</a:t>
          </a:r>
        </a:p>
      </dgm:t>
    </dgm:pt>
    <dgm:pt modelId="{D77A8523-6B17-4090-ABC4-13885635C324}" type="parTrans" cxnId="{A0C1719F-891E-478E-BD09-4B4972BCF33D}">
      <dgm:prSet/>
      <dgm:spPr/>
      <dgm:t>
        <a:bodyPr/>
        <a:lstStyle/>
        <a:p>
          <a:endParaRPr lang="en-US"/>
        </a:p>
      </dgm:t>
    </dgm:pt>
    <dgm:pt modelId="{DFBB2D99-9ECB-44EA-BAB2-58E4F6A67E20}" type="sibTrans" cxnId="{A0C1719F-891E-478E-BD09-4B4972BCF33D}">
      <dgm:prSet/>
      <dgm:spPr/>
      <dgm:t>
        <a:bodyPr/>
        <a:lstStyle/>
        <a:p>
          <a:endParaRPr lang="en-US"/>
        </a:p>
      </dgm:t>
    </dgm:pt>
    <dgm:pt modelId="{48DAFCFE-6A45-4D55-A0E1-ED2571DC570E}" type="pres">
      <dgm:prSet presAssocID="{A12B8825-3D96-419F-9AF2-47D054D39B83}" presName="root" presStyleCnt="0">
        <dgm:presLayoutVars>
          <dgm:dir/>
          <dgm:resizeHandles val="exact"/>
        </dgm:presLayoutVars>
      </dgm:prSet>
      <dgm:spPr/>
    </dgm:pt>
    <dgm:pt modelId="{493150EA-62FA-4CD1-9ED6-AC826110429D}" type="pres">
      <dgm:prSet presAssocID="{99692BEA-BAAA-4E10-B2CD-23EA25CB203B}" presName="compNode" presStyleCnt="0"/>
      <dgm:spPr/>
    </dgm:pt>
    <dgm:pt modelId="{F161BD5F-0769-4121-822B-52A6E6FEC7D6}" type="pres">
      <dgm:prSet presAssocID="{99692BEA-BAAA-4E10-B2CD-23EA25CB203B}" presName="iconBgRect" presStyleLbl="bgShp" presStyleIdx="0" presStyleCnt="3"/>
      <dgm:spPr/>
    </dgm:pt>
    <dgm:pt modelId="{3BB06277-A3B8-4EBA-8EBE-FDB557AE0DFD}" type="pres">
      <dgm:prSet presAssocID="{99692BEA-BAAA-4E10-B2CD-23EA25CB203B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22DFE47B-4A92-4648-BD4C-2E33196A0352}" type="pres">
      <dgm:prSet presAssocID="{99692BEA-BAAA-4E10-B2CD-23EA25CB203B}" presName="spaceRect" presStyleCnt="0"/>
      <dgm:spPr/>
    </dgm:pt>
    <dgm:pt modelId="{DB0D0986-89BF-4A58-9348-51A407DF4AC3}" type="pres">
      <dgm:prSet presAssocID="{99692BEA-BAAA-4E10-B2CD-23EA25CB203B}" presName="textRect" presStyleLbl="revTx" presStyleIdx="0" presStyleCnt="3">
        <dgm:presLayoutVars>
          <dgm:chMax val="1"/>
          <dgm:chPref val="1"/>
        </dgm:presLayoutVars>
      </dgm:prSet>
      <dgm:spPr/>
    </dgm:pt>
    <dgm:pt modelId="{A5000C8B-892F-43F1-B994-A231FF09D249}" type="pres">
      <dgm:prSet presAssocID="{1DDCD489-9035-43C2-8775-A78388C6C6AC}" presName="sibTrans" presStyleCnt="0"/>
      <dgm:spPr/>
    </dgm:pt>
    <dgm:pt modelId="{FB364BD5-21CC-46BE-9174-42B928F9E37B}" type="pres">
      <dgm:prSet presAssocID="{F9BFF2C5-EBCE-4B8B-8AFE-6A565809CF7A}" presName="compNode" presStyleCnt="0"/>
      <dgm:spPr/>
    </dgm:pt>
    <dgm:pt modelId="{A7A823F0-BF07-49D5-8F62-1C0937C5DEE8}" type="pres">
      <dgm:prSet presAssocID="{F9BFF2C5-EBCE-4B8B-8AFE-6A565809CF7A}" presName="iconBgRect" presStyleLbl="bgShp" presStyleIdx="1" presStyleCnt="3"/>
      <dgm:spPr/>
    </dgm:pt>
    <dgm:pt modelId="{C44E371A-F199-4E6B-8806-214C5210D8A4}" type="pres">
      <dgm:prSet presAssocID="{F9BFF2C5-EBCE-4B8B-8AFE-6A565809CF7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93D236E8-40C4-49CE-B0DD-2CF10EA331DE}" type="pres">
      <dgm:prSet presAssocID="{F9BFF2C5-EBCE-4B8B-8AFE-6A565809CF7A}" presName="spaceRect" presStyleCnt="0"/>
      <dgm:spPr/>
    </dgm:pt>
    <dgm:pt modelId="{65602016-1BDE-4CF0-A4B3-CEE94E30138E}" type="pres">
      <dgm:prSet presAssocID="{F9BFF2C5-EBCE-4B8B-8AFE-6A565809CF7A}" presName="textRect" presStyleLbl="revTx" presStyleIdx="1" presStyleCnt="3">
        <dgm:presLayoutVars>
          <dgm:chMax val="1"/>
          <dgm:chPref val="1"/>
        </dgm:presLayoutVars>
      </dgm:prSet>
      <dgm:spPr/>
    </dgm:pt>
    <dgm:pt modelId="{4BA18EF1-1889-4CCC-9F18-E44FC8C7E971}" type="pres">
      <dgm:prSet presAssocID="{B542D251-484A-4FCD-BC8F-53034904DD14}" presName="sibTrans" presStyleCnt="0"/>
      <dgm:spPr/>
    </dgm:pt>
    <dgm:pt modelId="{8253668F-2E9C-464F-8B78-5197A4CB7577}" type="pres">
      <dgm:prSet presAssocID="{AA76D385-3975-43A1-822D-28F717B7809A}" presName="compNode" presStyleCnt="0"/>
      <dgm:spPr/>
    </dgm:pt>
    <dgm:pt modelId="{38141C92-63EB-40B3-B6EE-47B2C8C725F3}" type="pres">
      <dgm:prSet presAssocID="{AA76D385-3975-43A1-822D-28F717B7809A}" presName="iconBgRect" presStyleLbl="bgShp" presStyleIdx="2" presStyleCnt="3"/>
      <dgm:spPr/>
    </dgm:pt>
    <dgm:pt modelId="{8FCC2701-24A9-4D2F-9EC0-14D24AF06FA2}" type="pres">
      <dgm:prSet presAssocID="{AA76D385-3975-43A1-822D-28F717B7809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829A7597-220F-410F-95F7-25B00D2E3B5A}" type="pres">
      <dgm:prSet presAssocID="{AA76D385-3975-43A1-822D-28F717B7809A}" presName="spaceRect" presStyleCnt="0"/>
      <dgm:spPr/>
    </dgm:pt>
    <dgm:pt modelId="{C0415053-A8D6-47EF-BD44-503A15C2A14D}" type="pres">
      <dgm:prSet presAssocID="{AA76D385-3975-43A1-822D-28F717B7809A}" presName="textRect" presStyleLbl="revTx" presStyleIdx="2" presStyleCnt="3">
        <dgm:presLayoutVars>
          <dgm:chMax val="1"/>
          <dgm:chPref val="1"/>
        </dgm:presLayoutVars>
      </dgm:prSet>
      <dgm:spPr/>
    </dgm:pt>
  </dgm:ptLst>
  <dgm:cxnLst>
    <dgm:cxn modelId="{95A9E002-21BB-44C1-873A-B9D696D1C871}" srcId="{A12B8825-3D96-419F-9AF2-47D054D39B83}" destId="{99692BEA-BAAA-4E10-B2CD-23EA25CB203B}" srcOrd="0" destOrd="0" parTransId="{23332ACE-5032-461A-9A1D-8FC972CCA337}" sibTransId="{1DDCD489-9035-43C2-8775-A78388C6C6AC}"/>
    <dgm:cxn modelId="{5DE4930F-E6A0-47B4-B859-C77DFB6AABC7}" srcId="{A12B8825-3D96-419F-9AF2-47D054D39B83}" destId="{F9BFF2C5-EBCE-4B8B-8AFE-6A565809CF7A}" srcOrd="1" destOrd="0" parTransId="{AF3052E8-EDCE-441E-ADB1-761A23CCE4C6}" sibTransId="{B542D251-484A-4FCD-BC8F-53034904DD14}"/>
    <dgm:cxn modelId="{EF47F927-DE46-4F44-8760-F03C9D276D1C}" type="presOf" srcId="{99692BEA-BAAA-4E10-B2CD-23EA25CB203B}" destId="{DB0D0986-89BF-4A58-9348-51A407DF4AC3}" srcOrd="0" destOrd="0" presId="urn:microsoft.com/office/officeart/2018/5/layout/IconCircleLabelList"/>
    <dgm:cxn modelId="{AC9B5243-BCCD-4DA8-8A19-EE7B608253C1}" type="presOf" srcId="{A12B8825-3D96-419F-9AF2-47D054D39B83}" destId="{48DAFCFE-6A45-4D55-A0E1-ED2571DC570E}" srcOrd="0" destOrd="0" presId="urn:microsoft.com/office/officeart/2018/5/layout/IconCircleLabelList"/>
    <dgm:cxn modelId="{F96D4786-DCBB-4BF9-90DC-540BEE89CF4D}" type="presOf" srcId="{F9BFF2C5-EBCE-4B8B-8AFE-6A565809CF7A}" destId="{65602016-1BDE-4CF0-A4B3-CEE94E30138E}" srcOrd="0" destOrd="0" presId="urn:microsoft.com/office/officeart/2018/5/layout/IconCircleLabelList"/>
    <dgm:cxn modelId="{A0C1719F-891E-478E-BD09-4B4972BCF33D}" srcId="{A12B8825-3D96-419F-9AF2-47D054D39B83}" destId="{AA76D385-3975-43A1-822D-28F717B7809A}" srcOrd="2" destOrd="0" parTransId="{D77A8523-6B17-4090-ABC4-13885635C324}" sibTransId="{DFBB2D99-9ECB-44EA-BAB2-58E4F6A67E20}"/>
    <dgm:cxn modelId="{A84F4CA8-51C6-44B3-822A-ED1338F26D6B}" type="presOf" srcId="{AA76D385-3975-43A1-822D-28F717B7809A}" destId="{C0415053-A8D6-47EF-BD44-503A15C2A14D}" srcOrd="0" destOrd="0" presId="urn:microsoft.com/office/officeart/2018/5/layout/IconCircleLabelList"/>
    <dgm:cxn modelId="{5C3C53BC-B0D6-4A7E-8E19-5897967F651F}" type="presParOf" srcId="{48DAFCFE-6A45-4D55-A0E1-ED2571DC570E}" destId="{493150EA-62FA-4CD1-9ED6-AC826110429D}" srcOrd="0" destOrd="0" presId="urn:microsoft.com/office/officeart/2018/5/layout/IconCircleLabelList"/>
    <dgm:cxn modelId="{8AEBEA96-9CC3-455B-83B9-57AB4AB579EB}" type="presParOf" srcId="{493150EA-62FA-4CD1-9ED6-AC826110429D}" destId="{F161BD5F-0769-4121-822B-52A6E6FEC7D6}" srcOrd="0" destOrd="0" presId="urn:microsoft.com/office/officeart/2018/5/layout/IconCircleLabelList"/>
    <dgm:cxn modelId="{4018FA87-C9D3-4D06-A106-E7DCC79A3F5D}" type="presParOf" srcId="{493150EA-62FA-4CD1-9ED6-AC826110429D}" destId="{3BB06277-A3B8-4EBA-8EBE-FDB557AE0DFD}" srcOrd="1" destOrd="0" presId="urn:microsoft.com/office/officeart/2018/5/layout/IconCircleLabelList"/>
    <dgm:cxn modelId="{B47E398F-DA45-4245-AAA5-E4BD3CCCA7AC}" type="presParOf" srcId="{493150EA-62FA-4CD1-9ED6-AC826110429D}" destId="{22DFE47B-4A92-4648-BD4C-2E33196A0352}" srcOrd="2" destOrd="0" presId="urn:microsoft.com/office/officeart/2018/5/layout/IconCircleLabelList"/>
    <dgm:cxn modelId="{780EFE29-F70B-48B6-8DF1-0A5823E88E2E}" type="presParOf" srcId="{493150EA-62FA-4CD1-9ED6-AC826110429D}" destId="{DB0D0986-89BF-4A58-9348-51A407DF4AC3}" srcOrd="3" destOrd="0" presId="urn:microsoft.com/office/officeart/2018/5/layout/IconCircleLabelList"/>
    <dgm:cxn modelId="{6C0FF16D-C54A-410E-8D40-19577FB1C13B}" type="presParOf" srcId="{48DAFCFE-6A45-4D55-A0E1-ED2571DC570E}" destId="{A5000C8B-892F-43F1-B994-A231FF09D249}" srcOrd="1" destOrd="0" presId="urn:microsoft.com/office/officeart/2018/5/layout/IconCircleLabelList"/>
    <dgm:cxn modelId="{150E82FE-1CFF-4C04-8BDF-BD5B33E2B527}" type="presParOf" srcId="{48DAFCFE-6A45-4D55-A0E1-ED2571DC570E}" destId="{FB364BD5-21CC-46BE-9174-42B928F9E37B}" srcOrd="2" destOrd="0" presId="urn:microsoft.com/office/officeart/2018/5/layout/IconCircleLabelList"/>
    <dgm:cxn modelId="{0124ECE7-96D3-4545-9421-F9E18B78E058}" type="presParOf" srcId="{FB364BD5-21CC-46BE-9174-42B928F9E37B}" destId="{A7A823F0-BF07-49D5-8F62-1C0937C5DEE8}" srcOrd="0" destOrd="0" presId="urn:microsoft.com/office/officeart/2018/5/layout/IconCircleLabelList"/>
    <dgm:cxn modelId="{0B39910F-E4D0-474F-B660-B76C3CCC4D81}" type="presParOf" srcId="{FB364BD5-21CC-46BE-9174-42B928F9E37B}" destId="{C44E371A-F199-4E6B-8806-214C5210D8A4}" srcOrd="1" destOrd="0" presId="urn:microsoft.com/office/officeart/2018/5/layout/IconCircleLabelList"/>
    <dgm:cxn modelId="{28ECB1EF-0F4A-45AE-A3D0-09F2AFA5309F}" type="presParOf" srcId="{FB364BD5-21CC-46BE-9174-42B928F9E37B}" destId="{93D236E8-40C4-49CE-B0DD-2CF10EA331DE}" srcOrd="2" destOrd="0" presId="urn:microsoft.com/office/officeart/2018/5/layout/IconCircleLabelList"/>
    <dgm:cxn modelId="{1B1E67D2-645C-4054-86D4-28732B7022D2}" type="presParOf" srcId="{FB364BD5-21CC-46BE-9174-42B928F9E37B}" destId="{65602016-1BDE-4CF0-A4B3-CEE94E30138E}" srcOrd="3" destOrd="0" presId="urn:microsoft.com/office/officeart/2018/5/layout/IconCircleLabelList"/>
    <dgm:cxn modelId="{4617FBEF-5109-4911-9B15-C45915F2AD36}" type="presParOf" srcId="{48DAFCFE-6A45-4D55-A0E1-ED2571DC570E}" destId="{4BA18EF1-1889-4CCC-9F18-E44FC8C7E971}" srcOrd="3" destOrd="0" presId="urn:microsoft.com/office/officeart/2018/5/layout/IconCircleLabelList"/>
    <dgm:cxn modelId="{6BC5D7D7-09E7-46D6-83FA-A8F072B9C322}" type="presParOf" srcId="{48DAFCFE-6A45-4D55-A0E1-ED2571DC570E}" destId="{8253668F-2E9C-464F-8B78-5197A4CB7577}" srcOrd="4" destOrd="0" presId="urn:microsoft.com/office/officeart/2018/5/layout/IconCircleLabelList"/>
    <dgm:cxn modelId="{5B1AC1F9-B12F-4633-99FE-EA11F986CB74}" type="presParOf" srcId="{8253668F-2E9C-464F-8B78-5197A4CB7577}" destId="{38141C92-63EB-40B3-B6EE-47B2C8C725F3}" srcOrd="0" destOrd="0" presId="urn:microsoft.com/office/officeart/2018/5/layout/IconCircleLabelList"/>
    <dgm:cxn modelId="{1BEA26E1-98A2-4536-A509-9F2088501E76}" type="presParOf" srcId="{8253668F-2E9C-464F-8B78-5197A4CB7577}" destId="{8FCC2701-24A9-4D2F-9EC0-14D24AF06FA2}" srcOrd="1" destOrd="0" presId="urn:microsoft.com/office/officeart/2018/5/layout/IconCircleLabelList"/>
    <dgm:cxn modelId="{2E691E12-2A42-431A-8A55-14364E9E236F}" type="presParOf" srcId="{8253668F-2E9C-464F-8B78-5197A4CB7577}" destId="{829A7597-220F-410F-95F7-25B00D2E3B5A}" srcOrd="2" destOrd="0" presId="urn:microsoft.com/office/officeart/2018/5/layout/IconCircleLabelList"/>
    <dgm:cxn modelId="{CF4EAA24-E391-432C-A1DE-5C228227D115}" type="presParOf" srcId="{8253668F-2E9C-464F-8B78-5197A4CB7577}" destId="{C0415053-A8D6-47EF-BD44-503A15C2A14D}" srcOrd="3" destOrd="0" presId="urn:microsoft.com/office/officeart/2018/5/layout/IconCircle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80D072-3B56-4F53-8B98-EAEF6FA7FE85}" type="doc">
      <dgm:prSet loTypeId="urn:microsoft.com/office/officeart/2005/8/layout/cycle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FAAA5F30-D96A-46D5-8BE8-C79C6BF6B35A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CEO</a:t>
          </a:r>
          <a:endParaRPr lang="en-US" dirty="0"/>
        </a:p>
      </dgm:t>
    </dgm:pt>
    <dgm:pt modelId="{F9ACE5CB-D636-46C9-AEFD-BC43732189A5}" type="parTrans" cxnId="{158EBF33-49DB-4BAF-A29A-4F25558EDAC9}">
      <dgm:prSet/>
      <dgm:spPr/>
      <dgm:t>
        <a:bodyPr/>
        <a:lstStyle/>
        <a:p>
          <a:endParaRPr lang="en-US"/>
        </a:p>
      </dgm:t>
    </dgm:pt>
    <dgm:pt modelId="{B7612A0B-88CF-4C71-ADAF-8EE0061DBC16}" type="sibTrans" cxnId="{158EBF33-49DB-4BAF-A29A-4F25558EDAC9}">
      <dgm:prSet/>
      <dgm:spPr/>
      <dgm:t>
        <a:bodyPr/>
        <a:lstStyle/>
        <a:p>
          <a:endParaRPr lang="en-US"/>
        </a:p>
      </dgm:t>
    </dgm:pt>
    <dgm:pt modelId="{62A0B759-3F2C-423A-92F7-8BB09744BE82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HR DEPARTMENT</a:t>
          </a:r>
          <a:endParaRPr lang="en-US" dirty="0"/>
        </a:p>
      </dgm:t>
    </dgm:pt>
    <dgm:pt modelId="{8DF647F4-0BF8-4C01-B3DA-A3BC4724B185}" type="parTrans" cxnId="{7BD311EC-FCE8-4117-84B5-901594C694EC}">
      <dgm:prSet/>
      <dgm:spPr/>
      <dgm:t>
        <a:bodyPr/>
        <a:lstStyle/>
        <a:p>
          <a:endParaRPr lang="en-US"/>
        </a:p>
      </dgm:t>
    </dgm:pt>
    <dgm:pt modelId="{F3FEAECE-18EA-44A4-AB11-2DADFFD6288A}" type="sibTrans" cxnId="{7BD311EC-FCE8-4117-84B5-901594C694EC}">
      <dgm:prSet/>
      <dgm:spPr/>
      <dgm:t>
        <a:bodyPr/>
        <a:lstStyle/>
        <a:p>
          <a:endParaRPr lang="en-US"/>
        </a:p>
      </dgm:t>
    </dgm:pt>
    <dgm:pt modelId="{626C4138-5C4D-4EEA-A246-14D08BBBAE05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MARKETING DEPARTMENT</a:t>
          </a:r>
          <a:endParaRPr lang="en-US" dirty="0"/>
        </a:p>
      </dgm:t>
    </dgm:pt>
    <dgm:pt modelId="{47833325-D36F-43FB-A2E5-3495932BEF40}" type="parTrans" cxnId="{34F45562-8856-469B-A4D7-CD66EF369007}">
      <dgm:prSet/>
      <dgm:spPr/>
      <dgm:t>
        <a:bodyPr/>
        <a:lstStyle/>
        <a:p>
          <a:endParaRPr lang="en-US"/>
        </a:p>
      </dgm:t>
    </dgm:pt>
    <dgm:pt modelId="{7DA31267-647D-4BC2-BA5C-F61B94381D09}" type="sibTrans" cxnId="{34F45562-8856-469B-A4D7-CD66EF369007}">
      <dgm:prSet/>
      <dgm:spPr/>
      <dgm:t>
        <a:bodyPr/>
        <a:lstStyle/>
        <a:p>
          <a:endParaRPr lang="en-US"/>
        </a:p>
      </dgm:t>
    </dgm:pt>
    <dgm:pt modelId="{F65D0947-E65F-4D0C-BB52-D2E2B9630A12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FINANCE DEPARTMENT</a:t>
          </a:r>
          <a:endParaRPr lang="en-US" dirty="0"/>
        </a:p>
      </dgm:t>
    </dgm:pt>
    <dgm:pt modelId="{D4F41CA0-8AB0-438A-ACDA-F9D31F1537D8}" type="parTrans" cxnId="{C724FD0D-2F92-46A2-B2E6-7E22980D560C}">
      <dgm:prSet/>
      <dgm:spPr/>
      <dgm:t>
        <a:bodyPr/>
        <a:lstStyle/>
        <a:p>
          <a:endParaRPr lang="en-US"/>
        </a:p>
      </dgm:t>
    </dgm:pt>
    <dgm:pt modelId="{95A33D01-9883-4E29-9328-3CB091B51FE5}" type="sibTrans" cxnId="{C724FD0D-2F92-46A2-B2E6-7E22980D560C}">
      <dgm:prSet/>
      <dgm:spPr/>
      <dgm:t>
        <a:bodyPr/>
        <a:lstStyle/>
        <a:p>
          <a:endParaRPr lang="en-US"/>
        </a:p>
      </dgm:t>
    </dgm:pt>
    <dgm:pt modelId="{F5B17E4F-3784-4445-9514-E2C9C7DDCB59}">
      <dgm:prSet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OPERATION DEPARTMENT</a:t>
          </a:r>
        </a:p>
      </dgm:t>
    </dgm:pt>
    <dgm:pt modelId="{4E3E03AD-9492-4E7B-9241-2D38B39E7E8E}" type="parTrans" cxnId="{C5F2D3E5-0759-4147-80C3-081709D56C00}">
      <dgm:prSet/>
      <dgm:spPr/>
    </dgm:pt>
    <dgm:pt modelId="{C5E8CDE6-8974-40E9-A595-0AB5505F2447}" type="sibTrans" cxnId="{C5F2D3E5-0759-4147-80C3-081709D56C00}">
      <dgm:prSet/>
      <dgm:spPr/>
      <dgm:t>
        <a:bodyPr/>
        <a:lstStyle/>
        <a:p>
          <a:endParaRPr lang="en-US"/>
        </a:p>
      </dgm:t>
    </dgm:pt>
    <dgm:pt modelId="{40C49BC6-BF5F-483B-99C3-0240367DCB8F}">
      <dgm:prSet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CUSTOMER SERVICE</a:t>
          </a:r>
        </a:p>
      </dgm:t>
    </dgm:pt>
    <dgm:pt modelId="{DC4D66BC-278A-4304-BA91-371203A6A76A}" type="parTrans" cxnId="{4F5C731C-13AA-4B21-B736-16C94F2E45C7}">
      <dgm:prSet/>
      <dgm:spPr/>
    </dgm:pt>
    <dgm:pt modelId="{E26D9592-A41C-47E0-B69A-B0647DCF01F3}" type="sibTrans" cxnId="{4F5C731C-13AA-4B21-B736-16C94F2E45C7}">
      <dgm:prSet/>
      <dgm:spPr/>
      <dgm:t>
        <a:bodyPr/>
        <a:lstStyle/>
        <a:p>
          <a:endParaRPr lang="en-US"/>
        </a:p>
      </dgm:t>
    </dgm:pt>
    <dgm:pt modelId="{4C8F38FB-EF54-4F4D-95C4-586FD5AF2EDA}" type="pres">
      <dgm:prSet presAssocID="{3180D072-3B56-4F53-8B98-EAEF6FA7FE85}" presName="Name0" presStyleCnt="0">
        <dgm:presLayoutVars>
          <dgm:dir/>
          <dgm:resizeHandles val="exact"/>
        </dgm:presLayoutVars>
      </dgm:prSet>
      <dgm:spPr/>
    </dgm:pt>
    <dgm:pt modelId="{966033A8-EA83-43AD-9AB7-478AB6AD5281}" type="pres">
      <dgm:prSet presAssocID="{3180D072-3B56-4F53-8B98-EAEF6FA7FE85}" presName="cycle" presStyleCnt="0"/>
      <dgm:spPr/>
    </dgm:pt>
    <dgm:pt modelId="{E5CF6DD0-B2AC-4EB7-897D-130EAF3D4A37}" type="pres">
      <dgm:prSet presAssocID="{FAAA5F30-D96A-46D5-8BE8-C79C6BF6B35A}" presName="nodeFirstNode" presStyleLbl="node1" presStyleIdx="0" presStyleCnt="6">
        <dgm:presLayoutVars>
          <dgm:bulletEnabled val="1"/>
        </dgm:presLayoutVars>
      </dgm:prSet>
      <dgm:spPr/>
    </dgm:pt>
    <dgm:pt modelId="{AAE86937-85D4-4C46-90FF-B162CF849C12}" type="pres">
      <dgm:prSet presAssocID="{B7612A0B-88CF-4C71-ADAF-8EE0061DBC16}" presName="sibTransFirstNode" presStyleLbl="bgShp" presStyleIdx="0" presStyleCnt="1"/>
      <dgm:spPr/>
    </dgm:pt>
    <dgm:pt modelId="{986F6989-33FC-4762-BB73-65172149F11E}" type="pres">
      <dgm:prSet presAssocID="{62A0B759-3F2C-423A-92F7-8BB09744BE82}" presName="nodeFollowingNodes" presStyleLbl="node1" presStyleIdx="1" presStyleCnt="6">
        <dgm:presLayoutVars>
          <dgm:bulletEnabled val="1"/>
        </dgm:presLayoutVars>
      </dgm:prSet>
      <dgm:spPr/>
    </dgm:pt>
    <dgm:pt modelId="{E0B7BDE9-DB6A-4596-916C-E252F811090A}" type="pres">
      <dgm:prSet presAssocID="{626C4138-5C4D-4EEA-A246-14D08BBBAE05}" presName="nodeFollowingNodes" presStyleLbl="node1" presStyleIdx="2" presStyleCnt="6">
        <dgm:presLayoutVars>
          <dgm:bulletEnabled val="1"/>
        </dgm:presLayoutVars>
      </dgm:prSet>
      <dgm:spPr/>
    </dgm:pt>
    <dgm:pt modelId="{1E18F9BD-6128-4F04-8D94-243F6D4EAC17}" type="pres">
      <dgm:prSet presAssocID="{F65D0947-E65F-4D0C-BB52-D2E2B9630A12}" presName="nodeFollowingNodes" presStyleLbl="node1" presStyleIdx="3" presStyleCnt="6">
        <dgm:presLayoutVars>
          <dgm:bulletEnabled val="1"/>
        </dgm:presLayoutVars>
      </dgm:prSet>
      <dgm:spPr/>
    </dgm:pt>
    <dgm:pt modelId="{9025FD79-E7AD-46D2-A41C-68FA1AC71484}" type="pres">
      <dgm:prSet presAssocID="{F5B17E4F-3784-4445-9514-E2C9C7DDCB59}" presName="nodeFollowingNodes" presStyleLbl="node1" presStyleIdx="4" presStyleCnt="6">
        <dgm:presLayoutVars>
          <dgm:bulletEnabled val="1"/>
        </dgm:presLayoutVars>
      </dgm:prSet>
      <dgm:spPr/>
    </dgm:pt>
    <dgm:pt modelId="{40467FB2-20E5-4F10-A5BB-1A5C69963786}" type="pres">
      <dgm:prSet presAssocID="{40C49BC6-BF5F-483B-99C3-0240367DCB8F}" presName="nodeFollowingNodes" presStyleLbl="node1" presStyleIdx="5" presStyleCnt="6">
        <dgm:presLayoutVars>
          <dgm:bulletEnabled val="1"/>
        </dgm:presLayoutVars>
      </dgm:prSet>
      <dgm:spPr/>
    </dgm:pt>
  </dgm:ptLst>
  <dgm:cxnLst>
    <dgm:cxn modelId="{F43C4802-18FD-40AD-8B29-6CF5860BB3AA}" type="presOf" srcId="{F5B17E4F-3784-4445-9514-E2C9C7DDCB59}" destId="{9025FD79-E7AD-46D2-A41C-68FA1AC71484}" srcOrd="0" destOrd="0" presId="urn:microsoft.com/office/officeart/2005/8/layout/cycle3"/>
    <dgm:cxn modelId="{C724FD0D-2F92-46A2-B2E6-7E22980D560C}" srcId="{3180D072-3B56-4F53-8B98-EAEF6FA7FE85}" destId="{F65D0947-E65F-4D0C-BB52-D2E2B9630A12}" srcOrd="3" destOrd="0" parTransId="{D4F41CA0-8AB0-438A-ACDA-F9D31F1537D8}" sibTransId="{95A33D01-9883-4E29-9328-3CB091B51FE5}"/>
    <dgm:cxn modelId="{E2871014-E6F7-47FF-A0C0-6B05DFE80A14}" type="presOf" srcId="{626C4138-5C4D-4EEA-A246-14D08BBBAE05}" destId="{E0B7BDE9-DB6A-4596-916C-E252F811090A}" srcOrd="0" destOrd="0" presId="urn:microsoft.com/office/officeart/2005/8/layout/cycle3"/>
    <dgm:cxn modelId="{4F5C731C-13AA-4B21-B736-16C94F2E45C7}" srcId="{3180D072-3B56-4F53-8B98-EAEF6FA7FE85}" destId="{40C49BC6-BF5F-483B-99C3-0240367DCB8F}" srcOrd="5" destOrd="0" parTransId="{DC4D66BC-278A-4304-BA91-371203A6A76A}" sibTransId="{E26D9592-A41C-47E0-B69A-B0647DCF01F3}"/>
    <dgm:cxn modelId="{158EBF33-49DB-4BAF-A29A-4F25558EDAC9}" srcId="{3180D072-3B56-4F53-8B98-EAEF6FA7FE85}" destId="{FAAA5F30-D96A-46D5-8BE8-C79C6BF6B35A}" srcOrd="0" destOrd="0" parTransId="{F9ACE5CB-D636-46C9-AEFD-BC43732189A5}" sibTransId="{B7612A0B-88CF-4C71-ADAF-8EE0061DBC16}"/>
    <dgm:cxn modelId="{A4CA4838-CD6D-412C-81D3-FD216C614EF6}" type="presOf" srcId="{B7612A0B-88CF-4C71-ADAF-8EE0061DBC16}" destId="{AAE86937-85D4-4C46-90FF-B162CF849C12}" srcOrd="0" destOrd="0" presId="urn:microsoft.com/office/officeart/2005/8/layout/cycle3"/>
    <dgm:cxn modelId="{34F45562-8856-469B-A4D7-CD66EF369007}" srcId="{3180D072-3B56-4F53-8B98-EAEF6FA7FE85}" destId="{626C4138-5C4D-4EEA-A246-14D08BBBAE05}" srcOrd="2" destOrd="0" parTransId="{47833325-D36F-43FB-A2E5-3495932BEF40}" sibTransId="{7DA31267-647D-4BC2-BA5C-F61B94381D09}"/>
    <dgm:cxn modelId="{97D1B971-54E6-4FD6-B6CA-D227CA8E7F95}" type="presOf" srcId="{3180D072-3B56-4F53-8B98-EAEF6FA7FE85}" destId="{4C8F38FB-EF54-4F4D-95C4-586FD5AF2EDA}" srcOrd="0" destOrd="0" presId="urn:microsoft.com/office/officeart/2005/8/layout/cycle3"/>
    <dgm:cxn modelId="{7C5B60AD-E61E-4CE2-A67C-16A68F677543}" type="presOf" srcId="{62A0B759-3F2C-423A-92F7-8BB09744BE82}" destId="{986F6989-33FC-4762-BB73-65172149F11E}" srcOrd="0" destOrd="0" presId="urn:microsoft.com/office/officeart/2005/8/layout/cycle3"/>
    <dgm:cxn modelId="{3706DCBD-E162-4548-B2BB-0221A3AF6773}" type="presOf" srcId="{40C49BC6-BF5F-483B-99C3-0240367DCB8F}" destId="{40467FB2-20E5-4F10-A5BB-1A5C69963786}" srcOrd="0" destOrd="0" presId="urn:microsoft.com/office/officeart/2005/8/layout/cycle3"/>
    <dgm:cxn modelId="{C5F2D3E5-0759-4147-80C3-081709D56C00}" srcId="{3180D072-3B56-4F53-8B98-EAEF6FA7FE85}" destId="{F5B17E4F-3784-4445-9514-E2C9C7DDCB59}" srcOrd="4" destOrd="0" parTransId="{4E3E03AD-9492-4E7B-9241-2D38B39E7E8E}" sibTransId="{C5E8CDE6-8974-40E9-A595-0AB5505F2447}"/>
    <dgm:cxn modelId="{7BD311EC-FCE8-4117-84B5-901594C694EC}" srcId="{3180D072-3B56-4F53-8B98-EAEF6FA7FE85}" destId="{62A0B759-3F2C-423A-92F7-8BB09744BE82}" srcOrd="1" destOrd="0" parTransId="{8DF647F4-0BF8-4C01-B3DA-A3BC4724B185}" sibTransId="{F3FEAECE-18EA-44A4-AB11-2DADFFD6288A}"/>
    <dgm:cxn modelId="{AAE98EEF-14FD-405F-86BC-389465B01BBB}" type="presOf" srcId="{FAAA5F30-D96A-46D5-8BE8-C79C6BF6B35A}" destId="{E5CF6DD0-B2AC-4EB7-897D-130EAF3D4A37}" srcOrd="0" destOrd="0" presId="urn:microsoft.com/office/officeart/2005/8/layout/cycle3"/>
    <dgm:cxn modelId="{74B48DF9-736A-4250-8A43-634D21EAEA17}" type="presOf" srcId="{F65D0947-E65F-4D0C-BB52-D2E2B9630A12}" destId="{1E18F9BD-6128-4F04-8D94-243F6D4EAC17}" srcOrd="0" destOrd="0" presId="urn:microsoft.com/office/officeart/2005/8/layout/cycle3"/>
    <dgm:cxn modelId="{3DF3D3EA-993C-40B7-9033-E90B92700012}" type="presParOf" srcId="{4C8F38FB-EF54-4F4D-95C4-586FD5AF2EDA}" destId="{966033A8-EA83-43AD-9AB7-478AB6AD5281}" srcOrd="0" destOrd="0" presId="urn:microsoft.com/office/officeart/2005/8/layout/cycle3"/>
    <dgm:cxn modelId="{0EDC1D0F-6D85-4657-9F44-0BB5E966A13B}" type="presParOf" srcId="{966033A8-EA83-43AD-9AB7-478AB6AD5281}" destId="{E5CF6DD0-B2AC-4EB7-897D-130EAF3D4A37}" srcOrd="0" destOrd="0" presId="urn:microsoft.com/office/officeart/2005/8/layout/cycle3"/>
    <dgm:cxn modelId="{81615DD9-A15A-4C17-8A73-5F19304216FF}" type="presParOf" srcId="{966033A8-EA83-43AD-9AB7-478AB6AD5281}" destId="{AAE86937-85D4-4C46-90FF-B162CF849C12}" srcOrd="1" destOrd="0" presId="urn:microsoft.com/office/officeart/2005/8/layout/cycle3"/>
    <dgm:cxn modelId="{AA86C6F0-2D06-4031-B291-25536A28BECF}" type="presParOf" srcId="{966033A8-EA83-43AD-9AB7-478AB6AD5281}" destId="{986F6989-33FC-4762-BB73-65172149F11E}" srcOrd="2" destOrd="0" presId="urn:microsoft.com/office/officeart/2005/8/layout/cycle3"/>
    <dgm:cxn modelId="{323E4956-7FB3-485C-8A83-A3084EC7A2EC}" type="presParOf" srcId="{966033A8-EA83-43AD-9AB7-478AB6AD5281}" destId="{E0B7BDE9-DB6A-4596-916C-E252F811090A}" srcOrd="3" destOrd="0" presId="urn:microsoft.com/office/officeart/2005/8/layout/cycle3"/>
    <dgm:cxn modelId="{EED581E4-5F0E-45CA-9D72-4F0C244AB00C}" type="presParOf" srcId="{966033A8-EA83-43AD-9AB7-478AB6AD5281}" destId="{1E18F9BD-6128-4F04-8D94-243F6D4EAC17}" srcOrd="4" destOrd="0" presId="urn:microsoft.com/office/officeart/2005/8/layout/cycle3"/>
    <dgm:cxn modelId="{9EC89602-F3F3-4923-802E-1ECDF84247BB}" type="presParOf" srcId="{966033A8-EA83-43AD-9AB7-478AB6AD5281}" destId="{9025FD79-E7AD-46D2-A41C-68FA1AC71484}" srcOrd="5" destOrd="0" presId="urn:microsoft.com/office/officeart/2005/8/layout/cycle3"/>
    <dgm:cxn modelId="{025CEC94-7663-4658-A658-A12FCED32D11}" type="presParOf" srcId="{966033A8-EA83-43AD-9AB7-478AB6AD5281}" destId="{40467FB2-20E5-4F10-A5BB-1A5C69963786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D78A3B-37BC-420F-8C1C-3F60988CE263}" type="doc">
      <dgm:prSet loTypeId="urn:microsoft.com/office/officeart/2005/8/layout/cycle3" loCatId="cycle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B9BDFFA-D8A4-46C3-8BB7-D3474BE6960D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CEO</a:t>
          </a:r>
          <a:endParaRPr lang="en-US" dirty="0"/>
        </a:p>
      </dgm:t>
    </dgm:pt>
    <dgm:pt modelId="{1FADDC1E-A42A-47E1-9D6F-EF3BB167E174}" type="parTrans" cxnId="{26505AC9-210D-495E-A543-319A0FD6ED47}">
      <dgm:prSet/>
      <dgm:spPr/>
      <dgm:t>
        <a:bodyPr/>
        <a:lstStyle/>
        <a:p>
          <a:endParaRPr lang="en-US"/>
        </a:p>
      </dgm:t>
    </dgm:pt>
    <dgm:pt modelId="{39DA2C5B-5FBF-4364-944A-726CA14C0E27}" type="sibTrans" cxnId="{26505AC9-210D-495E-A543-319A0FD6ED47}">
      <dgm:prSet/>
      <dgm:spPr/>
      <dgm:t>
        <a:bodyPr/>
        <a:lstStyle/>
        <a:p>
          <a:endParaRPr lang="en-US"/>
        </a:p>
      </dgm:t>
    </dgm:pt>
    <dgm:pt modelId="{D825D8E7-4DE0-4FF7-A387-2D6C3E3142E0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UK DIVISION</a:t>
          </a:r>
        </a:p>
      </dgm:t>
    </dgm:pt>
    <dgm:pt modelId="{CFEEA0DA-ABE3-478E-9BF6-417A0DA6E8A6}" type="parTrans" cxnId="{259B0C25-573B-4CF6-A86F-5688540D3123}">
      <dgm:prSet/>
      <dgm:spPr/>
      <dgm:t>
        <a:bodyPr/>
        <a:lstStyle/>
        <a:p>
          <a:endParaRPr lang="en-US"/>
        </a:p>
      </dgm:t>
    </dgm:pt>
    <dgm:pt modelId="{47A4D14E-3EE9-4EA7-AE12-3AC91940470F}" type="sibTrans" cxnId="{259B0C25-573B-4CF6-A86F-5688540D3123}">
      <dgm:prSet/>
      <dgm:spPr/>
      <dgm:t>
        <a:bodyPr/>
        <a:lstStyle/>
        <a:p>
          <a:endParaRPr lang="en-US"/>
        </a:p>
      </dgm:t>
    </dgm:pt>
    <dgm:pt modelId="{4BFD02E9-E007-4BA2-945D-819C4EEE8619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NORTH AMERICA DIVISION</a:t>
          </a:r>
          <a:endParaRPr lang="en-US" dirty="0"/>
        </a:p>
      </dgm:t>
    </dgm:pt>
    <dgm:pt modelId="{89CB69D7-1203-4303-B23A-1203909BF411}" type="parTrans" cxnId="{77739427-CC21-457F-97D1-C8F3C29217D9}">
      <dgm:prSet/>
      <dgm:spPr/>
      <dgm:t>
        <a:bodyPr/>
        <a:lstStyle/>
        <a:p>
          <a:endParaRPr lang="en-US"/>
        </a:p>
      </dgm:t>
    </dgm:pt>
    <dgm:pt modelId="{D46FB223-DAE1-4DB7-8116-28656B6837B3}" type="sibTrans" cxnId="{77739427-CC21-457F-97D1-C8F3C29217D9}">
      <dgm:prSet/>
      <dgm:spPr/>
      <dgm:t>
        <a:bodyPr/>
        <a:lstStyle/>
        <a:p>
          <a:endParaRPr lang="en-US"/>
        </a:p>
      </dgm:t>
    </dgm:pt>
    <dgm:pt modelId="{E3D676B8-781E-4660-9596-112103157378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ONLINE RETAIL DIVISION</a:t>
          </a:r>
          <a:endParaRPr lang="en-US" dirty="0"/>
        </a:p>
      </dgm:t>
    </dgm:pt>
    <dgm:pt modelId="{66476921-9642-40F0-9684-2681C9870684}" type="parTrans" cxnId="{FAE7DA04-36B0-4294-845E-2C731CC29103}">
      <dgm:prSet/>
      <dgm:spPr/>
      <dgm:t>
        <a:bodyPr/>
        <a:lstStyle/>
        <a:p>
          <a:endParaRPr lang="en-US"/>
        </a:p>
      </dgm:t>
    </dgm:pt>
    <dgm:pt modelId="{D4780139-EAF6-449C-8CC3-351DCA82778C}" type="sibTrans" cxnId="{FAE7DA04-36B0-4294-845E-2C731CC29103}">
      <dgm:prSet/>
      <dgm:spPr/>
      <dgm:t>
        <a:bodyPr/>
        <a:lstStyle/>
        <a:p>
          <a:endParaRPr lang="en-US"/>
        </a:p>
      </dgm:t>
    </dgm:pt>
    <dgm:pt modelId="{7732A5BF-134B-4BEF-AC12-754A559CA6A3}">
      <dgm:prSet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EUROPE DIVISION</a:t>
          </a:r>
          <a:endParaRPr lang="en-US" dirty="0"/>
        </a:p>
      </dgm:t>
    </dgm:pt>
    <dgm:pt modelId="{AA8121FC-646F-43F9-92BB-F06D4D7213EF}" type="parTrans" cxnId="{79A465BF-E3AB-4B8E-A5B9-F375A1AE0828}">
      <dgm:prSet/>
      <dgm:spPr/>
    </dgm:pt>
    <dgm:pt modelId="{F78F6CB4-CA36-42F8-8B98-6F584A214D40}" type="sibTrans" cxnId="{79A465BF-E3AB-4B8E-A5B9-F375A1AE0828}">
      <dgm:prSet/>
      <dgm:spPr/>
    </dgm:pt>
    <dgm:pt modelId="{1B1F5F99-B6F5-48F2-8C5C-308E8B659D5A}" type="pres">
      <dgm:prSet presAssocID="{BBD78A3B-37BC-420F-8C1C-3F60988CE263}" presName="Name0" presStyleCnt="0">
        <dgm:presLayoutVars>
          <dgm:dir/>
          <dgm:resizeHandles val="exact"/>
        </dgm:presLayoutVars>
      </dgm:prSet>
      <dgm:spPr/>
    </dgm:pt>
    <dgm:pt modelId="{5E3DE780-3435-4767-8CF8-A24823BDDFF6}" type="pres">
      <dgm:prSet presAssocID="{BBD78A3B-37BC-420F-8C1C-3F60988CE263}" presName="cycle" presStyleCnt="0"/>
      <dgm:spPr/>
    </dgm:pt>
    <dgm:pt modelId="{D8875D08-9FE7-43D0-8569-8833E3FD9D43}" type="pres">
      <dgm:prSet presAssocID="{2B9BDFFA-D8A4-46C3-8BB7-D3474BE6960D}" presName="nodeFirstNode" presStyleLbl="node1" presStyleIdx="0" presStyleCnt="5">
        <dgm:presLayoutVars>
          <dgm:bulletEnabled val="1"/>
        </dgm:presLayoutVars>
      </dgm:prSet>
      <dgm:spPr/>
    </dgm:pt>
    <dgm:pt modelId="{5A318673-BD71-4959-BA2A-0AD1D44886EF}" type="pres">
      <dgm:prSet presAssocID="{39DA2C5B-5FBF-4364-944A-726CA14C0E27}" presName="sibTransFirstNode" presStyleLbl="bgShp" presStyleIdx="0" presStyleCnt="1"/>
      <dgm:spPr/>
    </dgm:pt>
    <dgm:pt modelId="{CE289CDF-1C0E-41D3-989A-C416F4BDD423}" type="pres">
      <dgm:prSet presAssocID="{D825D8E7-4DE0-4FF7-A387-2D6C3E3142E0}" presName="nodeFollowingNodes" presStyleLbl="node1" presStyleIdx="1" presStyleCnt="5">
        <dgm:presLayoutVars>
          <dgm:bulletEnabled val="1"/>
        </dgm:presLayoutVars>
      </dgm:prSet>
      <dgm:spPr/>
    </dgm:pt>
    <dgm:pt modelId="{7F13A5A9-8BB4-4233-9D07-E733A6CD3F02}" type="pres">
      <dgm:prSet presAssocID="{7732A5BF-134B-4BEF-AC12-754A559CA6A3}" presName="nodeFollowingNodes" presStyleLbl="node1" presStyleIdx="2" presStyleCnt="5">
        <dgm:presLayoutVars>
          <dgm:bulletEnabled val="1"/>
        </dgm:presLayoutVars>
      </dgm:prSet>
      <dgm:spPr/>
    </dgm:pt>
    <dgm:pt modelId="{9A1F5DE0-601F-4EDE-91B4-85DE0870419D}" type="pres">
      <dgm:prSet presAssocID="{4BFD02E9-E007-4BA2-945D-819C4EEE8619}" presName="nodeFollowingNodes" presStyleLbl="node1" presStyleIdx="3" presStyleCnt="5">
        <dgm:presLayoutVars>
          <dgm:bulletEnabled val="1"/>
        </dgm:presLayoutVars>
      </dgm:prSet>
      <dgm:spPr/>
    </dgm:pt>
    <dgm:pt modelId="{1DC33BE7-91D5-40F7-9D5A-E2C7C498CE07}" type="pres">
      <dgm:prSet presAssocID="{E3D676B8-781E-4660-9596-112103157378}" presName="nodeFollowingNodes" presStyleLbl="node1" presStyleIdx="4" presStyleCnt="5">
        <dgm:presLayoutVars>
          <dgm:bulletEnabled val="1"/>
        </dgm:presLayoutVars>
      </dgm:prSet>
      <dgm:spPr/>
    </dgm:pt>
  </dgm:ptLst>
  <dgm:cxnLst>
    <dgm:cxn modelId="{FAE7DA04-36B0-4294-845E-2C731CC29103}" srcId="{BBD78A3B-37BC-420F-8C1C-3F60988CE263}" destId="{E3D676B8-781E-4660-9596-112103157378}" srcOrd="4" destOrd="0" parTransId="{66476921-9642-40F0-9684-2681C9870684}" sibTransId="{D4780139-EAF6-449C-8CC3-351DCA82778C}"/>
    <dgm:cxn modelId="{5BB3A10F-C420-4A84-899D-407F14A102D6}" type="presOf" srcId="{D825D8E7-4DE0-4FF7-A387-2D6C3E3142E0}" destId="{CE289CDF-1C0E-41D3-989A-C416F4BDD423}" srcOrd="0" destOrd="0" presId="urn:microsoft.com/office/officeart/2005/8/layout/cycle3"/>
    <dgm:cxn modelId="{66238019-A7A7-43B9-BABB-D0B945172927}" type="presOf" srcId="{7732A5BF-134B-4BEF-AC12-754A559CA6A3}" destId="{7F13A5A9-8BB4-4233-9D07-E733A6CD3F02}" srcOrd="0" destOrd="0" presId="urn:microsoft.com/office/officeart/2005/8/layout/cycle3"/>
    <dgm:cxn modelId="{259B0C25-573B-4CF6-A86F-5688540D3123}" srcId="{BBD78A3B-37BC-420F-8C1C-3F60988CE263}" destId="{D825D8E7-4DE0-4FF7-A387-2D6C3E3142E0}" srcOrd="1" destOrd="0" parTransId="{CFEEA0DA-ABE3-478E-9BF6-417A0DA6E8A6}" sibTransId="{47A4D14E-3EE9-4EA7-AE12-3AC91940470F}"/>
    <dgm:cxn modelId="{77739427-CC21-457F-97D1-C8F3C29217D9}" srcId="{BBD78A3B-37BC-420F-8C1C-3F60988CE263}" destId="{4BFD02E9-E007-4BA2-945D-819C4EEE8619}" srcOrd="3" destOrd="0" parTransId="{89CB69D7-1203-4303-B23A-1203909BF411}" sibTransId="{D46FB223-DAE1-4DB7-8116-28656B6837B3}"/>
    <dgm:cxn modelId="{B3E54B75-CD25-4765-9273-88C163DA6FCF}" type="presOf" srcId="{4BFD02E9-E007-4BA2-945D-819C4EEE8619}" destId="{9A1F5DE0-601F-4EDE-91B4-85DE0870419D}" srcOrd="0" destOrd="0" presId="urn:microsoft.com/office/officeart/2005/8/layout/cycle3"/>
    <dgm:cxn modelId="{A097BB7C-4709-4FFB-AD2F-3404752405DE}" type="presOf" srcId="{2B9BDFFA-D8A4-46C3-8BB7-D3474BE6960D}" destId="{D8875D08-9FE7-43D0-8569-8833E3FD9D43}" srcOrd="0" destOrd="0" presId="urn:microsoft.com/office/officeart/2005/8/layout/cycle3"/>
    <dgm:cxn modelId="{0DF5AAB1-2794-43EB-8D05-AB7466BFFFEC}" type="presOf" srcId="{BBD78A3B-37BC-420F-8C1C-3F60988CE263}" destId="{1B1F5F99-B6F5-48F2-8C5C-308E8B659D5A}" srcOrd="0" destOrd="0" presId="urn:microsoft.com/office/officeart/2005/8/layout/cycle3"/>
    <dgm:cxn modelId="{0B4929B6-EFCF-43C5-A120-9E7417D31C33}" type="presOf" srcId="{E3D676B8-781E-4660-9596-112103157378}" destId="{1DC33BE7-91D5-40F7-9D5A-E2C7C498CE07}" srcOrd="0" destOrd="0" presId="urn:microsoft.com/office/officeart/2005/8/layout/cycle3"/>
    <dgm:cxn modelId="{79A465BF-E3AB-4B8E-A5B9-F375A1AE0828}" srcId="{BBD78A3B-37BC-420F-8C1C-3F60988CE263}" destId="{7732A5BF-134B-4BEF-AC12-754A559CA6A3}" srcOrd="2" destOrd="0" parTransId="{AA8121FC-646F-43F9-92BB-F06D4D7213EF}" sibTransId="{F78F6CB4-CA36-42F8-8B98-6F584A214D40}"/>
    <dgm:cxn modelId="{26505AC9-210D-495E-A543-319A0FD6ED47}" srcId="{BBD78A3B-37BC-420F-8C1C-3F60988CE263}" destId="{2B9BDFFA-D8A4-46C3-8BB7-D3474BE6960D}" srcOrd="0" destOrd="0" parTransId="{1FADDC1E-A42A-47E1-9D6F-EF3BB167E174}" sibTransId="{39DA2C5B-5FBF-4364-944A-726CA14C0E27}"/>
    <dgm:cxn modelId="{9CB6D9EF-C642-4CC5-BA5D-867F8D71DEBB}" type="presOf" srcId="{39DA2C5B-5FBF-4364-944A-726CA14C0E27}" destId="{5A318673-BD71-4959-BA2A-0AD1D44886EF}" srcOrd="0" destOrd="0" presId="urn:microsoft.com/office/officeart/2005/8/layout/cycle3"/>
    <dgm:cxn modelId="{96C99F53-4F20-4CF8-A2FC-8BBC5FF057E5}" type="presParOf" srcId="{1B1F5F99-B6F5-48F2-8C5C-308E8B659D5A}" destId="{5E3DE780-3435-4767-8CF8-A24823BDDFF6}" srcOrd="0" destOrd="0" presId="urn:microsoft.com/office/officeart/2005/8/layout/cycle3"/>
    <dgm:cxn modelId="{E9989E73-D895-425C-93EE-F0AD89A66183}" type="presParOf" srcId="{5E3DE780-3435-4767-8CF8-A24823BDDFF6}" destId="{D8875D08-9FE7-43D0-8569-8833E3FD9D43}" srcOrd="0" destOrd="0" presId="urn:microsoft.com/office/officeart/2005/8/layout/cycle3"/>
    <dgm:cxn modelId="{38D012EB-A2F0-46F5-B3E2-9F0CECA177D7}" type="presParOf" srcId="{5E3DE780-3435-4767-8CF8-A24823BDDFF6}" destId="{5A318673-BD71-4959-BA2A-0AD1D44886EF}" srcOrd="1" destOrd="0" presId="urn:microsoft.com/office/officeart/2005/8/layout/cycle3"/>
    <dgm:cxn modelId="{C5D37362-CBD4-46BF-B427-18E58257AEDD}" type="presParOf" srcId="{5E3DE780-3435-4767-8CF8-A24823BDDFF6}" destId="{CE289CDF-1C0E-41D3-989A-C416F4BDD423}" srcOrd="2" destOrd="0" presId="urn:microsoft.com/office/officeart/2005/8/layout/cycle3"/>
    <dgm:cxn modelId="{10BCB490-6E23-4CF8-B91F-A74E87C15625}" type="presParOf" srcId="{5E3DE780-3435-4767-8CF8-A24823BDDFF6}" destId="{7F13A5A9-8BB4-4233-9D07-E733A6CD3F02}" srcOrd="3" destOrd="0" presId="urn:microsoft.com/office/officeart/2005/8/layout/cycle3"/>
    <dgm:cxn modelId="{899BC2F3-9A1F-4022-8F01-71430414095B}" type="presParOf" srcId="{5E3DE780-3435-4767-8CF8-A24823BDDFF6}" destId="{9A1F5DE0-601F-4EDE-91B4-85DE0870419D}" srcOrd="4" destOrd="0" presId="urn:microsoft.com/office/officeart/2005/8/layout/cycle3"/>
    <dgm:cxn modelId="{D2F0EB8E-1614-4599-9B0D-608AB47DA508}" type="presParOf" srcId="{5E3DE780-3435-4767-8CF8-A24823BDDFF6}" destId="{1DC33BE7-91D5-40F7-9D5A-E2C7C498CE07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DEE3CD2-174A-47AF-94BC-81C9C773560C}" type="doc">
      <dgm:prSet loTypeId="urn:microsoft.com/office/officeart/2005/8/layout/process2" loCatId="process" qsTypeId="urn:microsoft.com/office/officeart/2005/8/quickstyle/simple1" qsCatId="simple" csTypeId="urn:microsoft.com/office/officeart/2005/8/colors/colorful2" csCatId="colorful" phldr="1"/>
      <dgm:spPr/>
    </dgm:pt>
    <dgm:pt modelId="{97515DA0-C98D-4FB2-92BE-D465D4A6D7CF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REGIONAL MANAGER</a:t>
          </a:r>
          <a:endParaRPr lang="en-US" dirty="0"/>
        </a:p>
      </dgm:t>
    </dgm:pt>
    <dgm:pt modelId="{96539D97-D025-4A8A-B3A1-90C6B6B0C855}" type="parTrans" cxnId="{2BA41FD9-3FF5-4E15-922D-5AB6F66504E1}">
      <dgm:prSet/>
      <dgm:spPr/>
    </dgm:pt>
    <dgm:pt modelId="{6061F77A-22CF-48FA-A5B0-BDE6E5E712B0}" type="sibTrans" cxnId="{2BA41FD9-3FF5-4E15-922D-5AB6F66504E1}">
      <dgm:prSet/>
      <dgm:spPr/>
      <dgm:t>
        <a:bodyPr/>
        <a:lstStyle/>
        <a:p>
          <a:endParaRPr lang="en-US"/>
        </a:p>
      </dgm:t>
    </dgm:pt>
    <dgm:pt modelId="{B0E226D6-DB0F-4AA8-B852-97E4478AB4AF}">
      <dgm:prSet phldrT="[Text]" phldr="0"/>
      <dgm:spPr/>
      <dgm:t>
        <a:bodyPr/>
        <a:lstStyle/>
        <a:p>
          <a:pPr rtl="0"/>
          <a:r>
            <a:rPr lang="en-US" dirty="0">
              <a:latin typeface="Aptos Display" panose="020F0302020204030204"/>
            </a:rPr>
            <a:t>FUNCTIONAL MANAGER</a:t>
          </a:r>
          <a:endParaRPr lang="en-US" dirty="0"/>
        </a:p>
      </dgm:t>
    </dgm:pt>
    <dgm:pt modelId="{A9FC286F-3AE4-423C-BA93-6AC1C74EF926}" type="parTrans" cxnId="{C2CCC40B-2BB3-495F-A3A0-105C838176B4}">
      <dgm:prSet/>
      <dgm:spPr/>
    </dgm:pt>
    <dgm:pt modelId="{D6302508-2AA4-4663-A104-46D20F614EA4}" type="sibTrans" cxnId="{C2CCC40B-2BB3-495F-A3A0-105C838176B4}">
      <dgm:prSet/>
      <dgm:spPr/>
      <dgm:t>
        <a:bodyPr/>
        <a:lstStyle/>
        <a:p>
          <a:endParaRPr lang="en-US"/>
        </a:p>
      </dgm:t>
    </dgm:pt>
    <dgm:pt modelId="{C591D4F5-2951-4B4E-8725-536939E34794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EMPLOYEES</a:t>
          </a:r>
          <a:endParaRPr lang="en-US" dirty="0"/>
        </a:p>
      </dgm:t>
    </dgm:pt>
    <dgm:pt modelId="{6340E8AF-949F-462C-B109-F41C724EEF37}" type="parTrans" cxnId="{14F14208-FCAD-4809-94AD-99C7CF5C6A5C}">
      <dgm:prSet/>
      <dgm:spPr/>
    </dgm:pt>
    <dgm:pt modelId="{8C51A2EA-73AB-478F-9BD1-C1298A037368}" type="sibTrans" cxnId="{14F14208-FCAD-4809-94AD-99C7CF5C6A5C}">
      <dgm:prSet/>
      <dgm:spPr/>
      <dgm:t>
        <a:bodyPr/>
        <a:lstStyle/>
        <a:p>
          <a:endParaRPr lang="en-US"/>
        </a:p>
      </dgm:t>
    </dgm:pt>
    <dgm:pt modelId="{2137382E-7382-4547-94E5-79700DF9C2B0}" type="pres">
      <dgm:prSet presAssocID="{ADEE3CD2-174A-47AF-94BC-81C9C773560C}" presName="linearFlow" presStyleCnt="0">
        <dgm:presLayoutVars>
          <dgm:resizeHandles val="exact"/>
        </dgm:presLayoutVars>
      </dgm:prSet>
      <dgm:spPr/>
    </dgm:pt>
    <dgm:pt modelId="{A393931A-3262-45A4-AEB5-FE8EA3D935B0}" type="pres">
      <dgm:prSet presAssocID="{97515DA0-C98D-4FB2-92BE-D465D4A6D7CF}" presName="node" presStyleLbl="node1" presStyleIdx="0" presStyleCnt="3">
        <dgm:presLayoutVars>
          <dgm:bulletEnabled val="1"/>
        </dgm:presLayoutVars>
      </dgm:prSet>
      <dgm:spPr/>
    </dgm:pt>
    <dgm:pt modelId="{62E0F140-BED9-4891-B5BE-C4382DFD1FB6}" type="pres">
      <dgm:prSet presAssocID="{6061F77A-22CF-48FA-A5B0-BDE6E5E712B0}" presName="sibTrans" presStyleLbl="sibTrans2D1" presStyleIdx="0" presStyleCnt="2"/>
      <dgm:spPr/>
    </dgm:pt>
    <dgm:pt modelId="{C8171860-648A-4AA8-9280-E6DCE813480E}" type="pres">
      <dgm:prSet presAssocID="{6061F77A-22CF-48FA-A5B0-BDE6E5E712B0}" presName="connectorText" presStyleLbl="sibTrans2D1" presStyleIdx="0" presStyleCnt="2"/>
      <dgm:spPr/>
    </dgm:pt>
    <dgm:pt modelId="{0702E60C-DEB8-414C-8768-1448CA2B9F00}" type="pres">
      <dgm:prSet presAssocID="{B0E226D6-DB0F-4AA8-B852-97E4478AB4AF}" presName="node" presStyleLbl="node1" presStyleIdx="1" presStyleCnt="3">
        <dgm:presLayoutVars>
          <dgm:bulletEnabled val="1"/>
        </dgm:presLayoutVars>
      </dgm:prSet>
      <dgm:spPr/>
    </dgm:pt>
    <dgm:pt modelId="{C16BD4DE-8DFF-43D3-9E43-3FC06F9C4EEB}" type="pres">
      <dgm:prSet presAssocID="{D6302508-2AA4-4663-A104-46D20F614EA4}" presName="sibTrans" presStyleLbl="sibTrans2D1" presStyleIdx="1" presStyleCnt="2"/>
      <dgm:spPr/>
    </dgm:pt>
    <dgm:pt modelId="{45E5DAED-F9DE-4391-8791-7F80568E3015}" type="pres">
      <dgm:prSet presAssocID="{D6302508-2AA4-4663-A104-46D20F614EA4}" presName="connectorText" presStyleLbl="sibTrans2D1" presStyleIdx="1" presStyleCnt="2"/>
      <dgm:spPr/>
    </dgm:pt>
    <dgm:pt modelId="{A70B7D81-1A04-4B9A-871B-079202C7287D}" type="pres">
      <dgm:prSet presAssocID="{C591D4F5-2951-4B4E-8725-536939E34794}" presName="node" presStyleLbl="node1" presStyleIdx="2" presStyleCnt="3">
        <dgm:presLayoutVars>
          <dgm:bulletEnabled val="1"/>
        </dgm:presLayoutVars>
      </dgm:prSet>
      <dgm:spPr/>
    </dgm:pt>
  </dgm:ptLst>
  <dgm:cxnLst>
    <dgm:cxn modelId="{14F14208-FCAD-4809-94AD-99C7CF5C6A5C}" srcId="{ADEE3CD2-174A-47AF-94BC-81C9C773560C}" destId="{C591D4F5-2951-4B4E-8725-536939E34794}" srcOrd="2" destOrd="0" parTransId="{6340E8AF-949F-462C-B109-F41C724EEF37}" sibTransId="{8C51A2EA-73AB-478F-9BD1-C1298A037368}"/>
    <dgm:cxn modelId="{C2CCC40B-2BB3-495F-A3A0-105C838176B4}" srcId="{ADEE3CD2-174A-47AF-94BC-81C9C773560C}" destId="{B0E226D6-DB0F-4AA8-B852-97E4478AB4AF}" srcOrd="1" destOrd="0" parTransId="{A9FC286F-3AE4-423C-BA93-6AC1C74EF926}" sibTransId="{D6302508-2AA4-4663-A104-46D20F614EA4}"/>
    <dgm:cxn modelId="{4640CB1B-1543-4B32-9FDB-A20C78B6BAF6}" type="presOf" srcId="{6061F77A-22CF-48FA-A5B0-BDE6E5E712B0}" destId="{C8171860-648A-4AA8-9280-E6DCE813480E}" srcOrd="1" destOrd="0" presId="urn:microsoft.com/office/officeart/2005/8/layout/process2"/>
    <dgm:cxn modelId="{F48D191F-9CC9-48EE-96CD-A347A68718FD}" type="presOf" srcId="{C591D4F5-2951-4B4E-8725-536939E34794}" destId="{A70B7D81-1A04-4B9A-871B-079202C7287D}" srcOrd="0" destOrd="0" presId="urn:microsoft.com/office/officeart/2005/8/layout/process2"/>
    <dgm:cxn modelId="{EDFE2030-02CD-41BD-A891-A9D244BA8493}" type="presOf" srcId="{6061F77A-22CF-48FA-A5B0-BDE6E5E712B0}" destId="{62E0F140-BED9-4891-B5BE-C4382DFD1FB6}" srcOrd="0" destOrd="0" presId="urn:microsoft.com/office/officeart/2005/8/layout/process2"/>
    <dgm:cxn modelId="{ABEE9E3D-A0E9-4C08-A688-0A40C6DBFA32}" type="presOf" srcId="{D6302508-2AA4-4663-A104-46D20F614EA4}" destId="{C16BD4DE-8DFF-43D3-9E43-3FC06F9C4EEB}" srcOrd="0" destOrd="0" presId="urn:microsoft.com/office/officeart/2005/8/layout/process2"/>
    <dgm:cxn modelId="{62CB8F60-81A3-492E-B318-6836466BAC6A}" type="presOf" srcId="{D6302508-2AA4-4663-A104-46D20F614EA4}" destId="{45E5DAED-F9DE-4391-8791-7F80568E3015}" srcOrd="1" destOrd="0" presId="urn:microsoft.com/office/officeart/2005/8/layout/process2"/>
    <dgm:cxn modelId="{BC2389C8-4270-41A2-A75E-4F3CFCBF7666}" type="presOf" srcId="{97515DA0-C98D-4FB2-92BE-D465D4A6D7CF}" destId="{A393931A-3262-45A4-AEB5-FE8EA3D935B0}" srcOrd="0" destOrd="0" presId="urn:microsoft.com/office/officeart/2005/8/layout/process2"/>
    <dgm:cxn modelId="{1477AED7-14D7-4AA7-880A-509AC054DB66}" type="presOf" srcId="{ADEE3CD2-174A-47AF-94BC-81C9C773560C}" destId="{2137382E-7382-4547-94E5-79700DF9C2B0}" srcOrd="0" destOrd="0" presId="urn:microsoft.com/office/officeart/2005/8/layout/process2"/>
    <dgm:cxn modelId="{2BA41FD9-3FF5-4E15-922D-5AB6F66504E1}" srcId="{ADEE3CD2-174A-47AF-94BC-81C9C773560C}" destId="{97515DA0-C98D-4FB2-92BE-D465D4A6D7CF}" srcOrd="0" destOrd="0" parTransId="{96539D97-D025-4A8A-B3A1-90C6B6B0C855}" sibTransId="{6061F77A-22CF-48FA-A5B0-BDE6E5E712B0}"/>
    <dgm:cxn modelId="{F1C928E8-EF51-45BD-929C-05CDFE48642C}" type="presOf" srcId="{B0E226D6-DB0F-4AA8-B852-97E4478AB4AF}" destId="{0702E60C-DEB8-414C-8768-1448CA2B9F00}" srcOrd="0" destOrd="0" presId="urn:microsoft.com/office/officeart/2005/8/layout/process2"/>
    <dgm:cxn modelId="{FF3AAC32-2C18-4C26-AEDF-ACB3F35CB7C6}" type="presParOf" srcId="{2137382E-7382-4547-94E5-79700DF9C2B0}" destId="{A393931A-3262-45A4-AEB5-FE8EA3D935B0}" srcOrd="0" destOrd="0" presId="urn:microsoft.com/office/officeart/2005/8/layout/process2"/>
    <dgm:cxn modelId="{7D69CE12-C07F-4482-B4AA-3FAF601B9702}" type="presParOf" srcId="{2137382E-7382-4547-94E5-79700DF9C2B0}" destId="{62E0F140-BED9-4891-B5BE-C4382DFD1FB6}" srcOrd="1" destOrd="0" presId="urn:microsoft.com/office/officeart/2005/8/layout/process2"/>
    <dgm:cxn modelId="{9A44F9DB-C8F2-4B6B-878D-B5A7696E9613}" type="presParOf" srcId="{62E0F140-BED9-4891-B5BE-C4382DFD1FB6}" destId="{C8171860-648A-4AA8-9280-E6DCE813480E}" srcOrd="0" destOrd="0" presId="urn:microsoft.com/office/officeart/2005/8/layout/process2"/>
    <dgm:cxn modelId="{1355955D-9D10-45F2-AF2E-56E8439B7DB9}" type="presParOf" srcId="{2137382E-7382-4547-94E5-79700DF9C2B0}" destId="{0702E60C-DEB8-414C-8768-1448CA2B9F00}" srcOrd="2" destOrd="0" presId="urn:microsoft.com/office/officeart/2005/8/layout/process2"/>
    <dgm:cxn modelId="{88AE82CE-EA9A-41C7-87E7-EDAC524A0CC5}" type="presParOf" srcId="{2137382E-7382-4547-94E5-79700DF9C2B0}" destId="{C16BD4DE-8DFF-43D3-9E43-3FC06F9C4EEB}" srcOrd="3" destOrd="0" presId="urn:microsoft.com/office/officeart/2005/8/layout/process2"/>
    <dgm:cxn modelId="{3DB27FC0-B72A-428C-8CA1-0B19D37DEB61}" type="presParOf" srcId="{C16BD4DE-8DFF-43D3-9E43-3FC06F9C4EEB}" destId="{45E5DAED-F9DE-4391-8791-7F80568E3015}" srcOrd="0" destOrd="0" presId="urn:microsoft.com/office/officeart/2005/8/layout/process2"/>
    <dgm:cxn modelId="{212CF9F6-9634-4499-A076-FBBB92F1EAE3}" type="presParOf" srcId="{2137382E-7382-4547-94E5-79700DF9C2B0}" destId="{A70B7D81-1A04-4B9A-871B-079202C7287D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6129929-9723-4B8E-AC25-2DE6CD5480FC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F0A6A83C-ACAC-4EFC-A7C0-A66813E708CC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PROS</a:t>
          </a:r>
          <a:endParaRPr lang="en-US" dirty="0"/>
        </a:p>
      </dgm:t>
    </dgm:pt>
    <dgm:pt modelId="{D2384263-C56E-4316-A8F1-03CC99CAD1E6}" type="parTrans" cxnId="{9337F362-F265-4219-8287-6F1BE132AE1A}">
      <dgm:prSet/>
      <dgm:spPr/>
      <dgm:t>
        <a:bodyPr/>
        <a:lstStyle/>
        <a:p>
          <a:endParaRPr lang="en-US"/>
        </a:p>
      </dgm:t>
    </dgm:pt>
    <dgm:pt modelId="{491AD105-7B37-4E60-972F-84231D212E19}" type="sibTrans" cxnId="{9337F362-F265-4219-8287-6F1BE132AE1A}">
      <dgm:prSet/>
      <dgm:spPr/>
      <dgm:t>
        <a:bodyPr/>
        <a:lstStyle/>
        <a:p>
          <a:endParaRPr lang="en-US"/>
        </a:p>
      </dgm:t>
    </dgm:pt>
    <dgm:pt modelId="{6FAA7C7B-6A7E-482B-A816-C8A003BABA76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CONS</a:t>
          </a:r>
          <a:endParaRPr lang="en-US" dirty="0"/>
        </a:p>
      </dgm:t>
    </dgm:pt>
    <dgm:pt modelId="{A5DC838E-9B16-4E3F-8354-F705FDAA2286}" type="parTrans" cxnId="{933A4B2A-79C6-455D-A6E1-B940D19139D3}">
      <dgm:prSet/>
      <dgm:spPr/>
      <dgm:t>
        <a:bodyPr/>
        <a:lstStyle/>
        <a:p>
          <a:endParaRPr lang="en-US"/>
        </a:p>
      </dgm:t>
    </dgm:pt>
    <dgm:pt modelId="{51DEACCE-48BB-410A-9119-84E2A75ADA96}" type="sibTrans" cxnId="{933A4B2A-79C6-455D-A6E1-B940D19139D3}">
      <dgm:prSet/>
      <dgm:spPr/>
      <dgm:t>
        <a:bodyPr/>
        <a:lstStyle/>
        <a:p>
          <a:endParaRPr lang="en-US"/>
        </a:p>
      </dgm:t>
    </dgm:pt>
    <dgm:pt modelId="{8914CF51-986F-460F-8E48-86C145061AD1}">
      <dgm:prSet phldr="0"/>
      <dgm:spPr/>
      <dgm:t>
        <a:bodyPr/>
        <a:lstStyle/>
        <a:p>
          <a:pPr rtl="0"/>
          <a:r>
            <a:rPr lang="en-US" sz="3200" dirty="0">
              <a:latin typeface="Arial"/>
              <a:cs typeface="Arial"/>
            </a:rPr>
            <a:t>•</a:t>
          </a:r>
          <a:r>
            <a:rPr lang="en-US" sz="3200" dirty="0">
              <a:latin typeface="Calibri"/>
              <a:ea typeface="Calibri"/>
              <a:cs typeface="Calibri"/>
            </a:rPr>
            <a:t>Efficient, expertise</a:t>
          </a:r>
          <a:endParaRPr lang="en-US" dirty="0">
            <a:latin typeface="Aptos Display" panose="020F0302020204030204"/>
          </a:endParaRPr>
        </a:p>
      </dgm:t>
    </dgm:pt>
    <dgm:pt modelId="{935A2D27-86C9-4727-90FB-403A78D646F4}" type="parTrans" cxnId="{E002ABC4-2397-4EC3-9513-9B26F21B5985}">
      <dgm:prSet/>
      <dgm:spPr/>
    </dgm:pt>
    <dgm:pt modelId="{9DFC39F1-DD0A-4AD5-BC1E-35BB1C5BE9E6}" type="sibTrans" cxnId="{E002ABC4-2397-4EC3-9513-9B26F21B5985}">
      <dgm:prSet/>
      <dgm:spPr/>
    </dgm:pt>
    <dgm:pt modelId="{E334EA96-4695-4BFA-854A-54701F22D827}">
      <dgm:prSet phldr="0"/>
      <dgm:spPr/>
      <dgm:t>
        <a:bodyPr/>
        <a:lstStyle/>
        <a:p>
          <a:pPr rtl="0"/>
          <a:r>
            <a:rPr lang="en-US" sz="3200" dirty="0">
              <a:latin typeface="Arial"/>
              <a:cs typeface="Arial"/>
            </a:rPr>
            <a:t>•</a:t>
          </a:r>
          <a:r>
            <a:rPr lang="en-US" sz="3200" dirty="0">
              <a:latin typeface="Calibri"/>
              <a:ea typeface="Calibri"/>
              <a:cs typeface="Calibri"/>
            </a:rPr>
            <a:t>Siloed communication</a:t>
          </a:r>
          <a:endParaRPr lang="en-US" dirty="0">
            <a:latin typeface="Aptos Display" panose="020F0302020204030204"/>
          </a:endParaRPr>
        </a:p>
      </dgm:t>
    </dgm:pt>
    <dgm:pt modelId="{14C34B61-94CC-43A0-BF7D-3ED48B945497}" type="parTrans" cxnId="{D0D2E862-3828-4B54-8523-346613A530C1}">
      <dgm:prSet/>
      <dgm:spPr/>
    </dgm:pt>
    <dgm:pt modelId="{C34D21A0-3022-4634-A47F-08BA19306F14}" type="sibTrans" cxnId="{D0D2E862-3828-4B54-8523-346613A530C1}">
      <dgm:prSet/>
      <dgm:spPr/>
    </dgm:pt>
    <dgm:pt modelId="{165B7958-AFAE-424A-ABAE-A89F32CF381E}" type="pres">
      <dgm:prSet presAssocID="{16129929-9723-4B8E-AC25-2DE6CD5480FC}" presName="Name0" presStyleCnt="0">
        <dgm:presLayoutVars>
          <dgm:dir/>
          <dgm:animLvl val="lvl"/>
          <dgm:resizeHandles val="exact"/>
        </dgm:presLayoutVars>
      </dgm:prSet>
      <dgm:spPr/>
    </dgm:pt>
    <dgm:pt modelId="{C655CC77-56DB-41B2-9FC7-17DF2C5164A1}" type="pres">
      <dgm:prSet presAssocID="{F0A6A83C-ACAC-4EFC-A7C0-A66813E708CC}" presName="vertFlow" presStyleCnt="0"/>
      <dgm:spPr/>
    </dgm:pt>
    <dgm:pt modelId="{6EF9C8CC-EC99-4CE7-8163-F413FED46A68}" type="pres">
      <dgm:prSet presAssocID="{F0A6A83C-ACAC-4EFC-A7C0-A66813E708CC}" presName="header" presStyleLbl="node1" presStyleIdx="0" presStyleCnt="2"/>
      <dgm:spPr/>
    </dgm:pt>
    <dgm:pt modelId="{9F88851E-33CC-4AAC-9FE1-98ECF3CB3652}" type="pres">
      <dgm:prSet presAssocID="{935A2D27-86C9-4727-90FB-403A78D646F4}" presName="parTrans" presStyleLbl="sibTrans2D1" presStyleIdx="0" presStyleCnt="2"/>
      <dgm:spPr/>
    </dgm:pt>
    <dgm:pt modelId="{DCB06440-B555-43B6-AE0A-4A0B572528D7}" type="pres">
      <dgm:prSet presAssocID="{8914CF51-986F-460F-8E48-86C145061AD1}" presName="child" presStyleLbl="alignAccFollowNode1" presStyleIdx="0" presStyleCnt="2">
        <dgm:presLayoutVars>
          <dgm:chMax val="0"/>
          <dgm:bulletEnabled val="1"/>
        </dgm:presLayoutVars>
      </dgm:prSet>
      <dgm:spPr/>
    </dgm:pt>
    <dgm:pt modelId="{BF5AE421-AF8A-479E-9AE2-8A52865BF37B}" type="pres">
      <dgm:prSet presAssocID="{F0A6A83C-ACAC-4EFC-A7C0-A66813E708CC}" presName="hSp" presStyleCnt="0"/>
      <dgm:spPr/>
    </dgm:pt>
    <dgm:pt modelId="{91077DAB-ACA4-4617-A6EB-95A4EC981D97}" type="pres">
      <dgm:prSet presAssocID="{6FAA7C7B-6A7E-482B-A816-C8A003BABA76}" presName="vertFlow" presStyleCnt="0"/>
      <dgm:spPr/>
    </dgm:pt>
    <dgm:pt modelId="{8494C372-A037-4C23-8276-B7117F94510B}" type="pres">
      <dgm:prSet presAssocID="{6FAA7C7B-6A7E-482B-A816-C8A003BABA76}" presName="header" presStyleLbl="node1" presStyleIdx="1" presStyleCnt="2"/>
      <dgm:spPr/>
    </dgm:pt>
    <dgm:pt modelId="{92691C8A-5064-4EBF-AC68-BF73C9A1A3C3}" type="pres">
      <dgm:prSet presAssocID="{14C34B61-94CC-43A0-BF7D-3ED48B945497}" presName="parTrans" presStyleLbl="sibTrans2D1" presStyleIdx="1" presStyleCnt="2"/>
      <dgm:spPr/>
    </dgm:pt>
    <dgm:pt modelId="{FC5774EC-F38B-4821-A707-F867FCE0C2CB}" type="pres">
      <dgm:prSet presAssocID="{E334EA96-4695-4BFA-854A-54701F22D827}" presName="child" presStyleLbl="alignAccFollowNode1" presStyleIdx="1" presStyleCnt="2">
        <dgm:presLayoutVars>
          <dgm:chMax val="0"/>
          <dgm:bulletEnabled val="1"/>
        </dgm:presLayoutVars>
      </dgm:prSet>
      <dgm:spPr/>
    </dgm:pt>
  </dgm:ptLst>
  <dgm:cxnLst>
    <dgm:cxn modelId="{CA8B9529-16CD-4670-B9C4-9A5F864E8A7B}" type="presOf" srcId="{16129929-9723-4B8E-AC25-2DE6CD5480FC}" destId="{165B7958-AFAE-424A-ABAE-A89F32CF381E}" srcOrd="0" destOrd="0" presId="urn:microsoft.com/office/officeart/2005/8/layout/lProcess1"/>
    <dgm:cxn modelId="{933A4B2A-79C6-455D-A6E1-B940D19139D3}" srcId="{16129929-9723-4B8E-AC25-2DE6CD5480FC}" destId="{6FAA7C7B-6A7E-482B-A816-C8A003BABA76}" srcOrd="1" destOrd="0" parTransId="{A5DC838E-9B16-4E3F-8354-F705FDAA2286}" sibTransId="{51DEACCE-48BB-410A-9119-84E2A75ADA96}"/>
    <dgm:cxn modelId="{D0D2E862-3828-4B54-8523-346613A530C1}" srcId="{6FAA7C7B-6A7E-482B-A816-C8A003BABA76}" destId="{E334EA96-4695-4BFA-854A-54701F22D827}" srcOrd="0" destOrd="0" parTransId="{14C34B61-94CC-43A0-BF7D-3ED48B945497}" sibTransId="{C34D21A0-3022-4634-A47F-08BA19306F14}"/>
    <dgm:cxn modelId="{9337F362-F265-4219-8287-6F1BE132AE1A}" srcId="{16129929-9723-4B8E-AC25-2DE6CD5480FC}" destId="{F0A6A83C-ACAC-4EFC-A7C0-A66813E708CC}" srcOrd="0" destOrd="0" parTransId="{D2384263-C56E-4316-A8F1-03CC99CAD1E6}" sibTransId="{491AD105-7B37-4E60-972F-84231D212E19}"/>
    <dgm:cxn modelId="{F5F1B075-8A96-4737-92CE-6DD343216F9E}" type="presOf" srcId="{F0A6A83C-ACAC-4EFC-A7C0-A66813E708CC}" destId="{6EF9C8CC-EC99-4CE7-8163-F413FED46A68}" srcOrd="0" destOrd="0" presId="urn:microsoft.com/office/officeart/2005/8/layout/lProcess1"/>
    <dgm:cxn modelId="{00FFC3AE-E021-4E63-BDBE-F9C1CB568663}" type="presOf" srcId="{6FAA7C7B-6A7E-482B-A816-C8A003BABA76}" destId="{8494C372-A037-4C23-8276-B7117F94510B}" srcOrd="0" destOrd="0" presId="urn:microsoft.com/office/officeart/2005/8/layout/lProcess1"/>
    <dgm:cxn modelId="{5780DAC0-AE52-4BBA-9AB3-DE89B134C672}" type="presOf" srcId="{14C34B61-94CC-43A0-BF7D-3ED48B945497}" destId="{92691C8A-5064-4EBF-AC68-BF73C9A1A3C3}" srcOrd="0" destOrd="0" presId="urn:microsoft.com/office/officeart/2005/8/layout/lProcess1"/>
    <dgm:cxn modelId="{36E752C1-635B-4065-9252-92AC3DA23CE3}" type="presOf" srcId="{8914CF51-986F-460F-8E48-86C145061AD1}" destId="{DCB06440-B555-43B6-AE0A-4A0B572528D7}" srcOrd="0" destOrd="0" presId="urn:microsoft.com/office/officeart/2005/8/layout/lProcess1"/>
    <dgm:cxn modelId="{E002ABC4-2397-4EC3-9513-9B26F21B5985}" srcId="{F0A6A83C-ACAC-4EFC-A7C0-A66813E708CC}" destId="{8914CF51-986F-460F-8E48-86C145061AD1}" srcOrd="0" destOrd="0" parTransId="{935A2D27-86C9-4727-90FB-403A78D646F4}" sibTransId="{9DFC39F1-DD0A-4AD5-BC1E-35BB1C5BE9E6}"/>
    <dgm:cxn modelId="{0DFDCCD9-77D8-45DF-A67E-017BD5EDC8B6}" type="presOf" srcId="{935A2D27-86C9-4727-90FB-403A78D646F4}" destId="{9F88851E-33CC-4AAC-9FE1-98ECF3CB3652}" srcOrd="0" destOrd="0" presId="urn:microsoft.com/office/officeart/2005/8/layout/lProcess1"/>
    <dgm:cxn modelId="{226AB3DF-93D4-4896-BFED-83A3647A749D}" type="presOf" srcId="{E334EA96-4695-4BFA-854A-54701F22D827}" destId="{FC5774EC-F38B-4821-A707-F867FCE0C2CB}" srcOrd="0" destOrd="0" presId="urn:microsoft.com/office/officeart/2005/8/layout/lProcess1"/>
    <dgm:cxn modelId="{1138EC3B-37EF-4719-8233-BD5F9EDF8223}" type="presParOf" srcId="{165B7958-AFAE-424A-ABAE-A89F32CF381E}" destId="{C655CC77-56DB-41B2-9FC7-17DF2C5164A1}" srcOrd="0" destOrd="0" presId="urn:microsoft.com/office/officeart/2005/8/layout/lProcess1"/>
    <dgm:cxn modelId="{07F3CB86-295F-4BC5-A81B-3D978CBAD896}" type="presParOf" srcId="{C655CC77-56DB-41B2-9FC7-17DF2C5164A1}" destId="{6EF9C8CC-EC99-4CE7-8163-F413FED46A68}" srcOrd="0" destOrd="0" presId="urn:microsoft.com/office/officeart/2005/8/layout/lProcess1"/>
    <dgm:cxn modelId="{C525BD8D-693D-4628-B9A4-ED5C86AF047C}" type="presParOf" srcId="{C655CC77-56DB-41B2-9FC7-17DF2C5164A1}" destId="{9F88851E-33CC-4AAC-9FE1-98ECF3CB3652}" srcOrd="1" destOrd="0" presId="urn:microsoft.com/office/officeart/2005/8/layout/lProcess1"/>
    <dgm:cxn modelId="{C1C6BBC3-75A1-41FB-AC5A-AE3A65695C36}" type="presParOf" srcId="{C655CC77-56DB-41B2-9FC7-17DF2C5164A1}" destId="{DCB06440-B555-43B6-AE0A-4A0B572528D7}" srcOrd="2" destOrd="0" presId="urn:microsoft.com/office/officeart/2005/8/layout/lProcess1"/>
    <dgm:cxn modelId="{5322CBF9-7483-4B1F-B0ED-9FEE022FEFD7}" type="presParOf" srcId="{165B7958-AFAE-424A-ABAE-A89F32CF381E}" destId="{BF5AE421-AF8A-479E-9AE2-8A52865BF37B}" srcOrd="1" destOrd="0" presId="urn:microsoft.com/office/officeart/2005/8/layout/lProcess1"/>
    <dgm:cxn modelId="{CC1E447B-5721-4E0C-8873-D7F081CF0711}" type="presParOf" srcId="{165B7958-AFAE-424A-ABAE-A89F32CF381E}" destId="{91077DAB-ACA4-4617-A6EB-95A4EC981D97}" srcOrd="2" destOrd="0" presId="urn:microsoft.com/office/officeart/2005/8/layout/lProcess1"/>
    <dgm:cxn modelId="{63C13D23-F825-410F-AA6F-B8179E72719E}" type="presParOf" srcId="{91077DAB-ACA4-4617-A6EB-95A4EC981D97}" destId="{8494C372-A037-4C23-8276-B7117F94510B}" srcOrd="0" destOrd="0" presId="urn:microsoft.com/office/officeart/2005/8/layout/lProcess1"/>
    <dgm:cxn modelId="{3FF40B88-BBE7-4031-9E7E-B4476CCB0965}" type="presParOf" srcId="{91077DAB-ACA4-4617-A6EB-95A4EC981D97}" destId="{92691C8A-5064-4EBF-AC68-BF73C9A1A3C3}" srcOrd="1" destOrd="0" presId="urn:microsoft.com/office/officeart/2005/8/layout/lProcess1"/>
    <dgm:cxn modelId="{E29FD16A-E71A-4202-851D-DED1F2067B6F}" type="presParOf" srcId="{91077DAB-ACA4-4617-A6EB-95A4EC981D97}" destId="{FC5774EC-F38B-4821-A707-F867FCE0C2CB}" srcOrd="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0B80E539-FECE-4EC6-A237-FC8AEFE177AB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D4042DC-6AAD-4E6F-B1D9-C4DA9091279D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PROS</a:t>
          </a:r>
          <a:endParaRPr lang="en-US" dirty="0"/>
        </a:p>
      </dgm:t>
    </dgm:pt>
    <dgm:pt modelId="{23B19BE4-A2EC-4BBC-AB71-8A46AE90363C}" type="parTrans" cxnId="{997E428D-C10A-4C4F-961E-DA7CB0D06358}">
      <dgm:prSet/>
      <dgm:spPr/>
      <dgm:t>
        <a:bodyPr/>
        <a:lstStyle/>
        <a:p>
          <a:endParaRPr lang="en-US"/>
        </a:p>
      </dgm:t>
    </dgm:pt>
    <dgm:pt modelId="{DD752D06-F329-41E1-B40E-E264CAFAEE53}" type="sibTrans" cxnId="{997E428D-C10A-4C4F-961E-DA7CB0D06358}">
      <dgm:prSet/>
      <dgm:spPr/>
      <dgm:t>
        <a:bodyPr/>
        <a:lstStyle/>
        <a:p>
          <a:endParaRPr lang="en-US"/>
        </a:p>
      </dgm:t>
    </dgm:pt>
    <dgm:pt modelId="{0196FAAD-EB0E-4A4E-98E9-FDD1007A6E10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CONS</a:t>
          </a:r>
          <a:endParaRPr lang="en-US" dirty="0"/>
        </a:p>
      </dgm:t>
    </dgm:pt>
    <dgm:pt modelId="{D28EF871-541F-40F2-8C5F-255983CAF4C6}" type="parTrans" cxnId="{EF83D4B2-A712-4995-9E95-F78BEF2C3E55}">
      <dgm:prSet/>
      <dgm:spPr/>
      <dgm:t>
        <a:bodyPr/>
        <a:lstStyle/>
        <a:p>
          <a:endParaRPr lang="en-US"/>
        </a:p>
      </dgm:t>
    </dgm:pt>
    <dgm:pt modelId="{9C7FBD3D-1C9A-4A9D-B00D-AE261BF7DB14}" type="sibTrans" cxnId="{EF83D4B2-A712-4995-9E95-F78BEF2C3E55}">
      <dgm:prSet/>
      <dgm:spPr/>
      <dgm:t>
        <a:bodyPr/>
        <a:lstStyle/>
        <a:p>
          <a:endParaRPr lang="en-US"/>
        </a:p>
      </dgm:t>
    </dgm:pt>
    <dgm:pt modelId="{C28817FC-CBD9-459B-9179-E275FD14E043}">
      <dgm:prSet phldr="0"/>
      <dgm:spPr/>
      <dgm:t>
        <a:bodyPr/>
        <a:lstStyle/>
        <a:p>
          <a:pPr rtl="0"/>
          <a:r>
            <a:rPr lang="en-US" sz="3200" dirty="0">
              <a:latin typeface="Arial"/>
              <a:cs typeface="Arial"/>
            </a:rPr>
            <a:t>•</a:t>
          </a:r>
          <a:r>
            <a:rPr lang="en-US" sz="3200" dirty="0">
              <a:latin typeface="Calibri"/>
              <a:ea typeface="Calibri"/>
              <a:cs typeface="Calibri"/>
            </a:rPr>
            <a:t>Customer focus, flexibility</a:t>
          </a:r>
          <a:endParaRPr lang="en-US" dirty="0">
            <a:latin typeface="Aptos Display" panose="020F0302020204030204"/>
          </a:endParaRPr>
        </a:p>
      </dgm:t>
    </dgm:pt>
    <dgm:pt modelId="{AE38BDFB-949B-43BF-99FE-609C87BD1741}" type="parTrans" cxnId="{D184F492-FEE6-43C7-B088-76B19A5827F0}">
      <dgm:prSet/>
      <dgm:spPr/>
    </dgm:pt>
    <dgm:pt modelId="{09C68B59-C741-4B61-9BB2-C124391434C8}" type="sibTrans" cxnId="{D184F492-FEE6-43C7-B088-76B19A5827F0}">
      <dgm:prSet/>
      <dgm:spPr/>
    </dgm:pt>
    <dgm:pt modelId="{9E0577DE-6D5A-4F6E-B5E9-A47413CBF2CF}">
      <dgm:prSet phldr="0"/>
      <dgm:spPr/>
      <dgm:t>
        <a:bodyPr/>
        <a:lstStyle/>
        <a:p>
          <a:pPr rtl="0"/>
          <a:r>
            <a:rPr lang="en-US" sz="3200" dirty="0">
              <a:latin typeface="Arial"/>
              <a:cs typeface="Arial"/>
            </a:rPr>
            <a:t>•</a:t>
          </a:r>
          <a:r>
            <a:rPr lang="en-US" sz="3200" dirty="0">
              <a:latin typeface="Calibri"/>
              <a:ea typeface="Calibri"/>
              <a:cs typeface="Calibri"/>
            </a:rPr>
            <a:t>Duplication of resources</a:t>
          </a:r>
          <a:endParaRPr lang="en-US" dirty="0">
            <a:latin typeface="Aptos Display" panose="020F0302020204030204"/>
          </a:endParaRPr>
        </a:p>
      </dgm:t>
    </dgm:pt>
    <dgm:pt modelId="{077100AB-102C-4BF5-A98D-78C087C42548}" type="parTrans" cxnId="{0641D360-D6F9-4C16-A82E-06CA9095EE37}">
      <dgm:prSet/>
      <dgm:spPr/>
    </dgm:pt>
    <dgm:pt modelId="{CBF82AEA-67DF-4068-A41E-F10D1302FDD6}" type="sibTrans" cxnId="{0641D360-D6F9-4C16-A82E-06CA9095EE37}">
      <dgm:prSet/>
      <dgm:spPr/>
    </dgm:pt>
    <dgm:pt modelId="{C32374EF-28E4-457E-8D53-94FFCA0F948D}" type="pres">
      <dgm:prSet presAssocID="{0B80E539-FECE-4EC6-A237-FC8AEFE177AB}" presName="Name0" presStyleCnt="0">
        <dgm:presLayoutVars>
          <dgm:dir/>
          <dgm:animLvl val="lvl"/>
          <dgm:resizeHandles val="exact"/>
        </dgm:presLayoutVars>
      </dgm:prSet>
      <dgm:spPr/>
    </dgm:pt>
    <dgm:pt modelId="{ACF9E152-EEA1-49F5-A511-A86F09339B35}" type="pres">
      <dgm:prSet presAssocID="{AD4042DC-6AAD-4E6F-B1D9-C4DA9091279D}" presName="vertFlow" presStyleCnt="0"/>
      <dgm:spPr/>
    </dgm:pt>
    <dgm:pt modelId="{EC663407-744B-4A1C-8BFD-6E36EDCCFF5B}" type="pres">
      <dgm:prSet presAssocID="{AD4042DC-6AAD-4E6F-B1D9-C4DA9091279D}" presName="header" presStyleLbl="node1" presStyleIdx="0" presStyleCnt="2"/>
      <dgm:spPr/>
    </dgm:pt>
    <dgm:pt modelId="{2A5B2BAA-753E-4C3A-A0C4-6078AB8F14B1}" type="pres">
      <dgm:prSet presAssocID="{AE38BDFB-949B-43BF-99FE-609C87BD1741}" presName="parTrans" presStyleLbl="sibTrans2D1" presStyleIdx="0" presStyleCnt="2"/>
      <dgm:spPr/>
    </dgm:pt>
    <dgm:pt modelId="{F3689119-EE86-438D-AEDA-A6774CF56E8E}" type="pres">
      <dgm:prSet presAssocID="{C28817FC-CBD9-459B-9179-E275FD14E043}" presName="child" presStyleLbl="alignAccFollowNode1" presStyleIdx="0" presStyleCnt="2">
        <dgm:presLayoutVars>
          <dgm:chMax val="0"/>
          <dgm:bulletEnabled val="1"/>
        </dgm:presLayoutVars>
      </dgm:prSet>
      <dgm:spPr/>
    </dgm:pt>
    <dgm:pt modelId="{FE15F075-771A-48DE-A651-1183156682B7}" type="pres">
      <dgm:prSet presAssocID="{AD4042DC-6AAD-4E6F-B1D9-C4DA9091279D}" presName="hSp" presStyleCnt="0"/>
      <dgm:spPr/>
    </dgm:pt>
    <dgm:pt modelId="{B719F671-6544-4F57-8434-B37A5E0FF05D}" type="pres">
      <dgm:prSet presAssocID="{0196FAAD-EB0E-4A4E-98E9-FDD1007A6E10}" presName="vertFlow" presStyleCnt="0"/>
      <dgm:spPr/>
    </dgm:pt>
    <dgm:pt modelId="{5326CD42-16BE-49DA-A5C7-22A9D3B990ED}" type="pres">
      <dgm:prSet presAssocID="{0196FAAD-EB0E-4A4E-98E9-FDD1007A6E10}" presName="header" presStyleLbl="node1" presStyleIdx="1" presStyleCnt="2"/>
      <dgm:spPr/>
    </dgm:pt>
    <dgm:pt modelId="{E4E35842-2C7F-4363-BC4C-B9C9AD4BAD01}" type="pres">
      <dgm:prSet presAssocID="{077100AB-102C-4BF5-A98D-78C087C42548}" presName="parTrans" presStyleLbl="sibTrans2D1" presStyleIdx="1" presStyleCnt="2"/>
      <dgm:spPr/>
    </dgm:pt>
    <dgm:pt modelId="{F85A8A13-3FB6-4034-B8AA-66D5D6918E14}" type="pres">
      <dgm:prSet presAssocID="{9E0577DE-6D5A-4F6E-B5E9-A47413CBF2CF}" presName="child" presStyleLbl="alignAccFollowNode1" presStyleIdx="1" presStyleCnt="2">
        <dgm:presLayoutVars>
          <dgm:chMax val="0"/>
          <dgm:bulletEnabled val="1"/>
        </dgm:presLayoutVars>
      </dgm:prSet>
      <dgm:spPr/>
    </dgm:pt>
  </dgm:ptLst>
  <dgm:cxnLst>
    <dgm:cxn modelId="{32461503-87B9-4610-9E77-407228D80B81}" type="presOf" srcId="{AE38BDFB-949B-43BF-99FE-609C87BD1741}" destId="{2A5B2BAA-753E-4C3A-A0C4-6078AB8F14B1}" srcOrd="0" destOrd="0" presId="urn:microsoft.com/office/officeart/2005/8/layout/lProcess1"/>
    <dgm:cxn modelId="{44E3115D-36D7-4E91-A74A-F5F6F293E26F}" type="presOf" srcId="{0B80E539-FECE-4EC6-A237-FC8AEFE177AB}" destId="{C32374EF-28E4-457E-8D53-94FFCA0F948D}" srcOrd="0" destOrd="0" presId="urn:microsoft.com/office/officeart/2005/8/layout/lProcess1"/>
    <dgm:cxn modelId="{0641D360-D6F9-4C16-A82E-06CA9095EE37}" srcId="{0196FAAD-EB0E-4A4E-98E9-FDD1007A6E10}" destId="{9E0577DE-6D5A-4F6E-B5E9-A47413CBF2CF}" srcOrd="0" destOrd="0" parTransId="{077100AB-102C-4BF5-A98D-78C087C42548}" sibTransId="{CBF82AEA-67DF-4068-A41E-F10D1302FDD6}"/>
    <dgm:cxn modelId="{1807434C-5682-4F89-921A-B102457ED606}" type="presOf" srcId="{0196FAAD-EB0E-4A4E-98E9-FDD1007A6E10}" destId="{5326CD42-16BE-49DA-A5C7-22A9D3B990ED}" srcOrd="0" destOrd="0" presId="urn:microsoft.com/office/officeart/2005/8/layout/lProcess1"/>
    <dgm:cxn modelId="{8BAC1371-3384-4821-99BE-1F6C54DCB023}" type="presOf" srcId="{9E0577DE-6D5A-4F6E-B5E9-A47413CBF2CF}" destId="{F85A8A13-3FB6-4034-B8AA-66D5D6918E14}" srcOrd="0" destOrd="0" presId="urn:microsoft.com/office/officeart/2005/8/layout/lProcess1"/>
    <dgm:cxn modelId="{D394B284-701A-41E9-9784-8A4B532B75C5}" type="presOf" srcId="{077100AB-102C-4BF5-A98D-78C087C42548}" destId="{E4E35842-2C7F-4363-BC4C-B9C9AD4BAD01}" srcOrd="0" destOrd="0" presId="urn:microsoft.com/office/officeart/2005/8/layout/lProcess1"/>
    <dgm:cxn modelId="{F5CE5F89-2543-478F-875A-F823D68C5FB8}" type="presOf" srcId="{AD4042DC-6AAD-4E6F-B1D9-C4DA9091279D}" destId="{EC663407-744B-4A1C-8BFD-6E36EDCCFF5B}" srcOrd="0" destOrd="0" presId="urn:microsoft.com/office/officeart/2005/8/layout/lProcess1"/>
    <dgm:cxn modelId="{997E428D-C10A-4C4F-961E-DA7CB0D06358}" srcId="{0B80E539-FECE-4EC6-A237-FC8AEFE177AB}" destId="{AD4042DC-6AAD-4E6F-B1D9-C4DA9091279D}" srcOrd="0" destOrd="0" parTransId="{23B19BE4-A2EC-4BBC-AB71-8A46AE90363C}" sibTransId="{DD752D06-F329-41E1-B40E-E264CAFAEE53}"/>
    <dgm:cxn modelId="{D184F492-FEE6-43C7-B088-76B19A5827F0}" srcId="{AD4042DC-6AAD-4E6F-B1D9-C4DA9091279D}" destId="{C28817FC-CBD9-459B-9179-E275FD14E043}" srcOrd="0" destOrd="0" parTransId="{AE38BDFB-949B-43BF-99FE-609C87BD1741}" sibTransId="{09C68B59-C741-4B61-9BB2-C124391434C8}"/>
    <dgm:cxn modelId="{EF83D4B2-A712-4995-9E95-F78BEF2C3E55}" srcId="{0B80E539-FECE-4EC6-A237-FC8AEFE177AB}" destId="{0196FAAD-EB0E-4A4E-98E9-FDD1007A6E10}" srcOrd="1" destOrd="0" parTransId="{D28EF871-541F-40F2-8C5F-255983CAF4C6}" sibTransId="{9C7FBD3D-1C9A-4A9D-B00D-AE261BF7DB14}"/>
    <dgm:cxn modelId="{7FA7D9EF-D79B-457B-BB90-2CB2741C5E3C}" type="presOf" srcId="{C28817FC-CBD9-459B-9179-E275FD14E043}" destId="{F3689119-EE86-438D-AEDA-A6774CF56E8E}" srcOrd="0" destOrd="0" presId="urn:microsoft.com/office/officeart/2005/8/layout/lProcess1"/>
    <dgm:cxn modelId="{0AC068C0-AA62-44D9-9F52-455087FBF612}" type="presParOf" srcId="{C32374EF-28E4-457E-8D53-94FFCA0F948D}" destId="{ACF9E152-EEA1-49F5-A511-A86F09339B35}" srcOrd="0" destOrd="0" presId="urn:microsoft.com/office/officeart/2005/8/layout/lProcess1"/>
    <dgm:cxn modelId="{5AF3D102-0E08-492B-9403-33045BBE2988}" type="presParOf" srcId="{ACF9E152-EEA1-49F5-A511-A86F09339B35}" destId="{EC663407-744B-4A1C-8BFD-6E36EDCCFF5B}" srcOrd="0" destOrd="0" presId="urn:microsoft.com/office/officeart/2005/8/layout/lProcess1"/>
    <dgm:cxn modelId="{450F5CB6-6306-4094-A13B-23B56DA51CAB}" type="presParOf" srcId="{ACF9E152-EEA1-49F5-A511-A86F09339B35}" destId="{2A5B2BAA-753E-4C3A-A0C4-6078AB8F14B1}" srcOrd="1" destOrd="0" presId="urn:microsoft.com/office/officeart/2005/8/layout/lProcess1"/>
    <dgm:cxn modelId="{AFBF27A8-A262-400C-AB47-9A34C7FDFC44}" type="presParOf" srcId="{ACF9E152-EEA1-49F5-A511-A86F09339B35}" destId="{F3689119-EE86-438D-AEDA-A6774CF56E8E}" srcOrd="2" destOrd="0" presId="urn:microsoft.com/office/officeart/2005/8/layout/lProcess1"/>
    <dgm:cxn modelId="{97FD0C2C-9C8B-4D32-B4B8-1FF852FFB117}" type="presParOf" srcId="{C32374EF-28E4-457E-8D53-94FFCA0F948D}" destId="{FE15F075-771A-48DE-A651-1183156682B7}" srcOrd="1" destOrd="0" presId="urn:microsoft.com/office/officeart/2005/8/layout/lProcess1"/>
    <dgm:cxn modelId="{D47FD02D-A806-437B-B10A-071001C86E0A}" type="presParOf" srcId="{C32374EF-28E4-457E-8D53-94FFCA0F948D}" destId="{B719F671-6544-4F57-8434-B37A5E0FF05D}" srcOrd="2" destOrd="0" presId="urn:microsoft.com/office/officeart/2005/8/layout/lProcess1"/>
    <dgm:cxn modelId="{7EEA0368-7118-4522-911F-BB21F3BF0F04}" type="presParOf" srcId="{B719F671-6544-4F57-8434-B37A5E0FF05D}" destId="{5326CD42-16BE-49DA-A5C7-22A9D3B990ED}" srcOrd="0" destOrd="0" presId="urn:microsoft.com/office/officeart/2005/8/layout/lProcess1"/>
    <dgm:cxn modelId="{36FD999C-D847-4574-B148-7B481538430F}" type="presParOf" srcId="{B719F671-6544-4F57-8434-B37A5E0FF05D}" destId="{E4E35842-2C7F-4363-BC4C-B9C9AD4BAD01}" srcOrd="1" destOrd="0" presId="urn:microsoft.com/office/officeart/2005/8/layout/lProcess1"/>
    <dgm:cxn modelId="{7BE23A09-1EB1-4DE6-8050-37A5B01BEBB4}" type="presParOf" srcId="{B719F671-6544-4F57-8434-B37A5E0FF05D}" destId="{F85A8A13-3FB6-4034-B8AA-66D5D6918E14}" srcOrd="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95C9EE5-4ED4-4204-80A3-C551220D79CE}" type="doc">
      <dgm:prSet loTypeId="urn:microsoft.com/office/officeart/2005/8/layout/l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C77A27D7-17E3-4C7A-8B1B-B81EE480C5E7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PROS</a:t>
          </a:r>
          <a:endParaRPr lang="en-US" dirty="0"/>
        </a:p>
      </dgm:t>
    </dgm:pt>
    <dgm:pt modelId="{D83BA09B-1C22-43A5-80CE-3547C81BD16C}" type="parTrans" cxnId="{F468BB88-1773-41C7-8265-CB0643BBAE25}">
      <dgm:prSet/>
      <dgm:spPr/>
      <dgm:t>
        <a:bodyPr/>
        <a:lstStyle/>
        <a:p>
          <a:endParaRPr lang="en-US"/>
        </a:p>
      </dgm:t>
    </dgm:pt>
    <dgm:pt modelId="{DE1E09C8-40EC-452B-8DFC-B861F8A397A8}" type="sibTrans" cxnId="{F468BB88-1773-41C7-8265-CB0643BBAE25}">
      <dgm:prSet/>
      <dgm:spPr/>
      <dgm:t>
        <a:bodyPr/>
        <a:lstStyle/>
        <a:p>
          <a:endParaRPr lang="en-US"/>
        </a:p>
      </dgm:t>
    </dgm:pt>
    <dgm:pt modelId="{6A0DE477-2B04-4D0E-98E6-550BF3A73D55}">
      <dgm:prSet phldrT="[Text]" phldr="0"/>
      <dgm:spPr/>
      <dgm:t>
        <a:bodyPr/>
        <a:lstStyle/>
        <a:p>
          <a:r>
            <a:rPr lang="en-US" dirty="0">
              <a:latin typeface="Aptos Display" panose="020F0302020204030204"/>
            </a:rPr>
            <a:t>CONS</a:t>
          </a:r>
          <a:endParaRPr lang="en-US" dirty="0"/>
        </a:p>
      </dgm:t>
    </dgm:pt>
    <dgm:pt modelId="{6CA78CB9-3A07-49E6-B963-DB58F59BA126}" type="parTrans" cxnId="{53EF5B17-9FAF-482A-97A8-B1FCE3488E79}">
      <dgm:prSet/>
      <dgm:spPr/>
      <dgm:t>
        <a:bodyPr/>
        <a:lstStyle/>
        <a:p>
          <a:endParaRPr lang="en-US"/>
        </a:p>
      </dgm:t>
    </dgm:pt>
    <dgm:pt modelId="{FE81FA77-CAEB-4928-ABF2-79A3AD93B891}" type="sibTrans" cxnId="{53EF5B17-9FAF-482A-97A8-B1FCE3488E79}">
      <dgm:prSet/>
      <dgm:spPr/>
      <dgm:t>
        <a:bodyPr/>
        <a:lstStyle/>
        <a:p>
          <a:endParaRPr lang="en-US"/>
        </a:p>
      </dgm:t>
    </dgm:pt>
    <dgm:pt modelId="{648F3C8D-D333-4890-82F2-59BEA9A9365C}">
      <dgm:prSet phldrT="[Text]" phldr="0"/>
      <dgm:spPr/>
      <dgm:t>
        <a:bodyPr/>
        <a:lstStyle/>
        <a:p>
          <a:pPr rtl="0"/>
          <a:r>
            <a:rPr lang="en-US" sz="3200">
              <a:latin typeface="Calibri"/>
              <a:ea typeface="Calibri"/>
              <a:cs typeface="Calibri"/>
            </a:rPr>
            <a:t>Complex management</a:t>
          </a:r>
          <a:endParaRPr lang="en-US"/>
        </a:p>
      </dgm:t>
    </dgm:pt>
    <dgm:pt modelId="{7524FBD4-2CF6-4C9E-BE36-280F22593097}" type="parTrans" cxnId="{A628B343-DFEF-4A8F-B5EB-497B9E4114CA}">
      <dgm:prSet/>
      <dgm:spPr/>
      <dgm:t>
        <a:bodyPr/>
        <a:lstStyle/>
        <a:p>
          <a:endParaRPr lang="en-US"/>
        </a:p>
      </dgm:t>
    </dgm:pt>
    <dgm:pt modelId="{0B488F94-8FA3-4F67-8B87-A8013C11ABE7}" type="sibTrans" cxnId="{A628B343-DFEF-4A8F-B5EB-497B9E4114CA}">
      <dgm:prSet/>
      <dgm:spPr/>
      <dgm:t>
        <a:bodyPr/>
        <a:lstStyle/>
        <a:p>
          <a:endParaRPr lang="en-US"/>
        </a:p>
      </dgm:t>
    </dgm:pt>
    <dgm:pt modelId="{1B91E5D6-5427-4057-AAAE-09199E60221B}">
      <dgm:prSet phldr="0"/>
      <dgm:spPr/>
      <dgm:t>
        <a:bodyPr/>
        <a:lstStyle/>
        <a:p>
          <a:pPr rtl="0"/>
          <a:r>
            <a:rPr lang="en-US" sz="3200" dirty="0">
              <a:latin typeface="Arial"/>
              <a:cs typeface="Arial"/>
            </a:rPr>
            <a:t>•</a:t>
          </a:r>
          <a:r>
            <a:rPr lang="en-US" sz="3200" dirty="0">
              <a:latin typeface="Calibri"/>
              <a:ea typeface="Calibri"/>
              <a:cs typeface="Calibri"/>
            </a:rPr>
            <a:t>Collaboration, adaptability</a:t>
          </a:r>
          <a:endParaRPr lang="en-US" dirty="0">
            <a:latin typeface="Aptos Display" panose="020F0302020204030204"/>
          </a:endParaRPr>
        </a:p>
      </dgm:t>
    </dgm:pt>
    <dgm:pt modelId="{FFF984AC-7C99-47B3-8768-C43D61C61A7A}" type="parTrans" cxnId="{BB954FAF-3D6F-44E8-8AB4-08A6F7F988BC}">
      <dgm:prSet/>
      <dgm:spPr/>
    </dgm:pt>
    <dgm:pt modelId="{521DBB33-9EE2-4C47-98D3-3968698A187F}" type="sibTrans" cxnId="{BB954FAF-3D6F-44E8-8AB4-08A6F7F988BC}">
      <dgm:prSet/>
      <dgm:spPr/>
    </dgm:pt>
    <dgm:pt modelId="{2CEA8A6D-44D8-4A87-B0BC-A8C98C92DACD}" type="pres">
      <dgm:prSet presAssocID="{C95C9EE5-4ED4-4204-80A3-C551220D79CE}" presName="Name0" presStyleCnt="0">
        <dgm:presLayoutVars>
          <dgm:dir/>
          <dgm:animLvl val="lvl"/>
          <dgm:resizeHandles val="exact"/>
        </dgm:presLayoutVars>
      </dgm:prSet>
      <dgm:spPr/>
    </dgm:pt>
    <dgm:pt modelId="{6CA946ED-0FAB-4649-8551-0621B2C8D8FD}" type="pres">
      <dgm:prSet presAssocID="{C77A27D7-17E3-4C7A-8B1B-B81EE480C5E7}" presName="vertFlow" presStyleCnt="0"/>
      <dgm:spPr/>
    </dgm:pt>
    <dgm:pt modelId="{DADAB913-5661-4BB9-A2C5-FB2DC8171831}" type="pres">
      <dgm:prSet presAssocID="{C77A27D7-17E3-4C7A-8B1B-B81EE480C5E7}" presName="header" presStyleLbl="node1" presStyleIdx="0" presStyleCnt="2"/>
      <dgm:spPr/>
    </dgm:pt>
    <dgm:pt modelId="{FC72D5B0-12A1-488D-B750-1F526E5FE626}" type="pres">
      <dgm:prSet presAssocID="{FFF984AC-7C99-47B3-8768-C43D61C61A7A}" presName="parTrans" presStyleLbl="sibTrans2D1" presStyleIdx="0" presStyleCnt="2"/>
      <dgm:spPr/>
    </dgm:pt>
    <dgm:pt modelId="{8EB76615-4B2D-4AC2-B97C-ABA21C1B6323}" type="pres">
      <dgm:prSet presAssocID="{1B91E5D6-5427-4057-AAAE-09199E60221B}" presName="child" presStyleLbl="alignAccFollowNode1" presStyleIdx="0" presStyleCnt="2">
        <dgm:presLayoutVars>
          <dgm:chMax val="0"/>
          <dgm:bulletEnabled val="1"/>
        </dgm:presLayoutVars>
      </dgm:prSet>
      <dgm:spPr/>
    </dgm:pt>
    <dgm:pt modelId="{CDECF546-44DC-4288-8B0C-3387707791DE}" type="pres">
      <dgm:prSet presAssocID="{C77A27D7-17E3-4C7A-8B1B-B81EE480C5E7}" presName="hSp" presStyleCnt="0"/>
      <dgm:spPr/>
    </dgm:pt>
    <dgm:pt modelId="{7CEAE24F-E1B5-43A7-B48E-283AD3904E5E}" type="pres">
      <dgm:prSet presAssocID="{6A0DE477-2B04-4D0E-98E6-550BF3A73D55}" presName="vertFlow" presStyleCnt="0"/>
      <dgm:spPr/>
    </dgm:pt>
    <dgm:pt modelId="{7B989A81-32E3-42B7-91EA-996369FCFA15}" type="pres">
      <dgm:prSet presAssocID="{6A0DE477-2B04-4D0E-98E6-550BF3A73D55}" presName="header" presStyleLbl="node1" presStyleIdx="1" presStyleCnt="2"/>
      <dgm:spPr/>
    </dgm:pt>
    <dgm:pt modelId="{71F39743-A3C3-4F3B-857F-D1A500A84736}" type="pres">
      <dgm:prSet presAssocID="{7524FBD4-2CF6-4C9E-BE36-280F22593097}" presName="parTrans" presStyleLbl="sibTrans2D1" presStyleIdx="1" presStyleCnt="2"/>
      <dgm:spPr/>
    </dgm:pt>
    <dgm:pt modelId="{91B1AE94-1A58-4BD5-9A84-CDE3DA5A12EB}" type="pres">
      <dgm:prSet presAssocID="{648F3C8D-D333-4890-82F2-59BEA9A9365C}" presName="child" presStyleLbl="alignAccFollowNode1" presStyleIdx="1" presStyleCnt="2">
        <dgm:presLayoutVars>
          <dgm:chMax val="0"/>
          <dgm:bulletEnabled val="1"/>
        </dgm:presLayoutVars>
      </dgm:prSet>
      <dgm:spPr/>
    </dgm:pt>
  </dgm:ptLst>
  <dgm:cxnLst>
    <dgm:cxn modelId="{C3BD700C-6B12-4B1A-9E39-CA453B1BC632}" type="presOf" srcId="{7524FBD4-2CF6-4C9E-BE36-280F22593097}" destId="{71F39743-A3C3-4F3B-857F-D1A500A84736}" srcOrd="0" destOrd="0" presId="urn:microsoft.com/office/officeart/2005/8/layout/lProcess1"/>
    <dgm:cxn modelId="{53EF5B17-9FAF-482A-97A8-B1FCE3488E79}" srcId="{C95C9EE5-4ED4-4204-80A3-C551220D79CE}" destId="{6A0DE477-2B04-4D0E-98E6-550BF3A73D55}" srcOrd="1" destOrd="0" parTransId="{6CA78CB9-3A07-49E6-B963-DB58F59BA126}" sibTransId="{FE81FA77-CAEB-4928-ABF2-79A3AD93B891}"/>
    <dgm:cxn modelId="{36D4A61E-797D-4E95-98EE-E691BC44CE9F}" type="presOf" srcId="{C95C9EE5-4ED4-4204-80A3-C551220D79CE}" destId="{2CEA8A6D-44D8-4A87-B0BC-A8C98C92DACD}" srcOrd="0" destOrd="0" presId="urn:microsoft.com/office/officeart/2005/8/layout/lProcess1"/>
    <dgm:cxn modelId="{9ED11638-B667-4FAA-87A7-14D5274E956B}" type="presOf" srcId="{C77A27D7-17E3-4C7A-8B1B-B81EE480C5E7}" destId="{DADAB913-5661-4BB9-A2C5-FB2DC8171831}" srcOrd="0" destOrd="0" presId="urn:microsoft.com/office/officeart/2005/8/layout/lProcess1"/>
    <dgm:cxn modelId="{A628B343-DFEF-4A8F-B5EB-497B9E4114CA}" srcId="{6A0DE477-2B04-4D0E-98E6-550BF3A73D55}" destId="{648F3C8D-D333-4890-82F2-59BEA9A9365C}" srcOrd="0" destOrd="0" parTransId="{7524FBD4-2CF6-4C9E-BE36-280F22593097}" sibTransId="{0B488F94-8FA3-4F67-8B87-A8013C11ABE7}"/>
    <dgm:cxn modelId="{49153B4B-DA5A-411A-AE5A-0FB3C218C22D}" type="presOf" srcId="{FFF984AC-7C99-47B3-8768-C43D61C61A7A}" destId="{FC72D5B0-12A1-488D-B750-1F526E5FE626}" srcOrd="0" destOrd="0" presId="urn:microsoft.com/office/officeart/2005/8/layout/lProcess1"/>
    <dgm:cxn modelId="{DF147F7D-3547-42A4-A5F9-53A299DCDF41}" type="presOf" srcId="{6A0DE477-2B04-4D0E-98E6-550BF3A73D55}" destId="{7B989A81-32E3-42B7-91EA-996369FCFA15}" srcOrd="0" destOrd="0" presId="urn:microsoft.com/office/officeart/2005/8/layout/lProcess1"/>
    <dgm:cxn modelId="{F468BB88-1773-41C7-8265-CB0643BBAE25}" srcId="{C95C9EE5-4ED4-4204-80A3-C551220D79CE}" destId="{C77A27D7-17E3-4C7A-8B1B-B81EE480C5E7}" srcOrd="0" destOrd="0" parTransId="{D83BA09B-1C22-43A5-80CE-3547C81BD16C}" sibTransId="{DE1E09C8-40EC-452B-8DFC-B861F8A397A8}"/>
    <dgm:cxn modelId="{BB954FAF-3D6F-44E8-8AB4-08A6F7F988BC}" srcId="{C77A27D7-17E3-4C7A-8B1B-B81EE480C5E7}" destId="{1B91E5D6-5427-4057-AAAE-09199E60221B}" srcOrd="0" destOrd="0" parTransId="{FFF984AC-7C99-47B3-8768-C43D61C61A7A}" sibTransId="{521DBB33-9EE2-4C47-98D3-3968698A187F}"/>
    <dgm:cxn modelId="{BCE0A9D7-9739-4E72-A200-E764C1AFA451}" type="presOf" srcId="{648F3C8D-D333-4890-82F2-59BEA9A9365C}" destId="{91B1AE94-1A58-4BD5-9A84-CDE3DA5A12EB}" srcOrd="0" destOrd="0" presId="urn:microsoft.com/office/officeart/2005/8/layout/lProcess1"/>
    <dgm:cxn modelId="{6C3E16DE-9514-4BCE-A583-6A164E5DCD5F}" type="presOf" srcId="{1B91E5D6-5427-4057-AAAE-09199E60221B}" destId="{8EB76615-4B2D-4AC2-B97C-ABA21C1B6323}" srcOrd="0" destOrd="0" presId="urn:microsoft.com/office/officeart/2005/8/layout/lProcess1"/>
    <dgm:cxn modelId="{F60CF540-DC1F-41D7-B25D-9EA111C3F1B2}" type="presParOf" srcId="{2CEA8A6D-44D8-4A87-B0BC-A8C98C92DACD}" destId="{6CA946ED-0FAB-4649-8551-0621B2C8D8FD}" srcOrd="0" destOrd="0" presId="urn:microsoft.com/office/officeart/2005/8/layout/lProcess1"/>
    <dgm:cxn modelId="{44DCF02E-8D66-40F0-9AE2-45916FA9D97A}" type="presParOf" srcId="{6CA946ED-0FAB-4649-8551-0621B2C8D8FD}" destId="{DADAB913-5661-4BB9-A2C5-FB2DC8171831}" srcOrd="0" destOrd="0" presId="urn:microsoft.com/office/officeart/2005/8/layout/lProcess1"/>
    <dgm:cxn modelId="{3F83ED03-EA8B-431E-97DA-C7C85C2FBE45}" type="presParOf" srcId="{6CA946ED-0FAB-4649-8551-0621B2C8D8FD}" destId="{FC72D5B0-12A1-488D-B750-1F526E5FE626}" srcOrd="1" destOrd="0" presId="urn:microsoft.com/office/officeart/2005/8/layout/lProcess1"/>
    <dgm:cxn modelId="{54A16555-FA73-408A-9C59-7ACF9FB2FE47}" type="presParOf" srcId="{6CA946ED-0FAB-4649-8551-0621B2C8D8FD}" destId="{8EB76615-4B2D-4AC2-B97C-ABA21C1B6323}" srcOrd="2" destOrd="0" presId="urn:microsoft.com/office/officeart/2005/8/layout/lProcess1"/>
    <dgm:cxn modelId="{E3FAF213-5C55-4458-81E8-9AF31846F41D}" type="presParOf" srcId="{2CEA8A6D-44D8-4A87-B0BC-A8C98C92DACD}" destId="{CDECF546-44DC-4288-8B0C-3387707791DE}" srcOrd="1" destOrd="0" presId="urn:microsoft.com/office/officeart/2005/8/layout/lProcess1"/>
    <dgm:cxn modelId="{24F6622F-7E6F-4B09-891C-73AB70949160}" type="presParOf" srcId="{2CEA8A6D-44D8-4A87-B0BC-A8C98C92DACD}" destId="{7CEAE24F-E1B5-43A7-B48E-283AD3904E5E}" srcOrd="2" destOrd="0" presId="urn:microsoft.com/office/officeart/2005/8/layout/lProcess1"/>
    <dgm:cxn modelId="{5C45DC01-0EB2-4F50-80C5-55506D1F2D26}" type="presParOf" srcId="{7CEAE24F-E1B5-43A7-B48E-283AD3904E5E}" destId="{7B989A81-32E3-42B7-91EA-996369FCFA15}" srcOrd="0" destOrd="0" presId="urn:microsoft.com/office/officeart/2005/8/layout/lProcess1"/>
    <dgm:cxn modelId="{B3F38A4E-BF55-4B34-85E5-CB0E51525580}" type="presParOf" srcId="{7CEAE24F-E1B5-43A7-B48E-283AD3904E5E}" destId="{71F39743-A3C3-4F3B-857F-D1A500A84736}" srcOrd="1" destOrd="0" presId="urn:microsoft.com/office/officeart/2005/8/layout/lProcess1"/>
    <dgm:cxn modelId="{C80C0F07-82A9-43FF-AD67-A18402E437D6}" type="presParOf" srcId="{7CEAE24F-E1B5-43A7-B48E-283AD3904E5E}" destId="{91B1AE94-1A58-4BD5-9A84-CDE3DA5A12EB}" srcOrd="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6BA2732-C751-43B3-872F-4513AE824255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23CCF54-C433-438B-84DF-34D4326308EC}">
      <dgm:prSet/>
      <dgm:spPr/>
      <dgm:t>
        <a:bodyPr/>
        <a:lstStyle/>
        <a:p>
          <a:pPr>
            <a:defRPr cap="all"/>
          </a:pPr>
          <a:r>
            <a:rPr lang="en-US"/>
            <a:t>Structure determines efficiency and communication in a business.</a:t>
          </a:r>
        </a:p>
      </dgm:t>
    </dgm:pt>
    <dgm:pt modelId="{5C9048CE-9EA2-4675-93D7-D9A9ED09EEEA}" type="parTrans" cxnId="{CAC15266-A0D3-4BAE-B0C7-1733BB0B0259}">
      <dgm:prSet/>
      <dgm:spPr/>
      <dgm:t>
        <a:bodyPr/>
        <a:lstStyle/>
        <a:p>
          <a:endParaRPr lang="en-US"/>
        </a:p>
      </dgm:t>
    </dgm:pt>
    <dgm:pt modelId="{01B7874C-B851-4A05-93AA-2E41B7F58629}" type="sibTrans" cxnId="{CAC15266-A0D3-4BAE-B0C7-1733BB0B0259}">
      <dgm:prSet/>
      <dgm:spPr/>
      <dgm:t>
        <a:bodyPr/>
        <a:lstStyle/>
        <a:p>
          <a:endParaRPr lang="en-US"/>
        </a:p>
      </dgm:t>
    </dgm:pt>
    <dgm:pt modelId="{913247E0-995A-42FE-A7AE-6C4550134AEA}">
      <dgm:prSet/>
      <dgm:spPr/>
      <dgm:t>
        <a:bodyPr/>
        <a:lstStyle/>
        <a:p>
          <a:pPr>
            <a:defRPr cap="all"/>
          </a:pPr>
          <a:r>
            <a:rPr lang="en-US"/>
            <a:t>Primark benefits from a functional base with regional divisions.</a:t>
          </a:r>
        </a:p>
      </dgm:t>
    </dgm:pt>
    <dgm:pt modelId="{84865E68-F214-48FF-9EDE-E0EAB5860C45}" type="parTrans" cxnId="{ABA5A35E-3D16-494B-A4F6-2D578397A78D}">
      <dgm:prSet/>
      <dgm:spPr/>
      <dgm:t>
        <a:bodyPr/>
        <a:lstStyle/>
        <a:p>
          <a:endParaRPr lang="en-US"/>
        </a:p>
      </dgm:t>
    </dgm:pt>
    <dgm:pt modelId="{B9F5DB03-0F5E-4C98-B42F-8B5749D2F652}" type="sibTrans" cxnId="{ABA5A35E-3D16-494B-A4F6-2D578397A78D}">
      <dgm:prSet/>
      <dgm:spPr/>
      <dgm:t>
        <a:bodyPr/>
        <a:lstStyle/>
        <a:p>
          <a:endParaRPr lang="en-US"/>
        </a:p>
      </dgm:t>
    </dgm:pt>
    <dgm:pt modelId="{C9CEE59A-E1DC-4236-937B-0B6421D099B5}">
      <dgm:prSet/>
      <dgm:spPr/>
      <dgm:t>
        <a:bodyPr/>
        <a:lstStyle/>
        <a:p>
          <a:pPr>
            <a:defRPr cap="all"/>
          </a:pPr>
          <a:r>
            <a:rPr lang="en-US"/>
            <a:t>Choosing the right structure depends on strategy, environment, and goals.</a:t>
          </a:r>
        </a:p>
      </dgm:t>
    </dgm:pt>
    <dgm:pt modelId="{546AA68D-C7DC-4FC1-BBD9-99858099F1E8}" type="parTrans" cxnId="{0CE608C1-9118-40E2-850C-2916C9C769C8}">
      <dgm:prSet/>
      <dgm:spPr/>
      <dgm:t>
        <a:bodyPr/>
        <a:lstStyle/>
        <a:p>
          <a:endParaRPr lang="en-US"/>
        </a:p>
      </dgm:t>
    </dgm:pt>
    <dgm:pt modelId="{78B0FC80-46CF-443F-8C9A-A1B9CEFE2E07}" type="sibTrans" cxnId="{0CE608C1-9118-40E2-850C-2916C9C769C8}">
      <dgm:prSet/>
      <dgm:spPr/>
      <dgm:t>
        <a:bodyPr/>
        <a:lstStyle/>
        <a:p>
          <a:endParaRPr lang="en-US"/>
        </a:p>
      </dgm:t>
    </dgm:pt>
    <dgm:pt modelId="{DD8C4B6D-89E3-46A0-92A6-B9C148D79905}">
      <dgm:prSet/>
      <dgm:spPr/>
      <dgm:t>
        <a:bodyPr/>
        <a:lstStyle/>
        <a:p>
          <a:pPr>
            <a:defRPr cap="all"/>
          </a:pPr>
          <a:r>
            <a:rPr lang="en-US"/>
            <a:t>Effective structures align with objectives and support collaboration.</a:t>
          </a:r>
        </a:p>
      </dgm:t>
    </dgm:pt>
    <dgm:pt modelId="{0EE59CDD-92D3-49D9-942D-9DEDA22131F4}" type="parTrans" cxnId="{403FDC4D-2C21-4824-AD09-8AB3083A8068}">
      <dgm:prSet/>
      <dgm:spPr/>
      <dgm:t>
        <a:bodyPr/>
        <a:lstStyle/>
        <a:p>
          <a:endParaRPr lang="en-US"/>
        </a:p>
      </dgm:t>
    </dgm:pt>
    <dgm:pt modelId="{577BA70E-1044-4414-9156-8F7AEB4538D7}" type="sibTrans" cxnId="{403FDC4D-2C21-4824-AD09-8AB3083A8068}">
      <dgm:prSet/>
      <dgm:spPr/>
      <dgm:t>
        <a:bodyPr/>
        <a:lstStyle/>
        <a:p>
          <a:endParaRPr lang="en-US"/>
        </a:p>
      </dgm:t>
    </dgm:pt>
    <dgm:pt modelId="{CB40CF9A-C35A-4BF3-BE58-C93A9068B980}" type="pres">
      <dgm:prSet presAssocID="{D6BA2732-C751-43B3-872F-4513AE824255}" presName="linear" presStyleCnt="0">
        <dgm:presLayoutVars>
          <dgm:animLvl val="lvl"/>
          <dgm:resizeHandles val="exact"/>
        </dgm:presLayoutVars>
      </dgm:prSet>
      <dgm:spPr/>
    </dgm:pt>
    <dgm:pt modelId="{D4863511-443D-474F-A776-8AAE075C7A9F}" type="pres">
      <dgm:prSet presAssocID="{423CCF54-C433-438B-84DF-34D4326308EC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9584FCE3-CE7F-4BA2-B935-1E010C40EB77}" type="pres">
      <dgm:prSet presAssocID="{01B7874C-B851-4A05-93AA-2E41B7F58629}" presName="spacer" presStyleCnt="0"/>
      <dgm:spPr/>
    </dgm:pt>
    <dgm:pt modelId="{BF63C2E2-7E06-473C-A212-FA10660414BE}" type="pres">
      <dgm:prSet presAssocID="{913247E0-995A-42FE-A7AE-6C4550134AEA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B188F093-44C3-490F-9E07-9B1713218C5B}" type="pres">
      <dgm:prSet presAssocID="{B9F5DB03-0F5E-4C98-B42F-8B5749D2F652}" presName="spacer" presStyleCnt="0"/>
      <dgm:spPr/>
    </dgm:pt>
    <dgm:pt modelId="{8F9289F1-3C22-4298-8EA2-DFF846AF4329}" type="pres">
      <dgm:prSet presAssocID="{C9CEE59A-E1DC-4236-937B-0B6421D099B5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970669F-684F-4823-A97D-2CBD104613CC}" type="pres">
      <dgm:prSet presAssocID="{78B0FC80-46CF-443F-8C9A-A1B9CEFE2E07}" presName="spacer" presStyleCnt="0"/>
      <dgm:spPr/>
    </dgm:pt>
    <dgm:pt modelId="{D447D68C-FC6F-4A18-889B-6AC5FF975658}" type="pres">
      <dgm:prSet presAssocID="{DD8C4B6D-89E3-46A0-92A6-B9C148D79905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4897B07-A984-4D2E-93E3-2331108D0584}" type="presOf" srcId="{D6BA2732-C751-43B3-872F-4513AE824255}" destId="{CB40CF9A-C35A-4BF3-BE58-C93A9068B980}" srcOrd="0" destOrd="0" presId="urn:microsoft.com/office/officeart/2005/8/layout/vList2"/>
    <dgm:cxn modelId="{ABA5A35E-3D16-494B-A4F6-2D578397A78D}" srcId="{D6BA2732-C751-43B3-872F-4513AE824255}" destId="{913247E0-995A-42FE-A7AE-6C4550134AEA}" srcOrd="1" destOrd="0" parTransId="{84865E68-F214-48FF-9EDE-E0EAB5860C45}" sibTransId="{B9F5DB03-0F5E-4C98-B42F-8B5749D2F652}"/>
    <dgm:cxn modelId="{CAC15266-A0D3-4BAE-B0C7-1733BB0B0259}" srcId="{D6BA2732-C751-43B3-872F-4513AE824255}" destId="{423CCF54-C433-438B-84DF-34D4326308EC}" srcOrd="0" destOrd="0" parTransId="{5C9048CE-9EA2-4675-93D7-D9A9ED09EEEA}" sibTransId="{01B7874C-B851-4A05-93AA-2E41B7F58629}"/>
    <dgm:cxn modelId="{284A276C-9981-42FE-B6AF-D769090E48A6}" type="presOf" srcId="{DD8C4B6D-89E3-46A0-92A6-B9C148D79905}" destId="{D447D68C-FC6F-4A18-889B-6AC5FF975658}" srcOrd="0" destOrd="0" presId="urn:microsoft.com/office/officeart/2005/8/layout/vList2"/>
    <dgm:cxn modelId="{403FDC4D-2C21-4824-AD09-8AB3083A8068}" srcId="{D6BA2732-C751-43B3-872F-4513AE824255}" destId="{DD8C4B6D-89E3-46A0-92A6-B9C148D79905}" srcOrd="3" destOrd="0" parTransId="{0EE59CDD-92D3-49D9-942D-9DEDA22131F4}" sibTransId="{577BA70E-1044-4414-9156-8F7AEB4538D7}"/>
    <dgm:cxn modelId="{23F71B51-E8F9-416C-9EE4-4D35BED05A9B}" type="presOf" srcId="{C9CEE59A-E1DC-4236-937B-0B6421D099B5}" destId="{8F9289F1-3C22-4298-8EA2-DFF846AF4329}" srcOrd="0" destOrd="0" presId="urn:microsoft.com/office/officeart/2005/8/layout/vList2"/>
    <dgm:cxn modelId="{0CE608C1-9118-40E2-850C-2916C9C769C8}" srcId="{D6BA2732-C751-43B3-872F-4513AE824255}" destId="{C9CEE59A-E1DC-4236-937B-0B6421D099B5}" srcOrd="2" destOrd="0" parTransId="{546AA68D-C7DC-4FC1-BBD9-99858099F1E8}" sibTransId="{78B0FC80-46CF-443F-8C9A-A1B9CEFE2E07}"/>
    <dgm:cxn modelId="{CD5724D0-AC58-4BBD-B3E9-E80A57BA6C29}" type="presOf" srcId="{913247E0-995A-42FE-A7AE-6C4550134AEA}" destId="{BF63C2E2-7E06-473C-A212-FA10660414BE}" srcOrd="0" destOrd="0" presId="urn:microsoft.com/office/officeart/2005/8/layout/vList2"/>
    <dgm:cxn modelId="{4DA315EB-0011-4A3D-880A-5E3B20172993}" type="presOf" srcId="{423CCF54-C433-438B-84DF-34D4326308EC}" destId="{D4863511-443D-474F-A776-8AAE075C7A9F}" srcOrd="0" destOrd="0" presId="urn:microsoft.com/office/officeart/2005/8/layout/vList2"/>
    <dgm:cxn modelId="{E20191AF-6BD0-4211-80DF-6E26CD3D2E2B}" type="presParOf" srcId="{CB40CF9A-C35A-4BF3-BE58-C93A9068B980}" destId="{D4863511-443D-474F-A776-8AAE075C7A9F}" srcOrd="0" destOrd="0" presId="urn:microsoft.com/office/officeart/2005/8/layout/vList2"/>
    <dgm:cxn modelId="{763A4B6F-5B7D-4648-B051-E353F5C38F56}" type="presParOf" srcId="{CB40CF9A-C35A-4BF3-BE58-C93A9068B980}" destId="{9584FCE3-CE7F-4BA2-B935-1E010C40EB77}" srcOrd="1" destOrd="0" presId="urn:microsoft.com/office/officeart/2005/8/layout/vList2"/>
    <dgm:cxn modelId="{342547D4-8C5E-4F40-B023-23213E4E7867}" type="presParOf" srcId="{CB40CF9A-C35A-4BF3-BE58-C93A9068B980}" destId="{BF63C2E2-7E06-473C-A212-FA10660414BE}" srcOrd="2" destOrd="0" presId="urn:microsoft.com/office/officeart/2005/8/layout/vList2"/>
    <dgm:cxn modelId="{26AD819A-F488-431B-BA79-50C646BE3A28}" type="presParOf" srcId="{CB40CF9A-C35A-4BF3-BE58-C93A9068B980}" destId="{B188F093-44C3-490F-9E07-9B1713218C5B}" srcOrd="3" destOrd="0" presId="urn:microsoft.com/office/officeart/2005/8/layout/vList2"/>
    <dgm:cxn modelId="{2B70A4AC-352D-47D0-A09A-E88CE11A9471}" type="presParOf" srcId="{CB40CF9A-C35A-4BF3-BE58-C93A9068B980}" destId="{8F9289F1-3C22-4298-8EA2-DFF846AF4329}" srcOrd="4" destOrd="0" presId="urn:microsoft.com/office/officeart/2005/8/layout/vList2"/>
    <dgm:cxn modelId="{9623D15D-EF80-4987-9684-BE0E98A40E5C}" type="presParOf" srcId="{CB40CF9A-C35A-4BF3-BE58-C93A9068B980}" destId="{9970669F-684F-4823-A97D-2CBD104613CC}" srcOrd="5" destOrd="0" presId="urn:microsoft.com/office/officeart/2005/8/layout/vList2"/>
    <dgm:cxn modelId="{13060B15-DA7A-4612-A4B3-D47AF2FDD20A}" type="presParOf" srcId="{CB40CF9A-C35A-4BF3-BE58-C93A9068B980}" destId="{D447D68C-FC6F-4A18-889B-6AC5FF97565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103E6DB9-13D6-4C2F-88B9-B7FF4C4453F8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5E12200A-51B1-42A0-B3BA-A8095BA37FC7}">
      <dgm:prSet/>
      <dgm:spPr/>
      <dgm:t>
        <a:bodyPr/>
        <a:lstStyle/>
        <a:p>
          <a:r>
            <a:rPr lang="en-US"/>
            <a:t>Armstrong, M. &amp; Taylor, S. (2023) Armstrong’s Handbook of Management and Leadership for HR. Kogan Page.</a:t>
          </a:r>
        </a:p>
      </dgm:t>
    </dgm:pt>
    <dgm:pt modelId="{25AE9400-1C3D-466B-A373-A1A50E379C42}" type="parTrans" cxnId="{24568FCF-16F4-4663-A2DD-E4393F51E6C2}">
      <dgm:prSet/>
      <dgm:spPr/>
      <dgm:t>
        <a:bodyPr/>
        <a:lstStyle/>
        <a:p>
          <a:endParaRPr lang="en-US"/>
        </a:p>
      </dgm:t>
    </dgm:pt>
    <dgm:pt modelId="{F8360724-DCDB-4987-BDA2-25D74461BB6D}" type="sibTrans" cxnId="{24568FCF-16F4-4663-A2DD-E4393F51E6C2}">
      <dgm:prSet/>
      <dgm:spPr/>
      <dgm:t>
        <a:bodyPr/>
        <a:lstStyle/>
        <a:p>
          <a:endParaRPr lang="en-US"/>
        </a:p>
      </dgm:t>
    </dgm:pt>
    <dgm:pt modelId="{8B659E16-9639-42AC-8563-BC7848D35477}">
      <dgm:prSet/>
      <dgm:spPr/>
      <dgm:t>
        <a:bodyPr/>
        <a:lstStyle/>
        <a:p>
          <a:r>
            <a:rPr lang="en-US"/>
            <a:t>Daft, R.L. (2021) Management. 14th ed. Cengage Learning.</a:t>
          </a:r>
        </a:p>
      </dgm:t>
    </dgm:pt>
    <dgm:pt modelId="{00EE47B6-586C-4295-9ADC-0BEC32125F9D}" type="parTrans" cxnId="{5DD30268-98B4-4622-9C7A-F3240347EF3E}">
      <dgm:prSet/>
      <dgm:spPr/>
      <dgm:t>
        <a:bodyPr/>
        <a:lstStyle/>
        <a:p>
          <a:endParaRPr lang="en-US"/>
        </a:p>
      </dgm:t>
    </dgm:pt>
    <dgm:pt modelId="{264B6B2F-E7C2-4D7F-8725-1B6DBDC14914}" type="sibTrans" cxnId="{5DD30268-98B4-4622-9C7A-F3240347EF3E}">
      <dgm:prSet/>
      <dgm:spPr/>
      <dgm:t>
        <a:bodyPr/>
        <a:lstStyle/>
        <a:p>
          <a:endParaRPr lang="en-US"/>
        </a:p>
      </dgm:t>
    </dgm:pt>
    <dgm:pt modelId="{A9E1DD6A-CF03-497E-8541-708458209F8C}">
      <dgm:prSet/>
      <dgm:spPr/>
      <dgm:t>
        <a:bodyPr/>
        <a:lstStyle/>
        <a:p>
          <a:r>
            <a:rPr lang="en-US"/>
            <a:t>Jones, G.R. &amp; George, J.M. (2020) Contemporary Management. 12th ed. McGraw-Hill Education.</a:t>
          </a:r>
        </a:p>
      </dgm:t>
    </dgm:pt>
    <dgm:pt modelId="{D0D5891F-2304-4E87-8CC2-06C357DA449F}" type="parTrans" cxnId="{056869A3-309A-474D-BE85-AAE5A40F4EB9}">
      <dgm:prSet/>
      <dgm:spPr/>
      <dgm:t>
        <a:bodyPr/>
        <a:lstStyle/>
        <a:p>
          <a:endParaRPr lang="en-US"/>
        </a:p>
      </dgm:t>
    </dgm:pt>
    <dgm:pt modelId="{606F5F47-8045-4E50-B3E8-19F199C7A18A}" type="sibTrans" cxnId="{056869A3-309A-474D-BE85-AAE5A40F4EB9}">
      <dgm:prSet/>
      <dgm:spPr/>
      <dgm:t>
        <a:bodyPr/>
        <a:lstStyle/>
        <a:p>
          <a:endParaRPr lang="en-US"/>
        </a:p>
      </dgm:t>
    </dgm:pt>
    <dgm:pt modelId="{FF38F45B-2A92-499F-A7A3-366DC4D6FA8A}">
      <dgm:prSet/>
      <dgm:spPr/>
      <dgm:t>
        <a:bodyPr/>
        <a:lstStyle/>
        <a:p>
          <a:r>
            <a:rPr lang="en-US"/>
            <a:t>Mullins, L.J. (2020) Management and Organisational Behaviour. 12th ed. Pearson Education.</a:t>
          </a:r>
        </a:p>
      </dgm:t>
    </dgm:pt>
    <dgm:pt modelId="{E6DBB4BF-3588-4368-BC2F-F3CBE3349758}" type="parTrans" cxnId="{A77C2CF5-9C45-4BBE-AB88-40E08F9FF516}">
      <dgm:prSet/>
      <dgm:spPr/>
      <dgm:t>
        <a:bodyPr/>
        <a:lstStyle/>
        <a:p>
          <a:endParaRPr lang="en-US"/>
        </a:p>
      </dgm:t>
    </dgm:pt>
    <dgm:pt modelId="{9066DAC8-F292-445A-BFB8-E92BEA4C968A}" type="sibTrans" cxnId="{A77C2CF5-9C45-4BBE-AB88-40E08F9FF516}">
      <dgm:prSet/>
      <dgm:spPr/>
      <dgm:t>
        <a:bodyPr/>
        <a:lstStyle/>
        <a:p>
          <a:endParaRPr lang="en-US"/>
        </a:p>
      </dgm:t>
    </dgm:pt>
    <dgm:pt modelId="{334A33E6-D23E-4506-9F8C-8BF914B24E5F}">
      <dgm:prSet/>
      <dgm:spPr/>
      <dgm:t>
        <a:bodyPr/>
        <a:lstStyle/>
        <a:p>
          <a:r>
            <a:rPr lang="en-US"/>
            <a:t>Robbins, S.P. &amp; Coulter, M. (2021) Management. 15th ed. Pearson Education.</a:t>
          </a:r>
        </a:p>
      </dgm:t>
    </dgm:pt>
    <dgm:pt modelId="{F301989D-F31C-4F39-9FB0-9B587DACB11A}" type="parTrans" cxnId="{DD693174-4BB4-4A68-94BB-836B718DC2EE}">
      <dgm:prSet/>
      <dgm:spPr/>
      <dgm:t>
        <a:bodyPr/>
        <a:lstStyle/>
        <a:p>
          <a:endParaRPr lang="en-US"/>
        </a:p>
      </dgm:t>
    </dgm:pt>
    <dgm:pt modelId="{38EC0D26-4918-4106-AE31-8CE761AC33E7}" type="sibTrans" cxnId="{DD693174-4BB4-4A68-94BB-836B718DC2EE}">
      <dgm:prSet/>
      <dgm:spPr/>
      <dgm:t>
        <a:bodyPr/>
        <a:lstStyle/>
        <a:p>
          <a:endParaRPr lang="en-US"/>
        </a:p>
      </dgm:t>
    </dgm:pt>
    <dgm:pt modelId="{1A945DFB-FA46-447D-9AB8-C6DA5BF35D07}">
      <dgm:prSet/>
      <dgm:spPr/>
      <dgm:t>
        <a:bodyPr/>
        <a:lstStyle/>
        <a:p>
          <a:r>
            <a:rPr lang="en-US"/>
            <a:t>Primark (2024) About Us. Available at: </a:t>
          </a:r>
          <a:r>
            <a:rPr lang="en-US">
              <a:hlinkClick xmlns:r="http://schemas.openxmlformats.org/officeDocument/2006/relationships" r:id="rId1"/>
            </a:rPr>
            <a:t>https://www.primark.com/en</a:t>
          </a:r>
          <a:endParaRPr lang="en-US"/>
        </a:p>
      </dgm:t>
    </dgm:pt>
    <dgm:pt modelId="{8F7D6BC9-8443-4C0A-A6C9-4747247544B8}" type="parTrans" cxnId="{8CB72A59-F4BB-4E78-A34F-7A5E2B534A5E}">
      <dgm:prSet/>
      <dgm:spPr/>
      <dgm:t>
        <a:bodyPr/>
        <a:lstStyle/>
        <a:p>
          <a:endParaRPr lang="en-US"/>
        </a:p>
      </dgm:t>
    </dgm:pt>
    <dgm:pt modelId="{B290E657-32C0-4B62-A7DF-AE97A78283E2}" type="sibTrans" cxnId="{8CB72A59-F4BB-4E78-A34F-7A5E2B534A5E}">
      <dgm:prSet/>
      <dgm:spPr/>
      <dgm:t>
        <a:bodyPr/>
        <a:lstStyle/>
        <a:p>
          <a:endParaRPr lang="en-US"/>
        </a:p>
      </dgm:t>
    </dgm:pt>
    <dgm:pt modelId="{EFF38BDF-48F7-473E-BB1B-B312BA74D360}" type="pres">
      <dgm:prSet presAssocID="{103E6DB9-13D6-4C2F-88B9-B7FF4C4453F8}" presName="Name0" presStyleCnt="0">
        <dgm:presLayoutVars>
          <dgm:dir/>
          <dgm:resizeHandles val="exact"/>
        </dgm:presLayoutVars>
      </dgm:prSet>
      <dgm:spPr/>
    </dgm:pt>
    <dgm:pt modelId="{A809F88D-3AF1-42C8-8788-18E855EA42E9}" type="pres">
      <dgm:prSet presAssocID="{5E12200A-51B1-42A0-B3BA-A8095BA37FC7}" presName="node" presStyleLbl="node1" presStyleIdx="0" presStyleCnt="6">
        <dgm:presLayoutVars>
          <dgm:bulletEnabled val="1"/>
        </dgm:presLayoutVars>
      </dgm:prSet>
      <dgm:spPr/>
    </dgm:pt>
    <dgm:pt modelId="{6DC031FA-E702-4E81-8F60-4E01BC19A46E}" type="pres">
      <dgm:prSet presAssocID="{F8360724-DCDB-4987-BDA2-25D74461BB6D}" presName="sibTrans" presStyleLbl="sibTrans1D1" presStyleIdx="0" presStyleCnt="5"/>
      <dgm:spPr/>
    </dgm:pt>
    <dgm:pt modelId="{8F214B92-CC97-41D3-94C9-EC19B4337FFA}" type="pres">
      <dgm:prSet presAssocID="{F8360724-DCDB-4987-BDA2-25D74461BB6D}" presName="connectorText" presStyleLbl="sibTrans1D1" presStyleIdx="0" presStyleCnt="5"/>
      <dgm:spPr/>
    </dgm:pt>
    <dgm:pt modelId="{2AF0680B-89EC-4155-8E7C-441E2AE11C28}" type="pres">
      <dgm:prSet presAssocID="{8B659E16-9639-42AC-8563-BC7848D35477}" presName="node" presStyleLbl="node1" presStyleIdx="1" presStyleCnt="6">
        <dgm:presLayoutVars>
          <dgm:bulletEnabled val="1"/>
        </dgm:presLayoutVars>
      </dgm:prSet>
      <dgm:spPr/>
    </dgm:pt>
    <dgm:pt modelId="{97580397-3ED7-4203-B2EC-31AD147D4119}" type="pres">
      <dgm:prSet presAssocID="{264B6B2F-E7C2-4D7F-8725-1B6DBDC14914}" presName="sibTrans" presStyleLbl="sibTrans1D1" presStyleIdx="1" presStyleCnt="5"/>
      <dgm:spPr/>
    </dgm:pt>
    <dgm:pt modelId="{ED81CFE7-9CA3-44DD-9992-17D1C7D50BB1}" type="pres">
      <dgm:prSet presAssocID="{264B6B2F-E7C2-4D7F-8725-1B6DBDC14914}" presName="connectorText" presStyleLbl="sibTrans1D1" presStyleIdx="1" presStyleCnt="5"/>
      <dgm:spPr/>
    </dgm:pt>
    <dgm:pt modelId="{69A2F703-99F5-4466-AE63-AF2C331D2996}" type="pres">
      <dgm:prSet presAssocID="{A9E1DD6A-CF03-497E-8541-708458209F8C}" presName="node" presStyleLbl="node1" presStyleIdx="2" presStyleCnt="6">
        <dgm:presLayoutVars>
          <dgm:bulletEnabled val="1"/>
        </dgm:presLayoutVars>
      </dgm:prSet>
      <dgm:spPr/>
    </dgm:pt>
    <dgm:pt modelId="{84ED1D22-396E-4F79-82FA-9FDE576C9E43}" type="pres">
      <dgm:prSet presAssocID="{606F5F47-8045-4E50-B3E8-19F199C7A18A}" presName="sibTrans" presStyleLbl="sibTrans1D1" presStyleIdx="2" presStyleCnt="5"/>
      <dgm:spPr/>
    </dgm:pt>
    <dgm:pt modelId="{4D85504A-2093-469D-B8A0-D9176CC4B9EF}" type="pres">
      <dgm:prSet presAssocID="{606F5F47-8045-4E50-B3E8-19F199C7A18A}" presName="connectorText" presStyleLbl="sibTrans1D1" presStyleIdx="2" presStyleCnt="5"/>
      <dgm:spPr/>
    </dgm:pt>
    <dgm:pt modelId="{90503F54-57BD-468F-AFEF-A134142F57B8}" type="pres">
      <dgm:prSet presAssocID="{FF38F45B-2A92-499F-A7A3-366DC4D6FA8A}" presName="node" presStyleLbl="node1" presStyleIdx="3" presStyleCnt="6">
        <dgm:presLayoutVars>
          <dgm:bulletEnabled val="1"/>
        </dgm:presLayoutVars>
      </dgm:prSet>
      <dgm:spPr/>
    </dgm:pt>
    <dgm:pt modelId="{F9F45789-1F00-42A2-97A8-D11EE411443C}" type="pres">
      <dgm:prSet presAssocID="{9066DAC8-F292-445A-BFB8-E92BEA4C968A}" presName="sibTrans" presStyleLbl="sibTrans1D1" presStyleIdx="3" presStyleCnt="5"/>
      <dgm:spPr/>
    </dgm:pt>
    <dgm:pt modelId="{1A4AAA9D-CA5A-4B36-A3DA-4FC17EDFE76E}" type="pres">
      <dgm:prSet presAssocID="{9066DAC8-F292-445A-BFB8-E92BEA4C968A}" presName="connectorText" presStyleLbl="sibTrans1D1" presStyleIdx="3" presStyleCnt="5"/>
      <dgm:spPr/>
    </dgm:pt>
    <dgm:pt modelId="{BEAB37B2-708E-4FFD-8867-4D67714F5F98}" type="pres">
      <dgm:prSet presAssocID="{334A33E6-D23E-4506-9F8C-8BF914B24E5F}" presName="node" presStyleLbl="node1" presStyleIdx="4" presStyleCnt="6">
        <dgm:presLayoutVars>
          <dgm:bulletEnabled val="1"/>
        </dgm:presLayoutVars>
      </dgm:prSet>
      <dgm:spPr/>
    </dgm:pt>
    <dgm:pt modelId="{702599C0-C52B-4DEE-A7AD-025C80F2EFCF}" type="pres">
      <dgm:prSet presAssocID="{38EC0D26-4918-4106-AE31-8CE761AC33E7}" presName="sibTrans" presStyleLbl="sibTrans1D1" presStyleIdx="4" presStyleCnt="5"/>
      <dgm:spPr/>
    </dgm:pt>
    <dgm:pt modelId="{3CF14886-1411-4339-86AB-FECEF405DB26}" type="pres">
      <dgm:prSet presAssocID="{38EC0D26-4918-4106-AE31-8CE761AC33E7}" presName="connectorText" presStyleLbl="sibTrans1D1" presStyleIdx="4" presStyleCnt="5"/>
      <dgm:spPr/>
    </dgm:pt>
    <dgm:pt modelId="{2909125D-90EC-4755-BCDF-8F80A207D740}" type="pres">
      <dgm:prSet presAssocID="{1A945DFB-FA46-447D-9AB8-C6DA5BF35D07}" presName="node" presStyleLbl="node1" presStyleIdx="5" presStyleCnt="6">
        <dgm:presLayoutVars>
          <dgm:bulletEnabled val="1"/>
        </dgm:presLayoutVars>
      </dgm:prSet>
      <dgm:spPr/>
    </dgm:pt>
  </dgm:ptLst>
  <dgm:cxnLst>
    <dgm:cxn modelId="{26E19318-17F6-4D58-AFE7-6CBE4F438AAA}" type="presOf" srcId="{38EC0D26-4918-4106-AE31-8CE761AC33E7}" destId="{3CF14886-1411-4339-86AB-FECEF405DB26}" srcOrd="1" destOrd="0" presId="urn:microsoft.com/office/officeart/2016/7/layout/RepeatingBendingProcessNew"/>
    <dgm:cxn modelId="{6C03C421-2C48-452B-B0F2-316D2AFCE6C2}" type="presOf" srcId="{A9E1DD6A-CF03-497E-8541-708458209F8C}" destId="{69A2F703-99F5-4466-AE63-AF2C331D2996}" srcOrd="0" destOrd="0" presId="urn:microsoft.com/office/officeart/2016/7/layout/RepeatingBendingProcessNew"/>
    <dgm:cxn modelId="{2CFF9628-0C35-44AD-9A31-654F1F5EBE9C}" type="presOf" srcId="{8B659E16-9639-42AC-8563-BC7848D35477}" destId="{2AF0680B-89EC-4155-8E7C-441E2AE11C28}" srcOrd="0" destOrd="0" presId="urn:microsoft.com/office/officeart/2016/7/layout/RepeatingBendingProcessNew"/>
    <dgm:cxn modelId="{C7367E5B-44E9-4420-92C0-0CECD1A3358D}" type="presOf" srcId="{606F5F47-8045-4E50-B3E8-19F199C7A18A}" destId="{84ED1D22-396E-4F79-82FA-9FDE576C9E43}" srcOrd="0" destOrd="0" presId="urn:microsoft.com/office/officeart/2016/7/layout/RepeatingBendingProcessNew"/>
    <dgm:cxn modelId="{5DD30268-98B4-4622-9C7A-F3240347EF3E}" srcId="{103E6DB9-13D6-4C2F-88B9-B7FF4C4453F8}" destId="{8B659E16-9639-42AC-8563-BC7848D35477}" srcOrd="1" destOrd="0" parTransId="{00EE47B6-586C-4295-9ADC-0BEC32125F9D}" sibTransId="{264B6B2F-E7C2-4D7F-8725-1B6DBDC14914}"/>
    <dgm:cxn modelId="{5F658668-1982-4E9A-AF6E-7D259CDD7B42}" type="presOf" srcId="{F8360724-DCDB-4987-BDA2-25D74461BB6D}" destId="{8F214B92-CC97-41D3-94C9-EC19B4337FFA}" srcOrd="1" destOrd="0" presId="urn:microsoft.com/office/officeart/2016/7/layout/RepeatingBendingProcessNew"/>
    <dgm:cxn modelId="{01B54D71-D7C5-46F9-9D0C-3B67903A59BC}" type="presOf" srcId="{103E6DB9-13D6-4C2F-88B9-B7FF4C4453F8}" destId="{EFF38BDF-48F7-473E-BB1B-B312BA74D360}" srcOrd="0" destOrd="0" presId="urn:microsoft.com/office/officeart/2016/7/layout/RepeatingBendingProcessNew"/>
    <dgm:cxn modelId="{47240F54-7451-4B4F-B46A-1274E0FAC101}" type="presOf" srcId="{9066DAC8-F292-445A-BFB8-E92BEA4C968A}" destId="{1A4AAA9D-CA5A-4B36-A3DA-4FC17EDFE76E}" srcOrd="1" destOrd="0" presId="urn:microsoft.com/office/officeart/2016/7/layout/RepeatingBendingProcessNew"/>
    <dgm:cxn modelId="{DD693174-4BB4-4A68-94BB-836B718DC2EE}" srcId="{103E6DB9-13D6-4C2F-88B9-B7FF4C4453F8}" destId="{334A33E6-D23E-4506-9F8C-8BF914B24E5F}" srcOrd="4" destOrd="0" parTransId="{F301989D-F31C-4F39-9FB0-9B587DACB11A}" sibTransId="{38EC0D26-4918-4106-AE31-8CE761AC33E7}"/>
    <dgm:cxn modelId="{8CB72A59-F4BB-4E78-A34F-7A5E2B534A5E}" srcId="{103E6DB9-13D6-4C2F-88B9-B7FF4C4453F8}" destId="{1A945DFB-FA46-447D-9AB8-C6DA5BF35D07}" srcOrd="5" destOrd="0" parTransId="{8F7D6BC9-8443-4C0A-A6C9-4747247544B8}" sibTransId="{B290E657-32C0-4B62-A7DF-AE97A78283E2}"/>
    <dgm:cxn modelId="{3953E587-A7C9-45B4-8A9C-85AB7C85E9F9}" type="presOf" srcId="{334A33E6-D23E-4506-9F8C-8BF914B24E5F}" destId="{BEAB37B2-708E-4FFD-8867-4D67714F5F98}" srcOrd="0" destOrd="0" presId="urn:microsoft.com/office/officeart/2016/7/layout/RepeatingBendingProcessNew"/>
    <dgm:cxn modelId="{A81B4C8A-D453-46DC-926D-A19A89600108}" type="presOf" srcId="{5E12200A-51B1-42A0-B3BA-A8095BA37FC7}" destId="{A809F88D-3AF1-42C8-8788-18E855EA42E9}" srcOrd="0" destOrd="0" presId="urn:microsoft.com/office/officeart/2016/7/layout/RepeatingBendingProcessNew"/>
    <dgm:cxn modelId="{332DDB8E-6DBC-4F37-876D-E5C5AC26C010}" type="presOf" srcId="{606F5F47-8045-4E50-B3E8-19F199C7A18A}" destId="{4D85504A-2093-469D-B8A0-D9176CC4B9EF}" srcOrd="1" destOrd="0" presId="urn:microsoft.com/office/officeart/2016/7/layout/RepeatingBendingProcessNew"/>
    <dgm:cxn modelId="{6B0E7997-8E02-4EB3-A497-4436009E8598}" type="presOf" srcId="{38EC0D26-4918-4106-AE31-8CE761AC33E7}" destId="{702599C0-C52B-4DEE-A7AD-025C80F2EFCF}" srcOrd="0" destOrd="0" presId="urn:microsoft.com/office/officeart/2016/7/layout/RepeatingBendingProcessNew"/>
    <dgm:cxn modelId="{056869A3-309A-474D-BE85-AAE5A40F4EB9}" srcId="{103E6DB9-13D6-4C2F-88B9-B7FF4C4453F8}" destId="{A9E1DD6A-CF03-497E-8541-708458209F8C}" srcOrd="2" destOrd="0" parTransId="{D0D5891F-2304-4E87-8CC2-06C357DA449F}" sibTransId="{606F5F47-8045-4E50-B3E8-19F199C7A18A}"/>
    <dgm:cxn modelId="{C86833A4-4583-4076-A869-F4A21FF0768D}" type="presOf" srcId="{264B6B2F-E7C2-4D7F-8725-1B6DBDC14914}" destId="{97580397-3ED7-4203-B2EC-31AD147D4119}" srcOrd="0" destOrd="0" presId="urn:microsoft.com/office/officeart/2016/7/layout/RepeatingBendingProcessNew"/>
    <dgm:cxn modelId="{CA8482AA-DFBC-4E28-9647-E51B7A28CE8A}" type="presOf" srcId="{1A945DFB-FA46-447D-9AB8-C6DA5BF35D07}" destId="{2909125D-90EC-4755-BCDF-8F80A207D740}" srcOrd="0" destOrd="0" presId="urn:microsoft.com/office/officeart/2016/7/layout/RepeatingBendingProcessNew"/>
    <dgm:cxn modelId="{16ACDCC4-E324-4AD9-B637-072CEA684D5F}" type="presOf" srcId="{9066DAC8-F292-445A-BFB8-E92BEA4C968A}" destId="{F9F45789-1F00-42A2-97A8-D11EE411443C}" srcOrd="0" destOrd="0" presId="urn:microsoft.com/office/officeart/2016/7/layout/RepeatingBendingProcessNew"/>
    <dgm:cxn modelId="{63EE54C7-FB54-41D7-BFF5-FB219D8E800E}" type="presOf" srcId="{264B6B2F-E7C2-4D7F-8725-1B6DBDC14914}" destId="{ED81CFE7-9CA3-44DD-9992-17D1C7D50BB1}" srcOrd="1" destOrd="0" presId="urn:microsoft.com/office/officeart/2016/7/layout/RepeatingBendingProcessNew"/>
    <dgm:cxn modelId="{A9A95DC8-F4B5-484F-BD25-524A176AD217}" type="presOf" srcId="{F8360724-DCDB-4987-BDA2-25D74461BB6D}" destId="{6DC031FA-E702-4E81-8F60-4E01BC19A46E}" srcOrd="0" destOrd="0" presId="urn:microsoft.com/office/officeart/2016/7/layout/RepeatingBendingProcessNew"/>
    <dgm:cxn modelId="{AF67F2CA-F4AD-442A-9343-CDAB24B4455D}" type="presOf" srcId="{FF38F45B-2A92-499F-A7A3-366DC4D6FA8A}" destId="{90503F54-57BD-468F-AFEF-A134142F57B8}" srcOrd="0" destOrd="0" presId="urn:microsoft.com/office/officeart/2016/7/layout/RepeatingBendingProcessNew"/>
    <dgm:cxn modelId="{24568FCF-16F4-4663-A2DD-E4393F51E6C2}" srcId="{103E6DB9-13D6-4C2F-88B9-B7FF4C4453F8}" destId="{5E12200A-51B1-42A0-B3BA-A8095BA37FC7}" srcOrd="0" destOrd="0" parTransId="{25AE9400-1C3D-466B-A373-A1A50E379C42}" sibTransId="{F8360724-DCDB-4987-BDA2-25D74461BB6D}"/>
    <dgm:cxn modelId="{A77C2CF5-9C45-4BBE-AB88-40E08F9FF516}" srcId="{103E6DB9-13D6-4C2F-88B9-B7FF4C4453F8}" destId="{FF38F45B-2A92-499F-A7A3-366DC4D6FA8A}" srcOrd="3" destOrd="0" parTransId="{E6DBB4BF-3588-4368-BC2F-F3CBE3349758}" sibTransId="{9066DAC8-F292-445A-BFB8-E92BEA4C968A}"/>
    <dgm:cxn modelId="{BD52797B-5B0F-4FA0-A352-03F0147F9DA2}" type="presParOf" srcId="{EFF38BDF-48F7-473E-BB1B-B312BA74D360}" destId="{A809F88D-3AF1-42C8-8788-18E855EA42E9}" srcOrd="0" destOrd="0" presId="urn:microsoft.com/office/officeart/2016/7/layout/RepeatingBendingProcessNew"/>
    <dgm:cxn modelId="{E8A1F8C4-7B52-4045-814D-DA9CBC0C53A3}" type="presParOf" srcId="{EFF38BDF-48F7-473E-BB1B-B312BA74D360}" destId="{6DC031FA-E702-4E81-8F60-4E01BC19A46E}" srcOrd="1" destOrd="0" presId="urn:microsoft.com/office/officeart/2016/7/layout/RepeatingBendingProcessNew"/>
    <dgm:cxn modelId="{4EAD9C3B-8EB7-4585-BDF1-3A38171CEA42}" type="presParOf" srcId="{6DC031FA-E702-4E81-8F60-4E01BC19A46E}" destId="{8F214B92-CC97-41D3-94C9-EC19B4337FFA}" srcOrd="0" destOrd="0" presId="urn:microsoft.com/office/officeart/2016/7/layout/RepeatingBendingProcessNew"/>
    <dgm:cxn modelId="{F5A0CCE3-E62F-43D6-8F96-9AEE7B4F8B02}" type="presParOf" srcId="{EFF38BDF-48F7-473E-BB1B-B312BA74D360}" destId="{2AF0680B-89EC-4155-8E7C-441E2AE11C28}" srcOrd="2" destOrd="0" presId="urn:microsoft.com/office/officeart/2016/7/layout/RepeatingBendingProcessNew"/>
    <dgm:cxn modelId="{44C4366C-FA60-4FF1-AB63-A8AF21C91146}" type="presParOf" srcId="{EFF38BDF-48F7-473E-BB1B-B312BA74D360}" destId="{97580397-3ED7-4203-B2EC-31AD147D4119}" srcOrd="3" destOrd="0" presId="urn:microsoft.com/office/officeart/2016/7/layout/RepeatingBendingProcessNew"/>
    <dgm:cxn modelId="{CAA44D00-7F17-4C82-BD10-4336CC98F776}" type="presParOf" srcId="{97580397-3ED7-4203-B2EC-31AD147D4119}" destId="{ED81CFE7-9CA3-44DD-9992-17D1C7D50BB1}" srcOrd="0" destOrd="0" presId="urn:microsoft.com/office/officeart/2016/7/layout/RepeatingBendingProcessNew"/>
    <dgm:cxn modelId="{5969872D-E019-4947-B5E7-A6C829F62237}" type="presParOf" srcId="{EFF38BDF-48F7-473E-BB1B-B312BA74D360}" destId="{69A2F703-99F5-4466-AE63-AF2C331D2996}" srcOrd="4" destOrd="0" presId="urn:microsoft.com/office/officeart/2016/7/layout/RepeatingBendingProcessNew"/>
    <dgm:cxn modelId="{BBD54973-59F9-4F7A-9A95-1AE33AAA8022}" type="presParOf" srcId="{EFF38BDF-48F7-473E-BB1B-B312BA74D360}" destId="{84ED1D22-396E-4F79-82FA-9FDE576C9E43}" srcOrd="5" destOrd="0" presId="urn:microsoft.com/office/officeart/2016/7/layout/RepeatingBendingProcessNew"/>
    <dgm:cxn modelId="{5DF15081-AA3C-4CFF-83B6-AF1B64140C89}" type="presParOf" srcId="{84ED1D22-396E-4F79-82FA-9FDE576C9E43}" destId="{4D85504A-2093-469D-B8A0-D9176CC4B9EF}" srcOrd="0" destOrd="0" presId="urn:microsoft.com/office/officeart/2016/7/layout/RepeatingBendingProcessNew"/>
    <dgm:cxn modelId="{00D8C51E-BED7-4681-B61A-73E31E2DD72A}" type="presParOf" srcId="{EFF38BDF-48F7-473E-BB1B-B312BA74D360}" destId="{90503F54-57BD-468F-AFEF-A134142F57B8}" srcOrd="6" destOrd="0" presId="urn:microsoft.com/office/officeart/2016/7/layout/RepeatingBendingProcessNew"/>
    <dgm:cxn modelId="{91E7FB4D-3687-4E1C-9757-0FBE51203DF0}" type="presParOf" srcId="{EFF38BDF-48F7-473E-BB1B-B312BA74D360}" destId="{F9F45789-1F00-42A2-97A8-D11EE411443C}" srcOrd="7" destOrd="0" presId="urn:microsoft.com/office/officeart/2016/7/layout/RepeatingBendingProcessNew"/>
    <dgm:cxn modelId="{3BB0FBD4-91B1-40EC-A345-AC11A402D507}" type="presParOf" srcId="{F9F45789-1F00-42A2-97A8-D11EE411443C}" destId="{1A4AAA9D-CA5A-4B36-A3DA-4FC17EDFE76E}" srcOrd="0" destOrd="0" presId="urn:microsoft.com/office/officeart/2016/7/layout/RepeatingBendingProcessNew"/>
    <dgm:cxn modelId="{395725B5-ADBC-4309-B64E-8858086FEF0F}" type="presParOf" srcId="{EFF38BDF-48F7-473E-BB1B-B312BA74D360}" destId="{BEAB37B2-708E-4FFD-8867-4D67714F5F98}" srcOrd="8" destOrd="0" presId="urn:microsoft.com/office/officeart/2016/7/layout/RepeatingBendingProcessNew"/>
    <dgm:cxn modelId="{DBD8103E-CAAB-48A3-A8EC-12126FB6AB72}" type="presParOf" srcId="{EFF38BDF-48F7-473E-BB1B-B312BA74D360}" destId="{702599C0-C52B-4DEE-A7AD-025C80F2EFCF}" srcOrd="9" destOrd="0" presId="urn:microsoft.com/office/officeart/2016/7/layout/RepeatingBendingProcessNew"/>
    <dgm:cxn modelId="{87E9355B-341D-4C74-B74C-506D37913F1B}" type="presParOf" srcId="{702599C0-C52B-4DEE-A7AD-025C80F2EFCF}" destId="{3CF14886-1411-4339-86AB-FECEF405DB26}" srcOrd="0" destOrd="0" presId="urn:microsoft.com/office/officeart/2016/7/layout/RepeatingBendingProcessNew"/>
    <dgm:cxn modelId="{D8FD7651-6210-4152-BD9A-1EEADBE89D00}" type="presParOf" srcId="{EFF38BDF-48F7-473E-BB1B-B312BA74D360}" destId="{2909125D-90EC-4755-BCDF-8F80A207D740}" srcOrd="10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FBC6D-E093-4AD9-93E4-947DF3F8FB0A}">
      <dsp:nvSpPr>
        <dsp:cNvPr id="0" name=""/>
        <dsp:cNvSpPr/>
      </dsp:nvSpPr>
      <dsp:spPr>
        <a:xfrm>
          <a:off x="484813" y="825669"/>
          <a:ext cx="1509750" cy="150975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BBDB027-734B-4940-930F-5869433E83F4}">
      <dsp:nvSpPr>
        <dsp:cNvPr id="0" name=""/>
        <dsp:cNvSpPr/>
      </dsp:nvSpPr>
      <dsp:spPr>
        <a:xfrm>
          <a:off x="806563" y="1147419"/>
          <a:ext cx="866250" cy="86625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781AC7-9949-422A-997B-0524056965E2}">
      <dsp:nvSpPr>
        <dsp:cNvPr id="0" name=""/>
        <dsp:cNvSpPr/>
      </dsp:nvSpPr>
      <dsp:spPr>
        <a:xfrm>
          <a:off x="2188" y="2805669"/>
          <a:ext cx="24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Defines how tasks, coordination, and supervision are directed.(Robbins &amp; Coulter, 2021)</a:t>
          </a:r>
        </a:p>
      </dsp:txBody>
      <dsp:txXfrm>
        <a:off x="2188" y="2805669"/>
        <a:ext cx="2475000" cy="720000"/>
      </dsp:txXfrm>
    </dsp:sp>
    <dsp:sp modelId="{68DE8858-C696-41A5-89E7-F888AE714E76}">
      <dsp:nvSpPr>
        <dsp:cNvPr id="0" name=""/>
        <dsp:cNvSpPr/>
      </dsp:nvSpPr>
      <dsp:spPr>
        <a:xfrm>
          <a:off x="3392938" y="825669"/>
          <a:ext cx="1509750" cy="1509750"/>
        </a:xfrm>
        <a:prstGeom prst="round2DiagRect">
          <a:avLst>
            <a:gd name="adj1" fmla="val 29727"/>
            <a:gd name="adj2" fmla="val 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F1B148-9B94-4EFF-ADCF-EF509292DDB2}">
      <dsp:nvSpPr>
        <dsp:cNvPr id="0" name=""/>
        <dsp:cNvSpPr/>
      </dsp:nvSpPr>
      <dsp:spPr>
        <a:xfrm>
          <a:off x="3714688" y="1147419"/>
          <a:ext cx="866250" cy="86625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45C6CD-9B57-4536-8D12-43A76E712260}">
      <dsp:nvSpPr>
        <dsp:cNvPr id="0" name=""/>
        <dsp:cNvSpPr/>
      </dsp:nvSpPr>
      <dsp:spPr>
        <a:xfrm>
          <a:off x="2910313" y="2805669"/>
          <a:ext cx="2475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4889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100" kern="1200"/>
            <a:t>Organisational chart shows hierarchy and communication flow.</a:t>
          </a:r>
        </a:p>
      </dsp:txBody>
      <dsp:txXfrm>
        <a:off x="2910313" y="2805669"/>
        <a:ext cx="2475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61BD5F-0769-4121-822B-52A6E6FEC7D6}">
      <dsp:nvSpPr>
        <dsp:cNvPr id="0" name=""/>
        <dsp:cNvSpPr/>
      </dsp:nvSpPr>
      <dsp:spPr>
        <a:xfrm>
          <a:off x="679050" y="578771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B06277-A3B8-4EBA-8EBE-FDB557AE0DFD}">
      <dsp:nvSpPr>
        <dsp:cNvPr id="0" name=""/>
        <dsp:cNvSpPr/>
      </dsp:nvSpPr>
      <dsp:spPr>
        <a:xfrm>
          <a:off x="1081237" y="980959"/>
          <a:ext cx="1082812" cy="1082812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0D0986-89BF-4A58-9348-51A407DF4AC3}">
      <dsp:nvSpPr>
        <dsp:cNvPr id="0" name=""/>
        <dsp:cNvSpPr/>
      </dsp:nvSpPr>
      <dsp:spPr>
        <a:xfrm>
          <a:off x="75768" y="305377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Clarifies roles and responsibilities</a:t>
          </a:r>
        </a:p>
      </dsp:txBody>
      <dsp:txXfrm>
        <a:off x="75768" y="3053772"/>
        <a:ext cx="3093750" cy="720000"/>
      </dsp:txXfrm>
    </dsp:sp>
    <dsp:sp modelId="{A7A823F0-BF07-49D5-8F62-1C0937C5DEE8}">
      <dsp:nvSpPr>
        <dsp:cNvPr id="0" name=""/>
        <dsp:cNvSpPr/>
      </dsp:nvSpPr>
      <dsp:spPr>
        <a:xfrm>
          <a:off x="4314206" y="578771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4E371A-F199-4E6B-8806-214C5210D8A4}">
      <dsp:nvSpPr>
        <dsp:cNvPr id="0" name=""/>
        <dsp:cNvSpPr/>
      </dsp:nvSpPr>
      <dsp:spPr>
        <a:xfrm>
          <a:off x="4716393" y="980959"/>
          <a:ext cx="1082812" cy="1082812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602016-1BDE-4CF0-A4B3-CEE94E30138E}">
      <dsp:nvSpPr>
        <dsp:cNvPr id="0" name=""/>
        <dsp:cNvSpPr/>
      </dsp:nvSpPr>
      <dsp:spPr>
        <a:xfrm>
          <a:off x="3710925" y="305377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Improves communication</a:t>
          </a:r>
        </a:p>
      </dsp:txBody>
      <dsp:txXfrm>
        <a:off x="3710925" y="3053772"/>
        <a:ext cx="3093750" cy="720000"/>
      </dsp:txXfrm>
    </dsp:sp>
    <dsp:sp modelId="{38141C92-63EB-40B3-B6EE-47B2C8C725F3}">
      <dsp:nvSpPr>
        <dsp:cNvPr id="0" name=""/>
        <dsp:cNvSpPr/>
      </dsp:nvSpPr>
      <dsp:spPr>
        <a:xfrm>
          <a:off x="7949362" y="578771"/>
          <a:ext cx="1887187" cy="1887187"/>
        </a:xfrm>
        <a:prstGeom prst="ellipse">
          <a:avLst/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CC2701-24A9-4D2F-9EC0-14D24AF06FA2}">
      <dsp:nvSpPr>
        <dsp:cNvPr id="0" name=""/>
        <dsp:cNvSpPr/>
      </dsp:nvSpPr>
      <dsp:spPr>
        <a:xfrm>
          <a:off x="8351550" y="980959"/>
          <a:ext cx="1082812" cy="1082812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415053-A8D6-47EF-BD44-503A15C2A14D}">
      <dsp:nvSpPr>
        <dsp:cNvPr id="0" name=""/>
        <dsp:cNvSpPr/>
      </dsp:nvSpPr>
      <dsp:spPr>
        <a:xfrm>
          <a:off x="7346081" y="3053772"/>
          <a:ext cx="309375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1600" kern="1200"/>
            <a:t>Increases efficiency and accountability(Mullins, 2020)</a:t>
          </a:r>
        </a:p>
      </dsp:txBody>
      <dsp:txXfrm>
        <a:off x="7346081" y="3053772"/>
        <a:ext cx="3093750" cy="7200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AE86937-85D4-4C46-90FF-B162CF849C12}">
      <dsp:nvSpPr>
        <dsp:cNvPr id="0" name=""/>
        <dsp:cNvSpPr/>
      </dsp:nvSpPr>
      <dsp:spPr>
        <a:xfrm>
          <a:off x="957331" y="-3753"/>
          <a:ext cx="2657337" cy="2657337"/>
        </a:xfrm>
        <a:prstGeom prst="circularArrow">
          <a:avLst>
            <a:gd name="adj1" fmla="val 5274"/>
            <a:gd name="adj2" fmla="val 312630"/>
            <a:gd name="adj3" fmla="val 14311816"/>
            <a:gd name="adj4" fmla="val 17078214"/>
            <a:gd name="adj5" fmla="val 5477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CF6DD0-B2AC-4EB7-897D-130EAF3D4A37}">
      <dsp:nvSpPr>
        <dsp:cNvPr id="0" name=""/>
        <dsp:cNvSpPr/>
      </dsp:nvSpPr>
      <dsp:spPr>
        <a:xfrm>
          <a:off x="1804913" y="513"/>
          <a:ext cx="962173" cy="481086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CEO</a:t>
          </a:r>
          <a:endParaRPr lang="en-US" sz="1100" kern="1200" dirty="0"/>
        </a:p>
      </dsp:txBody>
      <dsp:txXfrm>
        <a:off x="1828398" y="23998"/>
        <a:ext cx="915203" cy="434116"/>
      </dsp:txXfrm>
    </dsp:sp>
    <dsp:sp modelId="{986F6989-33FC-4762-BB73-65172149F11E}">
      <dsp:nvSpPr>
        <dsp:cNvPr id="0" name=""/>
        <dsp:cNvSpPr/>
      </dsp:nvSpPr>
      <dsp:spPr>
        <a:xfrm>
          <a:off x="2738512" y="539526"/>
          <a:ext cx="962173" cy="481086"/>
        </a:xfrm>
        <a:prstGeom prst="roundRect">
          <a:avLst/>
        </a:prstGeom>
        <a:solidFill>
          <a:schemeClr val="accent4">
            <a:hueOff val="1319987"/>
            <a:satOff val="-5840"/>
            <a:lumOff val="-98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HR DEPARTMENT</a:t>
          </a:r>
          <a:endParaRPr lang="en-US" sz="1100" kern="1200" dirty="0"/>
        </a:p>
      </dsp:txBody>
      <dsp:txXfrm>
        <a:off x="2761997" y="563011"/>
        <a:ext cx="915203" cy="434116"/>
      </dsp:txXfrm>
    </dsp:sp>
    <dsp:sp modelId="{E0B7BDE9-DB6A-4596-916C-E252F811090A}">
      <dsp:nvSpPr>
        <dsp:cNvPr id="0" name=""/>
        <dsp:cNvSpPr/>
      </dsp:nvSpPr>
      <dsp:spPr>
        <a:xfrm>
          <a:off x="2738512" y="1617554"/>
          <a:ext cx="962173" cy="481086"/>
        </a:xfrm>
        <a:prstGeom prst="roundRect">
          <a:avLst/>
        </a:prstGeom>
        <a:solidFill>
          <a:schemeClr val="accent4">
            <a:hueOff val="2639975"/>
            <a:satOff val="-11681"/>
            <a:lumOff val="-1961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MARKETING DEPARTMENT</a:t>
          </a:r>
          <a:endParaRPr lang="en-US" sz="1100" kern="1200" dirty="0"/>
        </a:p>
      </dsp:txBody>
      <dsp:txXfrm>
        <a:off x="2761997" y="1641039"/>
        <a:ext cx="915203" cy="434116"/>
      </dsp:txXfrm>
    </dsp:sp>
    <dsp:sp modelId="{1E18F9BD-6128-4F04-8D94-243F6D4EAC17}">
      <dsp:nvSpPr>
        <dsp:cNvPr id="0" name=""/>
        <dsp:cNvSpPr/>
      </dsp:nvSpPr>
      <dsp:spPr>
        <a:xfrm>
          <a:off x="1804913" y="2156567"/>
          <a:ext cx="962173" cy="481086"/>
        </a:xfrm>
        <a:prstGeom prst="roundRect">
          <a:avLst/>
        </a:prstGeom>
        <a:solidFill>
          <a:schemeClr val="accent4">
            <a:hueOff val="3959962"/>
            <a:satOff val="-17521"/>
            <a:lumOff val="-294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FINANCE DEPARTMENT</a:t>
          </a:r>
          <a:endParaRPr lang="en-US" sz="1100" kern="1200" dirty="0"/>
        </a:p>
      </dsp:txBody>
      <dsp:txXfrm>
        <a:off x="1828398" y="2180052"/>
        <a:ext cx="915203" cy="434116"/>
      </dsp:txXfrm>
    </dsp:sp>
    <dsp:sp modelId="{9025FD79-E7AD-46D2-A41C-68FA1AC71484}">
      <dsp:nvSpPr>
        <dsp:cNvPr id="0" name=""/>
        <dsp:cNvSpPr/>
      </dsp:nvSpPr>
      <dsp:spPr>
        <a:xfrm>
          <a:off x="871313" y="1617554"/>
          <a:ext cx="962173" cy="481086"/>
        </a:xfrm>
        <a:prstGeom prst="roundRect">
          <a:avLst/>
        </a:prstGeom>
        <a:solidFill>
          <a:schemeClr val="accent4">
            <a:hueOff val="5279950"/>
            <a:satOff val="-23362"/>
            <a:lumOff val="-392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OPERATION DEPARTMENT</a:t>
          </a:r>
        </a:p>
      </dsp:txBody>
      <dsp:txXfrm>
        <a:off x="894798" y="1641039"/>
        <a:ext cx="915203" cy="434116"/>
      </dsp:txXfrm>
    </dsp:sp>
    <dsp:sp modelId="{40467FB2-20E5-4F10-A5BB-1A5C69963786}">
      <dsp:nvSpPr>
        <dsp:cNvPr id="0" name=""/>
        <dsp:cNvSpPr/>
      </dsp:nvSpPr>
      <dsp:spPr>
        <a:xfrm>
          <a:off x="871313" y="539526"/>
          <a:ext cx="962173" cy="481086"/>
        </a:xfrm>
        <a:prstGeom prst="roundRect">
          <a:avLst/>
        </a:prstGeom>
        <a:solidFill>
          <a:schemeClr val="accent4">
            <a:hueOff val="6599937"/>
            <a:satOff val="-29202"/>
            <a:lumOff val="-490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ptos Display" panose="020F0302020204030204"/>
            </a:rPr>
            <a:t>CUSTOMER SERVICE</a:t>
          </a:r>
        </a:p>
      </dsp:txBody>
      <dsp:txXfrm>
        <a:off x="894798" y="563011"/>
        <a:ext cx="915203" cy="43411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18673-BD71-4959-BA2A-0AD1D44886EF}">
      <dsp:nvSpPr>
        <dsp:cNvPr id="0" name=""/>
        <dsp:cNvSpPr/>
      </dsp:nvSpPr>
      <dsp:spPr>
        <a:xfrm>
          <a:off x="1137640" y="-11162"/>
          <a:ext cx="2296719" cy="2296719"/>
        </a:xfrm>
        <a:prstGeom prst="circularArrow">
          <a:avLst>
            <a:gd name="adj1" fmla="val 5544"/>
            <a:gd name="adj2" fmla="val 330680"/>
            <a:gd name="adj3" fmla="val 13875041"/>
            <a:gd name="adj4" fmla="val 17325933"/>
            <a:gd name="adj5" fmla="val 5757"/>
          </a:avLst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875D08-9FE7-43D0-8569-8833E3FD9D43}">
      <dsp:nvSpPr>
        <dsp:cNvPr id="0" name=""/>
        <dsp:cNvSpPr/>
      </dsp:nvSpPr>
      <dsp:spPr>
        <a:xfrm>
          <a:off x="1771426" y="857"/>
          <a:ext cx="1029146" cy="514573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ptos Display" panose="020F0302020204030204"/>
            </a:rPr>
            <a:t>CEO</a:t>
          </a:r>
          <a:endParaRPr lang="en-US" sz="900" kern="1200" dirty="0"/>
        </a:p>
      </dsp:txBody>
      <dsp:txXfrm>
        <a:off x="1796545" y="25976"/>
        <a:ext cx="978908" cy="464335"/>
      </dsp:txXfrm>
    </dsp:sp>
    <dsp:sp modelId="{CE289CDF-1C0E-41D3-989A-C416F4BDD423}">
      <dsp:nvSpPr>
        <dsp:cNvPr id="0" name=""/>
        <dsp:cNvSpPr/>
      </dsp:nvSpPr>
      <dsp:spPr>
        <a:xfrm>
          <a:off x="2702902" y="677614"/>
          <a:ext cx="1029146" cy="514573"/>
        </a:xfrm>
        <a:prstGeom prst="roundRect">
          <a:avLst/>
        </a:prstGeom>
        <a:solidFill>
          <a:schemeClr val="accent4">
            <a:hueOff val="1649984"/>
            <a:satOff val="-7300"/>
            <a:lumOff val="-1226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ptos Display" panose="020F0302020204030204"/>
            </a:rPr>
            <a:t>UK DIVISION</a:t>
          </a:r>
        </a:p>
      </dsp:txBody>
      <dsp:txXfrm>
        <a:off x="2728021" y="702733"/>
        <a:ext cx="978908" cy="464335"/>
      </dsp:txXfrm>
    </dsp:sp>
    <dsp:sp modelId="{7F13A5A9-8BB4-4233-9D07-E733A6CD3F02}">
      <dsp:nvSpPr>
        <dsp:cNvPr id="0" name=""/>
        <dsp:cNvSpPr/>
      </dsp:nvSpPr>
      <dsp:spPr>
        <a:xfrm>
          <a:off x="2347110" y="1772629"/>
          <a:ext cx="1029146" cy="514573"/>
        </a:xfrm>
        <a:prstGeom prst="roundRect">
          <a:avLst/>
        </a:prstGeom>
        <a:solidFill>
          <a:schemeClr val="accent4">
            <a:hueOff val="3299968"/>
            <a:satOff val="-14601"/>
            <a:lumOff val="-245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ptos Display" panose="020F0302020204030204"/>
            </a:rPr>
            <a:t>EUROPE DIVISION</a:t>
          </a:r>
          <a:endParaRPr lang="en-US" sz="900" kern="1200" dirty="0"/>
        </a:p>
      </dsp:txBody>
      <dsp:txXfrm>
        <a:off x="2372229" y="1797748"/>
        <a:ext cx="978908" cy="464335"/>
      </dsp:txXfrm>
    </dsp:sp>
    <dsp:sp modelId="{9A1F5DE0-601F-4EDE-91B4-85DE0870419D}">
      <dsp:nvSpPr>
        <dsp:cNvPr id="0" name=""/>
        <dsp:cNvSpPr/>
      </dsp:nvSpPr>
      <dsp:spPr>
        <a:xfrm>
          <a:off x="1195743" y="1772629"/>
          <a:ext cx="1029146" cy="514573"/>
        </a:xfrm>
        <a:prstGeom prst="roundRect">
          <a:avLst/>
        </a:prstGeom>
        <a:solidFill>
          <a:schemeClr val="accent4">
            <a:hueOff val="4949952"/>
            <a:satOff val="-21901"/>
            <a:lumOff val="-367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ptos Display" panose="020F0302020204030204"/>
            </a:rPr>
            <a:t>NORTH AMERICA DIVISION</a:t>
          </a:r>
          <a:endParaRPr lang="en-US" sz="900" kern="1200" dirty="0"/>
        </a:p>
      </dsp:txBody>
      <dsp:txXfrm>
        <a:off x="1220862" y="1797748"/>
        <a:ext cx="978908" cy="464335"/>
      </dsp:txXfrm>
    </dsp:sp>
    <dsp:sp modelId="{1DC33BE7-91D5-40F7-9D5A-E2C7C498CE07}">
      <dsp:nvSpPr>
        <dsp:cNvPr id="0" name=""/>
        <dsp:cNvSpPr/>
      </dsp:nvSpPr>
      <dsp:spPr>
        <a:xfrm>
          <a:off x="839951" y="677614"/>
          <a:ext cx="1029146" cy="514573"/>
        </a:xfrm>
        <a:prstGeom prst="roundRect">
          <a:avLst/>
        </a:prstGeom>
        <a:solidFill>
          <a:schemeClr val="accent4">
            <a:hueOff val="6599937"/>
            <a:satOff val="-29202"/>
            <a:lumOff val="-4903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ptos Display" panose="020F0302020204030204"/>
            </a:rPr>
            <a:t>ONLINE RETAIL DIVISION</a:t>
          </a:r>
          <a:endParaRPr lang="en-US" sz="900" kern="1200" dirty="0"/>
        </a:p>
      </dsp:txBody>
      <dsp:txXfrm>
        <a:off x="865070" y="702733"/>
        <a:ext cx="978908" cy="46433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393931A-3262-45A4-AEB5-FE8EA3D935B0}">
      <dsp:nvSpPr>
        <dsp:cNvPr id="0" name=""/>
        <dsp:cNvSpPr/>
      </dsp:nvSpPr>
      <dsp:spPr>
        <a:xfrm>
          <a:off x="1498006" y="0"/>
          <a:ext cx="1483312" cy="73934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 Display" panose="020F0302020204030204"/>
            </a:rPr>
            <a:t>REGIONAL MANAGER</a:t>
          </a:r>
          <a:endParaRPr lang="en-US" sz="1800" kern="1200" dirty="0"/>
        </a:p>
      </dsp:txBody>
      <dsp:txXfrm>
        <a:off x="1519661" y="21655"/>
        <a:ext cx="1440002" cy="696035"/>
      </dsp:txXfrm>
    </dsp:sp>
    <dsp:sp modelId="{62E0F140-BED9-4891-B5BE-C4382DFD1FB6}">
      <dsp:nvSpPr>
        <dsp:cNvPr id="0" name=""/>
        <dsp:cNvSpPr/>
      </dsp:nvSpPr>
      <dsp:spPr>
        <a:xfrm rot="5400000">
          <a:off x="2101035" y="757829"/>
          <a:ext cx="277254" cy="3327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-5400000">
        <a:off x="2139851" y="785554"/>
        <a:ext cx="199623" cy="194078"/>
      </dsp:txXfrm>
    </dsp:sp>
    <dsp:sp modelId="{0702E60C-DEB8-414C-8768-1448CA2B9F00}">
      <dsp:nvSpPr>
        <dsp:cNvPr id="0" name=""/>
        <dsp:cNvSpPr/>
      </dsp:nvSpPr>
      <dsp:spPr>
        <a:xfrm>
          <a:off x="1498006" y="1109019"/>
          <a:ext cx="1483312" cy="739345"/>
        </a:xfrm>
        <a:prstGeom prst="roundRect">
          <a:avLst>
            <a:gd name="adj" fmla="val 10000"/>
          </a:avLst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 Display" panose="020F0302020204030204"/>
            </a:rPr>
            <a:t>FUNCTIONAL MANAGER</a:t>
          </a:r>
          <a:endParaRPr lang="en-US" sz="1800" kern="1200" dirty="0"/>
        </a:p>
      </dsp:txBody>
      <dsp:txXfrm>
        <a:off x="1519661" y="1130674"/>
        <a:ext cx="1440002" cy="696035"/>
      </dsp:txXfrm>
    </dsp:sp>
    <dsp:sp modelId="{C16BD4DE-8DFF-43D3-9E43-3FC06F9C4EEB}">
      <dsp:nvSpPr>
        <dsp:cNvPr id="0" name=""/>
        <dsp:cNvSpPr/>
      </dsp:nvSpPr>
      <dsp:spPr>
        <a:xfrm rot="5400000">
          <a:off x="2101035" y="1866848"/>
          <a:ext cx="277254" cy="332705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300" kern="1200"/>
        </a:p>
      </dsp:txBody>
      <dsp:txXfrm rot="-5400000">
        <a:off x="2139851" y="1894573"/>
        <a:ext cx="199623" cy="194078"/>
      </dsp:txXfrm>
    </dsp:sp>
    <dsp:sp modelId="{A70B7D81-1A04-4B9A-871B-079202C7287D}">
      <dsp:nvSpPr>
        <dsp:cNvPr id="0" name=""/>
        <dsp:cNvSpPr/>
      </dsp:nvSpPr>
      <dsp:spPr>
        <a:xfrm>
          <a:off x="1498006" y="2218037"/>
          <a:ext cx="1483312" cy="739345"/>
        </a:xfrm>
        <a:prstGeom prst="roundRect">
          <a:avLst>
            <a:gd name="adj" fmla="val 10000"/>
          </a:avLst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latin typeface="Aptos Display" panose="020F0302020204030204"/>
            </a:rPr>
            <a:t>EMPLOYEES</a:t>
          </a:r>
          <a:endParaRPr lang="en-US" sz="1800" kern="1200" dirty="0"/>
        </a:p>
      </dsp:txBody>
      <dsp:txXfrm>
        <a:off x="1519661" y="2239692"/>
        <a:ext cx="1440002" cy="696035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F9C8CC-EC99-4CE7-8163-F413FED46A68}">
      <dsp:nvSpPr>
        <dsp:cNvPr id="0" name=""/>
        <dsp:cNvSpPr/>
      </dsp:nvSpPr>
      <dsp:spPr>
        <a:xfrm>
          <a:off x="33575" y="230"/>
          <a:ext cx="1393882" cy="348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 panose="020F0302020204030204"/>
            </a:rPr>
            <a:t>PROS</a:t>
          </a:r>
          <a:endParaRPr lang="en-US" sz="1900" kern="1200" dirty="0"/>
        </a:p>
      </dsp:txBody>
      <dsp:txXfrm>
        <a:off x="43781" y="10436"/>
        <a:ext cx="1373470" cy="328058"/>
      </dsp:txXfrm>
    </dsp:sp>
    <dsp:sp modelId="{9F88851E-33CC-4AAC-9FE1-98ECF3CB3652}">
      <dsp:nvSpPr>
        <dsp:cNvPr id="0" name=""/>
        <dsp:cNvSpPr/>
      </dsp:nvSpPr>
      <dsp:spPr>
        <a:xfrm rot="5400000">
          <a:off x="700025" y="379191"/>
          <a:ext cx="60982" cy="60982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B06440-B555-43B6-AE0A-4A0B572528D7}">
      <dsp:nvSpPr>
        <dsp:cNvPr id="0" name=""/>
        <dsp:cNvSpPr/>
      </dsp:nvSpPr>
      <dsp:spPr>
        <a:xfrm>
          <a:off x="33575" y="470665"/>
          <a:ext cx="1393882" cy="34847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•</a:t>
          </a:r>
          <a:r>
            <a:rPr lang="en-US" sz="1100" kern="1200" dirty="0">
              <a:latin typeface="Calibri"/>
              <a:ea typeface="Calibri"/>
              <a:cs typeface="Calibri"/>
            </a:rPr>
            <a:t>Efficient, expertise</a:t>
          </a:r>
          <a:endParaRPr lang="en-US" sz="1100" kern="1200" dirty="0">
            <a:latin typeface="Aptos Display" panose="020F0302020204030204"/>
          </a:endParaRPr>
        </a:p>
      </dsp:txBody>
      <dsp:txXfrm>
        <a:off x="43781" y="480871"/>
        <a:ext cx="1373470" cy="328058"/>
      </dsp:txXfrm>
    </dsp:sp>
    <dsp:sp modelId="{8494C372-A037-4C23-8276-B7117F94510B}">
      <dsp:nvSpPr>
        <dsp:cNvPr id="0" name=""/>
        <dsp:cNvSpPr/>
      </dsp:nvSpPr>
      <dsp:spPr>
        <a:xfrm>
          <a:off x="1622601" y="230"/>
          <a:ext cx="1393882" cy="34847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 panose="020F0302020204030204"/>
            </a:rPr>
            <a:t>CONS</a:t>
          </a:r>
          <a:endParaRPr lang="en-US" sz="1900" kern="1200" dirty="0"/>
        </a:p>
      </dsp:txBody>
      <dsp:txXfrm>
        <a:off x="1632807" y="10436"/>
        <a:ext cx="1373470" cy="328058"/>
      </dsp:txXfrm>
    </dsp:sp>
    <dsp:sp modelId="{92691C8A-5064-4EBF-AC68-BF73C9A1A3C3}">
      <dsp:nvSpPr>
        <dsp:cNvPr id="0" name=""/>
        <dsp:cNvSpPr/>
      </dsp:nvSpPr>
      <dsp:spPr>
        <a:xfrm rot="5400000">
          <a:off x="2289051" y="379191"/>
          <a:ext cx="60982" cy="60982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5774EC-F38B-4821-A707-F867FCE0C2CB}">
      <dsp:nvSpPr>
        <dsp:cNvPr id="0" name=""/>
        <dsp:cNvSpPr/>
      </dsp:nvSpPr>
      <dsp:spPr>
        <a:xfrm>
          <a:off x="1622601" y="470665"/>
          <a:ext cx="1393882" cy="348470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 dirty="0">
              <a:latin typeface="Arial"/>
              <a:cs typeface="Arial"/>
            </a:rPr>
            <a:t>•</a:t>
          </a:r>
          <a:r>
            <a:rPr lang="en-US" sz="1100" kern="1200" dirty="0">
              <a:latin typeface="Calibri"/>
              <a:ea typeface="Calibri"/>
              <a:cs typeface="Calibri"/>
            </a:rPr>
            <a:t>Siloed communication</a:t>
          </a:r>
          <a:endParaRPr lang="en-US" sz="1100" kern="1200" dirty="0">
            <a:latin typeface="Aptos Display" panose="020F0302020204030204"/>
          </a:endParaRPr>
        </a:p>
      </dsp:txBody>
      <dsp:txXfrm>
        <a:off x="1632807" y="480871"/>
        <a:ext cx="1373470" cy="32805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C663407-744B-4A1C-8BFD-6E36EDCCFF5B}">
      <dsp:nvSpPr>
        <dsp:cNvPr id="0" name=""/>
        <dsp:cNvSpPr/>
      </dsp:nvSpPr>
      <dsp:spPr>
        <a:xfrm>
          <a:off x="500" y="528818"/>
          <a:ext cx="1375713" cy="3439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 panose="020F0302020204030204"/>
            </a:rPr>
            <a:t>PROS</a:t>
          </a:r>
          <a:endParaRPr lang="en-US" sz="1900" kern="1200" dirty="0"/>
        </a:p>
      </dsp:txBody>
      <dsp:txXfrm>
        <a:off x="10573" y="538891"/>
        <a:ext cx="1355567" cy="323782"/>
      </dsp:txXfrm>
    </dsp:sp>
    <dsp:sp modelId="{2A5B2BAA-753E-4C3A-A0C4-6078AB8F14B1}">
      <dsp:nvSpPr>
        <dsp:cNvPr id="0" name=""/>
        <dsp:cNvSpPr/>
      </dsp:nvSpPr>
      <dsp:spPr>
        <a:xfrm rot="5400000">
          <a:off x="658263" y="902840"/>
          <a:ext cx="60187" cy="601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689119-EE86-438D-AEDA-A6774CF56E8E}">
      <dsp:nvSpPr>
        <dsp:cNvPr id="0" name=""/>
        <dsp:cNvSpPr/>
      </dsp:nvSpPr>
      <dsp:spPr>
        <a:xfrm>
          <a:off x="500" y="993121"/>
          <a:ext cx="1375713" cy="3439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>
              <a:latin typeface="Arial"/>
              <a:cs typeface="Arial"/>
            </a:rPr>
            <a:t>•</a:t>
          </a:r>
          <a:r>
            <a:rPr lang="en-US" sz="1000" kern="1200" dirty="0">
              <a:latin typeface="Calibri"/>
              <a:ea typeface="Calibri"/>
              <a:cs typeface="Calibri"/>
            </a:rPr>
            <a:t>Customer focus, flexibility</a:t>
          </a:r>
          <a:endParaRPr lang="en-US" sz="1000" kern="1200" dirty="0">
            <a:latin typeface="Aptos Display" panose="020F0302020204030204"/>
          </a:endParaRPr>
        </a:p>
      </dsp:txBody>
      <dsp:txXfrm>
        <a:off x="10573" y="1003194"/>
        <a:ext cx="1355567" cy="323782"/>
      </dsp:txXfrm>
    </dsp:sp>
    <dsp:sp modelId="{5326CD42-16BE-49DA-A5C7-22A9D3B990ED}">
      <dsp:nvSpPr>
        <dsp:cNvPr id="0" name=""/>
        <dsp:cNvSpPr/>
      </dsp:nvSpPr>
      <dsp:spPr>
        <a:xfrm>
          <a:off x="1568813" y="528818"/>
          <a:ext cx="1375713" cy="3439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dirty="0">
              <a:latin typeface="Aptos Display" panose="020F0302020204030204"/>
            </a:rPr>
            <a:t>CONS</a:t>
          </a:r>
          <a:endParaRPr lang="en-US" sz="1900" kern="1200" dirty="0"/>
        </a:p>
      </dsp:txBody>
      <dsp:txXfrm>
        <a:off x="1578886" y="538891"/>
        <a:ext cx="1355567" cy="323782"/>
      </dsp:txXfrm>
    </dsp:sp>
    <dsp:sp modelId="{E4E35842-2C7F-4363-BC4C-B9C9AD4BAD01}">
      <dsp:nvSpPr>
        <dsp:cNvPr id="0" name=""/>
        <dsp:cNvSpPr/>
      </dsp:nvSpPr>
      <dsp:spPr>
        <a:xfrm rot="5400000">
          <a:off x="2226577" y="902840"/>
          <a:ext cx="60187" cy="60187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85A8A13-3FB6-4034-B8AA-66D5D6918E14}">
      <dsp:nvSpPr>
        <dsp:cNvPr id="0" name=""/>
        <dsp:cNvSpPr/>
      </dsp:nvSpPr>
      <dsp:spPr>
        <a:xfrm>
          <a:off x="1568813" y="993121"/>
          <a:ext cx="1375713" cy="34392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4445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000" kern="1200" dirty="0">
              <a:latin typeface="Arial"/>
              <a:cs typeface="Arial"/>
            </a:rPr>
            <a:t>•</a:t>
          </a:r>
          <a:r>
            <a:rPr lang="en-US" sz="1000" kern="1200" dirty="0">
              <a:latin typeface="Calibri"/>
              <a:ea typeface="Calibri"/>
              <a:cs typeface="Calibri"/>
            </a:rPr>
            <a:t>Duplication of resources</a:t>
          </a:r>
          <a:endParaRPr lang="en-US" sz="1000" kern="1200" dirty="0">
            <a:latin typeface="Aptos Display" panose="020F0302020204030204"/>
          </a:endParaRPr>
        </a:p>
      </dsp:txBody>
      <dsp:txXfrm>
        <a:off x="1578886" y="1003194"/>
        <a:ext cx="1355567" cy="32378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DAB913-5661-4BB9-A2C5-FB2DC8171831}">
      <dsp:nvSpPr>
        <dsp:cNvPr id="0" name=""/>
        <dsp:cNvSpPr/>
      </dsp:nvSpPr>
      <dsp:spPr>
        <a:xfrm>
          <a:off x="1362" y="1136500"/>
          <a:ext cx="1182435" cy="2956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 Display" panose="020F0302020204030204"/>
            </a:rPr>
            <a:t>PROS</a:t>
          </a:r>
          <a:endParaRPr lang="en-US" sz="1600" kern="1200" dirty="0"/>
        </a:p>
      </dsp:txBody>
      <dsp:txXfrm>
        <a:off x="10020" y="1145158"/>
        <a:ext cx="1165119" cy="278292"/>
      </dsp:txXfrm>
    </dsp:sp>
    <dsp:sp modelId="{FC72D5B0-12A1-488D-B750-1F526E5FE626}">
      <dsp:nvSpPr>
        <dsp:cNvPr id="0" name=""/>
        <dsp:cNvSpPr/>
      </dsp:nvSpPr>
      <dsp:spPr>
        <a:xfrm rot="5400000">
          <a:off x="566714" y="1457974"/>
          <a:ext cx="51731" cy="51731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EB76615-4B2D-4AC2-B97C-ABA21C1B6323}">
      <dsp:nvSpPr>
        <dsp:cNvPr id="0" name=""/>
        <dsp:cNvSpPr/>
      </dsp:nvSpPr>
      <dsp:spPr>
        <a:xfrm>
          <a:off x="1362" y="1535572"/>
          <a:ext cx="1182435" cy="29560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 dirty="0">
              <a:latin typeface="Arial"/>
              <a:cs typeface="Arial"/>
            </a:rPr>
            <a:t>•</a:t>
          </a:r>
          <a:r>
            <a:rPr lang="en-US" sz="900" kern="1200" dirty="0">
              <a:latin typeface="Calibri"/>
              <a:ea typeface="Calibri"/>
              <a:cs typeface="Calibri"/>
            </a:rPr>
            <a:t>Collaboration, adaptability</a:t>
          </a:r>
          <a:endParaRPr lang="en-US" sz="900" kern="1200" dirty="0">
            <a:latin typeface="Aptos Display" panose="020F0302020204030204"/>
          </a:endParaRPr>
        </a:p>
      </dsp:txBody>
      <dsp:txXfrm>
        <a:off x="10020" y="1544230"/>
        <a:ext cx="1165119" cy="278292"/>
      </dsp:txXfrm>
    </dsp:sp>
    <dsp:sp modelId="{7B989A81-32E3-42B7-91EA-996369FCFA15}">
      <dsp:nvSpPr>
        <dsp:cNvPr id="0" name=""/>
        <dsp:cNvSpPr/>
      </dsp:nvSpPr>
      <dsp:spPr>
        <a:xfrm>
          <a:off x="1349338" y="1136500"/>
          <a:ext cx="1182435" cy="2956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>
              <a:latin typeface="Aptos Display" panose="020F0302020204030204"/>
            </a:rPr>
            <a:t>CONS</a:t>
          </a:r>
          <a:endParaRPr lang="en-US" sz="1600" kern="1200" dirty="0"/>
        </a:p>
      </dsp:txBody>
      <dsp:txXfrm>
        <a:off x="1357996" y="1145158"/>
        <a:ext cx="1165119" cy="278292"/>
      </dsp:txXfrm>
    </dsp:sp>
    <dsp:sp modelId="{71F39743-A3C3-4F3B-857F-D1A500A84736}">
      <dsp:nvSpPr>
        <dsp:cNvPr id="0" name=""/>
        <dsp:cNvSpPr/>
      </dsp:nvSpPr>
      <dsp:spPr>
        <a:xfrm rot="5400000">
          <a:off x="1914690" y="1457974"/>
          <a:ext cx="51731" cy="51731"/>
        </a:xfrm>
        <a:prstGeom prst="rightArrow">
          <a:avLst>
            <a:gd name="adj1" fmla="val 667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B1AE94-1A58-4BD5-9A84-CDE3DA5A12EB}">
      <dsp:nvSpPr>
        <dsp:cNvPr id="0" name=""/>
        <dsp:cNvSpPr/>
      </dsp:nvSpPr>
      <dsp:spPr>
        <a:xfrm>
          <a:off x="1349338" y="1535572"/>
          <a:ext cx="1182435" cy="295608"/>
        </a:xfrm>
        <a:prstGeom prst="roundRect">
          <a:avLst>
            <a:gd name="adj" fmla="val 1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4000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kern="1200">
              <a:latin typeface="Calibri"/>
              <a:ea typeface="Calibri"/>
              <a:cs typeface="Calibri"/>
            </a:rPr>
            <a:t>Complex management</a:t>
          </a:r>
          <a:endParaRPr lang="en-US" sz="900" kern="1200"/>
        </a:p>
      </dsp:txBody>
      <dsp:txXfrm>
        <a:off x="1357996" y="1544230"/>
        <a:ext cx="1165119" cy="27829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4863511-443D-474F-A776-8AAE075C7A9F}">
      <dsp:nvSpPr>
        <dsp:cNvPr id="0" name=""/>
        <dsp:cNvSpPr/>
      </dsp:nvSpPr>
      <dsp:spPr>
        <a:xfrm>
          <a:off x="0" y="629959"/>
          <a:ext cx="6666833" cy="9945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Structure determines efficiency and communication in a business.</a:t>
          </a:r>
        </a:p>
      </dsp:txBody>
      <dsp:txXfrm>
        <a:off x="48547" y="678506"/>
        <a:ext cx="6569739" cy="897406"/>
      </dsp:txXfrm>
    </dsp:sp>
    <dsp:sp modelId="{BF63C2E2-7E06-473C-A212-FA10660414BE}">
      <dsp:nvSpPr>
        <dsp:cNvPr id="0" name=""/>
        <dsp:cNvSpPr/>
      </dsp:nvSpPr>
      <dsp:spPr>
        <a:xfrm>
          <a:off x="0" y="1696460"/>
          <a:ext cx="6666833" cy="994500"/>
        </a:xfrm>
        <a:prstGeom prst="roundRect">
          <a:avLst/>
        </a:prstGeom>
        <a:gradFill rotWithShape="0">
          <a:gsLst>
            <a:gs pos="0">
              <a:schemeClr val="accent5">
                <a:hueOff val="-4050717"/>
                <a:satOff val="-275"/>
                <a:lumOff val="65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050717"/>
                <a:satOff val="-275"/>
                <a:lumOff val="65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050717"/>
                <a:satOff val="-275"/>
                <a:lumOff val="65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Primark benefits from a functional base with regional divisions.</a:t>
          </a:r>
        </a:p>
      </dsp:txBody>
      <dsp:txXfrm>
        <a:off x="48547" y="1745007"/>
        <a:ext cx="6569739" cy="897406"/>
      </dsp:txXfrm>
    </dsp:sp>
    <dsp:sp modelId="{8F9289F1-3C22-4298-8EA2-DFF846AF4329}">
      <dsp:nvSpPr>
        <dsp:cNvPr id="0" name=""/>
        <dsp:cNvSpPr/>
      </dsp:nvSpPr>
      <dsp:spPr>
        <a:xfrm>
          <a:off x="0" y="2762960"/>
          <a:ext cx="6666833" cy="994500"/>
        </a:xfrm>
        <a:prstGeom prst="roundRect">
          <a:avLst/>
        </a:prstGeom>
        <a:gradFill rotWithShape="0">
          <a:gsLst>
            <a:gs pos="0">
              <a:schemeClr val="accent5">
                <a:hueOff val="-8101434"/>
                <a:satOff val="-551"/>
                <a:lumOff val="1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101434"/>
                <a:satOff val="-551"/>
                <a:lumOff val="1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101434"/>
                <a:satOff val="-551"/>
                <a:lumOff val="1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Choosing the right structure depends on strategy, environment, and goals.</a:t>
          </a:r>
        </a:p>
      </dsp:txBody>
      <dsp:txXfrm>
        <a:off x="48547" y="2811507"/>
        <a:ext cx="6569739" cy="897406"/>
      </dsp:txXfrm>
    </dsp:sp>
    <dsp:sp modelId="{D447D68C-FC6F-4A18-889B-6AC5FF975658}">
      <dsp:nvSpPr>
        <dsp:cNvPr id="0" name=""/>
        <dsp:cNvSpPr/>
      </dsp:nvSpPr>
      <dsp:spPr>
        <a:xfrm>
          <a:off x="0" y="3829460"/>
          <a:ext cx="6666833" cy="99450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  <a:defRPr cap="all"/>
          </a:pPr>
          <a:r>
            <a:rPr lang="en-US" sz="2500" kern="1200"/>
            <a:t>Effective structures align with objectives and support collaboration.</a:t>
          </a:r>
        </a:p>
      </dsp:txBody>
      <dsp:txXfrm>
        <a:off x="48547" y="3878007"/>
        <a:ext cx="6569739" cy="897406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DC031FA-E702-4E81-8F60-4E01BC19A46E}">
      <dsp:nvSpPr>
        <dsp:cNvPr id="0" name=""/>
        <dsp:cNvSpPr/>
      </dsp:nvSpPr>
      <dsp:spPr>
        <a:xfrm>
          <a:off x="2614981" y="70912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751961"/>
        <a:ext cx="28878" cy="5775"/>
      </dsp:txXfrm>
    </dsp:sp>
    <dsp:sp modelId="{A809F88D-3AF1-42C8-8788-18E855EA42E9}">
      <dsp:nvSpPr>
        <dsp:cNvPr id="0" name=""/>
        <dsp:cNvSpPr/>
      </dsp:nvSpPr>
      <dsp:spPr>
        <a:xfrm>
          <a:off x="105624" y="150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Armstrong, M. &amp; Taylor, S. (2023) Armstrong’s Handbook of Management and Leadership for HR. Kogan Page.</a:t>
          </a:r>
        </a:p>
      </dsp:txBody>
      <dsp:txXfrm>
        <a:off x="105624" y="1502"/>
        <a:ext cx="2511156" cy="1506693"/>
      </dsp:txXfrm>
    </dsp:sp>
    <dsp:sp modelId="{97580397-3ED7-4203-B2EC-31AD147D4119}">
      <dsp:nvSpPr>
        <dsp:cNvPr id="0" name=""/>
        <dsp:cNvSpPr/>
      </dsp:nvSpPr>
      <dsp:spPr>
        <a:xfrm>
          <a:off x="1361202" y="150639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1776991"/>
        <a:ext cx="157112" cy="5775"/>
      </dsp:txXfrm>
    </dsp:sp>
    <dsp:sp modelId="{2AF0680B-89EC-4155-8E7C-441E2AE11C28}">
      <dsp:nvSpPr>
        <dsp:cNvPr id="0" name=""/>
        <dsp:cNvSpPr/>
      </dsp:nvSpPr>
      <dsp:spPr>
        <a:xfrm>
          <a:off x="3194346" y="150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Daft, R.L. (2021) Management. 14th ed. Cengage Learning.</a:t>
          </a:r>
        </a:p>
      </dsp:txBody>
      <dsp:txXfrm>
        <a:off x="3194346" y="1502"/>
        <a:ext cx="2511156" cy="1506693"/>
      </dsp:txXfrm>
    </dsp:sp>
    <dsp:sp modelId="{84ED1D22-396E-4F79-82FA-9FDE576C9E43}">
      <dsp:nvSpPr>
        <dsp:cNvPr id="0" name=""/>
        <dsp:cNvSpPr/>
      </dsp:nvSpPr>
      <dsp:spPr>
        <a:xfrm>
          <a:off x="2614981" y="279338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2836221"/>
        <a:ext cx="28878" cy="5775"/>
      </dsp:txXfrm>
    </dsp:sp>
    <dsp:sp modelId="{69A2F703-99F5-4466-AE63-AF2C331D2996}">
      <dsp:nvSpPr>
        <dsp:cNvPr id="0" name=""/>
        <dsp:cNvSpPr/>
      </dsp:nvSpPr>
      <dsp:spPr>
        <a:xfrm>
          <a:off x="105624" y="208576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Jones, G.R. &amp; George, J.M. (2020) Contemporary Management. 12th ed. McGraw-Hill Education.</a:t>
          </a:r>
        </a:p>
      </dsp:txBody>
      <dsp:txXfrm>
        <a:off x="105624" y="2085762"/>
        <a:ext cx="2511156" cy="1506693"/>
      </dsp:txXfrm>
    </dsp:sp>
    <dsp:sp modelId="{F9F45789-1F00-42A2-97A8-D11EE411443C}">
      <dsp:nvSpPr>
        <dsp:cNvPr id="0" name=""/>
        <dsp:cNvSpPr/>
      </dsp:nvSpPr>
      <dsp:spPr>
        <a:xfrm>
          <a:off x="1361202" y="3590656"/>
          <a:ext cx="3088722" cy="546965"/>
        </a:xfrm>
        <a:custGeom>
          <a:avLst/>
          <a:gdLst/>
          <a:ahLst/>
          <a:cxnLst/>
          <a:rect l="0" t="0" r="0" b="0"/>
          <a:pathLst>
            <a:path>
              <a:moveTo>
                <a:pt x="3088722" y="0"/>
              </a:moveTo>
              <a:lnTo>
                <a:pt x="3088722" y="290582"/>
              </a:lnTo>
              <a:lnTo>
                <a:pt x="0" y="290582"/>
              </a:lnTo>
              <a:lnTo>
                <a:pt x="0" y="546965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27007" y="3861251"/>
        <a:ext cx="157112" cy="5775"/>
      </dsp:txXfrm>
    </dsp:sp>
    <dsp:sp modelId="{90503F54-57BD-468F-AFEF-A134142F57B8}">
      <dsp:nvSpPr>
        <dsp:cNvPr id="0" name=""/>
        <dsp:cNvSpPr/>
      </dsp:nvSpPr>
      <dsp:spPr>
        <a:xfrm>
          <a:off x="3194346" y="208576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Mullins, L.J. (2020) Management and Organisational Behaviour. 12th ed. Pearson Education.</a:t>
          </a:r>
        </a:p>
      </dsp:txBody>
      <dsp:txXfrm>
        <a:off x="3194346" y="2085762"/>
        <a:ext cx="2511156" cy="1506693"/>
      </dsp:txXfrm>
    </dsp:sp>
    <dsp:sp modelId="{702599C0-C52B-4DEE-A7AD-025C80F2EFCF}">
      <dsp:nvSpPr>
        <dsp:cNvPr id="0" name=""/>
        <dsp:cNvSpPr/>
      </dsp:nvSpPr>
      <dsp:spPr>
        <a:xfrm>
          <a:off x="2614981" y="4877649"/>
          <a:ext cx="54696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46965" y="45720"/>
              </a:lnTo>
            </a:path>
          </a:pathLst>
        </a:custGeom>
        <a:noFill/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874024" y="4920481"/>
        <a:ext cx="28878" cy="5775"/>
      </dsp:txXfrm>
    </dsp:sp>
    <dsp:sp modelId="{BEAB37B2-708E-4FFD-8867-4D67714F5F98}">
      <dsp:nvSpPr>
        <dsp:cNvPr id="0" name=""/>
        <dsp:cNvSpPr/>
      </dsp:nvSpPr>
      <dsp:spPr>
        <a:xfrm>
          <a:off x="105624" y="417002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Robbins, S.P. &amp; Coulter, M. (2021) Management. 15th ed. Pearson Education.</a:t>
          </a:r>
        </a:p>
      </dsp:txBody>
      <dsp:txXfrm>
        <a:off x="105624" y="4170022"/>
        <a:ext cx="2511156" cy="1506693"/>
      </dsp:txXfrm>
    </dsp:sp>
    <dsp:sp modelId="{2909125D-90EC-4755-BCDF-8F80A207D740}">
      <dsp:nvSpPr>
        <dsp:cNvPr id="0" name=""/>
        <dsp:cNvSpPr/>
      </dsp:nvSpPr>
      <dsp:spPr>
        <a:xfrm>
          <a:off x="3194346" y="4170022"/>
          <a:ext cx="2511156" cy="150669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3049" tIns="129161" rIns="123049" bIns="129161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Primark (2024) About Us. Available at: </a:t>
          </a:r>
          <a:r>
            <a:rPr lang="en-US" sz="1400" kern="1200">
              <a:hlinkClick xmlns:r="http://schemas.openxmlformats.org/officeDocument/2006/relationships" r:id="rId1"/>
            </a:rPr>
            <a:t>https://www.primark.com/en</a:t>
          </a:r>
          <a:endParaRPr lang="en-US" sz="1400" kern="1200"/>
        </a:p>
      </dsp:txBody>
      <dsp:txXfrm>
        <a:off x="3194346" y="4170022"/>
        <a:ext cx="2511156" cy="150669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5/layout/IconLeafLabelList">
  <dgm:title val="Icon Leaf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round2DiagRect" r:blip="">
            <dgm:adjLst/>
            <dgm:extLst>
              <a:ext uri="{B698B0E9-8C71-41B9-8309-B3DCBF30829C}">
                <dgm1612:spPr xmlns:dgm1612="http://schemas.microsoft.com/office/drawing/2016/12/diagram">
                  <a:prstGeom prst="round2DiagRect">
                    <a:avLst>
                      <a:gd name="adj1" fmla="val 29727"/>
                      <a:gd name="adj2" fmla="val 0"/>
                    </a:avLst>
                  </a:prstGeom>
                </dgm1612:spPr>
              </a:ext>
            </dgm:ext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5/layout/IconCircleLabelList">
  <dgm:title val="Icon Circle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4"/>
          <dgm:constr type="h" for="des" forName="compNode" op="equ"/>
          <dgm:constr type="h" for="des" forName="textRect" op="equ"/>
        </dgm:constrLst>
      </dgm:if>
      <dgm:if name="Name5" axis="ch" ptType="node" func="cnt" op="lte" val="3">
        <dgm:constrLst>
          <dgm:constr type="h" for="ch" forName="compNode" refType="h" fact="0.4"/>
          <dgm:constr type="w" for="ch" forName="compNode" val="10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40"/>
          <dgm:constr type="h" for="des" forName="compNode" op="equ"/>
          <dgm:constr type="h" for="des" forName="textRect" op="equ"/>
        </dgm:constrLst>
      </dgm:if>
      <dgm:if name="Name6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2"/>
          <dgm:constr type="h" for="des" forName="compNode" op="equ"/>
          <dgm:constr type="h" for="des" forName="textRect" op="equ"/>
        </dgm:constrLst>
      </dgm:if>
      <dgm:else name="Name7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BgRect" refType="w" fact="0.61"/>
          <dgm:constr type="h" for="ch" forName="iconBgRect" refType="w" refFor="ch" refForName="iconBgRect"/>
          <dgm:constr type="t" for="ch" forName="iconBgRect"/>
          <dgm:constr type="ctrX" for="ch" forName="iconBgRect" refType="w" fact="0.5"/>
          <dgm:constr type="w" for="ch" forName="iconRect" refType="w" fact="0.35"/>
          <dgm:constr type="h" for="ch" forName="iconRect" refType="w" refFor="ch" refForName="iconRect"/>
          <dgm:constr type="ctrX" for="ch" forName="iconRect" refType="ctrX" refFor="ch" refForName="iconBgRect"/>
          <dgm:constr type="ctrY" for="ch" forName="iconRect" refType="ctrY" refFor="ch" refForName="iconBgRect"/>
          <dgm:constr type="h" for="ch" forName="spaceRect" refType="w" fact="0.19"/>
          <dgm:constr type="w" for="ch" forName="spaceRect" refType="w"/>
          <dgm:constr type="l" for="ch" forName="spaceRect"/>
          <dgm:constr type="t" for="ch" forName="spaceRect" refType="b" refFor="ch" refForName="iconBg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BgRect" styleLbl="bgShp">
          <dgm:alg type="sp"/>
          <dgm:shape xmlns:r="http://schemas.openxmlformats.org/officeDocument/2006/relationships" type="ellipse" r:blip="">
            <dgm:adjLst/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9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  <a:defRPr cap="all"/>
        </a:lvl1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10/12/2025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eograph.org.uk/photo/1136477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todosobremiarmario.blogspot.com/2012/06/apertura-de-primark-en-pamplona.html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7.xml"/><Relationship Id="rId13" Type="http://schemas.openxmlformats.org/officeDocument/2006/relationships/diagramLayout" Target="../diagrams/layout8.xml"/><Relationship Id="rId3" Type="http://schemas.openxmlformats.org/officeDocument/2006/relationships/diagramLayout" Target="../diagrams/layout6.xml"/><Relationship Id="rId7" Type="http://schemas.openxmlformats.org/officeDocument/2006/relationships/diagramData" Target="../diagrams/data7.xml"/><Relationship Id="rId12" Type="http://schemas.openxmlformats.org/officeDocument/2006/relationships/diagramData" Target="../diagrams/data8.xml"/><Relationship Id="rId2" Type="http://schemas.openxmlformats.org/officeDocument/2006/relationships/diagramData" Target="../diagrams/data6.xml"/><Relationship Id="rId16" Type="http://schemas.microsoft.com/office/2007/relationships/diagramDrawing" Target="../diagrams/drawing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11" Type="http://schemas.microsoft.com/office/2007/relationships/diagramDrawing" Target="../diagrams/drawing7.xml"/><Relationship Id="rId5" Type="http://schemas.openxmlformats.org/officeDocument/2006/relationships/diagramColors" Target="../diagrams/colors6.xml"/><Relationship Id="rId15" Type="http://schemas.openxmlformats.org/officeDocument/2006/relationships/diagramColors" Target="../diagrams/colors8.xml"/><Relationship Id="rId10" Type="http://schemas.openxmlformats.org/officeDocument/2006/relationships/diagramColors" Target="../diagrams/colors7.xml"/><Relationship Id="rId4" Type="http://schemas.openxmlformats.org/officeDocument/2006/relationships/diagramQuickStyle" Target="../diagrams/quickStyle6.xml"/><Relationship Id="rId9" Type="http://schemas.openxmlformats.org/officeDocument/2006/relationships/diagramQuickStyle" Target="../diagrams/quickStyle7.xml"/><Relationship Id="rId14" Type="http://schemas.openxmlformats.org/officeDocument/2006/relationships/diagramQuickStyle" Target="../diagrams/quickStyl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 descr="A close-up of a storefront&#10;&#10;AI-generated content may be incorrect.">
            <a:extLst>
              <a:ext uri="{FF2B5EF4-FFF2-40B4-BE49-F238E27FC236}">
                <a16:creationId xmlns:a16="http://schemas.microsoft.com/office/drawing/2014/main" id="{490EE768-0567-0335-73E5-78F3480429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t="219" r="13808" b="8872"/>
          <a:stretch>
            <a:fillRect/>
          </a:stretch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DD3981AC-7B61-4947-BCF3-F7AA7FA385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tx1"/>
              </a:gs>
              <a:gs pos="35000">
                <a:schemeClr val="tx1">
                  <a:alpha val="78000"/>
                </a:schemeClr>
              </a:gs>
              <a:gs pos="19000">
                <a:schemeClr val="tx1">
                  <a:alpha val="38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2400">
                <a:solidFill>
                  <a:schemeClr val="bg1"/>
                </a:solidFill>
              </a:rPr>
              <a:t>Three Ways of Designing Organisational Structure Using Primark (UK)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chemeClr val="tx1"/>
          </a:solidFill>
          <a:ln w="3175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700" b="1">
                <a:solidFill>
                  <a:schemeClr val="bg1"/>
                </a:solidFill>
              </a:rPr>
              <a:t>MODULE NAME AND CODE:UNDERSTANDING ORGANISATIONAL STRUCTURE AND CULTURE LCBB4009</a:t>
            </a:r>
            <a:endParaRPr lang="en-US" sz="1700">
              <a:solidFill>
                <a:schemeClr val="bg1"/>
              </a:solidFill>
            </a:endParaRP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700" b="1">
                <a:solidFill>
                  <a:schemeClr val="bg1"/>
                </a:solidFill>
              </a:rPr>
              <a:t>NAME: RALUCA FLORINA NICOLICI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700" b="1">
                <a:solidFill>
                  <a:schemeClr val="bg1"/>
                </a:solidFill>
              </a:rPr>
              <a:t>STUDENT ID: 2311955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r>
              <a:rPr lang="en-US" sz="1700" b="1">
                <a:solidFill>
                  <a:schemeClr val="bg1"/>
                </a:solidFill>
              </a:rPr>
              <a:t>LECTURER NAME: SAID USMAN</a:t>
            </a:r>
          </a:p>
          <a:p>
            <a:pPr indent="-228600" algn="l">
              <a:buFont typeface="Arial" panose="020B0604020202020204" pitchFamily="34" charset="0"/>
              <a:buChar char="•"/>
            </a:pPr>
            <a:endParaRPr lang="en-US" sz="1700">
              <a:solidFill>
                <a:schemeClr val="bg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9DD8C7A-CD71-B5C7-C39D-599DEEC0A86B}"/>
              </a:ext>
            </a:extLst>
          </p:cNvPr>
          <p:cNvSpPr txBox="1"/>
          <p:nvPr/>
        </p:nvSpPr>
        <p:spPr>
          <a:xfrm>
            <a:off x="4824413" y="4383088"/>
            <a:ext cx="2543175" cy="31750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900"/>
              <a:t>ThePhoto by PhotoAuthor is licensed under CCYYSA.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17">
            <a:extLst>
              <a:ext uri="{FF2B5EF4-FFF2-40B4-BE49-F238E27FC236}">
                <a16:creationId xmlns:a16="http://schemas.microsoft.com/office/drawing/2014/main" id="{04812C46-200A-4DEB-A05E-3ED6C68C238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9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 descr="A store with a sign and shelves&#10;&#10;AI-generated content may be incorrect.">
            <a:extLst>
              <a:ext uri="{FF2B5EF4-FFF2-40B4-BE49-F238E27FC236}">
                <a16:creationId xmlns:a16="http://schemas.microsoft.com/office/drawing/2014/main" id="{76A3E18A-1A0C-5AEF-E150-B99797744CB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3015" r="10271"/>
          <a:stretch>
            <a:fillRect/>
          </a:stretch>
        </p:blipFill>
        <p:spPr>
          <a:xfrm>
            <a:off x="2522356" y="10"/>
            <a:ext cx="9669642" cy="6857990"/>
          </a:xfrm>
          <a:prstGeom prst="rect">
            <a:avLst/>
          </a:prstGeom>
        </p:spPr>
      </p:pic>
      <p:sp>
        <p:nvSpPr>
          <p:cNvPr id="20" name="Rectangle 19">
            <a:extLst>
              <a:ext uri="{FF2B5EF4-FFF2-40B4-BE49-F238E27FC236}">
                <a16:creationId xmlns:a16="http://schemas.microsoft.com/office/drawing/2014/main" id="{D1EA859B-E555-4109-94F3-6700E046E0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390263" cy="6858000"/>
          </a:xfrm>
          <a:prstGeom prst="rect">
            <a:avLst/>
          </a:prstGeom>
          <a:gradFill>
            <a:gsLst>
              <a:gs pos="48000">
                <a:schemeClr val="bg1"/>
              </a:gs>
              <a:gs pos="35000">
                <a:schemeClr val="bg1">
                  <a:alpha val="77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84EE82A-86A7-D7AB-7F61-7066EE9D4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822189" cy="1899912"/>
          </a:xfrm>
        </p:spPr>
        <p:txBody>
          <a:bodyPr>
            <a:normAutofit/>
          </a:bodyPr>
          <a:lstStyle/>
          <a:p>
            <a:r>
              <a:rPr lang="en-US" sz="4000" b="1">
                <a:latin typeface="Arial Nova"/>
              </a:rPr>
              <a:t>TABLE OF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25C3977-CD76-69C8-8E4A-D5EAF7A33C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34201"/>
            <a:ext cx="3822189" cy="3742762"/>
          </a:xfrm>
        </p:spPr>
        <p:txBody>
          <a:bodyPr vert="horz" lIns="91440" tIns="45720" rIns="91440" bIns="45720" rtlCol="0">
            <a:normAutofit/>
          </a:bodyPr>
          <a:lstStyle/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Definition of organisational structure </a:t>
            </a:r>
            <a:endParaRPr lang="en-US" sz="1900">
              <a:latin typeface="Arial Nova"/>
            </a:endParaRPr>
          </a:p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Importance of organisational structure</a:t>
            </a:r>
            <a:endParaRPr lang="en-US" sz="1900">
              <a:latin typeface="Arial Nova"/>
            </a:endParaRPr>
          </a:p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Three main types of structure (Functional, Divisional, Matrix)</a:t>
            </a:r>
          </a:p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Comparison of Organisation Structure</a:t>
            </a:r>
          </a:p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Conclusion</a:t>
            </a:r>
            <a:endParaRPr lang="en-US" sz="1900">
              <a:latin typeface="Arial Nova"/>
            </a:endParaRPr>
          </a:p>
          <a:p>
            <a:pPr marL="342900" indent="-342900"/>
            <a:r>
              <a:rPr lang="en-US" sz="1900">
                <a:latin typeface="Arial Nova"/>
                <a:ea typeface="Calibri"/>
                <a:cs typeface="Calibri"/>
              </a:rPr>
              <a:t>References</a:t>
            </a:r>
            <a:endParaRPr lang="en-US" sz="1900">
              <a:latin typeface="Arial Nova"/>
            </a:endParaRPr>
          </a:p>
          <a:p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4206758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B304A14-32D0-4873-B914-423ED7B8DA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F6FB98-3638-3968-EB67-CE4BF1236E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87502" cy="1325563"/>
          </a:xfrm>
        </p:spPr>
        <p:txBody>
          <a:bodyPr>
            <a:normAutofit/>
          </a:bodyPr>
          <a:lstStyle/>
          <a:p>
            <a:r>
              <a:rPr lang="en-US" sz="3100" b="1">
                <a:latin typeface="Arial Nova"/>
                <a:ea typeface="Calibri"/>
                <a:cs typeface="Calibri"/>
              </a:rPr>
              <a:t>Definition of Organisational Structure?</a:t>
            </a:r>
            <a:endParaRPr lang="en-US" sz="3100" b="1">
              <a:latin typeface="Arial Nova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805001DD-90DF-6832-EB87-27FBD7639AC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660" r="4980" b="1"/>
          <a:stretch>
            <a:fillRect/>
          </a:stretch>
        </p:blipFill>
        <p:spPr>
          <a:xfrm>
            <a:off x="6621294" y="1295416"/>
            <a:ext cx="5570706" cy="5562584"/>
          </a:xfrm>
          <a:custGeom>
            <a:avLst/>
            <a:gdLst/>
            <a:ahLst/>
            <a:cxnLst/>
            <a:rect l="l" t="t" r="r" b="b"/>
            <a:pathLst>
              <a:path w="5570706" h="5562584">
                <a:moveTo>
                  <a:pt x="3374687" y="0"/>
                </a:moveTo>
                <a:cubicBezTo>
                  <a:pt x="4190094" y="0"/>
                  <a:pt x="4937956" y="289196"/>
                  <a:pt x="5521301" y="770615"/>
                </a:cubicBezTo>
                <a:lnTo>
                  <a:pt x="5570706" y="815517"/>
                </a:lnTo>
                <a:lnTo>
                  <a:pt x="5570706" y="5562584"/>
                </a:lnTo>
                <a:lnTo>
                  <a:pt x="808135" y="5562584"/>
                </a:lnTo>
                <a:lnTo>
                  <a:pt x="770615" y="5521302"/>
                </a:lnTo>
                <a:cubicBezTo>
                  <a:pt x="289196" y="4937957"/>
                  <a:pt x="0" y="4190095"/>
                  <a:pt x="0" y="3374687"/>
                </a:cubicBezTo>
                <a:cubicBezTo>
                  <a:pt x="0" y="1510899"/>
                  <a:pt x="1510899" y="0"/>
                  <a:pt x="3374687" y="0"/>
                </a:cubicBezTo>
                <a:close/>
              </a:path>
            </a:pathLst>
          </a:custGeom>
        </p:spPr>
      </p:pic>
      <p:sp>
        <p:nvSpPr>
          <p:cNvPr id="27" name="!!Oval">
            <a:extLst>
              <a:ext uri="{FF2B5EF4-FFF2-40B4-BE49-F238E27FC236}">
                <a16:creationId xmlns:a16="http://schemas.microsoft.com/office/drawing/2014/main" id="{1D460C86-854F-4FB3-ABC2-E823D8FEB9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43451" y="1656147"/>
            <a:ext cx="546100" cy="5461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!!Arc">
            <a:extLst>
              <a:ext uri="{FF2B5EF4-FFF2-40B4-BE49-F238E27FC236}">
                <a16:creationId xmlns:a16="http://schemas.microsoft.com/office/drawing/2014/main" id="{BB48116A-278A-4CC5-89D3-9DE8E8FF12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34739" y="587516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A441679-B108-2640-1406-13DAC53C932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24704620"/>
              </p:ext>
            </p:extLst>
          </p:nvPr>
        </p:nvGraphicFramePr>
        <p:xfrm>
          <a:off x="838200" y="1825625"/>
          <a:ext cx="538750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3868342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955A2079-FA98-4876-80F0-72364A7D2E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38853A-D922-EA99-879E-8706382DB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57188"/>
            <a:ext cx="10515600" cy="1133499"/>
          </a:xfrm>
        </p:spPr>
        <p:txBody>
          <a:bodyPr>
            <a:normAutofit/>
          </a:bodyPr>
          <a:lstStyle/>
          <a:p>
            <a:pPr algn="ctr"/>
            <a:r>
              <a:rPr lang="en-US" b="1">
                <a:latin typeface="Arial Nova"/>
              </a:rPr>
              <a:t>Importance of organisational structure</a:t>
            </a:r>
            <a:endParaRPr lang="en-US" b="1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12C9A78-F9E1-A65C-B523-E9138C58A9E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21912784"/>
              </p:ext>
            </p:extLst>
          </p:nvPr>
        </p:nvGraphicFramePr>
        <p:xfrm>
          <a:off x="838200" y="1828800"/>
          <a:ext cx="10515600" cy="4352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392978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82718B-B7AE-FF45-225F-EFC7206B2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Arial Nova"/>
              </a:rPr>
              <a:t>Primark Functional Structure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64251D-8B8F-A4CF-A1F2-B9C63947B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1339383" cy="502066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dirty="0">
                <a:latin typeface="Arial Nova"/>
                <a:ea typeface="Calibri"/>
                <a:cs typeface="Calibri"/>
              </a:rPr>
              <a:t>Employees are grouped by </a:t>
            </a:r>
            <a:r>
              <a:rPr lang="en-US" dirty="0" err="1">
                <a:latin typeface="Arial Nova"/>
                <a:ea typeface="Calibri"/>
                <a:cs typeface="Calibri"/>
              </a:rPr>
              <a:t>specialised</a:t>
            </a:r>
            <a:r>
              <a:rPr lang="en-US" dirty="0">
                <a:latin typeface="Arial Nova"/>
                <a:ea typeface="Calibri"/>
                <a:cs typeface="Calibri"/>
              </a:rPr>
              <a:t> functions (HR, Marketing, Finance).</a:t>
            </a:r>
            <a:endParaRPr lang="en-US">
              <a:latin typeface="Arial Nova"/>
            </a:endParaRPr>
          </a:p>
          <a:p>
            <a:r>
              <a:rPr lang="en-US" dirty="0">
                <a:latin typeface="Arial Nova"/>
                <a:ea typeface="Calibri"/>
                <a:cs typeface="Calibri"/>
              </a:rPr>
              <a:t>Advantages: efficiency, expertise, clear roles.</a:t>
            </a:r>
            <a:endParaRPr lang="en-US">
              <a:latin typeface="Arial Nova"/>
            </a:endParaRPr>
          </a:p>
          <a:p>
            <a:r>
              <a:rPr lang="en-US" dirty="0">
                <a:latin typeface="Arial Nova"/>
                <a:ea typeface="Calibri"/>
                <a:cs typeface="Calibri"/>
              </a:rPr>
              <a:t> Disadvantages: poor inter-department communication. (Daft 2021</a:t>
            </a:r>
            <a:r>
              <a:rPr lang="en-US" sz="3200" dirty="0">
                <a:latin typeface="Calibri"/>
                <a:ea typeface="Calibri"/>
                <a:cs typeface="Calibri"/>
              </a:rPr>
              <a:t>)</a:t>
            </a:r>
            <a:endParaRPr lang="en-US">
              <a:latin typeface="Arial Nova"/>
            </a:endParaRPr>
          </a:p>
          <a:p>
            <a:endParaRPr lang="en-US" dirty="0"/>
          </a:p>
        </p:txBody>
      </p:sp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5F5371DA-4AD2-12E8-538B-ADF2BA8DBE5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10838309"/>
              </p:ext>
            </p:extLst>
          </p:nvPr>
        </p:nvGraphicFramePr>
        <p:xfrm>
          <a:off x="4484840" y="3828093"/>
          <a:ext cx="4572000" cy="2638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43211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A2514-E55B-29D8-DFC4-912CD35965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Arial Nova"/>
              </a:rPr>
              <a:t>Primark Divisional Structure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609D08-FC6E-8B79-690D-D600838F9A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45608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err="1">
                <a:latin typeface="Arial Nova"/>
                <a:ea typeface="Calibri"/>
                <a:cs typeface="Calibri"/>
              </a:rPr>
              <a:t>Organised</a:t>
            </a:r>
            <a:r>
              <a:rPr lang="en-US" sz="2400" dirty="0">
                <a:latin typeface="Arial Nova"/>
                <a:ea typeface="Calibri"/>
                <a:cs typeface="Calibri"/>
              </a:rPr>
              <a:t> by regions or product lines.(Jones &amp; George, 2020)</a:t>
            </a:r>
            <a:endParaRPr lang="en-US"/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Each division manages its own HR, Finance, and Marketing.</a:t>
            </a:r>
            <a:endParaRPr lang="en-US" sz="2400">
              <a:latin typeface="Arial Nova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Advantages: flexibility, customer focus.</a:t>
            </a:r>
            <a:endParaRPr lang="en-US" sz="2400">
              <a:latin typeface="Arial Nova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Disadvantages: duplication of resources</a:t>
            </a:r>
            <a:endParaRPr lang="en-US" sz="2400">
              <a:latin typeface="Arial Nova"/>
            </a:endParaRP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89F1C6AF-8369-05E5-144D-68FA02F1E13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57079452"/>
              </p:ext>
            </p:extLst>
          </p:nvPr>
        </p:nvGraphicFramePr>
        <p:xfrm>
          <a:off x="6549081" y="3433118"/>
          <a:ext cx="4572000" cy="22880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401797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BC6998-8F45-3A46-6619-F1FBC076B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b="1" dirty="0">
                <a:latin typeface="Arial Nova"/>
              </a:rPr>
              <a:t>Primark Matrix Structure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F586A9-7F45-4DCE-730C-203C20EBEE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04420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Combines functional and divisional structures.(Armstrong &amp; Taylor, 2023)</a:t>
            </a:r>
            <a:endParaRPr lang="en-US"/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Employees report to two managers (functional and project-based).</a:t>
            </a:r>
            <a:endParaRPr lang="en-US" sz="2400">
              <a:latin typeface="Arial Nova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Advantages: collaboration, flexibility.</a:t>
            </a:r>
            <a:endParaRPr lang="en-US" sz="2400">
              <a:latin typeface="Arial Nova"/>
            </a:endParaRPr>
          </a:p>
          <a:p>
            <a:pPr>
              <a:lnSpc>
                <a:spcPct val="150000"/>
              </a:lnSpc>
            </a:pPr>
            <a:r>
              <a:rPr lang="en-US" sz="2400" dirty="0">
                <a:latin typeface="Arial Nova"/>
                <a:ea typeface="Calibri"/>
                <a:cs typeface="Calibri"/>
              </a:rPr>
              <a:t> Disadvantages: potential role confusion.</a:t>
            </a:r>
            <a:endParaRPr lang="en-US" sz="2400" dirty="0">
              <a:latin typeface="Arial Nova"/>
            </a:endParaRPr>
          </a:p>
          <a:p>
            <a:pPr>
              <a:lnSpc>
                <a:spcPct val="150000"/>
              </a:lnSpc>
            </a:pPr>
            <a:endParaRPr lang="en-US" dirty="0"/>
          </a:p>
        </p:txBody>
      </p:sp>
      <p:graphicFrame>
        <p:nvGraphicFramePr>
          <p:cNvPr id="421" name="Diagram 420">
            <a:extLst>
              <a:ext uri="{FF2B5EF4-FFF2-40B4-BE49-F238E27FC236}">
                <a16:creationId xmlns:a16="http://schemas.microsoft.com/office/drawing/2014/main" id="{8C896754-C4DC-70F9-E9A9-9431A523470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26843702"/>
              </p:ext>
            </p:extLst>
          </p:nvPr>
        </p:nvGraphicFramePr>
        <p:xfrm>
          <a:off x="6281351" y="3412523"/>
          <a:ext cx="4479325" cy="2957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25898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0F8DB1-9155-3774-54D5-6E877C6EB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2800" b="1" dirty="0">
                <a:latin typeface="Arial Nova"/>
              </a:rPr>
              <a:t>COMPARISON OF ORGANISATION STRUCTURE</a:t>
            </a:r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0E8F7758-2165-BBE1-6135-8AFF57C1A20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99826976"/>
              </p:ext>
            </p:extLst>
          </p:nvPr>
        </p:nvGraphicFramePr>
        <p:xfrm>
          <a:off x="838200" y="2597922"/>
          <a:ext cx="3050059" cy="8193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04" name="Rectangle: Rounded Corners 303">
            <a:extLst>
              <a:ext uri="{FF2B5EF4-FFF2-40B4-BE49-F238E27FC236}">
                <a16:creationId xmlns:a16="http://schemas.microsoft.com/office/drawing/2014/main" id="{C556702C-CA23-9B74-F4E1-D3E204B25131}"/>
              </a:ext>
            </a:extLst>
          </p:cNvPr>
          <p:cNvSpPr/>
          <p:nvPr/>
        </p:nvSpPr>
        <p:spPr>
          <a:xfrm>
            <a:off x="835726" y="1711775"/>
            <a:ext cx="2695830" cy="718751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rial Nova"/>
              </a:rPr>
              <a:t>FUNCTIONAL STRUCTURE</a:t>
            </a:r>
          </a:p>
        </p:txBody>
      </p:sp>
      <p:sp>
        <p:nvSpPr>
          <p:cNvPr id="305" name="Rectangle: Rounded Corners 304">
            <a:extLst>
              <a:ext uri="{FF2B5EF4-FFF2-40B4-BE49-F238E27FC236}">
                <a16:creationId xmlns:a16="http://schemas.microsoft.com/office/drawing/2014/main" id="{E5A25F42-A850-8E79-6724-92B8D995BC37}"/>
              </a:ext>
            </a:extLst>
          </p:cNvPr>
          <p:cNvSpPr/>
          <p:nvPr/>
        </p:nvSpPr>
        <p:spPr>
          <a:xfrm>
            <a:off x="4536179" y="1716535"/>
            <a:ext cx="2695830" cy="73934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rial Nova"/>
                <a:ea typeface="Calibri"/>
                <a:cs typeface="Calibri"/>
              </a:rPr>
              <a:t>DIVISIONAL STRUCTURE</a:t>
            </a:r>
          </a:p>
        </p:txBody>
      </p:sp>
      <p:graphicFrame>
        <p:nvGraphicFramePr>
          <p:cNvPr id="306" name="Diagram 305">
            <a:extLst>
              <a:ext uri="{FF2B5EF4-FFF2-40B4-BE49-F238E27FC236}">
                <a16:creationId xmlns:a16="http://schemas.microsoft.com/office/drawing/2014/main" id="{989591A9-0571-1A6A-6D41-1F8A43B097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617421"/>
              </p:ext>
            </p:extLst>
          </p:nvPr>
        </p:nvGraphicFramePr>
        <p:xfrm>
          <a:off x="4541109" y="2084173"/>
          <a:ext cx="2945028" cy="186586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653" name="Rectangle: Rounded Corners 652">
            <a:extLst>
              <a:ext uri="{FF2B5EF4-FFF2-40B4-BE49-F238E27FC236}">
                <a16:creationId xmlns:a16="http://schemas.microsoft.com/office/drawing/2014/main" id="{B849EE97-AE91-74BB-C57B-2CC400FE0D81}"/>
              </a:ext>
            </a:extLst>
          </p:cNvPr>
          <p:cNvSpPr/>
          <p:nvPr/>
        </p:nvSpPr>
        <p:spPr>
          <a:xfrm>
            <a:off x="8549099" y="1705112"/>
            <a:ext cx="2407506" cy="73934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chemeClr val="tx1"/>
                </a:solidFill>
                <a:latin typeface="Arial Nova"/>
              </a:rPr>
              <a:t>MATRIX STRUCTURE</a:t>
            </a:r>
          </a:p>
        </p:txBody>
      </p:sp>
      <p:graphicFrame>
        <p:nvGraphicFramePr>
          <p:cNvPr id="654" name="Diagram 653">
            <a:extLst>
              <a:ext uri="{FF2B5EF4-FFF2-40B4-BE49-F238E27FC236}">
                <a16:creationId xmlns:a16="http://schemas.microsoft.com/office/drawing/2014/main" id="{70F4FBB6-BC7C-2B25-BFFF-6F4A08570DD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61905270"/>
              </p:ext>
            </p:extLst>
          </p:nvPr>
        </p:nvGraphicFramePr>
        <p:xfrm>
          <a:off x="8546756" y="1548714"/>
          <a:ext cx="2533136" cy="29676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</p:spTree>
    <p:extLst>
      <p:ext uri="{BB962C8B-B14F-4D97-AF65-F5344CB8AC3E}">
        <p14:creationId xmlns:p14="http://schemas.microsoft.com/office/powerpoint/2010/main" val="705765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0" name="Rectangle 19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AD4B546-5ACB-ECED-B8BE-ACC6468755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3400" b="1">
                <a:solidFill>
                  <a:srgbClr val="FFFFFF"/>
                </a:solidFill>
                <a:latin typeface="Arial Nova"/>
              </a:rPr>
              <a:t>CONCLUSION</a:t>
            </a:r>
            <a:endParaRPr lang="en-US" sz="34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4CB527C-F66C-C2E9-509A-45E28D00105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36452407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33741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05CBC3C-2E5A-4839-8B9B-2E5A6ADF0F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DB5B423A-57CC-4C58-AA26-8E2E862B03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1"/>
            <a:ext cx="5217023" cy="3994777"/>
          </a:xfrm>
          <a:custGeom>
            <a:avLst/>
            <a:gdLst>
              <a:gd name="connsiteX0" fmla="*/ 1945461 w 5217023"/>
              <a:gd name="connsiteY0" fmla="*/ 3787398 h 3994777"/>
              <a:gd name="connsiteX1" fmla="*/ 1942113 w 5217023"/>
              <a:gd name="connsiteY1" fmla="*/ 3790053 h 3994777"/>
              <a:gd name="connsiteX2" fmla="*/ 1946982 w 5217023"/>
              <a:gd name="connsiteY2" fmla="*/ 3787990 h 3994777"/>
              <a:gd name="connsiteX3" fmla="*/ 1945461 w 5217023"/>
              <a:gd name="connsiteY3" fmla="*/ 3787398 h 3994777"/>
              <a:gd name="connsiteX4" fmla="*/ 0 w 5217023"/>
              <a:gd name="connsiteY4" fmla="*/ 0 h 3994777"/>
              <a:gd name="connsiteX5" fmla="*/ 5030958 w 5217023"/>
              <a:gd name="connsiteY5" fmla="*/ 0 h 3994777"/>
              <a:gd name="connsiteX6" fmla="*/ 5046198 w 5217023"/>
              <a:gd name="connsiteY6" fmla="*/ 153449 h 3994777"/>
              <a:gd name="connsiteX7" fmla="*/ 5055729 w 5217023"/>
              <a:gd name="connsiteY7" fmla="*/ 415828 h 3994777"/>
              <a:gd name="connsiteX8" fmla="*/ 4735242 w 5217023"/>
              <a:gd name="connsiteY8" fmla="*/ 1867130 h 3994777"/>
              <a:gd name="connsiteX9" fmla="*/ 3907395 w 5217023"/>
              <a:gd name="connsiteY9" fmla="*/ 2938441 h 3994777"/>
              <a:gd name="connsiteX10" fmla="*/ 3946497 w 5217023"/>
              <a:gd name="connsiteY10" fmla="*/ 2908567 h 3994777"/>
              <a:gd name="connsiteX11" fmla="*/ 4585421 w 5217023"/>
              <a:gd name="connsiteY11" fmla="*/ 2188401 h 3994777"/>
              <a:gd name="connsiteX12" fmla="*/ 5142585 w 5217023"/>
              <a:gd name="connsiteY12" fmla="*/ 276891 h 3994777"/>
              <a:gd name="connsiteX13" fmla="*/ 5121833 w 5217023"/>
              <a:gd name="connsiteY13" fmla="*/ 30208 h 3994777"/>
              <a:gd name="connsiteX14" fmla="*/ 5116229 w 5217023"/>
              <a:gd name="connsiteY14" fmla="*/ 0 h 3994777"/>
              <a:gd name="connsiteX15" fmla="*/ 5184724 w 5217023"/>
              <a:gd name="connsiteY15" fmla="*/ 0 h 3994777"/>
              <a:gd name="connsiteX16" fmla="*/ 5196265 w 5217023"/>
              <a:gd name="connsiteY16" fmla="*/ 66113 h 3994777"/>
              <a:gd name="connsiteX17" fmla="*/ 5058603 w 5217023"/>
              <a:gd name="connsiteY17" fmla="*/ 1368242 h 3994777"/>
              <a:gd name="connsiteX18" fmla="*/ 4096624 w 5217023"/>
              <a:gd name="connsiteY18" fmla="*/ 2870829 h 3994777"/>
              <a:gd name="connsiteX19" fmla="*/ 3833203 w 5217023"/>
              <a:gd name="connsiteY19" fmla="*/ 3092190 h 3994777"/>
              <a:gd name="connsiteX20" fmla="*/ 3536509 w 5217023"/>
              <a:gd name="connsiteY20" fmla="*/ 3297128 h 3994777"/>
              <a:gd name="connsiteX21" fmla="*/ 3148966 w 5217023"/>
              <a:gd name="connsiteY21" fmla="*/ 3485478 h 3994777"/>
              <a:gd name="connsiteX22" fmla="*/ 1860557 w 5217023"/>
              <a:gd name="connsiteY22" fmla="*/ 3880910 h 3994777"/>
              <a:gd name="connsiteX23" fmla="*/ 573715 w 5217023"/>
              <a:gd name="connsiteY23" fmla="*/ 3983764 h 3994777"/>
              <a:gd name="connsiteX24" fmla="*/ 108410 w 5217023"/>
              <a:gd name="connsiteY24" fmla="*/ 3908816 h 3994777"/>
              <a:gd name="connsiteX25" fmla="*/ 0 w 5217023"/>
              <a:gd name="connsiteY25" fmla="*/ 3876793 h 3994777"/>
              <a:gd name="connsiteX26" fmla="*/ 0 w 5217023"/>
              <a:gd name="connsiteY26" fmla="*/ 3802912 h 3994777"/>
              <a:gd name="connsiteX27" fmla="*/ 36975 w 5217023"/>
              <a:gd name="connsiteY27" fmla="*/ 3815954 h 3994777"/>
              <a:gd name="connsiteX28" fmla="*/ 561628 w 5217023"/>
              <a:gd name="connsiteY28" fmla="*/ 3912655 h 3994777"/>
              <a:gd name="connsiteX29" fmla="*/ 1683086 w 5217023"/>
              <a:gd name="connsiteY29" fmla="*/ 3844334 h 3994777"/>
              <a:gd name="connsiteX30" fmla="*/ 1806023 w 5217023"/>
              <a:gd name="connsiteY30" fmla="*/ 3820992 h 3994777"/>
              <a:gd name="connsiteX31" fmla="*/ 1921817 w 5217023"/>
              <a:gd name="connsiteY31" fmla="*/ 3795747 h 3994777"/>
              <a:gd name="connsiteX32" fmla="*/ 1243689 w 5217023"/>
              <a:gd name="connsiteY32" fmla="*/ 3846539 h 3994777"/>
              <a:gd name="connsiteX33" fmla="*/ 62875 w 5217023"/>
              <a:gd name="connsiteY33" fmla="*/ 3668143 h 3994777"/>
              <a:gd name="connsiteX34" fmla="*/ 0 w 5217023"/>
              <a:gd name="connsiteY34" fmla="*/ 3644185 h 39947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5217023" h="3994777">
                <a:moveTo>
                  <a:pt x="1945461" y="3787398"/>
                </a:moveTo>
                <a:lnTo>
                  <a:pt x="1942113" y="3790053"/>
                </a:lnTo>
                <a:lnTo>
                  <a:pt x="1946982" y="3787990"/>
                </a:lnTo>
                <a:cubicBezTo>
                  <a:pt x="1946982" y="3787990"/>
                  <a:pt x="1946379" y="3787019"/>
                  <a:pt x="1945461" y="3787398"/>
                </a:cubicBezTo>
                <a:close/>
                <a:moveTo>
                  <a:pt x="0" y="0"/>
                </a:moveTo>
                <a:lnTo>
                  <a:pt x="5030958" y="0"/>
                </a:lnTo>
                <a:lnTo>
                  <a:pt x="5046198" y="153449"/>
                </a:lnTo>
                <a:cubicBezTo>
                  <a:pt x="5052189" y="240558"/>
                  <a:pt x="5055458" y="328007"/>
                  <a:pt x="5055729" y="415828"/>
                </a:cubicBezTo>
                <a:cubicBezTo>
                  <a:pt x="5057604" y="923672"/>
                  <a:pt x="4959210" y="1409054"/>
                  <a:pt x="4735242" y="1867130"/>
                </a:cubicBezTo>
                <a:cubicBezTo>
                  <a:pt x="4533284" y="2280198"/>
                  <a:pt x="4248921" y="2629330"/>
                  <a:pt x="3907395" y="2938441"/>
                </a:cubicBezTo>
                <a:cubicBezTo>
                  <a:pt x="3922498" y="2931535"/>
                  <a:pt x="3935859" y="2921330"/>
                  <a:pt x="3946497" y="2908567"/>
                </a:cubicBezTo>
                <a:cubicBezTo>
                  <a:pt x="4193494" y="2700987"/>
                  <a:pt x="4408756" y="2458364"/>
                  <a:pt x="4585421" y="2188401"/>
                </a:cubicBezTo>
                <a:cubicBezTo>
                  <a:pt x="4967641" y="1608533"/>
                  <a:pt x="5169304" y="975361"/>
                  <a:pt x="5142585" y="276891"/>
                </a:cubicBezTo>
                <a:cubicBezTo>
                  <a:pt x="5139764" y="194215"/>
                  <a:pt x="5132824" y="111888"/>
                  <a:pt x="5121833" y="30208"/>
                </a:cubicBezTo>
                <a:lnTo>
                  <a:pt x="5116229" y="0"/>
                </a:lnTo>
                <a:lnTo>
                  <a:pt x="5184724" y="0"/>
                </a:lnTo>
                <a:lnTo>
                  <a:pt x="5196265" y="66113"/>
                </a:lnTo>
                <a:cubicBezTo>
                  <a:pt x="5249921" y="496647"/>
                  <a:pt x="5197997" y="931171"/>
                  <a:pt x="5058603" y="1368242"/>
                </a:cubicBezTo>
                <a:cubicBezTo>
                  <a:pt x="4872414" y="1953929"/>
                  <a:pt x="4544298" y="2451351"/>
                  <a:pt x="4096624" y="2870829"/>
                </a:cubicBezTo>
                <a:cubicBezTo>
                  <a:pt x="4012832" y="2949426"/>
                  <a:pt x="3924415" y="3022439"/>
                  <a:pt x="3833203" y="3092190"/>
                </a:cubicBezTo>
                <a:cubicBezTo>
                  <a:pt x="3741992" y="3161943"/>
                  <a:pt x="3648667" y="3225510"/>
                  <a:pt x="3536509" y="3297128"/>
                </a:cubicBezTo>
                <a:cubicBezTo>
                  <a:pt x="3427215" y="3372735"/>
                  <a:pt x="3288598" y="3430233"/>
                  <a:pt x="3148966" y="3485478"/>
                </a:cubicBezTo>
                <a:cubicBezTo>
                  <a:pt x="2729930" y="3651299"/>
                  <a:pt x="2302194" y="3788890"/>
                  <a:pt x="1860557" y="3880910"/>
                </a:cubicBezTo>
                <a:cubicBezTo>
                  <a:pt x="1435974" y="3969444"/>
                  <a:pt x="1008052" y="4017957"/>
                  <a:pt x="573715" y="3983764"/>
                </a:cubicBezTo>
                <a:cubicBezTo>
                  <a:pt x="415134" y="3971300"/>
                  <a:pt x="259585" y="3947743"/>
                  <a:pt x="108410" y="3908816"/>
                </a:cubicBezTo>
                <a:lnTo>
                  <a:pt x="0" y="3876793"/>
                </a:lnTo>
                <a:lnTo>
                  <a:pt x="0" y="3802912"/>
                </a:lnTo>
                <a:lnTo>
                  <a:pt x="36975" y="3815954"/>
                </a:lnTo>
                <a:cubicBezTo>
                  <a:pt x="206404" y="3867475"/>
                  <a:pt x="382020" y="3897326"/>
                  <a:pt x="561628" y="3912655"/>
                </a:cubicBezTo>
                <a:cubicBezTo>
                  <a:pt x="938583" y="3944832"/>
                  <a:pt x="1311814" y="3910697"/>
                  <a:pt x="1683086" y="3844334"/>
                </a:cubicBezTo>
                <a:cubicBezTo>
                  <a:pt x="1724123" y="3837151"/>
                  <a:pt x="1765097" y="3829374"/>
                  <a:pt x="1806023" y="3820992"/>
                </a:cubicBezTo>
                <a:cubicBezTo>
                  <a:pt x="1844740" y="3813079"/>
                  <a:pt x="1883218" y="3804161"/>
                  <a:pt x="1921817" y="3795747"/>
                </a:cubicBezTo>
                <a:cubicBezTo>
                  <a:pt x="1697011" y="3826435"/>
                  <a:pt x="1470551" y="3843387"/>
                  <a:pt x="1243689" y="3846539"/>
                </a:cubicBezTo>
                <a:cubicBezTo>
                  <a:pt x="839058" y="3849054"/>
                  <a:pt x="443424" y="3800206"/>
                  <a:pt x="62875" y="3668143"/>
                </a:cubicBezTo>
                <a:lnTo>
                  <a:pt x="0" y="364418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9C54881-FAA6-4BA3-A505-1315A24CD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73770"/>
            <a:ext cx="3220329" cy="2027227"/>
          </a:xfrm>
        </p:spPr>
        <p:txBody>
          <a:bodyPr anchor="t">
            <a:normAutofit/>
          </a:bodyPr>
          <a:lstStyle/>
          <a:p>
            <a:r>
              <a:rPr lang="en-US" sz="3400" b="1">
                <a:solidFill>
                  <a:srgbClr val="FFFFFF"/>
                </a:solidFill>
                <a:latin typeface="Arial Nova"/>
              </a:rPr>
              <a:t>REFERENCES</a:t>
            </a:r>
            <a:endParaRPr lang="en-US" sz="340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438E284-79F6-5117-907C-775DFCD6AD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4394007"/>
              </p:ext>
            </p:extLst>
          </p:nvPr>
        </p:nvGraphicFramePr>
        <p:xfrm>
          <a:off x="5542672" y="541606"/>
          <a:ext cx="5811128" cy="5678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208374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Three Ways of Designing Organisational Structure Using Primark (UK)</vt:lpstr>
      <vt:lpstr>TABLE OF CONTENT</vt:lpstr>
      <vt:lpstr>Definition of Organisational Structure?</vt:lpstr>
      <vt:lpstr>Importance of organisational structure</vt:lpstr>
      <vt:lpstr>Primark Functional Structure</vt:lpstr>
      <vt:lpstr>Primark Divisional Structure</vt:lpstr>
      <vt:lpstr>Primark Matrix Structure</vt:lpstr>
      <vt:lpstr>COMPARISON OF ORGANISATION STRUCTURE</vt:lpstr>
      <vt:lpstr>CONCLUSION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520</cp:revision>
  <dcterms:created xsi:type="dcterms:W3CDTF">2025-10-12T18:53:07Z</dcterms:created>
  <dcterms:modified xsi:type="dcterms:W3CDTF">2025-10-12T21:22:02Z</dcterms:modified>
</cp:coreProperties>
</file>