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574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791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0588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04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34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57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72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73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206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6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243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05222449-495F-40EA-9663-3B3472CD2834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4EE7D02-4C8A-454F-8426-E9C9A2CCCB9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66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4B70D5-875B-433D-BDBD-1522A85D6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61C45-89CE-AD89-C975-26FC0F02A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4071858" cy="1450757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Employee Engagement Challenges at StitchCo (Fanica)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2118D9-F99E-E02F-D243-341C17C18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99" y="1224344"/>
            <a:ext cx="6909801" cy="414588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947DF4A-614C-4B4C-8B80-E5B9D8E8C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E8789-0B1A-7749-C09A-980C382E0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720648"/>
            <a:ext cx="3690257" cy="31484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Job insecurity and rapid change create emotional stress.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Employees have no voice and limited ability to get involved in decision-making.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There is low trust in leadership and weak support systems from leadership.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Rising levels of absenteeism, frustration and disconnection from the workplace.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299956-A9E7-4FC1-A0B1-D590CA973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FC539C-B783-4B03-9F9E-D13430F3F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Florenta">
            <a:hlinkClick r:id="" action="ppaction://media"/>
            <a:extLst>
              <a:ext uri="{FF2B5EF4-FFF2-40B4-BE49-F238E27FC236}">
                <a16:creationId xmlns:a16="http://schemas.microsoft.com/office/drawing/2014/main" id="{DE86B651-0863-2C28-58A7-F7A3D8BC76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67475" y="53705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91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7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1E241-79E6-C0D0-FEC1-EF62EE194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4197983" cy="1450757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Building Employee Engagement &amp; Wellbeing (Fanica)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8D0069-9848-EDD5-A63A-BFDE9FB1AB6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415" r="15259" b="1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92143" y="2085703"/>
            <a:ext cx="35661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CA987-6417-87FC-8834-83B6D45B8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9485" y="2198913"/>
            <a:ext cx="3690257" cy="375556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 emotional support and psychological safety.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Create open lines of communication and avenues to give and receive feedback.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Recognize employees' experiences and level of craftsmanship.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Foster collaborative teamwork through group problem solving and shared ownership of the solution.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 transition to a new role positively by means of effective training and reassurance.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29CBCE-21AE-419D-AC1F-8ACF510A6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F2DA012-1414-493D-888F-5D99D0BDA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Florenta2">
            <a:hlinkClick r:id="" action="ppaction://media"/>
            <a:extLst>
              <a:ext uri="{FF2B5EF4-FFF2-40B4-BE49-F238E27FC236}">
                <a16:creationId xmlns:a16="http://schemas.microsoft.com/office/drawing/2014/main" id="{D3F9B04A-E489-842F-83B2-FA36B84A19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808788" y="52943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939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02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58</TotalTime>
  <Words>125</Words>
  <PresentationFormat>Widescreen</PresentationFormat>
  <Paragraphs>11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Black</vt:lpstr>
      <vt:lpstr>Calibri</vt:lpstr>
      <vt:lpstr>Calibri Light</vt:lpstr>
      <vt:lpstr>Wingdings</vt:lpstr>
      <vt:lpstr>Retrospect</vt:lpstr>
      <vt:lpstr>Employee Engagement Challenges at StitchCo (Fanica)</vt:lpstr>
      <vt:lpstr>Building Employee Engagement &amp; Wellbeing (Fanica)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2025-12-08T11:46:40Z</dcterms:created>
  <dcterms:modified xsi:type="dcterms:W3CDTF">2025-12-09T13:46:49Z</dcterms:modified>
</cp:coreProperties>
</file>