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1" r:id="rId6"/>
    <p:sldId id="292" r:id="rId7"/>
    <p:sldId id="293" r:id="rId8"/>
    <p:sldId id="299" r:id="rId9"/>
    <p:sldId id="298" r:id="rId10"/>
    <p:sldId id="300" r:id="rId11"/>
    <p:sldId id="297" r:id="rId12"/>
    <p:sldId id="288" r:id="rId13"/>
    <p:sldId id="289" r:id="rId14"/>
    <p:sldId id="294" r:id="rId15"/>
    <p:sldId id="295" r:id="rId16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CB6B51-0787-4877-951F-E5C61F50F24A}" v="670" dt="2025-11-17T14:29:48.8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7" autoAdjust="0"/>
    <p:restoredTop sz="95033" autoAdjust="0"/>
  </p:normalViewPr>
  <p:slideViewPr>
    <p:cSldViewPr>
      <p:cViewPr varScale="1">
        <p:scale>
          <a:sx n="82" d="100"/>
          <a:sy n="82" d="100"/>
        </p:scale>
        <p:origin x="1320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ence Mirembe (2313074)" userId="fe4827f1-ec6b-4aa9-a1d8-88093d03a92d" providerId="ADAL" clId="{D2CB6B51-0787-4877-951F-E5C61F50F24A}"/>
    <pc:docChg chg="undo custSel addSld delSld modSld sldOrd">
      <pc:chgData name="Florence Mirembe (2313074)" userId="fe4827f1-ec6b-4aa9-a1d8-88093d03a92d" providerId="ADAL" clId="{D2CB6B51-0787-4877-951F-E5C61F50F24A}" dt="2025-11-17T15:17:05.443" v="6705" actId="20577"/>
      <pc:docMkLst>
        <pc:docMk/>
      </pc:docMkLst>
      <pc:sldChg chg="modSp mod modClrScheme chgLayout">
        <pc:chgData name="Florence Mirembe (2313074)" userId="fe4827f1-ec6b-4aa9-a1d8-88093d03a92d" providerId="ADAL" clId="{D2CB6B51-0787-4877-951F-E5C61F50F24A}" dt="2025-11-11T21:40:11.575" v="6648" actId="255"/>
        <pc:sldMkLst>
          <pc:docMk/>
          <pc:sldMk cId="0" sldId="256"/>
        </pc:sldMkLst>
        <pc:spChg chg="mod ord">
          <ac:chgData name="Florence Mirembe (2313074)" userId="fe4827f1-ec6b-4aa9-a1d8-88093d03a92d" providerId="ADAL" clId="{D2CB6B51-0787-4877-951F-E5C61F50F24A}" dt="2025-11-11T21:40:11.575" v="6648" actId="255"/>
          <ac:spMkLst>
            <pc:docMk/>
            <pc:sldMk cId="0" sldId="256"/>
            <ac:spMk id="2" creationId="{09D0FAFA-BE4C-43E6-375A-9EECD312EDD3}"/>
          </ac:spMkLst>
        </pc:spChg>
      </pc:sldChg>
      <pc:sldChg chg="addSp delSp modSp del mod modClrScheme modAnim chgLayout">
        <pc:chgData name="Florence Mirembe (2313074)" userId="fe4827f1-ec6b-4aa9-a1d8-88093d03a92d" providerId="ADAL" clId="{D2CB6B51-0787-4877-951F-E5C61F50F24A}" dt="2025-10-13T14:11:47.966" v="1185" actId="2696"/>
        <pc:sldMkLst>
          <pc:docMk/>
          <pc:sldMk cId="0" sldId="283"/>
        </pc:sldMkLst>
      </pc:sldChg>
      <pc:sldChg chg="addSp delSp modSp del mod modClrScheme chgLayout">
        <pc:chgData name="Florence Mirembe (2313074)" userId="fe4827f1-ec6b-4aa9-a1d8-88093d03a92d" providerId="ADAL" clId="{D2CB6B51-0787-4877-951F-E5C61F50F24A}" dt="2025-11-10T16:39:22.120" v="5902" actId="47"/>
        <pc:sldMkLst>
          <pc:docMk/>
          <pc:sldMk cId="0" sldId="284"/>
        </pc:sldMkLst>
      </pc:sldChg>
      <pc:sldChg chg="addSp delSp modSp del mod modClrScheme chgLayout">
        <pc:chgData name="Florence Mirembe (2313074)" userId="fe4827f1-ec6b-4aa9-a1d8-88093d03a92d" providerId="ADAL" clId="{D2CB6B51-0787-4877-951F-E5C61F50F24A}" dt="2025-11-10T16:34:03.980" v="5865" actId="47"/>
        <pc:sldMkLst>
          <pc:docMk/>
          <pc:sldMk cId="0" sldId="285"/>
        </pc:sldMkLst>
      </pc:sldChg>
      <pc:sldChg chg="addSp delSp modSp del mod modClrScheme chgLayout">
        <pc:chgData name="Florence Mirembe (2313074)" userId="fe4827f1-ec6b-4aa9-a1d8-88093d03a92d" providerId="ADAL" clId="{D2CB6B51-0787-4877-951F-E5C61F50F24A}" dt="2025-11-10T16:21:45.043" v="5805" actId="47"/>
        <pc:sldMkLst>
          <pc:docMk/>
          <pc:sldMk cId="0" sldId="286"/>
        </pc:sldMkLst>
      </pc:sldChg>
      <pc:sldChg chg="addSp delSp modSp del mod ord modClrScheme chgLayout">
        <pc:chgData name="Florence Mirembe (2313074)" userId="fe4827f1-ec6b-4aa9-a1d8-88093d03a92d" providerId="ADAL" clId="{D2CB6B51-0787-4877-951F-E5C61F50F24A}" dt="2025-11-10T16:24:51.975" v="5824" actId="47"/>
        <pc:sldMkLst>
          <pc:docMk/>
          <pc:sldMk cId="0" sldId="287"/>
        </pc:sldMkLst>
      </pc:sldChg>
      <pc:sldChg chg="addSp delSp modSp mod modClrScheme chgLayout">
        <pc:chgData name="Florence Mirembe (2313074)" userId="fe4827f1-ec6b-4aa9-a1d8-88093d03a92d" providerId="ADAL" clId="{D2CB6B51-0787-4877-951F-E5C61F50F24A}" dt="2025-11-11T20:55:23.822" v="6392" actId="20577"/>
        <pc:sldMkLst>
          <pc:docMk/>
          <pc:sldMk cId="0" sldId="288"/>
        </pc:sldMkLst>
        <pc:spChg chg="add mod">
          <ac:chgData name="Florence Mirembe (2313074)" userId="fe4827f1-ec6b-4aa9-a1d8-88093d03a92d" providerId="ADAL" clId="{D2CB6B51-0787-4877-951F-E5C61F50F24A}" dt="2025-11-11T20:55:23.822" v="6392" actId="20577"/>
          <ac:spMkLst>
            <pc:docMk/>
            <pc:sldMk cId="0" sldId="288"/>
            <ac:spMk id="4" creationId="{14131928-203A-081F-0DD5-70342DFD6388}"/>
          </ac:spMkLst>
        </pc:spChg>
        <pc:spChg chg="mod">
          <ac:chgData name="Florence Mirembe (2313074)" userId="fe4827f1-ec6b-4aa9-a1d8-88093d03a92d" providerId="ADAL" clId="{D2CB6B51-0787-4877-951F-E5C61F50F24A}" dt="2025-11-11T20:49:46.220" v="6346" actId="27636"/>
          <ac:spMkLst>
            <pc:docMk/>
            <pc:sldMk cId="0" sldId="288"/>
            <ac:spMk id="15362" creationId="{DCD98C2D-A6B8-0830-A9BF-01E187789379}"/>
          </ac:spMkLst>
        </pc:spChg>
        <pc:spChg chg="mod">
          <ac:chgData name="Florence Mirembe (2313074)" userId="fe4827f1-ec6b-4aa9-a1d8-88093d03a92d" providerId="ADAL" clId="{D2CB6B51-0787-4877-951F-E5C61F50F24A}" dt="2025-11-11T20:52:38.830" v="6370" actId="2710"/>
          <ac:spMkLst>
            <pc:docMk/>
            <pc:sldMk cId="0" sldId="288"/>
            <ac:spMk id="15363" creationId="{2F366B5B-6DE8-0255-DF32-E383747ACAB3}"/>
          </ac:spMkLst>
        </pc:spChg>
        <pc:picChg chg="add mod">
          <ac:chgData name="Florence Mirembe (2313074)" userId="fe4827f1-ec6b-4aa9-a1d8-88093d03a92d" providerId="ADAL" clId="{D2CB6B51-0787-4877-951F-E5C61F50F24A}" dt="2025-11-11T20:54:47.526" v="6377" actId="14100"/>
          <ac:picMkLst>
            <pc:docMk/>
            <pc:sldMk cId="0" sldId="288"/>
            <ac:picMk id="2" creationId="{BEAF40C8-0D33-2F71-8B46-99CCB85D32E7}"/>
          </ac:picMkLst>
        </pc:picChg>
      </pc:sldChg>
      <pc:sldChg chg="modSp mod">
        <pc:chgData name="Florence Mirembe (2313074)" userId="fe4827f1-ec6b-4aa9-a1d8-88093d03a92d" providerId="ADAL" clId="{D2CB6B51-0787-4877-951F-E5C61F50F24A}" dt="2025-11-17T14:32:14.562" v="6702" actId="12"/>
        <pc:sldMkLst>
          <pc:docMk/>
          <pc:sldMk cId="0" sldId="289"/>
        </pc:sldMkLst>
        <pc:spChg chg="mod">
          <ac:chgData name="Florence Mirembe (2313074)" userId="fe4827f1-ec6b-4aa9-a1d8-88093d03a92d" providerId="ADAL" clId="{D2CB6B51-0787-4877-951F-E5C61F50F24A}" dt="2025-11-11T20:39:43.608" v="6327" actId="255"/>
          <ac:spMkLst>
            <pc:docMk/>
            <pc:sldMk cId="0" sldId="289"/>
            <ac:spMk id="16386" creationId="{672032E0-78F1-FAFB-BF1E-DB51B9D5B9CC}"/>
          </ac:spMkLst>
        </pc:spChg>
        <pc:spChg chg="mod">
          <ac:chgData name="Florence Mirembe (2313074)" userId="fe4827f1-ec6b-4aa9-a1d8-88093d03a92d" providerId="ADAL" clId="{D2CB6B51-0787-4877-951F-E5C61F50F24A}" dt="2025-11-17T14:32:14.562" v="6702" actId="12"/>
          <ac:spMkLst>
            <pc:docMk/>
            <pc:sldMk cId="0" sldId="289"/>
            <ac:spMk id="16387" creationId="{097BE723-9B1C-0339-F7C1-2B1CC78D608A}"/>
          </ac:spMkLst>
        </pc:spChg>
      </pc:sldChg>
      <pc:sldChg chg="addSp modSp del mod chgLayout">
        <pc:chgData name="Florence Mirembe (2313074)" userId="fe4827f1-ec6b-4aa9-a1d8-88093d03a92d" providerId="ADAL" clId="{D2CB6B51-0787-4877-951F-E5C61F50F24A}" dt="2025-11-03T13:16:35.794" v="4625" actId="2696"/>
        <pc:sldMkLst>
          <pc:docMk/>
          <pc:sldMk cId="0" sldId="290"/>
        </pc:sldMkLst>
      </pc:sldChg>
      <pc:sldChg chg="addSp delSp modSp mod modClrScheme chgLayout">
        <pc:chgData name="Florence Mirembe (2313074)" userId="fe4827f1-ec6b-4aa9-a1d8-88093d03a92d" providerId="ADAL" clId="{D2CB6B51-0787-4877-951F-E5C61F50F24A}" dt="2025-11-10T16:52:00.392" v="6061"/>
        <pc:sldMkLst>
          <pc:docMk/>
          <pc:sldMk cId="0" sldId="291"/>
        </pc:sldMkLst>
        <pc:spChg chg="add mod ord">
          <ac:chgData name="Florence Mirembe (2313074)" userId="fe4827f1-ec6b-4aa9-a1d8-88093d03a92d" providerId="ADAL" clId="{D2CB6B51-0787-4877-951F-E5C61F50F24A}" dt="2025-11-01T22:47:32.914" v="4550"/>
          <ac:spMkLst>
            <pc:docMk/>
            <pc:sldMk cId="0" sldId="291"/>
            <ac:spMk id="5" creationId="{15EA5E49-45F2-995D-7BC9-414128DE2635}"/>
          </ac:spMkLst>
        </pc:spChg>
        <pc:spChg chg="add mod">
          <ac:chgData name="Florence Mirembe (2313074)" userId="fe4827f1-ec6b-4aa9-a1d8-88093d03a92d" providerId="ADAL" clId="{D2CB6B51-0787-4877-951F-E5C61F50F24A}" dt="2025-10-12T10:22:57.601" v="446" actId="20577"/>
          <ac:spMkLst>
            <pc:docMk/>
            <pc:sldMk cId="0" sldId="291"/>
            <ac:spMk id="17" creationId="{0D72266A-62BC-CDCE-5CF3-AA4DB0F0F15C}"/>
          </ac:spMkLst>
        </pc:spChg>
        <pc:spChg chg="mod ord">
          <ac:chgData name="Florence Mirembe (2313074)" userId="fe4827f1-ec6b-4aa9-a1d8-88093d03a92d" providerId="ADAL" clId="{D2CB6B51-0787-4877-951F-E5C61F50F24A}" dt="2025-10-12T08:03:19.963" v="102" actId="14100"/>
          <ac:spMkLst>
            <pc:docMk/>
            <pc:sldMk cId="0" sldId="291"/>
            <ac:spMk id="8194" creationId="{43D13797-86A8-65C0-2EFD-C727D4DD85CE}"/>
          </ac:spMkLst>
        </pc:spChg>
        <pc:spChg chg="mod ord">
          <ac:chgData name="Florence Mirembe (2313074)" userId="fe4827f1-ec6b-4aa9-a1d8-88093d03a92d" providerId="ADAL" clId="{D2CB6B51-0787-4877-951F-E5C61F50F24A}" dt="2025-11-10T16:52:00.392" v="6061"/>
          <ac:spMkLst>
            <pc:docMk/>
            <pc:sldMk cId="0" sldId="291"/>
            <ac:spMk id="8195" creationId="{B21BD322-32A1-5A94-B2AC-8B7D0962193F}"/>
          </ac:spMkLst>
        </pc:spChg>
        <pc:picChg chg="add mod">
          <ac:chgData name="Florence Mirembe (2313074)" userId="fe4827f1-ec6b-4aa9-a1d8-88093d03a92d" providerId="ADAL" clId="{D2CB6B51-0787-4877-951F-E5C61F50F24A}" dt="2025-10-12T08:03:50.720" v="105" actId="14100"/>
          <ac:picMkLst>
            <pc:docMk/>
            <pc:sldMk cId="0" sldId="291"/>
            <ac:picMk id="6" creationId="{ED179E7D-CCE4-2C3D-4675-913CA0736686}"/>
          </ac:picMkLst>
        </pc:picChg>
      </pc:sldChg>
      <pc:sldChg chg="addSp delSp modSp new mod modClrScheme modAnim chgLayout">
        <pc:chgData name="Florence Mirembe (2313074)" userId="fe4827f1-ec6b-4aa9-a1d8-88093d03a92d" providerId="ADAL" clId="{D2CB6B51-0787-4877-951F-E5C61F50F24A}" dt="2025-11-11T21:34:03.645" v="6645" actId="20577"/>
        <pc:sldMkLst>
          <pc:docMk/>
          <pc:sldMk cId="616457539" sldId="292"/>
        </pc:sldMkLst>
        <pc:spChg chg="mod ord">
          <ac:chgData name="Florence Mirembe (2313074)" userId="fe4827f1-ec6b-4aa9-a1d8-88093d03a92d" providerId="ADAL" clId="{D2CB6B51-0787-4877-951F-E5C61F50F24A}" dt="2025-11-11T16:18:34.302" v="6064" actId="255"/>
          <ac:spMkLst>
            <pc:docMk/>
            <pc:sldMk cId="616457539" sldId="292"/>
            <ac:spMk id="2" creationId="{667BEEA7-C435-4500-1361-75D4D3F276DC}"/>
          </ac:spMkLst>
        </pc:spChg>
        <pc:spChg chg="add mod">
          <ac:chgData name="Florence Mirembe (2313074)" userId="fe4827f1-ec6b-4aa9-a1d8-88093d03a92d" providerId="ADAL" clId="{D2CB6B51-0787-4877-951F-E5C61F50F24A}" dt="2025-11-11T21:34:03.645" v="6645" actId="20577"/>
          <ac:spMkLst>
            <pc:docMk/>
            <pc:sldMk cId="616457539" sldId="292"/>
            <ac:spMk id="10" creationId="{D8D9CBCB-0769-6D31-4ACA-A032D91A2726}"/>
          </ac:spMkLst>
        </pc:spChg>
        <pc:spChg chg="add del mod ord">
          <ac:chgData name="Florence Mirembe (2313074)" userId="fe4827f1-ec6b-4aa9-a1d8-88093d03a92d" providerId="ADAL" clId="{D2CB6B51-0787-4877-951F-E5C61F50F24A}" dt="2025-11-11T16:19:24.506" v="6079" actId="20577"/>
          <ac:spMkLst>
            <pc:docMk/>
            <pc:sldMk cId="616457539" sldId="292"/>
            <ac:spMk id="12" creationId="{47F2F3FC-0462-16E2-EC7E-E139EB6874A8}"/>
          </ac:spMkLst>
        </pc:spChg>
        <pc:picChg chg="add mod">
          <ac:chgData name="Florence Mirembe (2313074)" userId="fe4827f1-ec6b-4aa9-a1d8-88093d03a92d" providerId="ADAL" clId="{D2CB6B51-0787-4877-951F-E5C61F50F24A}" dt="2025-11-11T21:28:18.394" v="6576" actId="14100"/>
          <ac:picMkLst>
            <pc:docMk/>
            <pc:sldMk cId="616457539" sldId="292"/>
            <ac:picMk id="4" creationId="{7D643DFE-3394-DFE7-321C-1994C4CFEA63}"/>
          </ac:picMkLst>
        </pc:picChg>
      </pc:sldChg>
      <pc:sldChg chg="modSp add mod modClrScheme chgLayout">
        <pc:chgData name="Florence Mirembe (2313074)" userId="fe4827f1-ec6b-4aa9-a1d8-88093d03a92d" providerId="ADAL" clId="{D2CB6B51-0787-4877-951F-E5C61F50F24A}" dt="2025-11-11T16:21:45.067" v="6085" actId="255"/>
        <pc:sldMkLst>
          <pc:docMk/>
          <pc:sldMk cId="1321084860" sldId="293"/>
        </pc:sldMkLst>
        <pc:spChg chg="mod ord">
          <ac:chgData name="Florence Mirembe (2313074)" userId="fe4827f1-ec6b-4aa9-a1d8-88093d03a92d" providerId="ADAL" clId="{D2CB6B51-0787-4877-951F-E5C61F50F24A}" dt="2025-11-11T16:21:45.067" v="6085" actId="255"/>
          <ac:spMkLst>
            <pc:docMk/>
            <pc:sldMk cId="1321084860" sldId="293"/>
            <ac:spMk id="2" creationId="{667BEEA7-C435-4500-1361-75D4D3F276DC}"/>
          </ac:spMkLst>
        </pc:spChg>
        <pc:spChg chg="mod ord">
          <ac:chgData name="Florence Mirembe (2313074)" userId="fe4827f1-ec6b-4aa9-a1d8-88093d03a92d" providerId="ADAL" clId="{D2CB6B51-0787-4877-951F-E5C61F50F24A}" dt="2025-10-27T17:32:29.469" v="2252" actId="700"/>
          <ac:spMkLst>
            <pc:docMk/>
            <pc:sldMk cId="1321084860" sldId="293"/>
            <ac:spMk id="12" creationId="{47F2F3FC-0462-16E2-EC7E-E139EB6874A8}"/>
          </ac:spMkLst>
        </pc:spChg>
        <pc:spChg chg="mod">
          <ac:chgData name="Florence Mirembe (2313074)" userId="fe4827f1-ec6b-4aa9-a1d8-88093d03a92d" providerId="ADAL" clId="{D2CB6B51-0787-4877-951F-E5C61F50F24A}" dt="2025-11-10T12:58:53.573" v="5097" actId="20577"/>
          <ac:spMkLst>
            <pc:docMk/>
            <pc:sldMk cId="1321084860" sldId="293"/>
            <ac:spMk id="21" creationId="{877809A4-907A-F651-8962-5DE76F6F08A6}"/>
          </ac:spMkLst>
        </pc:spChg>
        <pc:picChg chg="mod ord">
          <ac:chgData name="Florence Mirembe (2313074)" userId="fe4827f1-ec6b-4aa9-a1d8-88093d03a92d" providerId="ADAL" clId="{D2CB6B51-0787-4877-951F-E5C61F50F24A}" dt="2025-11-10T16:52:00.392" v="6061"/>
          <ac:picMkLst>
            <pc:docMk/>
            <pc:sldMk cId="1321084860" sldId="293"/>
            <ac:picMk id="16" creationId="{85BFA253-E4F7-E80A-AEB2-C4CA350DD4DD}"/>
          </ac:picMkLst>
        </pc:picChg>
      </pc:sldChg>
      <pc:sldChg chg="addSp delSp modSp new del modAnim">
        <pc:chgData name="Florence Mirembe (2313074)" userId="fe4827f1-ec6b-4aa9-a1d8-88093d03a92d" providerId="ADAL" clId="{D2CB6B51-0787-4877-951F-E5C61F50F24A}" dt="2025-11-01T22:54:19.271" v="4551" actId="2696"/>
        <pc:sldMkLst>
          <pc:docMk/>
          <pc:sldMk cId="690208640" sldId="294"/>
        </pc:sldMkLst>
      </pc:sldChg>
      <pc:sldChg chg="modSp new mod">
        <pc:chgData name="Florence Mirembe (2313074)" userId="fe4827f1-ec6b-4aa9-a1d8-88093d03a92d" providerId="ADAL" clId="{D2CB6B51-0787-4877-951F-E5C61F50F24A}" dt="2025-11-11T20:40:18.772" v="6328" actId="14100"/>
        <pc:sldMkLst>
          <pc:docMk/>
          <pc:sldMk cId="1223423047" sldId="294"/>
        </pc:sldMkLst>
        <pc:spChg chg="mod">
          <ac:chgData name="Florence Mirembe (2313074)" userId="fe4827f1-ec6b-4aa9-a1d8-88093d03a92d" providerId="ADAL" clId="{D2CB6B51-0787-4877-951F-E5C61F50F24A}" dt="2025-11-11T20:35:22.204" v="6260" actId="14100"/>
          <ac:spMkLst>
            <pc:docMk/>
            <pc:sldMk cId="1223423047" sldId="294"/>
            <ac:spMk id="2" creationId="{BA32D2B0-F309-350A-B6B1-A4F48F36F600}"/>
          </ac:spMkLst>
        </pc:spChg>
        <pc:spChg chg="mod">
          <ac:chgData name="Florence Mirembe (2313074)" userId="fe4827f1-ec6b-4aa9-a1d8-88093d03a92d" providerId="ADAL" clId="{D2CB6B51-0787-4877-951F-E5C61F50F24A}" dt="2025-11-11T20:40:18.772" v="6328" actId="14100"/>
          <ac:spMkLst>
            <pc:docMk/>
            <pc:sldMk cId="1223423047" sldId="294"/>
            <ac:spMk id="3" creationId="{D32C467E-B12B-88E1-14E1-B7CC0BDB16E2}"/>
          </ac:spMkLst>
        </pc:spChg>
      </pc:sldChg>
      <pc:sldChg chg="delSp modSp new del mod modClrScheme chgLayout">
        <pc:chgData name="Florence Mirembe (2313074)" userId="fe4827f1-ec6b-4aa9-a1d8-88093d03a92d" providerId="ADAL" clId="{D2CB6B51-0787-4877-951F-E5C61F50F24A}" dt="2025-11-03T13:16:30.329" v="4624" actId="2696"/>
        <pc:sldMkLst>
          <pc:docMk/>
          <pc:sldMk cId="2465680466" sldId="294"/>
        </pc:sldMkLst>
      </pc:sldChg>
      <pc:sldChg chg="new del">
        <pc:chgData name="Florence Mirembe (2313074)" userId="fe4827f1-ec6b-4aa9-a1d8-88093d03a92d" providerId="ADAL" clId="{D2CB6B51-0787-4877-951F-E5C61F50F24A}" dt="2025-11-10T13:02:59.463" v="5115" actId="2696"/>
        <pc:sldMkLst>
          <pc:docMk/>
          <pc:sldMk cId="716436540" sldId="295"/>
        </pc:sldMkLst>
      </pc:sldChg>
      <pc:sldChg chg="new del">
        <pc:chgData name="Florence Mirembe (2313074)" userId="fe4827f1-ec6b-4aa9-a1d8-88093d03a92d" providerId="ADAL" clId="{D2CB6B51-0787-4877-951F-E5C61F50F24A}" dt="2025-11-10T15:39:27.380" v="5594" actId="47"/>
        <pc:sldMkLst>
          <pc:docMk/>
          <pc:sldMk cId="732310173" sldId="295"/>
        </pc:sldMkLst>
      </pc:sldChg>
      <pc:sldChg chg="new del">
        <pc:chgData name="Florence Mirembe (2313074)" userId="fe4827f1-ec6b-4aa9-a1d8-88093d03a92d" providerId="ADAL" clId="{D2CB6B51-0787-4877-951F-E5C61F50F24A}" dt="2025-10-28T15:15:35.624" v="4507" actId="2696"/>
        <pc:sldMkLst>
          <pc:docMk/>
          <pc:sldMk cId="3166432486" sldId="295"/>
        </pc:sldMkLst>
      </pc:sldChg>
      <pc:sldChg chg="addSp modSp new mod">
        <pc:chgData name="Florence Mirembe (2313074)" userId="fe4827f1-ec6b-4aa9-a1d8-88093d03a92d" providerId="ADAL" clId="{D2CB6B51-0787-4877-951F-E5C61F50F24A}" dt="2025-11-11T20:33:00.220" v="6253" actId="14100"/>
        <pc:sldMkLst>
          <pc:docMk/>
          <pc:sldMk cId="3474119318" sldId="295"/>
        </pc:sldMkLst>
        <pc:spChg chg="add mod">
          <ac:chgData name="Florence Mirembe (2313074)" userId="fe4827f1-ec6b-4aa9-a1d8-88093d03a92d" providerId="ADAL" clId="{D2CB6B51-0787-4877-951F-E5C61F50F24A}" dt="2025-11-11T20:33:00.220" v="6253" actId="14100"/>
          <ac:spMkLst>
            <pc:docMk/>
            <pc:sldMk cId="3474119318" sldId="295"/>
            <ac:spMk id="2" creationId="{8FE0461A-C854-B5D8-A3CC-F4EF2B1F1EC2}"/>
          </ac:spMkLst>
        </pc:spChg>
      </pc:sldChg>
      <pc:sldChg chg="addSp delSp modSp new del mod ord">
        <pc:chgData name="Florence Mirembe (2313074)" userId="fe4827f1-ec6b-4aa9-a1d8-88093d03a92d" providerId="ADAL" clId="{D2CB6B51-0787-4877-951F-E5C61F50F24A}" dt="2025-11-10T16:16:53.512" v="5766" actId="47"/>
        <pc:sldMkLst>
          <pc:docMk/>
          <pc:sldMk cId="67691815" sldId="296"/>
        </pc:sldMkLst>
      </pc:sldChg>
      <pc:sldChg chg="modSp new del">
        <pc:chgData name="Florence Mirembe (2313074)" userId="fe4827f1-ec6b-4aa9-a1d8-88093d03a92d" providerId="ADAL" clId="{D2CB6B51-0787-4877-951F-E5C61F50F24A}" dt="2025-11-10T16:17:42.180" v="5771" actId="47"/>
        <pc:sldMkLst>
          <pc:docMk/>
          <pc:sldMk cId="438940024" sldId="296"/>
        </pc:sldMkLst>
      </pc:sldChg>
      <pc:sldChg chg="new del">
        <pc:chgData name="Florence Mirembe (2313074)" userId="fe4827f1-ec6b-4aa9-a1d8-88093d03a92d" providerId="ADAL" clId="{D2CB6B51-0787-4877-951F-E5C61F50F24A}" dt="2025-11-10T16:17:14.902" v="5768" actId="47"/>
        <pc:sldMkLst>
          <pc:docMk/>
          <pc:sldMk cId="1107021325" sldId="296"/>
        </pc:sldMkLst>
      </pc:sldChg>
      <pc:sldChg chg="addSp delSp modSp new del mod">
        <pc:chgData name="Florence Mirembe (2313074)" userId="fe4827f1-ec6b-4aa9-a1d8-88093d03a92d" providerId="ADAL" clId="{D2CB6B51-0787-4877-951F-E5C61F50F24A}" dt="2025-11-10T16:51:20.069" v="6049" actId="47"/>
        <pc:sldMkLst>
          <pc:docMk/>
          <pc:sldMk cId="3768935158" sldId="296"/>
        </pc:sldMkLst>
      </pc:sldChg>
      <pc:sldChg chg="addSp modSp new mod">
        <pc:chgData name="Florence Mirembe (2313074)" userId="fe4827f1-ec6b-4aa9-a1d8-88093d03a92d" providerId="ADAL" clId="{D2CB6B51-0787-4877-951F-E5C61F50F24A}" dt="2025-11-11T21:16:08.014" v="6566" actId="14100"/>
        <pc:sldMkLst>
          <pc:docMk/>
          <pc:sldMk cId="2625972553" sldId="297"/>
        </pc:sldMkLst>
        <pc:spChg chg="mod">
          <ac:chgData name="Florence Mirembe (2313074)" userId="fe4827f1-ec6b-4aa9-a1d8-88093d03a92d" providerId="ADAL" clId="{D2CB6B51-0787-4877-951F-E5C61F50F24A}" dt="2025-11-11T21:16:08.014" v="6566" actId="14100"/>
          <ac:spMkLst>
            <pc:docMk/>
            <pc:sldMk cId="2625972553" sldId="297"/>
            <ac:spMk id="2" creationId="{072F8F01-70AB-7DB9-CD3F-9E8FAD9269E9}"/>
          </ac:spMkLst>
        </pc:spChg>
        <pc:graphicFrameChg chg="add mod modGraphic">
          <ac:chgData name="Florence Mirembe (2313074)" userId="fe4827f1-ec6b-4aa9-a1d8-88093d03a92d" providerId="ADAL" clId="{D2CB6B51-0787-4877-951F-E5C61F50F24A}" dt="2025-11-11T16:35:07.541" v="6171" actId="255"/>
          <ac:graphicFrameMkLst>
            <pc:docMk/>
            <pc:sldMk cId="2625972553" sldId="297"/>
            <ac:graphicFrameMk id="3" creationId="{E9ED6116-142A-EB3D-C236-3C3754CAFCF5}"/>
          </ac:graphicFrameMkLst>
        </pc:graphicFrameChg>
      </pc:sldChg>
      <pc:sldChg chg="new del">
        <pc:chgData name="Florence Mirembe (2313074)" userId="fe4827f1-ec6b-4aa9-a1d8-88093d03a92d" providerId="ADAL" clId="{D2CB6B51-0787-4877-951F-E5C61F50F24A}" dt="2025-11-10T16:31:37.740" v="5846" actId="47"/>
        <pc:sldMkLst>
          <pc:docMk/>
          <pc:sldMk cId="225043100" sldId="298"/>
        </pc:sldMkLst>
      </pc:sldChg>
      <pc:sldChg chg="addSp modSp new mod">
        <pc:chgData name="Florence Mirembe (2313074)" userId="fe4827f1-ec6b-4aa9-a1d8-88093d03a92d" providerId="ADAL" clId="{D2CB6B51-0787-4877-951F-E5C61F50F24A}" dt="2025-11-11T21:03:39.094" v="6443" actId="20577"/>
        <pc:sldMkLst>
          <pc:docMk/>
          <pc:sldMk cId="1452317602" sldId="298"/>
        </pc:sldMkLst>
        <pc:spChg chg="mod">
          <ac:chgData name="Florence Mirembe (2313074)" userId="fe4827f1-ec6b-4aa9-a1d8-88093d03a92d" providerId="ADAL" clId="{D2CB6B51-0787-4877-951F-E5C61F50F24A}" dt="2025-11-11T16:30:34.033" v="6155" actId="255"/>
          <ac:spMkLst>
            <pc:docMk/>
            <pc:sldMk cId="1452317602" sldId="298"/>
            <ac:spMk id="2" creationId="{6BEBB402-B19F-74BB-BA72-1CC765E122C9}"/>
          </ac:spMkLst>
        </pc:spChg>
        <pc:graphicFrameChg chg="add mod modGraphic">
          <ac:chgData name="Florence Mirembe (2313074)" userId="fe4827f1-ec6b-4aa9-a1d8-88093d03a92d" providerId="ADAL" clId="{D2CB6B51-0787-4877-951F-E5C61F50F24A}" dt="2025-11-11T21:03:39.094" v="6443" actId="20577"/>
          <ac:graphicFrameMkLst>
            <pc:docMk/>
            <pc:sldMk cId="1452317602" sldId="298"/>
            <ac:graphicFrameMk id="3" creationId="{0DBE9B71-4F87-5388-DF09-6B45CCA07331}"/>
          </ac:graphicFrameMkLst>
        </pc:graphicFrameChg>
      </pc:sldChg>
      <pc:sldChg chg="new del">
        <pc:chgData name="Florence Mirembe (2313074)" userId="fe4827f1-ec6b-4aa9-a1d8-88093d03a92d" providerId="ADAL" clId="{D2CB6B51-0787-4877-951F-E5C61F50F24A}" dt="2025-11-10T16:31:53.197" v="5848" actId="47"/>
        <pc:sldMkLst>
          <pc:docMk/>
          <pc:sldMk cId="2507666471" sldId="298"/>
        </pc:sldMkLst>
      </pc:sldChg>
      <pc:sldChg chg="new del">
        <pc:chgData name="Florence Mirembe (2313074)" userId="fe4827f1-ec6b-4aa9-a1d8-88093d03a92d" providerId="ADAL" clId="{D2CB6B51-0787-4877-951F-E5C61F50F24A}" dt="2025-11-10T16:32:23.836" v="5852" actId="680"/>
        <pc:sldMkLst>
          <pc:docMk/>
          <pc:sldMk cId="3239816796" sldId="298"/>
        </pc:sldMkLst>
      </pc:sldChg>
      <pc:sldChg chg="addSp modSp new mod">
        <pc:chgData name="Florence Mirembe (2313074)" userId="fe4827f1-ec6b-4aa9-a1d8-88093d03a92d" providerId="ADAL" clId="{D2CB6B51-0787-4877-951F-E5C61F50F24A}" dt="2025-11-17T15:17:05.443" v="6705" actId="20577"/>
        <pc:sldMkLst>
          <pc:docMk/>
          <pc:sldMk cId="3408500413" sldId="299"/>
        </pc:sldMkLst>
        <pc:spChg chg="mod">
          <ac:chgData name="Florence Mirembe (2313074)" userId="fe4827f1-ec6b-4aa9-a1d8-88093d03a92d" providerId="ADAL" clId="{D2CB6B51-0787-4877-951F-E5C61F50F24A}" dt="2025-11-11T21:14:50.347" v="6565" actId="14100"/>
          <ac:spMkLst>
            <pc:docMk/>
            <pc:sldMk cId="3408500413" sldId="299"/>
            <ac:spMk id="2" creationId="{8D51DB69-AEF9-1A99-B1B7-26D9C435AF5B}"/>
          </ac:spMkLst>
        </pc:spChg>
        <pc:graphicFrameChg chg="add mod modGraphic">
          <ac:chgData name="Florence Mirembe (2313074)" userId="fe4827f1-ec6b-4aa9-a1d8-88093d03a92d" providerId="ADAL" clId="{D2CB6B51-0787-4877-951F-E5C61F50F24A}" dt="2025-11-17T15:17:05.443" v="6705" actId="20577"/>
          <ac:graphicFrameMkLst>
            <pc:docMk/>
            <pc:sldMk cId="3408500413" sldId="299"/>
            <ac:graphicFrameMk id="3" creationId="{9323C044-045B-B816-D0ED-23BE3F613FEC}"/>
          </ac:graphicFrameMkLst>
        </pc:graphicFrameChg>
        <pc:picChg chg="add mod">
          <ac:chgData name="Florence Mirembe (2313074)" userId="fe4827f1-ec6b-4aa9-a1d8-88093d03a92d" providerId="ADAL" clId="{D2CB6B51-0787-4877-951F-E5C61F50F24A}" dt="2025-11-11T21:09:13.250" v="6454" actId="14100"/>
          <ac:picMkLst>
            <pc:docMk/>
            <pc:sldMk cId="3408500413" sldId="299"/>
            <ac:picMk id="4" creationId="{5FD3B8BE-BC76-F916-42C4-DEDA903E1AF1}"/>
          </ac:picMkLst>
        </pc:picChg>
      </pc:sldChg>
      <pc:sldChg chg="addSp modSp new mod">
        <pc:chgData name="Florence Mirembe (2313074)" userId="fe4827f1-ec6b-4aa9-a1d8-88093d03a92d" providerId="ADAL" clId="{D2CB6B51-0787-4877-951F-E5C61F50F24A}" dt="2025-11-11T21:02:05.317" v="6424" actId="20577"/>
        <pc:sldMkLst>
          <pc:docMk/>
          <pc:sldMk cId="346459615" sldId="300"/>
        </pc:sldMkLst>
        <pc:spChg chg="mod">
          <ac:chgData name="Florence Mirembe (2313074)" userId="fe4827f1-ec6b-4aa9-a1d8-88093d03a92d" providerId="ADAL" clId="{D2CB6B51-0787-4877-951F-E5C61F50F24A}" dt="2025-11-11T16:32:34.532" v="6158" actId="255"/>
          <ac:spMkLst>
            <pc:docMk/>
            <pc:sldMk cId="346459615" sldId="300"/>
            <ac:spMk id="2" creationId="{5A6FABBF-21F4-2052-F486-D108A503ED10}"/>
          </ac:spMkLst>
        </pc:spChg>
        <pc:spChg chg="add mod">
          <ac:chgData name="Florence Mirembe (2313074)" userId="fe4827f1-ec6b-4aa9-a1d8-88093d03a92d" providerId="ADAL" clId="{D2CB6B51-0787-4877-951F-E5C61F50F24A}" dt="2025-11-11T16:33:42.583" v="6167" actId="255"/>
          <ac:spMkLst>
            <pc:docMk/>
            <pc:sldMk cId="346459615" sldId="300"/>
            <ac:spMk id="5" creationId="{4A1AF23E-97FB-2B91-2903-134D9F2C6928}"/>
          </ac:spMkLst>
        </pc:spChg>
        <pc:graphicFrameChg chg="add mod modGraphic">
          <ac:chgData name="Florence Mirembe (2313074)" userId="fe4827f1-ec6b-4aa9-a1d8-88093d03a92d" providerId="ADAL" clId="{D2CB6B51-0787-4877-951F-E5C61F50F24A}" dt="2025-11-11T21:02:05.317" v="6424" actId="20577"/>
          <ac:graphicFrameMkLst>
            <pc:docMk/>
            <pc:sldMk cId="346459615" sldId="300"/>
            <ac:graphicFrameMk id="3" creationId="{C8C323FA-0582-D604-86C7-FA2FB8893CCE}"/>
          </ac:graphicFrameMkLst>
        </pc:graphicFrameChg>
        <pc:picChg chg="add mod">
          <ac:chgData name="Florence Mirembe (2313074)" userId="fe4827f1-ec6b-4aa9-a1d8-88093d03a92d" providerId="ADAL" clId="{D2CB6B51-0787-4877-951F-E5C61F50F24A}" dt="2025-11-10T16:50:53.381" v="6044" actId="1076"/>
          <ac:picMkLst>
            <pc:docMk/>
            <pc:sldMk cId="346459615" sldId="300"/>
            <ac:picMk id="4" creationId="{9B3AEFD9-E236-0667-7B51-A2E977D13BF7}"/>
          </ac:picMkLst>
        </pc:picChg>
      </pc:sldChg>
      <pc:sldChg chg="new del">
        <pc:chgData name="Florence Mirembe (2313074)" userId="fe4827f1-ec6b-4aa9-a1d8-88093d03a92d" providerId="ADAL" clId="{D2CB6B51-0787-4877-951F-E5C61F50F24A}" dt="2025-11-11T21:38:33.061" v="6647" actId="47"/>
        <pc:sldMkLst>
          <pc:docMk/>
          <pc:sldMk cId="215767567" sldId="30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A0C364D-3C70-F8D5-BA47-C801064E72B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8FDC87-D987-BDAD-4D39-688A741F22C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0F78F30-E913-4320-ADE3-B39F2E2E540B}" type="datetimeFigureOut">
              <a:rPr lang="en-GB"/>
              <a:pPr>
                <a:defRPr/>
              </a:pPr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192F3F-E90C-EC61-E94D-C99F2959EE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DD7142-94BD-8725-36C8-B117F557ECB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2EBB554-5B0B-4DCE-9EA0-B7301EEAFD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74FD35E-C607-74EA-7257-23135123BBD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AFE325-2ED1-F2DF-1CD1-8273145CF28A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EC14611-0EB2-4674-B74A-D14A7DBFB485}" type="datetimeFigureOut">
              <a:rPr lang="en-US"/>
              <a:pPr>
                <a:defRPr/>
              </a:pPr>
              <a:t>11/17/2025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9B269D8-DFF4-8B21-434E-8C0E85C02D6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B1A34AC-58FC-06B6-1BC6-DE010C33C3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8237F-1A6B-3CB1-59EE-217D71C0877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5B704B-BE40-44EF-829C-23D7FB9192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E676E3A-5CB1-4FE2-B6AE-5C6024B496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D1364F9B-8B6A-1B53-A797-903F8374D5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8E108C67-BE44-E9A4-4A5E-10A61B8CDC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CA357AC2-94CA-96E4-1777-3122109281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F11C355-9D58-4457-A52D-7D68DA16B100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F5712-153F-CDFA-DBB6-4AF128384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A1A86A-94D6-4EDB-A47E-A818859083A0}" type="datetimeFigureOut">
              <a:rPr lang="en-GB"/>
              <a:pPr>
                <a:defRPr/>
              </a:pPr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F159D-57AB-3431-2EB1-D4642B347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BD46BB-0498-DFF0-AAB6-3B5F35550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E6EA1-FE56-4797-890B-514910398B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802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B8E25-82D0-53F3-A2EB-D5DA70780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DF469-5AC7-4181-A4FD-BC860B7EDA42}" type="datetimeFigureOut">
              <a:rPr lang="en-GB"/>
              <a:pPr>
                <a:defRPr/>
              </a:pPr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1ACCC-09B0-AC59-1844-7CDD4DA9C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9F175-1559-8B84-9D31-BEAD9FDA2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B076B-3BC6-419C-9684-A798FC9F2F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075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C2A32-8E55-F9A9-693C-221B975F2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0A66E-A902-4D4E-9792-7523165DA0CE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8E0BAEA-C9A1-95D9-8E96-E8498F5496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6B432-6720-4810-9C0C-E14F613BFB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102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E93FB4A-55ED-CF80-445A-29A5122AA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56CDC-166C-4BBA-9E2E-C95294665EBC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936A6-D668-C299-F0B8-B0FECFCF7F7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30273-725B-460F-9593-F07A9A1613A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590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7E6D8B2-C557-391D-B3DB-9FC76E16A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36940-8E61-4598-911D-6EF3C0194B2F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3867A90-4CE6-537F-9712-FFB4156F2E5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40DDD-283B-4730-9345-5867C37238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4062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D0F0F4B-D46B-05E8-57CB-1F574982F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690DB-DEFF-44B7-B01A-9EC0CBCF5F39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BE2728-2F84-40C4-1C1E-599E4121665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AB7F4-95A3-4A03-99EE-0F5F34730D8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848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5E16DED-356A-2E38-9E47-00C292A8F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4DDA7F-3E82-4119-9D56-27EEC9CBB195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5CC675C-CDDC-CA50-9A29-5C6F26B8AF0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A4664-664E-4D73-B531-B3827809DA8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983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310C100-FBF4-EE1D-E13B-6E451F6CA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AD85D-80B8-4D44-B513-2827E8775874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3FF4F-5B37-0DBF-564C-CE26667A9D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6BC80-ABF7-47B6-A242-35BF50048B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4F9C88E-4668-5D9D-7A68-8C3934FAC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AA081-563C-4331-9FDD-9A45400DCBD3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0E5F6-BF92-D044-26BD-97B50D65B0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30FDC-164E-4595-BBB5-0714E865125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669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ECC7A-6162-1E02-D943-F53B44CAF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E9751-8C61-4FE2-A445-93637EA5EF91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25B783D-B957-C52F-BCF1-7DBDC02FAD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D53EF-239F-4C6B-BBC9-B7AAC35893F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262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D0156-72BC-6FFE-57B8-EC9E79753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2B46E-4914-4DEF-AD00-DE989665ACFB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D4DEEDB-56D0-DBF8-B669-C87B91292B7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EA4EC-D318-4683-928A-FB7BAC1CE42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648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52D0A55-66ED-3453-AACB-64D23C8271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46A6511-BF2C-A275-900E-7E9FA745A7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029BC4-2474-EBE2-870B-E9B2B7D80E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9C31D5-74E0-4CB4-9E4B-2217690A8149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607EA-3260-935C-C135-EAEA00582F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9F096A5-7D17-4105-AE17-23D0852CF5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MeV7jR7HGfI?feature=oembed" TargetMode="External"/><Relationship Id="rId4" Type="http://schemas.openxmlformats.org/officeDocument/2006/relationships/hyperlink" Target="http://www.youtube.com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jpm8030030" TargetMode="External"/><Relationship Id="rId3" Type="http://schemas.openxmlformats.org/officeDocument/2006/relationships/hyperlink" Target="https://doi.org/10.3390/ijms26073442" TargetMode="External"/><Relationship Id="rId7" Type="http://schemas.openxmlformats.org/officeDocument/2006/relationships/hyperlink" Target="https://doi.org/10.1080/23808993.2019.1599685" TargetMode="External"/><Relationship Id="rId2" Type="http://schemas.openxmlformats.org/officeDocument/2006/relationships/hyperlink" Target="https://doi.org/10.1016/j.ajhg.2018.08.0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38/s41390-025-03869-6" TargetMode="External"/><Relationship Id="rId5" Type="http://schemas.openxmlformats.org/officeDocument/2006/relationships/hyperlink" Target="https://www.genomicsengland.co.uk/genomic-medicine/understanding-genomics" TargetMode="External"/><Relationship Id="rId4" Type="http://schemas.openxmlformats.org/officeDocument/2006/relationships/hyperlink" Target="https://doi.org/10.1016/j.xgen.2024.100724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shorts/MeV7jR7HGfI" TargetMode="External"/><Relationship Id="rId3" Type="http://schemas.openxmlformats.org/officeDocument/2006/relationships/hyperlink" Target="https://www.vecteezy.com/free-photos/ai-background" TargetMode="External"/><Relationship Id="rId7" Type="http://schemas.openxmlformats.org/officeDocument/2006/relationships/hyperlink" Target="https://doi.org/10.1186/s12920-017-0273-2" TargetMode="External"/><Relationship Id="rId2" Type="http://schemas.openxmlformats.org/officeDocument/2006/relationships/hyperlink" Target="https://www.england.nhs.uk/long-read/accelerating-genomic-medicine-in-the-nh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36/bmjopen-2019-029699" TargetMode="External"/><Relationship Id="rId5" Type="http://schemas.openxmlformats.org/officeDocument/2006/relationships/hyperlink" Target="https://doi.org/10.1080/14636778.2017.1370671" TargetMode="External"/><Relationship Id="rId4" Type="http://schemas.openxmlformats.org/officeDocument/2006/relationships/hyperlink" Target="https://doi.org/10.1038/nrg.2016.1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8CAFBE-A7B3-F487-5962-95989592C709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0FAFA-BE4C-43E6-375A-9EECD312ED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4"/>
            <a:ext cx="8353425" cy="4356323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sz="1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 (BMHP6026)</a:t>
            </a:r>
            <a:br>
              <a:rPr lang="en-GB" sz="1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br>
              <a:rPr lang="en-GB" sz="1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Genomic Sequencing in UK Health and Social Care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Subtitle: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How genomics reshaped the NHS between 2015–2025</a:t>
            </a:r>
            <a:br>
              <a:rPr lang="en-GB" sz="1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Florence Mirembe</a:t>
            </a:r>
            <a:br>
              <a:rPr lang="en-GB" sz="1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2313074</a:t>
            </a:r>
            <a:b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Shepherd Ziko</a:t>
            </a:r>
            <a:endParaRPr lang="en-GB" alt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3D13797-86A8-65C0-2EFD-C727D4DD85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3050"/>
            <a:ext cx="3008313" cy="851694"/>
          </a:xfrm>
        </p:spPr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21BD322-32A1-5A94-B2AC-8B7D0962193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>
                <a:latin typeface="Aptos Slab Light" panose="020F0502020204030204" pitchFamily="34" charset="0"/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EA5E49-45F2-995D-7BC9-414128DE26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313" cy="300201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 certify that this project was neither developed or researched using artificial intelligence. I certify that I am not the proprietor of any materials produced by artificial intelligence. I am aware that copies of my notes, drafts, or other supporting documentation can be required as evidence.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179E7D-CCE4-2C3D-4675-913CA0736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9852" y="548680"/>
            <a:ext cx="4978896" cy="316835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D72266A-62BC-CDCE-5CF3-AA4DB0F0F15C}"/>
              </a:ext>
            </a:extLst>
          </p:cNvPr>
          <p:cNvSpPr txBox="1"/>
          <p:nvPr/>
        </p:nvSpPr>
        <p:spPr>
          <a:xfrm>
            <a:off x="4114701" y="429309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Natthaphong Khromkrathok, 2025).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EEA7-C435-4500-1361-75D4D3F27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7F2F3FC-0462-16E2-EC7E-E139EB6874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3400" y="1377377"/>
            <a:ext cx="4038600" cy="403244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Genomic sequencing decodes the entire human DNA sequence.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UK pioneered large-scale NHS genomic medicine through the 100,000 Genomes Project (2015).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Enabled testing for cancer, rare diseases and infectious diseases.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Difference between traditional genetic testing and whole genome sequencing.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(Samuel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Farsides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 2017).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D643DFE-3394-DFE7-321C-1994C4CFEA6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27534" y="1417638"/>
            <a:ext cx="3504906" cy="28034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8D9CBCB-0769-6D31-4ACA-A032D91A2726}"/>
              </a:ext>
            </a:extLst>
          </p:cNvPr>
          <p:cNvSpPr txBox="1"/>
          <p:nvPr/>
        </p:nvSpPr>
        <p:spPr>
          <a:xfrm>
            <a:off x="4703181" y="4798235"/>
            <a:ext cx="41536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(National Institute of Health,2022).</a:t>
            </a:r>
          </a:p>
        </p:txBody>
      </p:sp>
    </p:spTree>
    <p:extLst>
      <p:ext uri="{BB962C8B-B14F-4D97-AF65-F5344CB8AC3E}">
        <p14:creationId xmlns:p14="http://schemas.microsoft.com/office/powerpoint/2010/main" val="61645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EEA7-C435-4500-1361-75D4D3F27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Genomic Sequencing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7F2F3FC-0462-16E2-EC7E-E139EB6874A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557338"/>
            <a:ext cx="4038600" cy="3384550"/>
          </a:xfrm>
        </p:spPr>
        <p:txBody>
          <a:bodyPr/>
          <a:lstStyle/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6" name="Online Media 15" title="Decoding the Human Genome #science">
            <a:hlinkClick r:id="" action="ppaction://media"/>
            <a:extLst>
              <a:ext uri="{FF2B5EF4-FFF2-40B4-BE49-F238E27FC236}">
                <a16:creationId xmlns:a16="http://schemas.microsoft.com/office/drawing/2014/main" id="{85BFA253-E4F7-E80A-AEB2-C4CA350DD4DD}"/>
              </a:ext>
            </a:extLst>
          </p:cNvPr>
          <p:cNvPicPr>
            <a:picLocks noGrp="1" noRot="1" noChangeAspect="1"/>
          </p:cNvPicPr>
          <p:nvPr>
            <p:ph sz="half" idx="4294967295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83768" y="1634570"/>
            <a:ext cx="3432175" cy="28797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77809A4-907A-F651-8962-5DE76F6F08A6}"/>
              </a:ext>
            </a:extLst>
          </p:cNvPr>
          <p:cNvSpPr txBox="1"/>
          <p:nvPr/>
        </p:nvSpPr>
        <p:spPr>
          <a:xfrm>
            <a:off x="5580112" y="4725144"/>
            <a:ext cx="27424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(www.youtube.com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n. d.).</a:t>
            </a:r>
          </a:p>
        </p:txBody>
      </p:sp>
    </p:spTree>
    <p:extLst>
      <p:ext uri="{BB962C8B-B14F-4D97-AF65-F5344CB8AC3E}">
        <p14:creationId xmlns:p14="http://schemas.microsoft.com/office/powerpoint/2010/main" val="132108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1DB69-AEF9-1A99-B1B7-26D9C435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972" y="0"/>
            <a:ext cx="8229600" cy="260648"/>
          </a:xfrm>
        </p:spPr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  <a:endParaRPr lang="en-GB" sz="18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323C044-045B-B816-D0ED-23BE3F613F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6212813"/>
              </p:ext>
            </p:extLst>
          </p:nvPr>
        </p:nvGraphicFramePr>
        <p:xfrm>
          <a:off x="340972" y="332655"/>
          <a:ext cx="8695524" cy="5343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68103">
                  <a:extLst>
                    <a:ext uri="{9D8B030D-6E8A-4147-A177-3AD203B41FA5}">
                      <a16:colId xmlns:a16="http://schemas.microsoft.com/office/drawing/2014/main" val="1202601167"/>
                    </a:ext>
                  </a:extLst>
                </a:gridCol>
                <a:gridCol w="4527421">
                  <a:extLst>
                    <a:ext uri="{9D8B030D-6E8A-4147-A177-3AD203B41FA5}">
                      <a16:colId xmlns:a16="http://schemas.microsoft.com/office/drawing/2014/main" val="2501267797"/>
                    </a:ext>
                  </a:extLst>
                </a:gridCol>
              </a:tblGrid>
              <a:tr h="790322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Positive Transformations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algn="ctr"/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Ongoing Challenges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0287364"/>
                  </a:ext>
                </a:extLst>
              </a:tr>
              <a:tr h="4538271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Estimated 2,000 new genomic roles in NHS by 2025 (NHS England, 2022).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New professions: Genomic counsellors, bioinformaticians, clinical geneticists.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Integrated multidisciplinary teams improve cancer and rare disease care.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(Sanderson et al., 2019).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NHS faces a critical shortage of trained genomic professionals.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</a:t>
                      </a:r>
                      <a:r>
                        <a:rPr kumimoji="0" lang="en-GB" sz="14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urnout </a:t>
                      </a: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as demand for genetic services has increased.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Role confusion among GPs and general clinicians.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                       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       (Bono,2025).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267368"/>
                  </a:ext>
                </a:extLst>
              </a:tr>
            </a:tbl>
          </a:graphicData>
        </a:graphic>
      </p:graphicFrame>
      <p:pic>
        <p:nvPicPr>
          <p:cNvPr id="4" name="Picture 3" descr="Ijms 26 03442 g001">
            <a:extLst>
              <a:ext uri="{FF2B5EF4-FFF2-40B4-BE49-F238E27FC236}">
                <a16:creationId xmlns:a16="http://schemas.microsoft.com/office/drawing/2014/main" id="{5FD3B8BE-BC76-F916-42C4-DEDA903E1A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12977"/>
            <a:ext cx="2520280" cy="18001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08500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BB402-B19F-74BB-BA72-1CC765E12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Effect on service delivery </a:t>
            </a:r>
            <a:endParaRPr lang="en-GB" sz="18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DBE9B71-4F87-5388-DF09-6B45CCA073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0191562"/>
              </p:ext>
            </p:extLst>
          </p:nvPr>
        </p:nvGraphicFramePr>
        <p:xfrm>
          <a:off x="539552" y="1397000"/>
          <a:ext cx="8352928" cy="37701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>
                  <a:extLst>
                    <a:ext uri="{9D8B030D-6E8A-4147-A177-3AD203B41FA5}">
                      <a16:colId xmlns:a16="http://schemas.microsoft.com/office/drawing/2014/main" val="2022178851"/>
                    </a:ext>
                  </a:extLst>
                </a:gridCol>
                <a:gridCol w="4176464">
                  <a:extLst>
                    <a:ext uri="{9D8B030D-6E8A-4147-A177-3AD203B41FA5}">
                      <a16:colId xmlns:a16="http://schemas.microsoft.com/office/drawing/2014/main" val="1483658855"/>
                    </a:ext>
                  </a:extLst>
                </a:gridCol>
              </a:tblGrid>
              <a:tr h="77143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822514"/>
                  </a:ext>
                </a:extLst>
              </a:tr>
              <a:tr h="2916751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Faster and more accurate diagnosis on rare diseases.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Genomic sequencing can test hundreds of genes at once.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Tumour</a:t>
                      </a: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mutation profiling enables precision cancer treatment.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</a:t>
                      </a:r>
                      <a:r>
                        <a:rPr kumimoji="0" lang="en-US" sz="1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Ghaloul</a:t>
                      </a: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-Gonzalez et al., 2025).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Regional inequity and lack of clinician knowledge creates healthcare disparities.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Ethnic representation in databases is limited.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Genomic test results may create tensions in families.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(Sperber et al., 2017).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0268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2317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FABBF-21F4-2052-F486-D108A503E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76064"/>
          </a:xfrm>
        </p:spPr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  <a:endParaRPr lang="en-GB" sz="18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8C323FA-0582-D604-86C7-FA2FB8893C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0390675"/>
              </p:ext>
            </p:extLst>
          </p:nvPr>
        </p:nvGraphicFramePr>
        <p:xfrm>
          <a:off x="395536" y="815458"/>
          <a:ext cx="8640960" cy="4845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3258911592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3255010524"/>
                    </a:ext>
                  </a:extLst>
                </a:gridCol>
              </a:tblGrid>
              <a:tr h="67921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47926"/>
                  </a:ext>
                </a:extLst>
              </a:tr>
              <a:tr h="4166579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Faster diagnosis ends the long and diagnostic journey.</a:t>
                      </a:r>
                      <a:endParaRPr kumimoji="0" lang="en-GB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Targeted cancer therapies improve survival and quality of life.</a:t>
                      </a:r>
                      <a:endParaRPr kumimoji="0" lang="en-GB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Family empowerment and future planning through genetic knowledge.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 (Morash et al., 2018).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Incidental findings raise ethical issues.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Privacy concerns about genomic data misuse.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Psychological effects differ widely among patients and families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(Martinez-Martin and Magnus, 2019).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8636394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B3AEFD9-E236-0667-7B51-A2E977D13B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697" y="3631487"/>
            <a:ext cx="2808312" cy="174409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1AF23E-97FB-2B91-2903-134D9F2C6928}"/>
              </a:ext>
            </a:extLst>
          </p:cNvPr>
          <p:cNvSpPr txBox="1"/>
          <p:nvPr/>
        </p:nvSpPr>
        <p:spPr>
          <a:xfrm>
            <a:off x="4942841" y="5375579"/>
            <a:ext cx="23134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(Genomics England,2025).</a:t>
            </a:r>
          </a:p>
        </p:txBody>
      </p:sp>
    </p:spTree>
    <p:extLst>
      <p:ext uri="{BB962C8B-B14F-4D97-AF65-F5344CB8AC3E}">
        <p14:creationId xmlns:p14="http://schemas.microsoft.com/office/powerpoint/2010/main" val="346459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8F01-70AB-7DB9-CD3F-9E8FAD926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on community </a:t>
            </a:r>
            <a:b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9ED6116-142A-EB3D-C236-3C3754CAFC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9201242"/>
              </p:ext>
            </p:extLst>
          </p:nvPr>
        </p:nvGraphicFramePr>
        <p:xfrm>
          <a:off x="457200" y="1397000"/>
          <a:ext cx="8229600" cy="3832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270061364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386304228"/>
                    </a:ext>
                  </a:extLst>
                </a:gridCol>
              </a:tblGrid>
              <a:tr h="72697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  <a:endParaRPr lang="en-GB" sz="1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7176245"/>
                  </a:ext>
                </a:extLst>
              </a:tr>
              <a:tr h="3105224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Patients contribute to research advancing treatments.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Genomic sequencing benefits earlier disease prevention such as diabetes.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Patients with same  rare genetic diagnosis can connect globally.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            (NHS England, 2022).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Urban–rural and ethnic inequalities.</a:t>
                      </a:r>
                      <a:endParaRPr kumimoji="0" lang="en-US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Limited community co-production in service design.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Family conflict over shared genetic information.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(Amendola et al., 2018).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US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9935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5972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DCD98C2D-A6B8-0830-A9BF-01E1877893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 wrap="square" anchor="ctr">
            <a:normAutofit fontScale="90000"/>
          </a:bodyPr>
          <a:lstStyle/>
          <a:p>
            <a:pPr eaLnBrk="1" hangingPunct="1"/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F366B5B-6DE8-0255-DF32-E383747ACAB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620688"/>
            <a:ext cx="4038600" cy="4968553"/>
          </a:xfrm>
        </p:spPr>
        <p:txBody>
          <a:bodyPr wrap="square" anchor="t"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Lack of Diversity: Most of the research focuses on groups with European heritage. </a:t>
            </a:r>
          </a:p>
          <a:p>
            <a:pPr lvl="0">
              <a:lnSpc>
                <a:spcPct val="170000"/>
              </a:lnSpc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Sample Difficulties: Research is hampered by a lack of high-quality biospecimens.</a:t>
            </a:r>
          </a:p>
          <a:p>
            <a:pPr lvl="0">
              <a:lnSpc>
                <a:spcPct val="170000"/>
              </a:lnSpc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 Data Gaps: Reliable results require larger and more varied sample sizes.</a:t>
            </a:r>
          </a:p>
          <a:p>
            <a:pPr marL="0" lvl="0" indent="0"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(Rehm, 2017).</a:t>
            </a:r>
          </a:p>
          <a:p>
            <a:pPr marL="0" lvl="0" indent="0">
              <a:lnSpc>
                <a:spcPct val="170000"/>
              </a:lnSpc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  Recommendations: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Invest in genomic training and workforce.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Standardise service pathways.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Ensure equitable access and diverse data representation.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Strengthen patient and community co-production.</a:t>
            </a:r>
            <a:br>
              <a:rPr lang="en-GB" sz="1500" dirty="0"/>
            </a:br>
            <a:endParaRPr lang="en-GB" altLang="en-US" sz="1500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BEAF40C8-0D33-2F71-8B46-99CCB85D32E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60032" y="620689"/>
            <a:ext cx="3826768" cy="41764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131928-203A-081F-0DD5-70342DFD6388}"/>
              </a:ext>
            </a:extLst>
          </p:cNvPr>
          <p:cNvSpPr txBox="1"/>
          <p:nvPr/>
        </p:nvSpPr>
        <p:spPr>
          <a:xfrm>
            <a:off x="5510655" y="5157192"/>
            <a:ext cx="33098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(Corpas et al., 2024).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672032E0-78F1-FAFB-BF1E-DB51B9D5B9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097BE723-9B1C-0339-F7C1-2B1CC78D60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algn="just" eaLnBrk="1" hangingPunct="1">
              <a:lnSpc>
                <a:spcPct val="150000"/>
              </a:lnSpc>
              <a:buNone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Genomic sequencing is transforming health and social care.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NHS still faces structural gaps in implementation.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realise its potential, the NHS must invest in genomic professionals.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It must also standardise service pathways and actively promote equity and inclusion.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By engaging patients and communities now, genomic medicine can deliver on its promise for everyone.</a:t>
            </a:r>
          </a:p>
          <a:p>
            <a:pPr marL="0" indent="0" algn="just" eaLnBrk="1" hangingPunct="1">
              <a:lnSpc>
                <a:spcPct val="150000"/>
              </a:lnSpc>
              <a:buNone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2D2B0-F309-350A-B6B1-A4F48F36F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459433"/>
            <a:ext cx="8229600" cy="360041"/>
          </a:xfrm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C467E-B12B-88E1-14E1-B7CC0BDB1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-99392"/>
            <a:ext cx="8229600" cy="6048671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Amendola, L.M., Berg, J.S., Horowitz, C.R., Angelo, F., Bensen, J.T., Biesecker, B.B., Biesecker, L.G., Cooper, G.M., East, K., Filipski, K., Fullerton, S.M., Gelb, B.D., Goddard, K.A.B., Hailu, B., Hart, R.,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Hassmiller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-Lich, K., Joseph, G., Kenny, E.E., Koenig, B.A. and Knight, S. (2018) ‘The Clinical Sequencing Evidence-Generating Research Consortium: Integrating Genomic Sequencing in Diverse and Medically Underserved Populations’,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American Journal of Human Genetics,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103(3), pp.319–327.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https://doi.org/10.1016/j.ajhg.2018.08.007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Bono, H. (2025) ‘Recent Advances in Genome Editing and Bioinformatics: Addressing Challenges in Genome Editing Implementation and Genome Sequencing’,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Molecular Sciences (IJMS)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26(7), p.3442. Available at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https://doi.org/10.3390/ijms26073442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Corpas, M., Pius,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Poburennaya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Guio, H., Dwek, M., Nagaraj, S., Lopez-Correa, C., Popejoy, A. and Fatumo, S. (2024) ‘Bridging Genomics’ Greatest challenge: the Diversity Gap’,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Cell Genomics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5(1), p.100724. Available at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https://doi.org/10.1016/j.xgen.2024.100724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Genomics England (2025). ,,</a:t>
            </a:r>
            <a:r>
              <a:rPr lang="en-GB" sz="11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Genomics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’’. Available at: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https://www.genomicsengland.co.uk/genomic-medicine/understanding-genomics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 November 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Ghaloul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-Gonzalez, L., Parker, L.S., Davis, J.M.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Vockley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 (2025) ‘Genomic sequencing: the Case for Equity of Care in the Era of Personalized Medicine’,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Research,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pp.1–6.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https://doi.org/10.1038/s41390-025-03869-6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Martinez-Martin, N. and Magnus, D. (2019) ‘Privacy and Ethical Challenges in next-generation Sequencing’,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Expert Review of Precision Medicine and Drug Development,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4(2), pp.95–104.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https://doi.org/10.1080/23808993.2019.1599685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Morash, M., Mitchell, H., Beltran, H.,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Elemento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O. and Pathak, J. (2018) ‘The Role of Next-Generation Sequencing in Precision Medicine: a Review of Outcomes in Oncology’,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Personalized Medicine,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8(3), p.30.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https://doi.org/10.3390/jpm8030030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423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E0461A-C854-B5D8-A3CC-F4EF2B1F1EC2}"/>
              </a:ext>
            </a:extLst>
          </p:cNvPr>
          <p:cNvSpPr txBox="1"/>
          <p:nvPr/>
        </p:nvSpPr>
        <p:spPr>
          <a:xfrm>
            <a:off x="539552" y="116632"/>
            <a:ext cx="8568952" cy="5539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ct val="20000"/>
              </a:spcBef>
              <a:defRPr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Accelerating Genomic Medicine in the NHS.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www.england.nhs.uk.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https://www.england.nhs.uk/long-read/accelerating-genomic-medicine-in-the-nhs/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28 October. 2025).</a:t>
            </a:r>
          </a:p>
          <a:p>
            <a:pPr>
              <a:lnSpc>
                <a:spcPct val="150000"/>
              </a:lnSpc>
              <a:spcBef>
                <a:spcPct val="20000"/>
              </a:spcBef>
              <a:defRPr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Natthaphong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Khromkrathok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Abstract Futuristic Molecules Technology with Polygonal Shapes on Dark Blue Background Design Digital Technology concept. AI Generate.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https://www.vecteezy.com/free-photos/ai-background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12 October.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Rehm, H.L. (2017) ‘Evolving health care through Personal genomics’,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Nature Reviews Genetics,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18(4), pp.259–267. Available at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https://doi.org/10.1038/nrg.2016.162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Samuel, G.N. and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Farsides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B. (2017) ‘The UK’s 100,000 Genomes Project: Manifesting Policymakers’ Expectations’,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 Genetics and Society,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36(4), pp.336–353.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Availanle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at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https://doi.org/10.1080/14636778.2017.1370671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Sanderson, S.C., Hill, M., Patch, C., Searle, B., Lewis, C. and Chitty, L.S. (2019) ‘Delivering Genome Sequencing in Clinical practice: an Interview Study with Healthcare Professionals Involved in the 100 000 Genomes Project’,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BMJ Open,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9(11), p.e029699. Available at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https://doi.org/10.1136/bmjopen-2019-029699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Sperber, N.R., Carpenter, J.S., Cavallari, L.H., J. Damschroder, L., Cooper-DeHoff, R.M., Denny, J.C., Ginsburg, G.S., Guan, Y., Horowitz, C.R., Levy, K.D., Levy, M.A., Madden, E.B., Matheny, M.E., Pollin, T.I., Pratt, V.M., Rosenman, M., Voils, C.I., W. Weitzel, K., Wilke, R.A. and Ryanne Wu, R. (2017) ‘Challenges and strategies for implementing Genomic services in diverse settings: experiences from the Implementing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GeNomics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pracTicE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(IGNITE) network’,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BMC Medical Genomics,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10(1). Available at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https://doi.org/10.1186/s12920-017-0273-2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www.youtube.com. (n.d.).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Decoding the Human Genome #science.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8"/>
              </a:rPr>
              <a:t>https://www.youtube.com/shorts/MeV7jR7HGfI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(Accessed 27 October.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11931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1864</TotalTime>
  <Words>1598</Words>
  <Application>Microsoft Office PowerPoint</Application>
  <PresentationFormat>On-screen Show (4:3)</PresentationFormat>
  <Paragraphs>106</Paragraphs>
  <Slides>12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 Slab Light</vt:lpstr>
      <vt:lpstr>Arial</vt:lpstr>
      <vt:lpstr>Calibri</vt:lpstr>
      <vt:lpstr>Myriad Pro</vt:lpstr>
      <vt:lpstr>20140311PresentationUWTSDTemplate</vt:lpstr>
      <vt:lpstr>Digital Transformation in the Health and Care Professions (BMHP6026) Presentation Title: Genomic Sequencing in UK Health and Social Care Subtitle: How genomics reshaped the NHS between 2015–2025 Student name: Florence Mirembe Student ID:  2313074 Lecturer: Shepherd Ziko</vt:lpstr>
      <vt:lpstr>Use of AI Acknowledgement</vt:lpstr>
      <vt:lpstr>Introduction </vt:lpstr>
      <vt:lpstr>Understanding Genomic Sequencing </vt:lpstr>
      <vt:lpstr>Impact on Workforce</vt:lpstr>
      <vt:lpstr>Effect on service delivery </vt:lpstr>
      <vt:lpstr>Impact on patients</vt:lpstr>
      <vt:lpstr>Impact on community  </vt:lpstr>
      <vt:lpstr>Challenges of the innovation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Florence Mirembe (2313074)</cp:lastModifiedBy>
  <cp:revision>170</cp:revision>
  <cp:lastPrinted>2021-01-18T19:39:53Z</cp:lastPrinted>
  <dcterms:created xsi:type="dcterms:W3CDTF">2020-06-13T21:56:47Z</dcterms:created>
  <dcterms:modified xsi:type="dcterms:W3CDTF">2025-11-17T15:17:13Z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