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79" r:id="rId1"/>
  </p:sldMasterIdLst>
  <p:notesMasterIdLst>
    <p:notesMasterId r:id="rId13"/>
  </p:notesMasterIdLst>
  <p:sldIdLst>
    <p:sldId id="256" r:id="rId2"/>
    <p:sldId id="284" r:id="rId3"/>
    <p:sldId id="294" r:id="rId4"/>
    <p:sldId id="295" r:id="rId5"/>
    <p:sldId id="296" r:id="rId6"/>
    <p:sldId id="297" r:id="rId7"/>
    <p:sldId id="298" r:id="rId8"/>
    <p:sldId id="299" r:id="rId9"/>
    <p:sldId id="300" r:id="rId10"/>
    <p:sldId id="280" r:id="rId11"/>
    <p:sldId id="291" r:id="rId12"/>
  </p:sldIdLst>
  <p:sldSz cx="9144000" cy="5143500" type="screen16x9"/>
  <p:notesSz cx="6858000" cy="9144000"/>
  <p:embeddedFontLst>
    <p:embeddedFont>
      <p:font typeface="Abadi" panose="020B0604020104020204" pitchFamily="34" charset="0"/>
      <p:regular r:id="rId14"/>
    </p:embeddedFont>
    <p:embeddedFont>
      <p:font typeface="Open Sans" panose="020B0606030504020204" pitchFamily="34" charset="0"/>
      <p:regular r:id="rId15"/>
      <p:bold r:id="rId16"/>
      <p:italic r:id="rId17"/>
      <p:boldItalic r:id="rId18"/>
    </p:embeddedFont>
    <p:embeddedFont>
      <p:font typeface="Oswald" pitchFamily="2" charset="77"/>
      <p:regular r:id="rId19"/>
      <p:bold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91DAA08-5DDD-4756-9720-E2304291D366}">
  <a:tblStyle styleId="{091DAA08-5DDD-4756-9720-E2304291D36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663"/>
    <p:restoredTop sz="94697"/>
  </p:normalViewPr>
  <p:slideViewPr>
    <p:cSldViewPr snapToGrid="0" snapToObjects="1">
      <p:cViewPr>
        <p:scale>
          <a:sx n="100" d="100"/>
          <a:sy n="100" d="100"/>
        </p:scale>
        <p:origin x="624" y="8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7D88BC-34F7-F149-8A33-BE586ABE8ABE}" type="doc">
      <dgm:prSet loTypeId="urn:microsoft.com/office/officeart/2005/8/layout/pyramid2" loCatId="" qsTypeId="urn:microsoft.com/office/officeart/2005/8/quickstyle/simple1" qsCatId="simple" csTypeId="urn:microsoft.com/office/officeart/2005/8/colors/accent5_5" csCatId="accent5" phldr="1"/>
      <dgm:spPr/>
    </dgm:pt>
    <dgm:pt modelId="{8B27D853-87F0-024D-B64C-6613E5B47ABE}">
      <dgm:prSet phldrT="[Text]"/>
      <dgm:spPr/>
      <dgm:t>
        <a:bodyPr/>
        <a:lstStyle/>
        <a:p>
          <a:r>
            <a:rPr lang="en-GB" dirty="0"/>
            <a:t>Environmental</a:t>
          </a:r>
        </a:p>
      </dgm:t>
    </dgm:pt>
    <dgm:pt modelId="{3BDC0702-397C-EC41-A86C-30F695E0FFE8}" type="parTrans" cxnId="{9B1542E2-C35C-FA49-8FAA-B2DDAF86B7FB}">
      <dgm:prSet/>
      <dgm:spPr/>
      <dgm:t>
        <a:bodyPr/>
        <a:lstStyle/>
        <a:p>
          <a:endParaRPr lang="en-GB"/>
        </a:p>
      </dgm:t>
    </dgm:pt>
    <dgm:pt modelId="{1A97E605-9009-B548-9635-56F1F5EA1162}" type="sibTrans" cxnId="{9B1542E2-C35C-FA49-8FAA-B2DDAF86B7FB}">
      <dgm:prSet/>
      <dgm:spPr/>
      <dgm:t>
        <a:bodyPr/>
        <a:lstStyle/>
        <a:p>
          <a:endParaRPr lang="en-GB"/>
        </a:p>
      </dgm:t>
    </dgm:pt>
    <dgm:pt modelId="{ED27FA9C-4877-3C4C-BACF-D22E289CCC70}">
      <dgm:prSet phldrT="[Text]"/>
      <dgm:spPr/>
      <dgm:t>
        <a:bodyPr/>
        <a:lstStyle/>
        <a:p>
          <a:r>
            <a:rPr lang="en-GB" dirty="0"/>
            <a:t>Economic</a:t>
          </a:r>
        </a:p>
      </dgm:t>
    </dgm:pt>
    <dgm:pt modelId="{40F2DA16-B344-494C-94E9-58C17175CF8F}" type="parTrans" cxnId="{8759B66C-4041-6F4A-BB2B-875349541809}">
      <dgm:prSet/>
      <dgm:spPr/>
      <dgm:t>
        <a:bodyPr/>
        <a:lstStyle/>
        <a:p>
          <a:endParaRPr lang="en-GB"/>
        </a:p>
      </dgm:t>
    </dgm:pt>
    <dgm:pt modelId="{5CC72826-1A88-E145-89BF-9BB1CD2CEF8F}" type="sibTrans" cxnId="{8759B66C-4041-6F4A-BB2B-875349541809}">
      <dgm:prSet/>
      <dgm:spPr/>
      <dgm:t>
        <a:bodyPr/>
        <a:lstStyle/>
        <a:p>
          <a:endParaRPr lang="en-GB"/>
        </a:p>
      </dgm:t>
    </dgm:pt>
    <dgm:pt modelId="{316F8637-A017-4841-B5E1-34652F74DC0A}">
      <dgm:prSet phldrT="[Text]"/>
      <dgm:spPr/>
      <dgm:t>
        <a:bodyPr/>
        <a:lstStyle/>
        <a:p>
          <a:r>
            <a:rPr lang="en-GB" dirty="0"/>
            <a:t>Social</a:t>
          </a:r>
        </a:p>
      </dgm:t>
    </dgm:pt>
    <dgm:pt modelId="{D2630650-1531-8B42-83A9-A1F07BAC4EAE}" type="parTrans" cxnId="{9C25AA45-9B15-CF46-8BB6-6E6FE1822273}">
      <dgm:prSet/>
      <dgm:spPr/>
      <dgm:t>
        <a:bodyPr/>
        <a:lstStyle/>
        <a:p>
          <a:endParaRPr lang="en-GB"/>
        </a:p>
      </dgm:t>
    </dgm:pt>
    <dgm:pt modelId="{6670C736-0796-3F46-A5B1-72CE137B4F83}" type="sibTrans" cxnId="{9C25AA45-9B15-CF46-8BB6-6E6FE1822273}">
      <dgm:prSet/>
      <dgm:spPr/>
      <dgm:t>
        <a:bodyPr/>
        <a:lstStyle/>
        <a:p>
          <a:endParaRPr lang="en-GB"/>
        </a:p>
      </dgm:t>
    </dgm:pt>
    <dgm:pt modelId="{81F5C31F-4CC7-BC4A-91D1-45E226BF5305}" type="pres">
      <dgm:prSet presAssocID="{057D88BC-34F7-F149-8A33-BE586ABE8ABE}" presName="compositeShape" presStyleCnt="0">
        <dgm:presLayoutVars>
          <dgm:dir/>
          <dgm:resizeHandles/>
        </dgm:presLayoutVars>
      </dgm:prSet>
      <dgm:spPr/>
    </dgm:pt>
    <dgm:pt modelId="{21307FFE-9131-0249-B9F2-69FBD9EDA23F}" type="pres">
      <dgm:prSet presAssocID="{057D88BC-34F7-F149-8A33-BE586ABE8ABE}" presName="pyramid" presStyleLbl="node1" presStyleIdx="0" presStyleCnt="1"/>
      <dgm:spPr/>
    </dgm:pt>
    <dgm:pt modelId="{24823EB2-AB42-CB46-83D7-4CEB17B6D17F}" type="pres">
      <dgm:prSet presAssocID="{057D88BC-34F7-F149-8A33-BE586ABE8ABE}" presName="theList" presStyleCnt="0"/>
      <dgm:spPr/>
    </dgm:pt>
    <dgm:pt modelId="{5A54B179-A44C-324F-92D1-7E3946ED8941}" type="pres">
      <dgm:prSet presAssocID="{8B27D853-87F0-024D-B64C-6613E5B47ABE}" presName="aNode" presStyleLbl="fgAcc1" presStyleIdx="0" presStyleCnt="3">
        <dgm:presLayoutVars>
          <dgm:bulletEnabled val="1"/>
        </dgm:presLayoutVars>
      </dgm:prSet>
      <dgm:spPr/>
    </dgm:pt>
    <dgm:pt modelId="{63A8FC43-7442-BD40-A3F0-943329EDF8F2}" type="pres">
      <dgm:prSet presAssocID="{8B27D853-87F0-024D-B64C-6613E5B47ABE}" presName="aSpace" presStyleCnt="0"/>
      <dgm:spPr/>
    </dgm:pt>
    <dgm:pt modelId="{BF3AEDED-2FE6-414D-A511-52A81C0E8CF3}" type="pres">
      <dgm:prSet presAssocID="{ED27FA9C-4877-3C4C-BACF-D22E289CCC70}" presName="aNode" presStyleLbl="fgAcc1" presStyleIdx="1" presStyleCnt="3">
        <dgm:presLayoutVars>
          <dgm:bulletEnabled val="1"/>
        </dgm:presLayoutVars>
      </dgm:prSet>
      <dgm:spPr/>
    </dgm:pt>
    <dgm:pt modelId="{7AE5F1FA-678F-F049-96DB-13E3B09D3147}" type="pres">
      <dgm:prSet presAssocID="{ED27FA9C-4877-3C4C-BACF-D22E289CCC70}" presName="aSpace" presStyleCnt="0"/>
      <dgm:spPr/>
    </dgm:pt>
    <dgm:pt modelId="{79CDBD90-C15B-F64A-B040-2EACA21E8788}" type="pres">
      <dgm:prSet presAssocID="{316F8637-A017-4841-B5E1-34652F74DC0A}" presName="aNode" presStyleLbl="fgAcc1" presStyleIdx="2" presStyleCnt="3">
        <dgm:presLayoutVars>
          <dgm:bulletEnabled val="1"/>
        </dgm:presLayoutVars>
      </dgm:prSet>
      <dgm:spPr/>
    </dgm:pt>
    <dgm:pt modelId="{D67A2CF0-D845-F94A-8462-BC15C8690955}" type="pres">
      <dgm:prSet presAssocID="{316F8637-A017-4841-B5E1-34652F74DC0A}" presName="aSpace" presStyleCnt="0"/>
      <dgm:spPr/>
    </dgm:pt>
  </dgm:ptLst>
  <dgm:cxnLst>
    <dgm:cxn modelId="{5F2DD621-3AD9-3145-AD3A-6FDEEA3BCB79}" type="presOf" srcId="{316F8637-A017-4841-B5E1-34652F74DC0A}" destId="{79CDBD90-C15B-F64A-B040-2EACA21E8788}" srcOrd="0" destOrd="0" presId="urn:microsoft.com/office/officeart/2005/8/layout/pyramid2"/>
    <dgm:cxn modelId="{9E32E43A-14FF-804A-AA10-03BE02F38307}" type="presOf" srcId="{8B27D853-87F0-024D-B64C-6613E5B47ABE}" destId="{5A54B179-A44C-324F-92D1-7E3946ED8941}" srcOrd="0" destOrd="0" presId="urn:microsoft.com/office/officeart/2005/8/layout/pyramid2"/>
    <dgm:cxn modelId="{9C25AA45-9B15-CF46-8BB6-6E6FE1822273}" srcId="{057D88BC-34F7-F149-8A33-BE586ABE8ABE}" destId="{316F8637-A017-4841-B5E1-34652F74DC0A}" srcOrd="2" destOrd="0" parTransId="{D2630650-1531-8B42-83A9-A1F07BAC4EAE}" sibTransId="{6670C736-0796-3F46-A5B1-72CE137B4F83}"/>
    <dgm:cxn modelId="{8759B66C-4041-6F4A-BB2B-875349541809}" srcId="{057D88BC-34F7-F149-8A33-BE586ABE8ABE}" destId="{ED27FA9C-4877-3C4C-BACF-D22E289CCC70}" srcOrd="1" destOrd="0" parTransId="{40F2DA16-B344-494C-94E9-58C17175CF8F}" sibTransId="{5CC72826-1A88-E145-89BF-9BB1CD2CEF8F}"/>
    <dgm:cxn modelId="{E4FC0F8B-D0BC-B842-A5B3-6BF28CD02490}" type="presOf" srcId="{ED27FA9C-4877-3C4C-BACF-D22E289CCC70}" destId="{BF3AEDED-2FE6-414D-A511-52A81C0E8CF3}" srcOrd="0" destOrd="0" presId="urn:microsoft.com/office/officeart/2005/8/layout/pyramid2"/>
    <dgm:cxn modelId="{9687FE91-C80B-4A40-8C37-8A08A0B59A7B}" type="presOf" srcId="{057D88BC-34F7-F149-8A33-BE586ABE8ABE}" destId="{81F5C31F-4CC7-BC4A-91D1-45E226BF5305}" srcOrd="0" destOrd="0" presId="urn:microsoft.com/office/officeart/2005/8/layout/pyramid2"/>
    <dgm:cxn modelId="{9B1542E2-C35C-FA49-8FAA-B2DDAF86B7FB}" srcId="{057D88BC-34F7-F149-8A33-BE586ABE8ABE}" destId="{8B27D853-87F0-024D-B64C-6613E5B47ABE}" srcOrd="0" destOrd="0" parTransId="{3BDC0702-397C-EC41-A86C-30F695E0FFE8}" sibTransId="{1A97E605-9009-B548-9635-56F1F5EA1162}"/>
    <dgm:cxn modelId="{CA9E5BE0-A577-054D-A647-A452E0105F54}" type="presParOf" srcId="{81F5C31F-4CC7-BC4A-91D1-45E226BF5305}" destId="{21307FFE-9131-0249-B9F2-69FBD9EDA23F}" srcOrd="0" destOrd="0" presId="urn:microsoft.com/office/officeart/2005/8/layout/pyramid2"/>
    <dgm:cxn modelId="{E9E3BB3A-D663-3C4C-9EFA-0B6295711DC6}" type="presParOf" srcId="{81F5C31F-4CC7-BC4A-91D1-45E226BF5305}" destId="{24823EB2-AB42-CB46-83D7-4CEB17B6D17F}" srcOrd="1" destOrd="0" presId="urn:microsoft.com/office/officeart/2005/8/layout/pyramid2"/>
    <dgm:cxn modelId="{172CFEE1-AF85-EA4B-BF56-1ECD9362FA87}" type="presParOf" srcId="{24823EB2-AB42-CB46-83D7-4CEB17B6D17F}" destId="{5A54B179-A44C-324F-92D1-7E3946ED8941}" srcOrd="0" destOrd="0" presId="urn:microsoft.com/office/officeart/2005/8/layout/pyramid2"/>
    <dgm:cxn modelId="{2811DC02-7D3B-7241-851A-78E9777501C2}" type="presParOf" srcId="{24823EB2-AB42-CB46-83D7-4CEB17B6D17F}" destId="{63A8FC43-7442-BD40-A3F0-943329EDF8F2}" srcOrd="1" destOrd="0" presId="urn:microsoft.com/office/officeart/2005/8/layout/pyramid2"/>
    <dgm:cxn modelId="{4CE29E0D-3A07-054A-ACAF-67B58D592689}" type="presParOf" srcId="{24823EB2-AB42-CB46-83D7-4CEB17B6D17F}" destId="{BF3AEDED-2FE6-414D-A511-52A81C0E8CF3}" srcOrd="2" destOrd="0" presId="urn:microsoft.com/office/officeart/2005/8/layout/pyramid2"/>
    <dgm:cxn modelId="{39AD0C71-5057-CE43-BAB1-6B7394D0959B}" type="presParOf" srcId="{24823EB2-AB42-CB46-83D7-4CEB17B6D17F}" destId="{7AE5F1FA-678F-F049-96DB-13E3B09D3147}" srcOrd="3" destOrd="0" presId="urn:microsoft.com/office/officeart/2005/8/layout/pyramid2"/>
    <dgm:cxn modelId="{12037FE2-EF5C-5F4F-B3B9-30E86BE84570}" type="presParOf" srcId="{24823EB2-AB42-CB46-83D7-4CEB17B6D17F}" destId="{79CDBD90-C15B-F64A-B040-2EACA21E8788}" srcOrd="4" destOrd="0" presId="urn:microsoft.com/office/officeart/2005/8/layout/pyramid2"/>
    <dgm:cxn modelId="{E966C6CB-604D-874C-9E84-FF9C088ECF58}" type="presParOf" srcId="{24823EB2-AB42-CB46-83D7-4CEB17B6D17F}" destId="{D67A2CF0-D845-F94A-8462-BC15C8690955}" srcOrd="5"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307FFE-9131-0249-B9F2-69FBD9EDA23F}">
      <dsp:nvSpPr>
        <dsp:cNvPr id="0" name=""/>
        <dsp:cNvSpPr/>
      </dsp:nvSpPr>
      <dsp:spPr>
        <a:xfrm>
          <a:off x="782392" y="0"/>
          <a:ext cx="3052452" cy="3052452"/>
        </a:xfrm>
        <a:prstGeom prst="triangle">
          <a:avLst/>
        </a:prstGeom>
        <a:solidFill>
          <a:schemeClr val="accent5">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54B179-A44C-324F-92D1-7E3946ED8941}">
      <dsp:nvSpPr>
        <dsp:cNvPr id="0" name=""/>
        <dsp:cNvSpPr/>
      </dsp:nvSpPr>
      <dsp:spPr>
        <a:xfrm>
          <a:off x="2308618" y="306884"/>
          <a:ext cx="1984093" cy="722572"/>
        </a:xfrm>
        <a:prstGeom prst="roundRect">
          <a:avLst/>
        </a:prstGeom>
        <a:solidFill>
          <a:schemeClr val="lt1">
            <a:alpha val="90000"/>
            <a:hueOff val="0"/>
            <a:satOff val="0"/>
            <a:lumOff val="0"/>
            <a:alphaOff val="0"/>
          </a:schemeClr>
        </a:solidFill>
        <a:ln w="25400" cap="flat" cmpd="sng" algn="ctr">
          <a:solidFill>
            <a:schemeClr val="accent5">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Environmental</a:t>
          </a:r>
        </a:p>
      </dsp:txBody>
      <dsp:txXfrm>
        <a:off x="2343891" y="342157"/>
        <a:ext cx="1913547" cy="652026"/>
      </dsp:txXfrm>
    </dsp:sp>
    <dsp:sp modelId="{BF3AEDED-2FE6-414D-A511-52A81C0E8CF3}">
      <dsp:nvSpPr>
        <dsp:cNvPr id="0" name=""/>
        <dsp:cNvSpPr/>
      </dsp:nvSpPr>
      <dsp:spPr>
        <a:xfrm>
          <a:off x="2308618" y="1119778"/>
          <a:ext cx="1984093" cy="722572"/>
        </a:xfrm>
        <a:prstGeom prst="roundRect">
          <a:avLst/>
        </a:prstGeom>
        <a:solidFill>
          <a:schemeClr val="lt1">
            <a:alpha val="90000"/>
            <a:hueOff val="0"/>
            <a:satOff val="0"/>
            <a:lumOff val="0"/>
            <a:alphaOff val="0"/>
          </a:schemeClr>
        </a:solidFill>
        <a:ln w="25400" cap="flat" cmpd="sng" algn="ctr">
          <a:solidFill>
            <a:schemeClr val="accent5">
              <a:alpha val="90000"/>
              <a:hueOff val="0"/>
              <a:satOff val="0"/>
              <a:lumOff val="0"/>
              <a:alphaOff val="-2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Economic</a:t>
          </a:r>
        </a:p>
      </dsp:txBody>
      <dsp:txXfrm>
        <a:off x="2343891" y="1155051"/>
        <a:ext cx="1913547" cy="652026"/>
      </dsp:txXfrm>
    </dsp:sp>
    <dsp:sp modelId="{79CDBD90-C15B-F64A-B040-2EACA21E8788}">
      <dsp:nvSpPr>
        <dsp:cNvPr id="0" name=""/>
        <dsp:cNvSpPr/>
      </dsp:nvSpPr>
      <dsp:spPr>
        <a:xfrm>
          <a:off x="2308618" y="1932673"/>
          <a:ext cx="1984093" cy="722572"/>
        </a:xfrm>
        <a:prstGeom prst="roundRect">
          <a:avLst/>
        </a:prstGeom>
        <a:solidFill>
          <a:schemeClr val="lt1">
            <a:alpha val="90000"/>
            <a:hueOff val="0"/>
            <a:satOff val="0"/>
            <a:lumOff val="0"/>
            <a:alphaOff val="0"/>
          </a:schemeClr>
        </a:solidFill>
        <a:ln w="25400" cap="flat" cmpd="sng" algn="ctr">
          <a:solidFill>
            <a:schemeClr val="accent5">
              <a:alpha val="90000"/>
              <a:hueOff val="0"/>
              <a:satOff val="0"/>
              <a:lumOff val="0"/>
              <a:alphaOff val="-4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Social</a:t>
          </a:r>
        </a:p>
      </dsp:txBody>
      <dsp:txXfrm>
        <a:off x="2343891" y="1967946"/>
        <a:ext cx="1913547" cy="652026"/>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g61c577aed7_0_2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 name="Google Shape;267;g61c577aed7_0_2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2"/>
        <p:cNvGrpSpPr/>
        <p:nvPr/>
      </p:nvGrpSpPr>
      <p:grpSpPr>
        <a:xfrm>
          <a:off x="0" y="0"/>
          <a:ext cx="0" cy="0"/>
          <a:chOff x="0" y="0"/>
          <a:chExt cx="0" cy="0"/>
        </a:xfrm>
      </p:grpSpPr>
      <p:sp>
        <p:nvSpPr>
          <p:cNvPr id="843" name="Google Shape;843;g63011daf9b_1_7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4" name="Google Shape;844;g63011daf9b_1_7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i="1" dirty="0"/>
              <a:t>(P. Kotler and G. Armstrong, 2018</a:t>
            </a:r>
            <a:r>
              <a:rPr lang="en-GB" sz="1100" dirty="0"/>
              <a:t> p.574)</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270402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61bb858757_0_10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61bb858757_0_10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effectLst/>
                <a:latin typeface="Arial"/>
                <a:ea typeface="Arial"/>
                <a:cs typeface="Arial"/>
                <a:sym typeface="Arial"/>
              </a:rPr>
              <a:t>(D. Martin 2014 p.11)</a:t>
            </a:r>
            <a:endParaRPr dirty="0"/>
          </a:p>
        </p:txBody>
      </p:sp>
    </p:spTree>
    <p:extLst>
      <p:ext uri="{BB962C8B-B14F-4D97-AF65-F5344CB8AC3E}">
        <p14:creationId xmlns:p14="http://schemas.microsoft.com/office/powerpoint/2010/main" val="36280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61bb858757_0_10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61bb858757_0_10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8530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61bb858757_0_10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61bb858757_0_10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effectLst/>
                <a:latin typeface="Arial"/>
                <a:ea typeface="Arial"/>
                <a:cs typeface="Arial"/>
                <a:sym typeface="Arial"/>
              </a:rPr>
              <a:t>Fellow student </a:t>
            </a:r>
            <a:r>
              <a:rPr lang="en-US" sz="1100" b="0" i="0" u="none" strike="noStrike" cap="none" dirty="0" err="1">
                <a:solidFill>
                  <a:srgbClr val="000000"/>
                </a:solidFill>
                <a:effectLst/>
                <a:latin typeface="Arial"/>
                <a:ea typeface="Arial"/>
                <a:cs typeface="Arial"/>
                <a:sym typeface="Arial"/>
              </a:rPr>
              <a:t>Aine</a:t>
            </a:r>
            <a:r>
              <a:rPr lang="en-US" sz="1100" b="0" i="0" u="none" strike="noStrike" cap="none" dirty="0">
                <a:solidFill>
                  <a:srgbClr val="000000"/>
                </a:solidFill>
                <a:effectLst/>
                <a:latin typeface="Arial"/>
                <a:ea typeface="Arial"/>
                <a:cs typeface="Arial"/>
                <a:sym typeface="Arial"/>
              </a:rPr>
              <a:t> Gallagher also mentions an example of Olly’s Farm House that produces local Irish honey, it aims it’s product at the local consumer that wants locally produced products this is a good example of focusing on the supply chain. </a:t>
            </a:r>
            <a:endParaRPr dirty="0"/>
          </a:p>
        </p:txBody>
      </p:sp>
    </p:spTree>
    <p:extLst>
      <p:ext uri="{BB962C8B-B14F-4D97-AF65-F5344CB8AC3E}">
        <p14:creationId xmlns:p14="http://schemas.microsoft.com/office/powerpoint/2010/main" val="2195633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61bb858757_0_10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61bb858757_0_10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err="1">
                <a:solidFill>
                  <a:srgbClr val="000000"/>
                </a:solidFill>
                <a:effectLst/>
                <a:latin typeface="Arial"/>
                <a:ea typeface="Arial"/>
                <a:cs typeface="Arial"/>
                <a:sym typeface="Arial"/>
              </a:rPr>
              <a:t>Nefat</a:t>
            </a:r>
            <a:r>
              <a:rPr lang="en-US" sz="1100" b="0" i="0" u="none" strike="noStrike" cap="none" dirty="0">
                <a:solidFill>
                  <a:srgbClr val="000000"/>
                </a:solidFill>
                <a:effectLst/>
                <a:latin typeface="Arial"/>
                <a:ea typeface="Arial"/>
                <a:cs typeface="Arial"/>
                <a:sym typeface="Arial"/>
              </a:rPr>
              <a:t> and </a:t>
            </a:r>
            <a:r>
              <a:rPr lang="en-US" sz="1100" b="0" i="0" u="none" strike="noStrike" cap="none" dirty="0" err="1">
                <a:solidFill>
                  <a:srgbClr val="000000"/>
                </a:solidFill>
                <a:effectLst/>
                <a:latin typeface="Arial"/>
                <a:ea typeface="Arial"/>
                <a:cs typeface="Arial"/>
                <a:sym typeface="Arial"/>
              </a:rPr>
              <a:t>Rakitovac</a:t>
            </a:r>
            <a:r>
              <a:rPr lang="en-US" sz="1100" b="0" i="0" u="none" strike="noStrike" cap="none" dirty="0">
                <a:solidFill>
                  <a:srgbClr val="000000"/>
                </a:solidFill>
                <a:effectLst/>
                <a:latin typeface="Arial"/>
                <a:ea typeface="Arial"/>
                <a:cs typeface="Arial"/>
                <a:sym typeface="Arial"/>
              </a:rPr>
              <a:t> (2013) state that due to the important interdependence between the economy and the environment, sustainability is seen as one of the largest challenges in marketing. </a:t>
            </a:r>
            <a:endParaRPr lang="en-E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804084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61bb858757_0_10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61bb858757_0_10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098081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61bb858757_0_10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61bb858757_0_10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s-ES" dirty="0" err="1"/>
              <a:t>Source</a:t>
            </a:r>
            <a:r>
              <a:rPr lang="es-ES" dirty="0"/>
              <a:t>: (D. Martin 2014, p.25)</a:t>
            </a:r>
            <a:endParaRPr dirty="0"/>
          </a:p>
        </p:txBody>
      </p:sp>
    </p:spTree>
    <p:extLst>
      <p:ext uri="{BB962C8B-B14F-4D97-AF65-F5344CB8AC3E}">
        <p14:creationId xmlns:p14="http://schemas.microsoft.com/office/powerpoint/2010/main" val="16281204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61bb858757_0_10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61bb858757_0_10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978030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2"/>
        <p:cNvGrpSpPr/>
        <p:nvPr/>
      </p:nvGrpSpPr>
      <p:grpSpPr>
        <a:xfrm>
          <a:off x="0" y="0"/>
          <a:ext cx="0" cy="0"/>
          <a:chOff x="0" y="0"/>
          <a:chExt cx="0" cy="0"/>
        </a:xfrm>
      </p:grpSpPr>
      <p:sp>
        <p:nvSpPr>
          <p:cNvPr id="1753" name="Google Shape;1753;g61bb858757_0_1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4" name="Google Shape;1754;g61bb858757_0_1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61bb858757_0_10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61bb858757_0_10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99398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OPENING SLIDE" type="title">
  <p:cSld name="TITLE">
    <p:spTree>
      <p:nvGrpSpPr>
        <p:cNvPr id="1" name="Shape 8"/>
        <p:cNvGrpSpPr/>
        <p:nvPr/>
      </p:nvGrpSpPr>
      <p:grpSpPr>
        <a:xfrm>
          <a:off x="0" y="0"/>
          <a:ext cx="0" cy="0"/>
          <a:chOff x="0" y="0"/>
          <a:chExt cx="0" cy="0"/>
        </a:xfrm>
      </p:grpSpPr>
      <p:sp>
        <p:nvSpPr>
          <p:cNvPr id="9" name="Google Shape;9;p2"/>
          <p:cNvSpPr/>
          <p:nvPr/>
        </p:nvSpPr>
        <p:spPr>
          <a:xfrm>
            <a:off x="3769625" y="0"/>
            <a:ext cx="5374339" cy="4746796"/>
          </a:xfrm>
          <a:custGeom>
            <a:avLst/>
            <a:gdLst/>
            <a:ahLst/>
            <a:cxnLst/>
            <a:rect l="l" t="t" r="r" b="b"/>
            <a:pathLst>
              <a:path w="176309" h="155722" extrusionOk="0">
                <a:moveTo>
                  <a:pt x="63247" y="0"/>
                </a:moveTo>
                <a:cubicBezTo>
                  <a:pt x="63247" y="0"/>
                  <a:pt x="80642" y="24848"/>
                  <a:pt x="37077" y="41672"/>
                </a:cubicBezTo>
                <a:cubicBezTo>
                  <a:pt x="1" y="55983"/>
                  <a:pt x="5335" y="88511"/>
                  <a:pt x="27957" y="97286"/>
                </a:cubicBezTo>
                <a:cubicBezTo>
                  <a:pt x="27849" y="97834"/>
                  <a:pt x="27742" y="98381"/>
                  <a:pt x="27659" y="98929"/>
                </a:cubicBezTo>
                <a:cubicBezTo>
                  <a:pt x="23670" y="124623"/>
                  <a:pt x="47626" y="125194"/>
                  <a:pt x="58960" y="130445"/>
                </a:cubicBezTo>
                <a:cubicBezTo>
                  <a:pt x="60782" y="131290"/>
                  <a:pt x="62425" y="132326"/>
                  <a:pt x="63997" y="133457"/>
                </a:cubicBezTo>
                <a:cubicBezTo>
                  <a:pt x="65985" y="140732"/>
                  <a:pt x="70795" y="147709"/>
                  <a:pt x="78010" y="151757"/>
                </a:cubicBezTo>
                <a:cubicBezTo>
                  <a:pt x="81701" y="153840"/>
                  <a:pt x="86071" y="154971"/>
                  <a:pt x="89976" y="155341"/>
                </a:cubicBezTo>
                <a:cubicBezTo>
                  <a:pt x="92794" y="155602"/>
                  <a:pt x="95482" y="155722"/>
                  <a:pt x="98053" y="155722"/>
                </a:cubicBezTo>
                <a:cubicBezTo>
                  <a:pt x="124611" y="155722"/>
                  <a:pt x="138682" y="142939"/>
                  <a:pt x="155020" y="141756"/>
                </a:cubicBezTo>
                <a:cubicBezTo>
                  <a:pt x="155811" y="141699"/>
                  <a:pt x="156608" y="141669"/>
                  <a:pt x="157412" y="141669"/>
                </a:cubicBezTo>
                <a:cubicBezTo>
                  <a:pt x="163153" y="141669"/>
                  <a:pt x="169259" y="143194"/>
                  <a:pt x="176308" y="147256"/>
                </a:cubicBezTo>
                <a:lnTo>
                  <a:pt x="176308" y="0"/>
                </a:ln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rot="10800000">
            <a:off x="-10703" y="2348879"/>
            <a:ext cx="3274652" cy="2797621"/>
          </a:xfrm>
          <a:custGeom>
            <a:avLst/>
            <a:gdLst/>
            <a:ahLst/>
            <a:cxnLst/>
            <a:rect l="l" t="t" r="r" b="b"/>
            <a:pathLst>
              <a:path w="545094" h="465688" extrusionOk="0">
                <a:moveTo>
                  <a:pt x="207028" y="1"/>
                </a:moveTo>
                <a:cubicBezTo>
                  <a:pt x="207028" y="1"/>
                  <a:pt x="259058" y="74319"/>
                  <a:pt x="128756" y="124647"/>
                </a:cubicBezTo>
                <a:cubicBezTo>
                  <a:pt x="1" y="174354"/>
                  <a:pt x="42285" y="297550"/>
                  <a:pt x="138002" y="297550"/>
                </a:cubicBezTo>
                <a:cubicBezTo>
                  <a:pt x="146029" y="297550"/>
                  <a:pt x="154432" y="296683"/>
                  <a:pt x="163141" y="294834"/>
                </a:cubicBezTo>
                <a:cubicBezTo>
                  <a:pt x="173520" y="292632"/>
                  <a:pt x="182326" y="291602"/>
                  <a:pt x="189704" y="291602"/>
                </a:cubicBezTo>
                <a:cubicBezTo>
                  <a:pt x="225753" y="291602"/>
                  <a:pt x="227678" y="316202"/>
                  <a:pt x="212112" y="348817"/>
                </a:cubicBezTo>
                <a:cubicBezTo>
                  <a:pt x="196610" y="381274"/>
                  <a:pt x="212112" y="431899"/>
                  <a:pt x="251176" y="453854"/>
                </a:cubicBezTo>
                <a:cubicBezTo>
                  <a:pt x="262225" y="460057"/>
                  <a:pt x="275286" y="463462"/>
                  <a:pt x="286978" y="464546"/>
                </a:cubicBezTo>
                <a:cubicBezTo>
                  <a:pt x="295411" y="465329"/>
                  <a:pt x="303454" y="465688"/>
                  <a:pt x="311146" y="465688"/>
                </a:cubicBezTo>
                <a:cubicBezTo>
                  <a:pt x="390544" y="465688"/>
                  <a:pt x="432621" y="427483"/>
                  <a:pt x="481467" y="423934"/>
                </a:cubicBezTo>
                <a:cubicBezTo>
                  <a:pt x="483856" y="423759"/>
                  <a:pt x="486261" y="423668"/>
                  <a:pt x="488687" y="423668"/>
                </a:cubicBezTo>
                <a:cubicBezTo>
                  <a:pt x="505818" y="423668"/>
                  <a:pt x="524017" y="428226"/>
                  <a:pt x="545094" y="440376"/>
                </a:cubicBezTo>
                <a:lnTo>
                  <a:pt x="545094" y="1"/>
                </a:ln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717529" y="1686425"/>
            <a:ext cx="4584300" cy="20526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53B5C"/>
              </a:buClr>
              <a:buSzPts val="6000"/>
              <a:buNone/>
              <a:defRPr sz="6000">
                <a:solidFill>
                  <a:srgbClr val="053B5C"/>
                </a:solidFill>
              </a:defRPr>
            </a:lvl1pPr>
            <a:lvl2pPr lvl="1" rtl="0">
              <a:spcBef>
                <a:spcPts val="0"/>
              </a:spcBef>
              <a:spcAft>
                <a:spcPts val="0"/>
              </a:spcAft>
              <a:buClr>
                <a:srgbClr val="053B5C"/>
              </a:buClr>
              <a:buSzPts val="6000"/>
              <a:buNone/>
              <a:defRPr sz="6000">
                <a:solidFill>
                  <a:srgbClr val="053B5C"/>
                </a:solidFill>
              </a:defRPr>
            </a:lvl2pPr>
            <a:lvl3pPr lvl="2" rtl="0">
              <a:spcBef>
                <a:spcPts val="0"/>
              </a:spcBef>
              <a:spcAft>
                <a:spcPts val="0"/>
              </a:spcAft>
              <a:buClr>
                <a:srgbClr val="053B5C"/>
              </a:buClr>
              <a:buSzPts val="6000"/>
              <a:buNone/>
              <a:defRPr sz="6000">
                <a:solidFill>
                  <a:srgbClr val="053B5C"/>
                </a:solidFill>
              </a:defRPr>
            </a:lvl3pPr>
            <a:lvl4pPr lvl="3" rtl="0">
              <a:spcBef>
                <a:spcPts val="0"/>
              </a:spcBef>
              <a:spcAft>
                <a:spcPts val="0"/>
              </a:spcAft>
              <a:buClr>
                <a:srgbClr val="053B5C"/>
              </a:buClr>
              <a:buSzPts val="6000"/>
              <a:buNone/>
              <a:defRPr sz="6000">
                <a:solidFill>
                  <a:srgbClr val="053B5C"/>
                </a:solidFill>
              </a:defRPr>
            </a:lvl4pPr>
            <a:lvl5pPr lvl="4" rtl="0">
              <a:spcBef>
                <a:spcPts val="0"/>
              </a:spcBef>
              <a:spcAft>
                <a:spcPts val="0"/>
              </a:spcAft>
              <a:buClr>
                <a:srgbClr val="053B5C"/>
              </a:buClr>
              <a:buSzPts val="6000"/>
              <a:buNone/>
              <a:defRPr sz="6000">
                <a:solidFill>
                  <a:srgbClr val="053B5C"/>
                </a:solidFill>
              </a:defRPr>
            </a:lvl5pPr>
            <a:lvl6pPr lvl="5" rtl="0">
              <a:spcBef>
                <a:spcPts val="0"/>
              </a:spcBef>
              <a:spcAft>
                <a:spcPts val="0"/>
              </a:spcAft>
              <a:buClr>
                <a:srgbClr val="053B5C"/>
              </a:buClr>
              <a:buSzPts val="6000"/>
              <a:buNone/>
              <a:defRPr sz="6000">
                <a:solidFill>
                  <a:srgbClr val="053B5C"/>
                </a:solidFill>
              </a:defRPr>
            </a:lvl6pPr>
            <a:lvl7pPr lvl="6" rtl="0">
              <a:spcBef>
                <a:spcPts val="0"/>
              </a:spcBef>
              <a:spcAft>
                <a:spcPts val="0"/>
              </a:spcAft>
              <a:buClr>
                <a:srgbClr val="053B5C"/>
              </a:buClr>
              <a:buSzPts val="6000"/>
              <a:buNone/>
              <a:defRPr sz="6000">
                <a:solidFill>
                  <a:srgbClr val="053B5C"/>
                </a:solidFill>
              </a:defRPr>
            </a:lvl7pPr>
            <a:lvl8pPr lvl="7" rtl="0">
              <a:spcBef>
                <a:spcPts val="0"/>
              </a:spcBef>
              <a:spcAft>
                <a:spcPts val="0"/>
              </a:spcAft>
              <a:buClr>
                <a:srgbClr val="053B5C"/>
              </a:buClr>
              <a:buSzPts val="6000"/>
              <a:buNone/>
              <a:defRPr sz="6000">
                <a:solidFill>
                  <a:srgbClr val="053B5C"/>
                </a:solidFill>
              </a:defRPr>
            </a:lvl8pPr>
            <a:lvl9pPr lvl="8" rtl="0">
              <a:spcBef>
                <a:spcPts val="0"/>
              </a:spcBef>
              <a:spcAft>
                <a:spcPts val="0"/>
              </a:spcAft>
              <a:buClr>
                <a:srgbClr val="053B5C"/>
              </a:buClr>
              <a:buSzPts val="6000"/>
              <a:buNone/>
              <a:defRPr sz="6000">
                <a:solidFill>
                  <a:srgbClr val="053B5C"/>
                </a:solidFill>
              </a:defRPr>
            </a:lvl9pPr>
          </a:lstStyle>
          <a:p>
            <a:endParaRPr/>
          </a:p>
        </p:txBody>
      </p:sp>
      <p:sp>
        <p:nvSpPr>
          <p:cNvPr id="12" name="Google Shape;12;p2"/>
          <p:cNvSpPr txBox="1">
            <a:spLocks noGrp="1"/>
          </p:cNvSpPr>
          <p:nvPr>
            <p:ph type="subTitle" idx="1"/>
          </p:nvPr>
        </p:nvSpPr>
        <p:spPr>
          <a:xfrm>
            <a:off x="717525" y="3598475"/>
            <a:ext cx="4584300" cy="1002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53B5C"/>
              </a:buClr>
              <a:buSzPts val="1700"/>
              <a:buNone/>
              <a:defRPr sz="1700">
                <a:solidFill>
                  <a:srgbClr val="053B5C"/>
                </a:solidFill>
              </a:defRPr>
            </a:lvl1pPr>
            <a:lvl2pPr lvl="1" rtl="0">
              <a:lnSpc>
                <a:spcPct val="100000"/>
              </a:lnSpc>
              <a:spcBef>
                <a:spcPts val="0"/>
              </a:spcBef>
              <a:spcAft>
                <a:spcPts val="0"/>
              </a:spcAft>
              <a:buClr>
                <a:srgbClr val="053B5C"/>
              </a:buClr>
              <a:buSzPts val="1700"/>
              <a:buNone/>
              <a:defRPr sz="1700">
                <a:solidFill>
                  <a:srgbClr val="053B5C"/>
                </a:solidFill>
              </a:defRPr>
            </a:lvl2pPr>
            <a:lvl3pPr lvl="2" rtl="0">
              <a:lnSpc>
                <a:spcPct val="100000"/>
              </a:lnSpc>
              <a:spcBef>
                <a:spcPts val="0"/>
              </a:spcBef>
              <a:spcAft>
                <a:spcPts val="0"/>
              </a:spcAft>
              <a:buClr>
                <a:srgbClr val="053B5C"/>
              </a:buClr>
              <a:buSzPts val="1700"/>
              <a:buNone/>
              <a:defRPr sz="1700">
                <a:solidFill>
                  <a:srgbClr val="053B5C"/>
                </a:solidFill>
              </a:defRPr>
            </a:lvl3pPr>
            <a:lvl4pPr lvl="3" rtl="0">
              <a:lnSpc>
                <a:spcPct val="100000"/>
              </a:lnSpc>
              <a:spcBef>
                <a:spcPts val="0"/>
              </a:spcBef>
              <a:spcAft>
                <a:spcPts val="0"/>
              </a:spcAft>
              <a:buClr>
                <a:srgbClr val="053B5C"/>
              </a:buClr>
              <a:buSzPts val="1700"/>
              <a:buNone/>
              <a:defRPr sz="1700">
                <a:solidFill>
                  <a:srgbClr val="053B5C"/>
                </a:solidFill>
              </a:defRPr>
            </a:lvl4pPr>
            <a:lvl5pPr lvl="4" rtl="0">
              <a:lnSpc>
                <a:spcPct val="100000"/>
              </a:lnSpc>
              <a:spcBef>
                <a:spcPts val="0"/>
              </a:spcBef>
              <a:spcAft>
                <a:spcPts val="0"/>
              </a:spcAft>
              <a:buClr>
                <a:srgbClr val="053B5C"/>
              </a:buClr>
              <a:buSzPts val="1700"/>
              <a:buNone/>
              <a:defRPr sz="1700">
                <a:solidFill>
                  <a:srgbClr val="053B5C"/>
                </a:solidFill>
              </a:defRPr>
            </a:lvl5pPr>
            <a:lvl6pPr lvl="5" rtl="0">
              <a:lnSpc>
                <a:spcPct val="100000"/>
              </a:lnSpc>
              <a:spcBef>
                <a:spcPts val="0"/>
              </a:spcBef>
              <a:spcAft>
                <a:spcPts val="0"/>
              </a:spcAft>
              <a:buClr>
                <a:srgbClr val="053B5C"/>
              </a:buClr>
              <a:buSzPts val="1700"/>
              <a:buNone/>
              <a:defRPr sz="1700">
                <a:solidFill>
                  <a:srgbClr val="053B5C"/>
                </a:solidFill>
              </a:defRPr>
            </a:lvl6pPr>
            <a:lvl7pPr lvl="6" rtl="0">
              <a:lnSpc>
                <a:spcPct val="100000"/>
              </a:lnSpc>
              <a:spcBef>
                <a:spcPts val="0"/>
              </a:spcBef>
              <a:spcAft>
                <a:spcPts val="0"/>
              </a:spcAft>
              <a:buClr>
                <a:srgbClr val="053B5C"/>
              </a:buClr>
              <a:buSzPts val="1700"/>
              <a:buNone/>
              <a:defRPr sz="1700">
                <a:solidFill>
                  <a:srgbClr val="053B5C"/>
                </a:solidFill>
              </a:defRPr>
            </a:lvl7pPr>
            <a:lvl8pPr lvl="7" rtl="0">
              <a:lnSpc>
                <a:spcPct val="100000"/>
              </a:lnSpc>
              <a:spcBef>
                <a:spcPts val="0"/>
              </a:spcBef>
              <a:spcAft>
                <a:spcPts val="0"/>
              </a:spcAft>
              <a:buClr>
                <a:srgbClr val="053B5C"/>
              </a:buClr>
              <a:buSzPts val="1700"/>
              <a:buNone/>
              <a:defRPr sz="1700">
                <a:solidFill>
                  <a:srgbClr val="053B5C"/>
                </a:solidFill>
              </a:defRPr>
            </a:lvl8pPr>
            <a:lvl9pPr lvl="8" rtl="0">
              <a:lnSpc>
                <a:spcPct val="100000"/>
              </a:lnSpc>
              <a:spcBef>
                <a:spcPts val="0"/>
              </a:spcBef>
              <a:spcAft>
                <a:spcPts val="0"/>
              </a:spcAft>
              <a:buClr>
                <a:srgbClr val="053B5C"/>
              </a:buClr>
              <a:buSzPts val="1700"/>
              <a:buNone/>
              <a:defRPr sz="1700">
                <a:solidFill>
                  <a:srgbClr val="053B5C"/>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QUOTE"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2865525" y="2065300"/>
            <a:ext cx="5560800" cy="5727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400"/>
              <a:buNone/>
              <a:defRPr sz="24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18" name="Google Shape;18;p4"/>
          <p:cNvSpPr txBox="1">
            <a:spLocks noGrp="1"/>
          </p:cNvSpPr>
          <p:nvPr>
            <p:ph type="subTitle" idx="1"/>
          </p:nvPr>
        </p:nvSpPr>
        <p:spPr>
          <a:xfrm>
            <a:off x="2865675" y="542750"/>
            <a:ext cx="5560800" cy="1752900"/>
          </a:xfrm>
          <a:prstGeom prst="rect">
            <a:avLst/>
          </a:prstGeom>
        </p:spPr>
        <p:txBody>
          <a:bodyPr spcFirstLastPara="1" wrap="square" lIns="91425" tIns="91425" rIns="91425" bIns="91425" anchor="b" anchorCtr="0">
            <a:noAutofit/>
          </a:bodyPr>
          <a:lstStyle>
            <a:lvl1pPr lvl="0" algn="r" rtl="0">
              <a:spcBef>
                <a:spcPts val="0"/>
              </a:spcBef>
              <a:spcAft>
                <a:spcPts val="0"/>
              </a:spcAft>
              <a:buNone/>
              <a:defRPr sz="1700"/>
            </a:lvl1pPr>
            <a:lvl2pPr lvl="1" algn="r" rtl="0">
              <a:spcBef>
                <a:spcPts val="1600"/>
              </a:spcBef>
              <a:spcAft>
                <a:spcPts val="0"/>
              </a:spcAft>
              <a:buNone/>
              <a:defRPr sz="1700"/>
            </a:lvl2pPr>
            <a:lvl3pPr lvl="2" algn="r" rtl="0">
              <a:spcBef>
                <a:spcPts val="1600"/>
              </a:spcBef>
              <a:spcAft>
                <a:spcPts val="0"/>
              </a:spcAft>
              <a:buNone/>
              <a:defRPr sz="1700"/>
            </a:lvl3pPr>
            <a:lvl4pPr lvl="3" algn="r" rtl="0">
              <a:spcBef>
                <a:spcPts val="1600"/>
              </a:spcBef>
              <a:spcAft>
                <a:spcPts val="0"/>
              </a:spcAft>
              <a:buNone/>
              <a:defRPr sz="1700"/>
            </a:lvl4pPr>
            <a:lvl5pPr lvl="4" algn="r" rtl="0">
              <a:spcBef>
                <a:spcPts val="1600"/>
              </a:spcBef>
              <a:spcAft>
                <a:spcPts val="0"/>
              </a:spcAft>
              <a:buNone/>
              <a:defRPr sz="1700"/>
            </a:lvl5pPr>
            <a:lvl6pPr lvl="5" algn="r" rtl="0">
              <a:spcBef>
                <a:spcPts val="1600"/>
              </a:spcBef>
              <a:spcAft>
                <a:spcPts val="0"/>
              </a:spcAft>
              <a:buNone/>
              <a:defRPr sz="1700"/>
            </a:lvl6pPr>
            <a:lvl7pPr lvl="6" algn="r" rtl="0">
              <a:spcBef>
                <a:spcPts val="1600"/>
              </a:spcBef>
              <a:spcAft>
                <a:spcPts val="0"/>
              </a:spcAft>
              <a:buNone/>
              <a:defRPr sz="1700"/>
            </a:lvl7pPr>
            <a:lvl8pPr lvl="7" algn="r" rtl="0">
              <a:spcBef>
                <a:spcPts val="1600"/>
              </a:spcBef>
              <a:spcAft>
                <a:spcPts val="0"/>
              </a:spcAft>
              <a:buNone/>
              <a:defRPr sz="1700"/>
            </a:lvl8pPr>
            <a:lvl9pPr lvl="8" algn="r" rtl="0">
              <a:spcBef>
                <a:spcPts val="1600"/>
              </a:spcBef>
              <a:spcAft>
                <a:spcPts val="1600"/>
              </a:spcAft>
              <a:buNone/>
              <a:defRPr sz="17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IG TITLE 1">
  <p:cSld name="TITLE_AND_TWO_COLUMNS_1">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3363975" y="542750"/>
            <a:ext cx="5062500" cy="4160700"/>
          </a:xfrm>
          <a:prstGeom prst="rect">
            <a:avLst/>
          </a:prstGeom>
        </p:spPr>
        <p:txBody>
          <a:bodyPr spcFirstLastPara="1" wrap="square" lIns="91425" tIns="91425" rIns="91425" bIns="91425" anchor="t" anchorCtr="0">
            <a:noAutofit/>
          </a:bodyPr>
          <a:lstStyle>
            <a:lvl1pPr lvl="0" algn="r" rtl="0">
              <a:spcBef>
                <a:spcPts val="0"/>
              </a:spcBef>
              <a:spcAft>
                <a:spcPts val="0"/>
              </a:spcAft>
              <a:buSzPts val="6000"/>
              <a:buNone/>
              <a:defRPr sz="6000"/>
            </a:lvl1pPr>
            <a:lvl2pPr lvl="1" algn="r" rtl="0">
              <a:spcBef>
                <a:spcPts val="0"/>
              </a:spcBef>
              <a:spcAft>
                <a:spcPts val="0"/>
              </a:spcAft>
              <a:buSzPts val="6000"/>
              <a:buNone/>
              <a:defRPr sz="6000"/>
            </a:lvl2pPr>
            <a:lvl3pPr lvl="2" algn="r" rtl="0">
              <a:spcBef>
                <a:spcPts val="0"/>
              </a:spcBef>
              <a:spcAft>
                <a:spcPts val="0"/>
              </a:spcAft>
              <a:buSzPts val="6000"/>
              <a:buNone/>
              <a:defRPr sz="6000"/>
            </a:lvl3pPr>
            <a:lvl4pPr lvl="3" algn="r" rtl="0">
              <a:spcBef>
                <a:spcPts val="0"/>
              </a:spcBef>
              <a:spcAft>
                <a:spcPts val="0"/>
              </a:spcAft>
              <a:buSzPts val="6000"/>
              <a:buNone/>
              <a:defRPr sz="6000"/>
            </a:lvl4pPr>
            <a:lvl5pPr lvl="4" algn="r" rtl="0">
              <a:spcBef>
                <a:spcPts val="0"/>
              </a:spcBef>
              <a:spcAft>
                <a:spcPts val="0"/>
              </a:spcAft>
              <a:buSzPts val="6000"/>
              <a:buNone/>
              <a:defRPr sz="6000"/>
            </a:lvl5pPr>
            <a:lvl6pPr lvl="5" algn="r" rtl="0">
              <a:spcBef>
                <a:spcPts val="0"/>
              </a:spcBef>
              <a:spcAft>
                <a:spcPts val="0"/>
              </a:spcAft>
              <a:buSzPts val="6000"/>
              <a:buNone/>
              <a:defRPr sz="6000"/>
            </a:lvl6pPr>
            <a:lvl7pPr lvl="6" algn="r" rtl="0">
              <a:spcBef>
                <a:spcPts val="0"/>
              </a:spcBef>
              <a:spcAft>
                <a:spcPts val="0"/>
              </a:spcAft>
              <a:buSzPts val="6000"/>
              <a:buNone/>
              <a:defRPr sz="6000"/>
            </a:lvl7pPr>
            <a:lvl8pPr lvl="7" algn="r" rtl="0">
              <a:spcBef>
                <a:spcPts val="0"/>
              </a:spcBef>
              <a:spcAft>
                <a:spcPts val="0"/>
              </a:spcAft>
              <a:buSzPts val="6000"/>
              <a:buNone/>
              <a:defRPr sz="6000"/>
            </a:lvl8pPr>
            <a:lvl9pPr lvl="8" algn="r" rtl="0">
              <a:spcBef>
                <a:spcPts val="0"/>
              </a:spcBef>
              <a:spcAft>
                <a:spcPts val="0"/>
              </a:spcAft>
              <a:buSzPts val="6000"/>
              <a:buNone/>
              <a:defRPr sz="60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IG TITLE 2">
  <p:cSld name="TITLE_AND_TWO_COLUMNS_1_2">
    <p:spTree>
      <p:nvGrpSpPr>
        <p:cNvPr id="1" name="Shape 47"/>
        <p:cNvGrpSpPr/>
        <p:nvPr/>
      </p:nvGrpSpPr>
      <p:grpSpPr>
        <a:xfrm>
          <a:off x="0" y="0"/>
          <a:ext cx="0" cy="0"/>
          <a:chOff x="0" y="0"/>
          <a:chExt cx="0" cy="0"/>
        </a:xfrm>
      </p:grpSpPr>
      <p:sp>
        <p:nvSpPr>
          <p:cNvPr id="48" name="Google Shape;48;p8"/>
          <p:cNvSpPr txBox="1">
            <a:spLocks noGrp="1"/>
          </p:cNvSpPr>
          <p:nvPr>
            <p:ph type="title"/>
          </p:nvPr>
        </p:nvSpPr>
        <p:spPr>
          <a:xfrm>
            <a:off x="717525" y="542750"/>
            <a:ext cx="5062500" cy="4160700"/>
          </a:xfrm>
          <a:prstGeom prst="rect">
            <a:avLst/>
          </a:prstGeom>
        </p:spPr>
        <p:txBody>
          <a:bodyPr spcFirstLastPara="1" wrap="square" lIns="91425" tIns="91425" rIns="91425" bIns="91425" anchor="t" anchorCtr="0">
            <a:noAutofit/>
          </a:bodyPr>
          <a:lstStyle>
            <a:lvl1pPr lvl="0" rtl="0">
              <a:spcBef>
                <a:spcPts val="0"/>
              </a:spcBef>
              <a:spcAft>
                <a:spcPts val="0"/>
              </a:spcAft>
              <a:buSzPts val="6000"/>
              <a:buNone/>
              <a:defRPr sz="6000"/>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LUMNS">
  <p:cSld name="TITLE_ONLY_2_2_1">
    <p:spTree>
      <p:nvGrpSpPr>
        <p:cNvPr id="1" name="Shape 111"/>
        <p:cNvGrpSpPr/>
        <p:nvPr/>
      </p:nvGrpSpPr>
      <p:grpSpPr>
        <a:xfrm>
          <a:off x="0" y="0"/>
          <a:ext cx="0" cy="0"/>
          <a:chOff x="0" y="0"/>
          <a:chExt cx="0" cy="0"/>
        </a:xfrm>
      </p:grpSpPr>
      <p:grpSp>
        <p:nvGrpSpPr>
          <p:cNvPr id="112" name="Google Shape;112;p14"/>
          <p:cNvGrpSpPr/>
          <p:nvPr/>
        </p:nvGrpSpPr>
        <p:grpSpPr>
          <a:xfrm rot="-199848">
            <a:off x="7416046" y="3853117"/>
            <a:ext cx="581719" cy="921601"/>
            <a:chOff x="-1904298" y="1056455"/>
            <a:chExt cx="581725" cy="921611"/>
          </a:xfrm>
        </p:grpSpPr>
        <p:sp>
          <p:nvSpPr>
            <p:cNvPr id="113" name="Google Shape;113;p14"/>
            <p:cNvSpPr/>
            <p:nvPr/>
          </p:nvSpPr>
          <p:spPr>
            <a:xfrm>
              <a:off x="-1904298" y="1056455"/>
              <a:ext cx="581725" cy="887132"/>
            </a:xfrm>
            <a:custGeom>
              <a:avLst/>
              <a:gdLst/>
              <a:ahLst/>
              <a:cxnLst/>
              <a:rect l="l" t="t" r="r" b="b"/>
              <a:pathLst>
                <a:path w="38196" h="58249" extrusionOk="0">
                  <a:moveTo>
                    <a:pt x="34903" y="0"/>
                  </a:moveTo>
                  <a:cubicBezTo>
                    <a:pt x="34867" y="0"/>
                    <a:pt x="34830" y="5"/>
                    <a:pt x="34790" y="15"/>
                  </a:cubicBezTo>
                  <a:cubicBezTo>
                    <a:pt x="28206" y="1801"/>
                    <a:pt x="22396" y="5385"/>
                    <a:pt x="17002" y="9468"/>
                  </a:cubicBezTo>
                  <a:cubicBezTo>
                    <a:pt x="11918" y="13326"/>
                    <a:pt x="6870" y="17434"/>
                    <a:pt x="3929" y="23232"/>
                  </a:cubicBezTo>
                  <a:cubicBezTo>
                    <a:pt x="1143" y="28733"/>
                    <a:pt x="179" y="34983"/>
                    <a:pt x="83" y="41103"/>
                  </a:cubicBezTo>
                  <a:cubicBezTo>
                    <a:pt x="0" y="46771"/>
                    <a:pt x="310" y="52998"/>
                    <a:pt x="4120" y="57534"/>
                  </a:cubicBezTo>
                  <a:cubicBezTo>
                    <a:pt x="4191" y="57635"/>
                    <a:pt x="4287" y="57668"/>
                    <a:pt x="4373" y="57668"/>
                  </a:cubicBezTo>
                  <a:cubicBezTo>
                    <a:pt x="4388" y="57668"/>
                    <a:pt x="4403" y="57667"/>
                    <a:pt x="4417" y="57665"/>
                  </a:cubicBezTo>
                  <a:lnTo>
                    <a:pt x="4417" y="57665"/>
                  </a:lnTo>
                  <a:cubicBezTo>
                    <a:pt x="4322" y="57903"/>
                    <a:pt x="4429" y="58248"/>
                    <a:pt x="4774" y="58248"/>
                  </a:cubicBezTo>
                  <a:cubicBezTo>
                    <a:pt x="16324" y="58213"/>
                    <a:pt x="26372" y="48259"/>
                    <a:pt x="31444" y="38674"/>
                  </a:cubicBezTo>
                  <a:cubicBezTo>
                    <a:pt x="37648" y="26983"/>
                    <a:pt x="38195" y="13278"/>
                    <a:pt x="35874" y="467"/>
                  </a:cubicBezTo>
                  <a:cubicBezTo>
                    <a:pt x="35836" y="265"/>
                    <a:pt x="35686" y="176"/>
                    <a:pt x="35526" y="176"/>
                  </a:cubicBezTo>
                  <a:cubicBezTo>
                    <a:pt x="35432" y="176"/>
                    <a:pt x="35334" y="207"/>
                    <a:pt x="35254" y="265"/>
                  </a:cubicBezTo>
                  <a:cubicBezTo>
                    <a:pt x="35205" y="116"/>
                    <a:pt x="35081" y="0"/>
                    <a:pt x="34903" y="0"/>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4"/>
            <p:cNvSpPr/>
            <p:nvPr/>
          </p:nvSpPr>
          <p:spPr>
            <a:xfrm>
              <a:off x="-1862965" y="1216748"/>
              <a:ext cx="442995" cy="761317"/>
            </a:xfrm>
            <a:custGeom>
              <a:avLst/>
              <a:gdLst/>
              <a:ahLst/>
              <a:cxnLst/>
              <a:rect l="l" t="t" r="r" b="b"/>
              <a:pathLst>
                <a:path w="29087" h="49988" extrusionOk="0">
                  <a:moveTo>
                    <a:pt x="21381" y="0"/>
                  </a:moveTo>
                  <a:cubicBezTo>
                    <a:pt x="21179" y="0"/>
                    <a:pt x="20962" y="128"/>
                    <a:pt x="20932" y="384"/>
                  </a:cubicBezTo>
                  <a:cubicBezTo>
                    <a:pt x="20491" y="4468"/>
                    <a:pt x="20277" y="13386"/>
                    <a:pt x="20325" y="13540"/>
                  </a:cubicBezTo>
                  <a:cubicBezTo>
                    <a:pt x="17836" y="17624"/>
                    <a:pt x="15348" y="21696"/>
                    <a:pt x="12871" y="25780"/>
                  </a:cubicBezTo>
                  <a:cubicBezTo>
                    <a:pt x="12657" y="26137"/>
                    <a:pt x="12443" y="26494"/>
                    <a:pt x="12228" y="26852"/>
                  </a:cubicBezTo>
                  <a:cubicBezTo>
                    <a:pt x="10454" y="22565"/>
                    <a:pt x="9609" y="18065"/>
                    <a:pt x="9728" y="13433"/>
                  </a:cubicBezTo>
                  <a:cubicBezTo>
                    <a:pt x="9740" y="13171"/>
                    <a:pt x="9544" y="13040"/>
                    <a:pt x="9343" y="13040"/>
                  </a:cubicBezTo>
                  <a:cubicBezTo>
                    <a:pt x="9142" y="13040"/>
                    <a:pt x="8936" y="13171"/>
                    <a:pt x="8930" y="13433"/>
                  </a:cubicBezTo>
                  <a:cubicBezTo>
                    <a:pt x="8799" y="18196"/>
                    <a:pt x="9669" y="22839"/>
                    <a:pt x="11526" y="27245"/>
                  </a:cubicBezTo>
                  <a:cubicBezTo>
                    <a:pt x="11585" y="27387"/>
                    <a:pt x="11716" y="27471"/>
                    <a:pt x="11847" y="27495"/>
                  </a:cubicBezTo>
                  <a:cubicBezTo>
                    <a:pt x="8859" y="32483"/>
                    <a:pt x="6001" y="37567"/>
                    <a:pt x="3692" y="42889"/>
                  </a:cubicBezTo>
                  <a:cubicBezTo>
                    <a:pt x="1668" y="38996"/>
                    <a:pt x="834" y="34745"/>
                    <a:pt x="1227" y="30364"/>
                  </a:cubicBezTo>
                  <a:cubicBezTo>
                    <a:pt x="1251" y="30108"/>
                    <a:pt x="1063" y="29980"/>
                    <a:pt x="864" y="29980"/>
                  </a:cubicBezTo>
                  <a:cubicBezTo>
                    <a:pt x="664" y="29980"/>
                    <a:pt x="453" y="30108"/>
                    <a:pt x="429" y="30364"/>
                  </a:cubicBezTo>
                  <a:cubicBezTo>
                    <a:pt x="1" y="35019"/>
                    <a:pt x="953" y="39556"/>
                    <a:pt x="3180" y="43675"/>
                  </a:cubicBezTo>
                  <a:cubicBezTo>
                    <a:pt x="3215" y="43723"/>
                    <a:pt x="3251" y="43770"/>
                    <a:pt x="3299" y="43806"/>
                  </a:cubicBezTo>
                  <a:cubicBezTo>
                    <a:pt x="2513" y="45663"/>
                    <a:pt x="1799" y="47557"/>
                    <a:pt x="1167" y="49497"/>
                  </a:cubicBezTo>
                  <a:cubicBezTo>
                    <a:pt x="1074" y="49793"/>
                    <a:pt x="1320" y="49988"/>
                    <a:pt x="1563" y="49988"/>
                  </a:cubicBezTo>
                  <a:cubicBezTo>
                    <a:pt x="1722" y="49988"/>
                    <a:pt x="1880" y="49904"/>
                    <a:pt x="1941" y="49712"/>
                  </a:cubicBezTo>
                  <a:cubicBezTo>
                    <a:pt x="3323" y="45449"/>
                    <a:pt x="5132" y="41389"/>
                    <a:pt x="7168" y="37436"/>
                  </a:cubicBezTo>
                  <a:cubicBezTo>
                    <a:pt x="7216" y="37532"/>
                    <a:pt x="7287" y="37603"/>
                    <a:pt x="7430" y="37627"/>
                  </a:cubicBezTo>
                  <a:cubicBezTo>
                    <a:pt x="8398" y="37795"/>
                    <a:pt x="9366" y="37879"/>
                    <a:pt x="10324" y="37879"/>
                  </a:cubicBezTo>
                  <a:cubicBezTo>
                    <a:pt x="13834" y="37879"/>
                    <a:pt x="17225" y="36758"/>
                    <a:pt x="20087" y="34579"/>
                  </a:cubicBezTo>
                  <a:cubicBezTo>
                    <a:pt x="20431" y="34323"/>
                    <a:pt x="20214" y="33799"/>
                    <a:pt x="19894" y="33799"/>
                  </a:cubicBezTo>
                  <a:cubicBezTo>
                    <a:pt x="19826" y="33799"/>
                    <a:pt x="19754" y="33822"/>
                    <a:pt x="19682" y="33876"/>
                  </a:cubicBezTo>
                  <a:cubicBezTo>
                    <a:pt x="16937" y="35970"/>
                    <a:pt x="13691" y="37085"/>
                    <a:pt x="10318" y="37085"/>
                  </a:cubicBezTo>
                  <a:cubicBezTo>
                    <a:pt x="9433" y="37085"/>
                    <a:pt x="8540" y="37009"/>
                    <a:pt x="7644" y="36853"/>
                  </a:cubicBezTo>
                  <a:cubicBezTo>
                    <a:pt x="7615" y="36847"/>
                    <a:pt x="7585" y="36844"/>
                    <a:pt x="7557" y="36844"/>
                  </a:cubicBezTo>
                  <a:cubicBezTo>
                    <a:pt x="7528" y="36844"/>
                    <a:pt x="7502" y="36847"/>
                    <a:pt x="7478" y="36853"/>
                  </a:cubicBezTo>
                  <a:cubicBezTo>
                    <a:pt x="9478" y="33019"/>
                    <a:pt x="11693" y="29281"/>
                    <a:pt x="13943" y="25578"/>
                  </a:cubicBezTo>
                  <a:cubicBezTo>
                    <a:pt x="14872" y="24042"/>
                    <a:pt x="15812" y="22518"/>
                    <a:pt x="16741" y="20982"/>
                  </a:cubicBezTo>
                  <a:cubicBezTo>
                    <a:pt x="16788" y="21006"/>
                    <a:pt x="16848" y="21018"/>
                    <a:pt x="16919" y="21018"/>
                  </a:cubicBezTo>
                  <a:cubicBezTo>
                    <a:pt x="20956" y="20768"/>
                    <a:pt x="24861" y="19946"/>
                    <a:pt x="28659" y="18553"/>
                  </a:cubicBezTo>
                  <a:cubicBezTo>
                    <a:pt x="29087" y="18393"/>
                    <a:pt x="28967" y="17753"/>
                    <a:pt x="28585" y="17753"/>
                  </a:cubicBezTo>
                  <a:cubicBezTo>
                    <a:pt x="28542" y="17753"/>
                    <a:pt x="28495" y="17761"/>
                    <a:pt x="28445" y="17779"/>
                  </a:cubicBezTo>
                  <a:cubicBezTo>
                    <a:pt x="24813" y="19113"/>
                    <a:pt x="21087" y="19910"/>
                    <a:pt x="17229" y="20184"/>
                  </a:cubicBezTo>
                  <a:cubicBezTo>
                    <a:pt x="21075" y="13874"/>
                    <a:pt x="24944" y="7564"/>
                    <a:pt x="28790" y="1265"/>
                  </a:cubicBezTo>
                  <a:cubicBezTo>
                    <a:pt x="28979" y="953"/>
                    <a:pt x="28702" y="663"/>
                    <a:pt x="28427" y="663"/>
                  </a:cubicBezTo>
                  <a:cubicBezTo>
                    <a:pt x="28303" y="663"/>
                    <a:pt x="28180" y="721"/>
                    <a:pt x="28099" y="860"/>
                  </a:cubicBezTo>
                  <a:cubicBezTo>
                    <a:pt x="25790" y="4635"/>
                    <a:pt x="23468" y="8409"/>
                    <a:pt x="21158" y="12183"/>
                  </a:cubicBezTo>
                  <a:cubicBezTo>
                    <a:pt x="21134" y="8242"/>
                    <a:pt x="21313" y="4313"/>
                    <a:pt x="21741" y="384"/>
                  </a:cubicBezTo>
                  <a:cubicBezTo>
                    <a:pt x="21771" y="128"/>
                    <a:pt x="21584" y="0"/>
                    <a:pt x="21381" y="0"/>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4"/>
          <p:cNvGrpSpPr/>
          <p:nvPr/>
        </p:nvGrpSpPr>
        <p:grpSpPr>
          <a:xfrm>
            <a:off x="6704539" y="3934149"/>
            <a:ext cx="878448" cy="863379"/>
            <a:chOff x="-5358445" y="839844"/>
            <a:chExt cx="1391711" cy="1367837"/>
          </a:xfrm>
        </p:grpSpPr>
        <p:sp>
          <p:nvSpPr>
            <p:cNvPr id="116" name="Google Shape;116;p14"/>
            <p:cNvSpPr/>
            <p:nvPr/>
          </p:nvSpPr>
          <p:spPr>
            <a:xfrm>
              <a:off x="-5358445" y="839844"/>
              <a:ext cx="1391711" cy="1367419"/>
            </a:xfrm>
            <a:custGeom>
              <a:avLst/>
              <a:gdLst/>
              <a:ahLst/>
              <a:cxnLst/>
              <a:rect l="l" t="t" r="r" b="b"/>
              <a:pathLst>
                <a:path w="49900" h="49029" extrusionOk="0">
                  <a:moveTo>
                    <a:pt x="1057" y="0"/>
                  </a:moveTo>
                  <a:cubicBezTo>
                    <a:pt x="781" y="0"/>
                    <a:pt x="673" y="296"/>
                    <a:pt x="750" y="529"/>
                  </a:cubicBezTo>
                  <a:cubicBezTo>
                    <a:pt x="560" y="529"/>
                    <a:pt x="369" y="648"/>
                    <a:pt x="357" y="886"/>
                  </a:cubicBezTo>
                  <a:cubicBezTo>
                    <a:pt x="0" y="7708"/>
                    <a:pt x="1596" y="14340"/>
                    <a:pt x="3798" y="20746"/>
                  </a:cubicBezTo>
                  <a:cubicBezTo>
                    <a:pt x="5870" y="26770"/>
                    <a:pt x="8204" y="32854"/>
                    <a:pt x="12788" y="37450"/>
                  </a:cubicBezTo>
                  <a:cubicBezTo>
                    <a:pt x="17157" y="41820"/>
                    <a:pt x="22789" y="44689"/>
                    <a:pt x="28575" y="46678"/>
                  </a:cubicBezTo>
                  <a:cubicBezTo>
                    <a:pt x="32108" y="47894"/>
                    <a:pt x="35925" y="49028"/>
                    <a:pt x="39693" y="49028"/>
                  </a:cubicBezTo>
                  <a:cubicBezTo>
                    <a:pt x="41639" y="49028"/>
                    <a:pt x="43573" y="48726"/>
                    <a:pt x="45446" y="47975"/>
                  </a:cubicBezTo>
                  <a:cubicBezTo>
                    <a:pt x="45589" y="47916"/>
                    <a:pt x="45649" y="47821"/>
                    <a:pt x="45661" y="47725"/>
                  </a:cubicBezTo>
                  <a:cubicBezTo>
                    <a:pt x="45745" y="47795"/>
                    <a:pt x="45857" y="47836"/>
                    <a:pt x="45967" y="47836"/>
                  </a:cubicBezTo>
                  <a:cubicBezTo>
                    <a:pt x="46118" y="47836"/>
                    <a:pt x="46265" y="47757"/>
                    <a:pt x="46327" y="47571"/>
                  </a:cubicBezTo>
                  <a:cubicBezTo>
                    <a:pt x="49899" y="36581"/>
                    <a:pt x="43565" y="23937"/>
                    <a:pt x="36052" y="16126"/>
                  </a:cubicBezTo>
                  <a:cubicBezTo>
                    <a:pt x="26873" y="6589"/>
                    <a:pt x="14014" y="1791"/>
                    <a:pt x="1119" y="5"/>
                  </a:cubicBezTo>
                  <a:cubicBezTo>
                    <a:pt x="1098" y="2"/>
                    <a:pt x="1077" y="0"/>
                    <a:pt x="1057" y="0"/>
                  </a:cubicBezTo>
                  <a:close/>
                </a:path>
              </a:pathLst>
            </a:custGeom>
            <a:solidFill>
              <a:srgbClr val="75D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4"/>
            <p:cNvSpPr/>
            <p:nvPr/>
          </p:nvSpPr>
          <p:spPr>
            <a:xfrm>
              <a:off x="-5168235" y="1050330"/>
              <a:ext cx="1163208" cy="1157351"/>
            </a:xfrm>
            <a:custGeom>
              <a:avLst/>
              <a:gdLst/>
              <a:ahLst/>
              <a:cxnLst/>
              <a:rect l="l" t="t" r="r" b="b"/>
              <a:pathLst>
                <a:path w="41707" h="41497" extrusionOk="0">
                  <a:moveTo>
                    <a:pt x="3415" y="0"/>
                  </a:moveTo>
                  <a:cubicBezTo>
                    <a:pt x="3118" y="0"/>
                    <a:pt x="2838" y="377"/>
                    <a:pt x="3098" y="673"/>
                  </a:cubicBezTo>
                  <a:cubicBezTo>
                    <a:pt x="5968" y="4043"/>
                    <a:pt x="8825" y="7424"/>
                    <a:pt x="11694" y="10794"/>
                  </a:cubicBezTo>
                  <a:cubicBezTo>
                    <a:pt x="7944" y="9591"/>
                    <a:pt x="4265" y="8186"/>
                    <a:pt x="669" y="6567"/>
                  </a:cubicBezTo>
                  <a:cubicBezTo>
                    <a:pt x="612" y="6541"/>
                    <a:pt x="557" y="6529"/>
                    <a:pt x="507" y="6529"/>
                  </a:cubicBezTo>
                  <a:cubicBezTo>
                    <a:pt x="143" y="6529"/>
                    <a:pt x="1" y="7141"/>
                    <a:pt x="419" y="7329"/>
                  </a:cubicBezTo>
                  <a:cubicBezTo>
                    <a:pt x="4158" y="9020"/>
                    <a:pt x="12564" y="12008"/>
                    <a:pt x="12730" y="12008"/>
                  </a:cubicBezTo>
                  <a:cubicBezTo>
                    <a:pt x="15826" y="15651"/>
                    <a:pt x="18922" y="19283"/>
                    <a:pt x="22029" y="22914"/>
                  </a:cubicBezTo>
                  <a:cubicBezTo>
                    <a:pt x="22303" y="23224"/>
                    <a:pt x="22577" y="23533"/>
                    <a:pt x="22851" y="23855"/>
                  </a:cubicBezTo>
                  <a:cubicBezTo>
                    <a:pt x="22003" y="23918"/>
                    <a:pt x="21159" y="23950"/>
                    <a:pt x="20319" y="23950"/>
                  </a:cubicBezTo>
                  <a:cubicBezTo>
                    <a:pt x="16565" y="23950"/>
                    <a:pt x="12884" y="23317"/>
                    <a:pt x="9313" y="22033"/>
                  </a:cubicBezTo>
                  <a:cubicBezTo>
                    <a:pt x="9266" y="22017"/>
                    <a:pt x="9220" y="22010"/>
                    <a:pt x="9178" y="22010"/>
                  </a:cubicBezTo>
                  <a:cubicBezTo>
                    <a:pt x="8783" y="22010"/>
                    <a:pt x="8623" y="22646"/>
                    <a:pt x="9063" y="22807"/>
                  </a:cubicBezTo>
                  <a:cubicBezTo>
                    <a:pt x="12688" y="24102"/>
                    <a:pt x="16421" y="24755"/>
                    <a:pt x="20225" y="24755"/>
                  </a:cubicBezTo>
                  <a:cubicBezTo>
                    <a:pt x="21144" y="24755"/>
                    <a:pt x="22067" y="24717"/>
                    <a:pt x="22993" y="24641"/>
                  </a:cubicBezTo>
                  <a:cubicBezTo>
                    <a:pt x="23160" y="24629"/>
                    <a:pt x="23267" y="24534"/>
                    <a:pt x="23339" y="24414"/>
                  </a:cubicBezTo>
                  <a:cubicBezTo>
                    <a:pt x="27149" y="28820"/>
                    <a:pt x="31090" y="33106"/>
                    <a:pt x="35424" y="36964"/>
                  </a:cubicBezTo>
                  <a:cubicBezTo>
                    <a:pt x="34186" y="37165"/>
                    <a:pt x="32949" y="37265"/>
                    <a:pt x="31719" y="37265"/>
                  </a:cubicBezTo>
                  <a:cubicBezTo>
                    <a:pt x="28655" y="37265"/>
                    <a:pt x="25636" y="36641"/>
                    <a:pt x="22755" y="35392"/>
                  </a:cubicBezTo>
                  <a:cubicBezTo>
                    <a:pt x="22701" y="35369"/>
                    <a:pt x="22650" y="35359"/>
                    <a:pt x="22602" y="35359"/>
                  </a:cubicBezTo>
                  <a:cubicBezTo>
                    <a:pt x="22232" y="35359"/>
                    <a:pt x="22083" y="35987"/>
                    <a:pt x="22505" y="36166"/>
                  </a:cubicBezTo>
                  <a:cubicBezTo>
                    <a:pt x="25470" y="37439"/>
                    <a:pt x="28583" y="38077"/>
                    <a:pt x="31737" y="38077"/>
                  </a:cubicBezTo>
                  <a:cubicBezTo>
                    <a:pt x="33155" y="38077"/>
                    <a:pt x="34582" y="37948"/>
                    <a:pt x="36007" y="37690"/>
                  </a:cubicBezTo>
                  <a:cubicBezTo>
                    <a:pt x="36078" y="37678"/>
                    <a:pt x="36126" y="37654"/>
                    <a:pt x="36174" y="37630"/>
                  </a:cubicBezTo>
                  <a:cubicBezTo>
                    <a:pt x="37698" y="38952"/>
                    <a:pt x="39269" y="40226"/>
                    <a:pt x="40912" y="41417"/>
                  </a:cubicBezTo>
                  <a:cubicBezTo>
                    <a:pt x="40988" y="41473"/>
                    <a:pt x="41064" y="41497"/>
                    <a:pt x="41137" y="41497"/>
                  </a:cubicBezTo>
                  <a:cubicBezTo>
                    <a:pt x="41464" y="41497"/>
                    <a:pt x="41706" y="41003"/>
                    <a:pt x="41365" y="40750"/>
                  </a:cubicBezTo>
                  <a:cubicBezTo>
                    <a:pt x="37745" y="38107"/>
                    <a:pt x="34447" y="35130"/>
                    <a:pt x="31328" y="31951"/>
                  </a:cubicBezTo>
                  <a:cubicBezTo>
                    <a:pt x="31423" y="31951"/>
                    <a:pt x="31530" y="31892"/>
                    <a:pt x="31590" y="31773"/>
                  </a:cubicBezTo>
                  <a:cubicBezTo>
                    <a:pt x="33745" y="27724"/>
                    <a:pt x="34150" y="23129"/>
                    <a:pt x="32638" y="18795"/>
                  </a:cubicBezTo>
                  <a:cubicBezTo>
                    <a:pt x="32568" y="18591"/>
                    <a:pt x="32389" y="18501"/>
                    <a:pt x="32216" y="18501"/>
                  </a:cubicBezTo>
                  <a:cubicBezTo>
                    <a:pt x="31975" y="18501"/>
                    <a:pt x="31748" y="18677"/>
                    <a:pt x="31852" y="18961"/>
                  </a:cubicBezTo>
                  <a:cubicBezTo>
                    <a:pt x="33280" y="23081"/>
                    <a:pt x="32971" y="27474"/>
                    <a:pt x="30923" y="31320"/>
                  </a:cubicBezTo>
                  <a:cubicBezTo>
                    <a:pt x="30887" y="31380"/>
                    <a:pt x="30875" y="31439"/>
                    <a:pt x="30875" y="31487"/>
                  </a:cubicBezTo>
                  <a:cubicBezTo>
                    <a:pt x="27851" y="28391"/>
                    <a:pt x="24982" y="25117"/>
                    <a:pt x="22172" y="21831"/>
                  </a:cubicBezTo>
                  <a:cubicBezTo>
                    <a:pt x="21005" y="20462"/>
                    <a:pt x="19838" y="19092"/>
                    <a:pt x="18683" y="17735"/>
                  </a:cubicBezTo>
                  <a:cubicBezTo>
                    <a:pt x="18719" y="17687"/>
                    <a:pt x="18743" y="17640"/>
                    <a:pt x="18767" y="17568"/>
                  </a:cubicBezTo>
                  <a:cubicBezTo>
                    <a:pt x="19779" y="13663"/>
                    <a:pt x="20231" y="9698"/>
                    <a:pt x="20088" y="5662"/>
                  </a:cubicBezTo>
                  <a:cubicBezTo>
                    <a:pt x="20076" y="5390"/>
                    <a:pt x="19854" y="5249"/>
                    <a:pt x="19646" y="5249"/>
                  </a:cubicBezTo>
                  <a:cubicBezTo>
                    <a:pt x="19454" y="5249"/>
                    <a:pt x="19273" y="5369"/>
                    <a:pt x="19279" y="5615"/>
                  </a:cubicBezTo>
                  <a:cubicBezTo>
                    <a:pt x="19422" y="9484"/>
                    <a:pt x="19017" y="13270"/>
                    <a:pt x="18064" y="17021"/>
                  </a:cubicBezTo>
                  <a:cubicBezTo>
                    <a:pt x="13278" y="11401"/>
                    <a:pt x="8492" y="5769"/>
                    <a:pt x="3693" y="138"/>
                  </a:cubicBezTo>
                  <a:cubicBezTo>
                    <a:pt x="3611" y="41"/>
                    <a:pt x="3512" y="0"/>
                    <a:pt x="3415" y="0"/>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 name="Google Shape;118;p14"/>
          <p:cNvGrpSpPr/>
          <p:nvPr/>
        </p:nvGrpSpPr>
        <p:grpSpPr>
          <a:xfrm rot="-1263781">
            <a:off x="7715407" y="4030012"/>
            <a:ext cx="890375" cy="822935"/>
            <a:chOff x="-1855532" y="1600966"/>
            <a:chExt cx="890361" cy="822923"/>
          </a:xfrm>
        </p:grpSpPr>
        <p:sp>
          <p:nvSpPr>
            <p:cNvPr id="119" name="Google Shape;119;p14"/>
            <p:cNvSpPr/>
            <p:nvPr/>
          </p:nvSpPr>
          <p:spPr>
            <a:xfrm>
              <a:off x="-1855532" y="1600966"/>
              <a:ext cx="890361" cy="822923"/>
            </a:xfrm>
            <a:custGeom>
              <a:avLst/>
              <a:gdLst/>
              <a:ahLst/>
              <a:cxnLst/>
              <a:rect l="l" t="t" r="r" b="b"/>
              <a:pathLst>
                <a:path w="58461" h="54033" extrusionOk="0">
                  <a:moveTo>
                    <a:pt x="47321" y="1"/>
                  </a:moveTo>
                  <a:cubicBezTo>
                    <a:pt x="40441" y="1"/>
                    <a:pt x="37679" y="10881"/>
                    <a:pt x="33040" y="10881"/>
                  </a:cubicBezTo>
                  <a:cubicBezTo>
                    <a:pt x="32537" y="10881"/>
                    <a:pt x="32012" y="10754"/>
                    <a:pt x="31457" y="10470"/>
                  </a:cubicBezTo>
                  <a:cubicBezTo>
                    <a:pt x="28833" y="9132"/>
                    <a:pt x="29046" y="767"/>
                    <a:pt x="24301" y="767"/>
                  </a:cubicBezTo>
                  <a:cubicBezTo>
                    <a:pt x="23556" y="767"/>
                    <a:pt x="22689" y="973"/>
                    <a:pt x="21670" y="1445"/>
                  </a:cubicBezTo>
                  <a:cubicBezTo>
                    <a:pt x="14944" y="4554"/>
                    <a:pt x="18014" y="15188"/>
                    <a:pt x="14423" y="15188"/>
                  </a:cubicBezTo>
                  <a:cubicBezTo>
                    <a:pt x="14149" y="15188"/>
                    <a:pt x="13837" y="15126"/>
                    <a:pt x="13479" y="14994"/>
                  </a:cubicBezTo>
                  <a:cubicBezTo>
                    <a:pt x="13466" y="14995"/>
                    <a:pt x="13454" y="14995"/>
                    <a:pt x="13442" y="14995"/>
                  </a:cubicBezTo>
                  <a:cubicBezTo>
                    <a:pt x="13056" y="14995"/>
                    <a:pt x="12597" y="14648"/>
                    <a:pt x="12193" y="14601"/>
                  </a:cubicBezTo>
                  <a:cubicBezTo>
                    <a:pt x="11921" y="14565"/>
                    <a:pt x="11656" y="14547"/>
                    <a:pt x="11398" y="14547"/>
                  </a:cubicBezTo>
                  <a:cubicBezTo>
                    <a:pt x="5868" y="14547"/>
                    <a:pt x="3575" y="22683"/>
                    <a:pt x="2596" y="26960"/>
                  </a:cubicBezTo>
                  <a:cubicBezTo>
                    <a:pt x="1" y="38140"/>
                    <a:pt x="3632" y="48629"/>
                    <a:pt x="3704" y="48677"/>
                  </a:cubicBezTo>
                  <a:cubicBezTo>
                    <a:pt x="8356" y="51599"/>
                    <a:pt x="14802" y="54033"/>
                    <a:pt x="20602" y="54033"/>
                  </a:cubicBezTo>
                  <a:cubicBezTo>
                    <a:pt x="22862" y="54033"/>
                    <a:pt x="25025" y="53663"/>
                    <a:pt x="26945" y="52809"/>
                  </a:cubicBezTo>
                  <a:cubicBezTo>
                    <a:pt x="34374" y="49499"/>
                    <a:pt x="30564" y="43272"/>
                    <a:pt x="30445" y="42355"/>
                  </a:cubicBezTo>
                  <a:cubicBezTo>
                    <a:pt x="30087" y="39653"/>
                    <a:pt x="31775" y="39051"/>
                    <a:pt x="33805" y="39051"/>
                  </a:cubicBezTo>
                  <a:cubicBezTo>
                    <a:pt x="35353" y="39051"/>
                    <a:pt x="37101" y="39402"/>
                    <a:pt x="38291" y="39438"/>
                  </a:cubicBezTo>
                  <a:cubicBezTo>
                    <a:pt x="38426" y="39442"/>
                    <a:pt x="38560" y="39444"/>
                    <a:pt x="38694" y="39444"/>
                  </a:cubicBezTo>
                  <a:cubicBezTo>
                    <a:pt x="43697" y="39444"/>
                    <a:pt x="48722" y="36430"/>
                    <a:pt x="47864" y="30830"/>
                  </a:cubicBezTo>
                  <a:cubicBezTo>
                    <a:pt x="47185" y="26484"/>
                    <a:pt x="43578" y="24353"/>
                    <a:pt x="49531" y="18495"/>
                  </a:cubicBezTo>
                  <a:cubicBezTo>
                    <a:pt x="58461" y="9708"/>
                    <a:pt x="54186" y="695"/>
                    <a:pt x="48043" y="40"/>
                  </a:cubicBezTo>
                  <a:cubicBezTo>
                    <a:pt x="47797" y="14"/>
                    <a:pt x="47556" y="1"/>
                    <a:pt x="47321" y="1"/>
                  </a:cubicBezTo>
                  <a:close/>
                </a:path>
              </a:pathLst>
            </a:custGeom>
            <a:solidFill>
              <a:srgbClr val="75D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4"/>
            <p:cNvSpPr/>
            <p:nvPr/>
          </p:nvSpPr>
          <p:spPr>
            <a:xfrm>
              <a:off x="-1801299" y="1673750"/>
              <a:ext cx="648448" cy="672557"/>
            </a:xfrm>
            <a:custGeom>
              <a:avLst/>
              <a:gdLst/>
              <a:ahLst/>
              <a:cxnLst/>
              <a:rect l="l" t="t" r="r" b="b"/>
              <a:pathLst>
                <a:path w="42577" h="44160" extrusionOk="0">
                  <a:moveTo>
                    <a:pt x="20562" y="1"/>
                  </a:moveTo>
                  <a:cubicBezTo>
                    <a:pt x="20402" y="1"/>
                    <a:pt x="20242" y="87"/>
                    <a:pt x="20181" y="286"/>
                  </a:cubicBezTo>
                  <a:cubicBezTo>
                    <a:pt x="19014" y="4024"/>
                    <a:pt x="18645" y="7906"/>
                    <a:pt x="18645" y="11823"/>
                  </a:cubicBezTo>
                  <a:cubicBezTo>
                    <a:pt x="18645" y="16121"/>
                    <a:pt x="19026" y="20431"/>
                    <a:pt x="17776" y="24622"/>
                  </a:cubicBezTo>
                  <a:cubicBezTo>
                    <a:pt x="17752" y="24705"/>
                    <a:pt x="17752" y="24789"/>
                    <a:pt x="17776" y="24848"/>
                  </a:cubicBezTo>
                  <a:cubicBezTo>
                    <a:pt x="12656" y="28956"/>
                    <a:pt x="7822" y="33397"/>
                    <a:pt x="3762" y="38528"/>
                  </a:cubicBezTo>
                  <a:cubicBezTo>
                    <a:pt x="4298" y="35540"/>
                    <a:pt x="3631" y="32516"/>
                    <a:pt x="3465" y="29492"/>
                  </a:cubicBezTo>
                  <a:cubicBezTo>
                    <a:pt x="3262" y="25693"/>
                    <a:pt x="3607" y="21931"/>
                    <a:pt x="5060" y="18395"/>
                  </a:cubicBezTo>
                  <a:cubicBezTo>
                    <a:pt x="5175" y="18100"/>
                    <a:pt x="4939" y="17910"/>
                    <a:pt x="4689" y="17910"/>
                  </a:cubicBezTo>
                  <a:cubicBezTo>
                    <a:pt x="4524" y="17910"/>
                    <a:pt x="4354" y="17992"/>
                    <a:pt x="4274" y="18181"/>
                  </a:cubicBezTo>
                  <a:cubicBezTo>
                    <a:pt x="2988" y="21348"/>
                    <a:pt x="2548" y="24693"/>
                    <a:pt x="2607" y="28098"/>
                  </a:cubicBezTo>
                  <a:cubicBezTo>
                    <a:pt x="2679" y="31885"/>
                    <a:pt x="3822" y="35814"/>
                    <a:pt x="2703" y="39517"/>
                  </a:cubicBezTo>
                  <a:cubicBezTo>
                    <a:pt x="2667" y="39659"/>
                    <a:pt x="2691" y="39767"/>
                    <a:pt x="2762" y="39862"/>
                  </a:cubicBezTo>
                  <a:cubicBezTo>
                    <a:pt x="1869" y="41064"/>
                    <a:pt x="1000" y="42291"/>
                    <a:pt x="190" y="43565"/>
                  </a:cubicBezTo>
                  <a:cubicBezTo>
                    <a:pt x="0" y="43871"/>
                    <a:pt x="281" y="44160"/>
                    <a:pt x="562" y="44160"/>
                  </a:cubicBezTo>
                  <a:cubicBezTo>
                    <a:pt x="686" y="44160"/>
                    <a:pt x="809" y="44104"/>
                    <a:pt x="893" y="43969"/>
                  </a:cubicBezTo>
                  <a:cubicBezTo>
                    <a:pt x="1988" y="42219"/>
                    <a:pt x="3203" y="40540"/>
                    <a:pt x="4477" y="38933"/>
                  </a:cubicBezTo>
                  <a:cubicBezTo>
                    <a:pt x="4665" y="38923"/>
                    <a:pt x="4852" y="38919"/>
                    <a:pt x="5039" y="38919"/>
                  </a:cubicBezTo>
                  <a:cubicBezTo>
                    <a:pt x="8447" y="38919"/>
                    <a:pt x="11650" y="40492"/>
                    <a:pt x="15025" y="40910"/>
                  </a:cubicBezTo>
                  <a:cubicBezTo>
                    <a:pt x="15977" y="41029"/>
                    <a:pt x="16929" y="41086"/>
                    <a:pt x="17878" y="41086"/>
                  </a:cubicBezTo>
                  <a:cubicBezTo>
                    <a:pt x="19862" y="41086"/>
                    <a:pt x="21836" y="40837"/>
                    <a:pt x="23777" y="40386"/>
                  </a:cubicBezTo>
                  <a:cubicBezTo>
                    <a:pt x="24256" y="40274"/>
                    <a:pt x="24099" y="39590"/>
                    <a:pt x="23657" y="39590"/>
                  </a:cubicBezTo>
                  <a:cubicBezTo>
                    <a:pt x="23627" y="39590"/>
                    <a:pt x="23595" y="39593"/>
                    <a:pt x="23562" y="39600"/>
                  </a:cubicBezTo>
                  <a:cubicBezTo>
                    <a:pt x="21684" y="40042"/>
                    <a:pt x="19777" y="40275"/>
                    <a:pt x="17868" y="40275"/>
                  </a:cubicBezTo>
                  <a:cubicBezTo>
                    <a:pt x="16281" y="40275"/>
                    <a:pt x="14694" y="40114"/>
                    <a:pt x="13120" y="39778"/>
                  </a:cubicBezTo>
                  <a:cubicBezTo>
                    <a:pt x="10418" y="39207"/>
                    <a:pt x="7882" y="38147"/>
                    <a:pt x="5119" y="38124"/>
                  </a:cubicBezTo>
                  <a:cubicBezTo>
                    <a:pt x="9632" y="32647"/>
                    <a:pt x="15037" y="27991"/>
                    <a:pt x="20657" y="23622"/>
                  </a:cubicBezTo>
                  <a:cubicBezTo>
                    <a:pt x="20693" y="23634"/>
                    <a:pt x="20717" y="23657"/>
                    <a:pt x="20764" y="23669"/>
                  </a:cubicBezTo>
                  <a:cubicBezTo>
                    <a:pt x="23741" y="24158"/>
                    <a:pt x="26479" y="25479"/>
                    <a:pt x="29503" y="25872"/>
                  </a:cubicBezTo>
                  <a:cubicBezTo>
                    <a:pt x="30510" y="26003"/>
                    <a:pt x="31519" y="26065"/>
                    <a:pt x="32526" y="26065"/>
                  </a:cubicBezTo>
                  <a:cubicBezTo>
                    <a:pt x="34258" y="26065"/>
                    <a:pt x="35986" y="25882"/>
                    <a:pt x="37695" y="25551"/>
                  </a:cubicBezTo>
                  <a:cubicBezTo>
                    <a:pt x="38177" y="25461"/>
                    <a:pt x="38015" y="24769"/>
                    <a:pt x="37566" y="24769"/>
                  </a:cubicBezTo>
                  <a:cubicBezTo>
                    <a:pt x="37539" y="24769"/>
                    <a:pt x="37510" y="24771"/>
                    <a:pt x="37481" y="24777"/>
                  </a:cubicBezTo>
                  <a:cubicBezTo>
                    <a:pt x="35839" y="25091"/>
                    <a:pt x="34184" y="25260"/>
                    <a:pt x="32529" y="25260"/>
                  </a:cubicBezTo>
                  <a:cubicBezTo>
                    <a:pt x="31109" y="25260"/>
                    <a:pt x="29689" y="25136"/>
                    <a:pt x="28277" y="24872"/>
                  </a:cubicBezTo>
                  <a:cubicBezTo>
                    <a:pt x="25955" y="24431"/>
                    <a:pt x="23788" y="23455"/>
                    <a:pt x="21479" y="22991"/>
                  </a:cubicBezTo>
                  <a:cubicBezTo>
                    <a:pt x="21872" y="22693"/>
                    <a:pt x="22253" y="22395"/>
                    <a:pt x="22645" y="22098"/>
                  </a:cubicBezTo>
                  <a:cubicBezTo>
                    <a:pt x="29956" y="16538"/>
                    <a:pt x="37481" y="10965"/>
                    <a:pt x="42386" y="3036"/>
                  </a:cubicBezTo>
                  <a:cubicBezTo>
                    <a:pt x="42576" y="2730"/>
                    <a:pt x="42301" y="2441"/>
                    <a:pt x="42023" y="2441"/>
                  </a:cubicBezTo>
                  <a:cubicBezTo>
                    <a:pt x="41901" y="2441"/>
                    <a:pt x="41779" y="2497"/>
                    <a:pt x="41695" y="2631"/>
                  </a:cubicBezTo>
                  <a:cubicBezTo>
                    <a:pt x="36385" y="11192"/>
                    <a:pt x="27991" y="16954"/>
                    <a:pt x="20145" y="22991"/>
                  </a:cubicBezTo>
                  <a:cubicBezTo>
                    <a:pt x="19681" y="23360"/>
                    <a:pt x="19216" y="23717"/>
                    <a:pt x="18740" y="24086"/>
                  </a:cubicBezTo>
                  <a:cubicBezTo>
                    <a:pt x="19645" y="20538"/>
                    <a:pt x="19514" y="16919"/>
                    <a:pt x="19467" y="13263"/>
                  </a:cubicBezTo>
                  <a:cubicBezTo>
                    <a:pt x="19395" y="8941"/>
                    <a:pt x="19669" y="4655"/>
                    <a:pt x="20955" y="500"/>
                  </a:cubicBezTo>
                  <a:cubicBezTo>
                    <a:pt x="21048" y="199"/>
                    <a:pt x="20804" y="1"/>
                    <a:pt x="20562" y="1"/>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 name="Google Shape;121;p14"/>
          <p:cNvGrpSpPr/>
          <p:nvPr/>
        </p:nvGrpSpPr>
        <p:grpSpPr>
          <a:xfrm>
            <a:off x="1" y="2854047"/>
            <a:ext cx="9144001" cy="2289456"/>
            <a:chOff x="271750" y="2423875"/>
            <a:chExt cx="7077400" cy="1772025"/>
          </a:xfrm>
        </p:grpSpPr>
        <p:sp>
          <p:nvSpPr>
            <p:cNvPr id="122" name="Google Shape;122;p14"/>
            <p:cNvSpPr/>
            <p:nvPr/>
          </p:nvSpPr>
          <p:spPr>
            <a:xfrm>
              <a:off x="277700" y="2423875"/>
              <a:ext cx="7071450" cy="1772025"/>
            </a:xfrm>
            <a:custGeom>
              <a:avLst/>
              <a:gdLst/>
              <a:ahLst/>
              <a:cxnLst/>
              <a:rect l="l" t="t" r="r" b="b"/>
              <a:pathLst>
                <a:path w="282858" h="70881" extrusionOk="0">
                  <a:moveTo>
                    <a:pt x="57528" y="1"/>
                  </a:moveTo>
                  <a:cubicBezTo>
                    <a:pt x="37107" y="1"/>
                    <a:pt x="17867" y="6326"/>
                    <a:pt x="1" y="16029"/>
                  </a:cubicBezTo>
                  <a:lnTo>
                    <a:pt x="1" y="70881"/>
                  </a:lnTo>
                  <a:lnTo>
                    <a:pt x="282857" y="70881"/>
                  </a:lnTo>
                  <a:lnTo>
                    <a:pt x="282857" y="53831"/>
                  </a:lnTo>
                  <a:cubicBezTo>
                    <a:pt x="276183" y="53941"/>
                    <a:pt x="269511" y="54030"/>
                    <a:pt x="262852" y="54030"/>
                  </a:cubicBezTo>
                  <a:cubicBezTo>
                    <a:pt x="230491" y="54030"/>
                    <a:pt x="198425" y="51930"/>
                    <a:pt x="167736" y="39913"/>
                  </a:cubicBezTo>
                  <a:cubicBezTo>
                    <a:pt x="131005" y="25530"/>
                    <a:pt x="101025" y="967"/>
                    <a:pt x="59794" y="27"/>
                  </a:cubicBezTo>
                  <a:cubicBezTo>
                    <a:pt x="59037" y="10"/>
                    <a:pt x="58282" y="1"/>
                    <a:pt x="57528" y="1"/>
                  </a:cubicBez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4"/>
            <p:cNvSpPr/>
            <p:nvPr/>
          </p:nvSpPr>
          <p:spPr>
            <a:xfrm>
              <a:off x="271750" y="3380525"/>
              <a:ext cx="1876450" cy="815375"/>
            </a:xfrm>
            <a:custGeom>
              <a:avLst/>
              <a:gdLst/>
              <a:ahLst/>
              <a:cxnLst/>
              <a:rect l="l" t="t" r="r" b="b"/>
              <a:pathLst>
                <a:path w="75058" h="32615" extrusionOk="0">
                  <a:moveTo>
                    <a:pt x="26971" y="1"/>
                  </a:moveTo>
                  <a:cubicBezTo>
                    <a:pt x="16792" y="1"/>
                    <a:pt x="7040" y="5763"/>
                    <a:pt x="2429" y="15589"/>
                  </a:cubicBezTo>
                  <a:cubicBezTo>
                    <a:pt x="2382" y="15684"/>
                    <a:pt x="2358" y="15779"/>
                    <a:pt x="2310" y="15875"/>
                  </a:cubicBezTo>
                  <a:cubicBezTo>
                    <a:pt x="1453" y="16946"/>
                    <a:pt x="679" y="18065"/>
                    <a:pt x="0" y="19244"/>
                  </a:cubicBezTo>
                  <a:lnTo>
                    <a:pt x="0" y="32615"/>
                  </a:lnTo>
                  <a:lnTo>
                    <a:pt x="75057" y="32615"/>
                  </a:lnTo>
                  <a:cubicBezTo>
                    <a:pt x="73819" y="28007"/>
                    <a:pt x="70640" y="23959"/>
                    <a:pt x="65985" y="21768"/>
                  </a:cubicBezTo>
                  <a:cubicBezTo>
                    <a:pt x="63680" y="20692"/>
                    <a:pt x="61256" y="20183"/>
                    <a:pt x="58871" y="20183"/>
                  </a:cubicBezTo>
                  <a:cubicBezTo>
                    <a:pt x="56981" y="20183"/>
                    <a:pt x="55116" y="20503"/>
                    <a:pt x="53352" y="21113"/>
                  </a:cubicBezTo>
                  <a:cubicBezTo>
                    <a:pt x="51566" y="13255"/>
                    <a:pt x="46328" y="6266"/>
                    <a:pt x="38470" y="2575"/>
                  </a:cubicBezTo>
                  <a:cubicBezTo>
                    <a:pt x="34746" y="828"/>
                    <a:pt x="30828" y="1"/>
                    <a:pt x="26971" y="1"/>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4"/>
            <p:cNvSpPr/>
            <p:nvPr/>
          </p:nvSpPr>
          <p:spPr>
            <a:xfrm>
              <a:off x="1828200" y="3808500"/>
              <a:ext cx="1499600" cy="387400"/>
            </a:xfrm>
            <a:custGeom>
              <a:avLst/>
              <a:gdLst/>
              <a:ahLst/>
              <a:cxnLst/>
              <a:rect l="l" t="t" r="r" b="b"/>
              <a:pathLst>
                <a:path w="59984" h="15496" extrusionOk="0">
                  <a:moveTo>
                    <a:pt x="8620" y="0"/>
                  </a:moveTo>
                  <a:cubicBezTo>
                    <a:pt x="6622" y="0"/>
                    <a:pt x="4637" y="834"/>
                    <a:pt x="3227" y="2459"/>
                  </a:cubicBezTo>
                  <a:cubicBezTo>
                    <a:pt x="988" y="5042"/>
                    <a:pt x="941" y="8769"/>
                    <a:pt x="2893" y="11400"/>
                  </a:cubicBezTo>
                  <a:cubicBezTo>
                    <a:pt x="2608" y="11662"/>
                    <a:pt x="2334" y="11948"/>
                    <a:pt x="2072" y="12245"/>
                  </a:cubicBezTo>
                  <a:cubicBezTo>
                    <a:pt x="1203" y="13246"/>
                    <a:pt x="512" y="14341"/>
                    <a:pt x="0" y="15496"/>
                  </a:cubicBezTo>
                  <a:lnTo>
                    <a:pt x="59984" y="15496"/>
                  </a:lnTo>
                  <a:cubicBezTo>
                    <a:pt x="58853" y="11960"/>
                    <a:pt x="56781" y="8685"/>
                    <a:pt x="53769" y="6066"/>
                  </a:cubicBezTo>
                  <a:cubicBezTo>
                    <a:pt x="49777" y="2603"/>
                    <a:pt x="44856" y="905"/>
                    <a:pt x="39958" y="905"/>
                  </a:cubicBezTo>
                  <a:cubicBezTo>
                    <a:pt x="34060" y="905"/>
                    <a:pt x="28196" y="3367"/>
                    <a:pt x="24027" y="8174"/>
                  </a:cubicBezTo>
                  <a:cubicBezTo>
                    <a:pt x="23967" y="8233"/>
                    <a:pt x="23932" y="8304"/>
                    <a:pt x="23872" y="8364"/>
                  </a:cubicBezTo>
                  <a:cubicBezTo>
                    <a:pt x="22789" y="9138"/>
                    <a:pt x="21777" y="9995"/>
                    <a:pt x="20860" y="10960"/>
                  </a:cubicBezTo>
                  <a:cubicBezTo>
                    <a:pt x="20848" y="10948"/>
                    <a:pt x="20836" y="10936"/>
                    <a:pt x="20824" y="10924"/>
                  </a:cubicBezTo>
                  <a:cubicBezTo>
                    <a:pt x="19288" y="9578"/>
                    <a:pt x="17526" y="8674"/>
                    <a:pt x="15681" y="8162"/>
                  </a:cubicBezTo>
                  <a:cubicBezTo>
                    <a:pt x="16014" y="5840"/>
                    <a:pt x="15216" y="3399"/>
                    <a:pt x="13311" y="1756"/>
                  </a:cubicBezTo>
                  <a:cubicBezTo>
                    <a:pt x="11954" y="577"/>
                    <a:pt x="10283" y="0"/>
                    <a:pt x="8620" y="0"/>
                  </a:cubicBezTo>
                  <a:close/>
                </a:path>
              </a:pathLst>
            </a:custGeom>
            <a:solidFill>
              <a:srgbClr val="FFFFFF">
                <a:alpha val="44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4"/>
          <p:cNvSpPr txBox="1">
            <a:spLocks noGrp="1"/>
          </p:cNvSpPr>
          <p:nvPr>
            <p:ph type="title"/>
          </p:nvPr>
        </p:nvSpPr>
        <p:spPr>
          <a:xfrm>
            <a:off x="717525" y="542750"/>
            <a:ext cx="7708800" cy="5727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400"/>
              <a:buNone/>
              <a:defRPr sz="24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126" name="Google Shape;126;p14"/>
          <p:cNvSpPr txBox="1">
            <a:spLocks noGrp="1"/>
          </p:cNvSpPr>
          <p:nvPr>
            <p:ph type="title" idx="2"/>
          </p:nvPr>
        </p:nvSpPr>
        <p:spPr>
          <a:xfrm>
            <a:off x="3673625" y="1682250"/>
            <a:ext cx="1813800" cy="492600"/>
          </a:xfrm>
          <a:prstGeom prst="rect">
            <a:avLst/>
          </a:prstGeom>
          <a:noFill/>
        </p:spPr>
        <p:txBody>
          <a:bodyPr spcFirstLastPara="1" wrap="square" lIns="91425" tIns="91425" rIns="91425" bIns="91425" anchor="b" anchorCtr="0">
            <a:noAutofit/>
          </a:bodyPr>
          <a:lstStyle>
            <a:lvl1pPr lvl="0" algn="r" rtl="0">
              <a:spcBef>
                <a:spcPts val="0"/>
              </a:spcBef>
              <a:spcAft>
                <a:spcPts val="0"/>
              </a:spcAft>
              <a:buNone/>
              <a:defRPr sz="2000"/>
            </a:lvl1pPr>
            <a:lvl2pPr lvl="1" algn="r" rtl="0">
              <a:spcBef>
                <a:spcPts val="0"/>
              </a:spcBef>
              <a:spcAft>
                <a:spcPts val="0"/>
              </a:spcAft>
              <a:buNone/>
              <a:defRPr sz="2000"/>
            </a:lvl2pPr>
            <a:lvl3pPr lvl="2" algn="r" rtl="0">
              <a:spcBef>
                <a:spcPts val="0"/>
              </a:spcBef>
              <a:spcAft>
                <a:spcPts val="0"/>
              </a:spcAft>
              <a:buNone/>
              <a:defRPr sz="2000"/>
            </a:lvl3pPr>
            <a:lvl4pPr lvl="3" algn="r" rtl="0">
              <a:spcBef>
                <a:spcPts val="0"/>
              </a:spcBef>
              <a:spcAft>
                <a:spcPts val="0"/>
              </a:spcAft>
              <a:buNone/>
              <a:defRPr sz="2000"/>
            </a:lvl4pPr>
            <a:lvl5pPr lvl="4" algn="r" rtl="0">
              <a:spcBef>
                <a:spcPts val="0"/>
              </a:spcBef>
              <a:spcAft>
                <a:spcPts val="0"/>
              </a:spcAft>
              <a:buNone/>
              <a:defRPr sz="2000"/>
            </a:lvl5pPr>
            <a:lvl6pPr lvl="5" algn="r" rtl="0">
              <a:spcBef>
                <a:spcPts val="0"/>
              </a:spcBef>
              <a:spcAft>
                <a:spcPts val="0"/>
              </a:spcAft>
              <a:buNone/>
              <a:defRPr sz="2000"/>
            </a:lvl6pPr>
            <a:lvl7pPr lvl="6" algn="r" rtl="0">
              <a:spcBef>
                <a:spcPts val="0"/>
              </a:spcBef>
              <a:spcAft>
                <a:spcPts val="0"/>
              </a:spcAft>
              <a:buNone/>
              <a:defRPr sz="2000"/>
            </a:lvl7pPr>
            <a:lvl8pPr lvl="7" algn="r" rtl="0">
              <a:spcBef>
                <a:spcPts val="0"/>
              </a:spcBef>
              <a:spcAft>
                <a:spcPts val="0"/>
              </a:spcAft>
              <a:buNone/>
              <a:defRPr sz="2000"/>
            </a:lvl8pPr>
            <a:lvl9pPr lvl="8" algn="r" rtl="0">
              <a:spcBef>
                <a:spcPts val="0"/>
              </a:spcBef>
              <a:spcAft>
                <a:spcPts val="0"/>
              </a:spcAft>
              <a:buNone/>
              <a:defRPr sz="2000"/>
            </a:lvl9pPr>
          </a:lstStyle>
          <a:p>
            <a:endParaRPr/>
          </a:p>
        </p:txBody>
      </p:sp>
      <p:sp>
        <p:nvSpPr>
          <p:cNvPr id="127" name="Google Shape;127;p14"/>
          <p:cNvSpPr txBox="1">
            <a:spLocks noGrp="1"/>
          </p:cNvSpPr>
          <p:nvPr>
            <p:ph type="subTitle" idx="1"/>
          </p:nvPr>
        </p:nvSpPr>
        <p:spPr>
          <a:xfrm>
            <a:off x="3673625" y="2237950"/>
            <a:ext cx="1813800" cy="1922700"/>
          </a:xfrm>
          <a:prstGeom prst="rect">
            <a:avLst/>
          </a:prstGeom>
          <a:noFill/>
        </p:spPr>
        <p:txBody>
          <a:bodyPr spcFirstLastPara="1" wrap="square" lIns="91425" tIns="91425" rIns="91425" bIns="91425" anchor="t" anchorCtr="0">
            <a:noAutofit/>
          </a:bodyPr>
          <a:lstStyle>
            <a:lvl1pPr lvl="0" algn="r" rtl="0">
              <a:spcBef>
                <a:spcPts val="0"/>
              </a:spcBef>
              <a:spcAft>
                <a:spcPts val="0"/>
              </a:spcAft>
              <a:buNone/>
              <a:defRPr sz="1100"/>
            </a:lvl1pPr>
            <a:lvl2pPr lvl="1" algn="r" rtl="0">
              <a:spcBef>
                <a:spcPts val="1600"/>
              </a:spcBef>
              <a:spcAft>
                <a:spcPts val="0"/>
              </a:spcAft>
              <a:buNone/>
              <a:defRPr sz="1100"/>
            </a:lvl2pPr>
            <a:lvl3pPr lvl="2" algn="r" rtl="0">
              <a:spcBef>
                <a:spcPts val="1600"/>
              </a:spcBef>
              <a:spcAft>
                <a:spcPts val="0"/>
              </a:spcAft>
              <a:buNone/>
              <a:defRPr sz="1100"/>
            </a:lvl3pPr>
            <a:lvl4pPr lvl="3" algn="r" rtl="0">
              <a:spcBef>
                <a:spcPts val="1600"/>
              </a:spcBef>
              <a:spcAft>
                <a:spcPts val="0"/>
              </a:spcAft>
              <a:buNone/>
              <a:defRPr sz="1100"/>
            </a:lvl4pPr>
            <a:lvl5pPr lvl="4" algn="r" rtl="0">
              <a:spcBef>
                <a:spcPts val="1600"/>
              </a:spcBef>
              <a:spcAft>
                <a:spcPts val="0"/>
              </a:spcAft>
              <a:buNone/>
              <a:defRPr sz="1100"/>
            </a:lvl5pPr>
            <a:lvl6pPr lvl="5" algn="r" rtl="0">
              <a:spcBef>
                <a:spcPts val="1600"/>
              </a:spcBef>
              <a:spcAft>
                <a:spcPts val="0"/>
              </a:spcAft>
              <a:buNone/>
              <a:defRPr sz="1100"/>
            </a:lvl6pPr>
            <a:lvl7pPr lvl="6" algn="r" rtl="0">
              <a:spcBef>
                <a:spcPts val="1600"/>
              </a:spcBef>
              <a:spcAft>
                <a:spcPts val="0"/>
              </a:spcAft>
              <a:buNone/>
              <a:defRPr sz="1100"/>
            </a:lvl7pPr>
            <a:lvl8pPr lvl="7" algn="r" rtl="0">
              <a:spcBef>
                <a:spcPts val="1600"/>
              </a:spcBef>
              <a:spcAft>
                <a:spcPts val="0"/>
              </a:spcAft>
              <a:buNone/>
              <a:defRPr sz="1100"/>
            </a:lvl8pPr>
            <a:lvl9pPr lvl="8" algn="r" rtl="0">
              <a:spcBef>
                <a:spcPts val="1600"/>
              </a:spcBef>
              <a:spcAft>
                <a:spcPts val="1600"/>
              </a:spcAft>
              <a:buNone/>
              <a:defRPr sz="1100"/>
            </a:lvl9pPr>
          </a:lstStyle>
          <a:p>
            <a:endParaRPr/>
          </a:p>
        </p:txBody>
      </p:sp>
      <p:sp>
        <p:nvSpPr>
          <p:cNvPr id="128" name="Google Shape;128;p14"/>
          <p:cNvSpPr txBox="1">
            <a:spLocks noGrp="1"/>
          </p:cNvSpPr>
          <p:nvPr>
            <p:ph type="title" idx="3"/>
          </p:nvPr>
        </p:nvSpPr>
        <p:spPr>
          <a:xfrm>
            <a:off x="6251400" y="1682250"/>
            <a:ext cx="1813800" cy="492600"/>
          </a:xfrm>
          <a:prstGeom prst="rect">
            <a:avLst/>
          </a:prstGeom>
          <a:noFill/>
        </p:spPr>
        <p:txBody>
          <a:bodyPr spcFirstLastPara="1" wrap="square" lIns="91425" tIns="91425" rIns="91425" bIns="91425" anchor="b" anchorCtr="0">
            <a:noAutofit/>
          </a:bodyPr>
          <a:lstStyle>
            <a:lvl1pPr lvl="0" algn="r" rtl="0">
              <a:spcBef>
                <a:spcPts val="0"/>
              </a:spcBef>
              <a:spcAft>
                <a:spcPts val="0"/>
              </a:spcAft>
              <a:buNone/>
              <a:defRPr sz="2000"/>
            </a:lvl1pPr>
            <a:lvl2pPr lvl="1" algn="r" rtl="0">
              <a:spcBef>
                <a:spcPts val="0"/>
              </a:spcBef>
              <a:spcAft>
                <a:spcPts val="0"/>
              </a:spcAft>
              <a:buNone/>
              <a:defRPr sz="2000"/>
            </a:lvl2pPr>
            <a:lvl3pPr lvl="2" algn="r" rtl="0">
              <a:spcBef>
                <a:spcPts val="0"/>
              </a:spcBef>
              <a:spcAft>
                <a:spcPts val="0"/>
              </a:spcAft>
              <a:buNone/>
              <a:defRPr sz="2000"/>
            </a:lvl3pPr>
            <a:lvl4pPr lvl="3" algn="r" rtl="0">
              <a:spcBef>
                <a:spcPts val="0"/>
              </a:spcBef>
              <a:spcAft>
                <a:spcPts val="0"/>
              </a:spcAft>
              <a:buNone/>
              <a:defRPr sz="2000"/>
            </a:lvl4pPr>
            <a:lvl5pPr lvl="4" algn="r" rtl="0">
              <a:spcBef>
                <a:spcPts val="0"/>
              </a:spcBef>
              <a:spcAft>
                <a:spcPts val="0"/>
              </a:spcAft>
              <a:buNone/>
              <a:defRPr sz="2000"/>
            </a:lvl5pPr>
            <a:lvl6pPr lvl="5" algn="r" rtl="0">
              <a:spcBef>
                <a:spcPts val="0"/>
              </a:spcBef>
              <a:spcAft>
                <a:spcPts val="0"/>
              </a:spcAft>
              <a:buNone/>
              <a:defRPr sz="2000"/>
            </a:lvl6pPr>
            <a:lvl7pPr lvl="6" algn="r" rtl="0">
              <a:spcBef>
                <a:spcPts val="0"/>
              </a:spcBef>
              <a:spcAft>
                <a:spcPts val="0"/>
              </a:spcAft>
              <a:buNone/>
              <a:defRPr sz="2000"/>
            </a:lvl7pPr>
            <a:lvl8pPr lvl="7" algn="r" rtl="0">
              <a:spcBef>
                <a:spcPts val="0"/>
              </a:spcBef>
              <a:spcAft>
                <a:spcPts val="0"/>
              </a:spcAft>
              <a:buNone/>
              <a:defRPr sz="2000"/>
            </a:lvl8pPr>
            <a:lvl9pPr lvl="8" algn="r" rtl="0">
              <a:spcBef>
                <a:spcPts val="0"/>
              </a:spcBef>
              <a:spcAft>
                <a:spcPts val="0"/>
              </a:spcAft>
              <a:buNone/>
              <a:defRPr sz="2000"/>
            </a:lvl9pPr>
          </a:lstStyle>
          <a:p>
            <a:endParaRPr/>
          </a:p>
        </p:txBody>
      </p:sp>
      <p:sp>
        <p:nvSpPr>
          <p:cNvPr id="129" name="Google Shape;129;p14"/>
          <p:cNvSpPr txBox="1">
            <a:spLocks noGrp="1"/>
          </p:cNvSpPr>
          <p:nvPr>
            <p:ph type="subTitle" idx="4"/>
          </p:nvPr>
        </p:nvSpPr>
        <p:spPr>
          <a:xfrm>
            <a:off x="6251475" y="2237950"/>
            <a:ext cx="1813800" cy="1922700"/>
          </a:xfrm>
          <a:prstGeom prst="rect">
            <a:avLst/>
          </a:prstGeom>
          <a:noFill/>
        </p:spPr>
        <p:txBody>
          <a:bodyPr spcFirstLastPara="1" wrap="square" lIns="91425" tIns="91425" rIns="91425" bIns="91425" anchor="t" anchorCtr="0">
            <a:noAutofit/>
          </a:bodyPr>
          <a:lstStyle>
            <a:lvl1pPr lvl="0" algn="r" rtl="0">
              <a:spcBef>
                <a:spcPts val="0"/>
              </a:spcBef>
              <a:spcAft>
                <a:spcPts val="0"/>
              </a:spcAft>
              <a:buNone/>
              <a:defRPr sz="1100"/>
            </a:lvl1pPr>
            <a:lvl2pPr lvl="1" algn="r" rtl="0">
              <a:spcBef>
                <a:spcPts val="1600"/>
              </a:spcBef>
              <a:spcAft>
                <a:spcPts val="0"/>
              </a:spcAft>
              <a:buNone/>
              <a:defRPr sz="1100"/>
            </a:lvl2pPr>
            <a:lvl3pPr lvl="2" algn="r" rtl="0">
              <a:spcBef>
                <a:spcPts val="1600"/>
              </a:spcBef>
              <a:spcAft>
                <a:spcPts val="0"/>
              </a:spcAft>
              <a:buNone/>
              <a:defRPr sz="1100"/>
            </a:lvl3pPr>
            <a:lvl4pPr lvl="3" algn="r" rtl="0">
              <a:spcBef>
                <a:spcPts val="1600"/>
              </a:spcBef>
              <a:spcAft>
                <a:spcPts val="0"/>
              </a:spcAft>
              <a:buNone/>
              <a:defRPr sz="1100"/>
            </a:lvl4pPr>
            <a:lvl5pPr lvl="4" algn="r" rtl="0">
              <a:spcBef>
                <a:spcPts val="1600"/>
              </a:spcBef>
              <a:spcAft>
                <a:spcPts val="0"/>
              </a:spcAft>
              <a:buNone/>
              <a:defRPr sz="1100"/>
            </a:lvl5pPr>
            <a:lvl6pPr lvl="5" algn="r" rtl="0">
              <a:spcBef>
                <a:spcPts val="1600"/>
              </a:spcBef>
              <a:spcAft>
                <a:spcPts val="0"/>
              </a:spcAft>
              <a:buNone/>
              <a:defRPr sz="1100"/>
            </a:lvl6pPr>
            <a:lvl7pPr lvl="6" algn="r" rtl="0">
              <a:spcBef>
                <a:spcPts val="1600"/>
              </a:spcBef>
              <a:spcAft>
                <a:spcPts val="0"/>
              </a:spcAft>
              <a:buNone/>
              <a:defRPr sz="1100"/>
            </a:lvl7pPr>
            <a:lvl8pPr lvl="7" algn="r" rtl="0">
              <a:spcBef>
                <a:spcPts val="1600"/>
              </a:spcBef>
              <a:spcAft>
                <a:spcPts val="0"/>
              </a:spcAft>
              <a:buNone/>
              <a:defRPr sz="1100"/>
            </a:lvl8pPr>
            <a:lvl9pPr lvl="8" algn="r" rtl="0">
              <a:spcBef>
                <a:spcPts val="1600"/>
              </a:spcBef>
              <a:spcAft>
                <a:spcPts val="1600"/>
              </a:spcAft>
              <a:buNone/>
              <a:defRPr sz="11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NUMBERS">
  <p:cSld name="TITLE_ONLY_1_2_1_1">
    <p:bg>
      <p:bgPr>
        <a:solidFill>
          <a:srgbClr val="FFFFFF"/>
        </a:solidFill>
        <a:effectLst/>
      </p:bgPr>
    </p:bg>
    <p:spTree>
      <p:nvGrpSpPr>
        <p:cNvPr id="1" name="Shape 172"/>
        <p:cNvGrpSpPr/>
        <p:nvPr/>
      </p:nvGrpSpPr>
      <p:grpSpPr>
        <a:xfrm>
          <a:off x="0" y="0"/>
          <a:ext cx="0" cy="0"/>
          <a:chOff x="0" y="0"/>
          <a:chExt cx="0" cy="0"/>
        </a:xfrm>
      </p:grpSpPr>
      <p:sp>
        <p:nvSpPr>
          <p:cNvPr id="173" name="Google Shape;173;p19"/>
          <p:cNvSpPr txBox="1">
            <a:spLocks noGrp="1"/>
          </p:cNvSpPr>
          <p:nvPr>
            <p:ph type="title" hasCustomPrompt="1"/>
          </p:nvPr>
        </p:nvSpPr>
        <p:spPr>
          <a:xfrm>
            <a:off x="4435425" y="364125"/>
            <a:ext cx="3538200" cy="1201200"/>
          </a:xfrm>
          <a:prstGeom prst="rect">
            <a:avLst/>
          </a:prstGeom>
        </p:spPr>
        <p:txBody>
          <a:bodyPr spcFirstLastPara="1" wrap="square" lIns="91425" tIns="91425" rIns="91425" bIns="91425" anchor="b" anchorCtr="0">
            <a:noAutofit/>
          </a:bodyPr>
          <a:lstStyle>
            <a:lvl1pPr lvl="0" rtl="0">
              <a:spcBef>
                <a:spcPts val="0"/>
              </a:spcBef>
              <a:spcAft>
                <a:spcPts val="0"/>
              </a:spcAft>
              <a:buSzPts val="5500"/>
              <a:buNone/>
              <a:defRPr sz="5500"/>
            </a:lvl1pPr>
            <a:lvl2pPr lvl="1" rtl="0">
              <a:spcBef>
                <a:spcPts val="0"/>
              </a:spcBef>
              <a:spcAft>
                <a:spcPts val="0"/>
              </a:spcAft>
              <a:buSzPts val="5500"/>
              <a:buNone/>
              <a:defRPr sz="5500"/>
            </a:lvl2pPr>
            <a:lvl3pPr lvl="2" rtl="0">
              <a:spcBef>
                <a:spcPts val="0"/>
              </a:spcBef>
              <a:spcAft>
                <a:spcPts val="0"/>
              </a:spcAft>
              <a:buSzPts val="5500"/>
              <a:buNone/>
              <a:defRPr sz="5500"/>
            </a:lvl3pPr>
            <a:lvl4pPr lvl="3" rtl="0">
              <a:spcBef>
                <a:spcPts val="0"/>
              </a:spcBef>
              <a:spcAft>
                <a:spcPts val="0"/>
              </a:spcAft>
              <a:buSzPts val="5500"/>
              <a:buNone/>
              <a:defRPr sz="5500"/>
            </a:lvl4pPr>
            <a:lvl5pPr lvl="4" rtl="0">
              <a:spcBef>
                <a:spcPts val="0"/>
              </a:spcBef>
              <a:spcAft>
                <a:spcPts val="0"/>
              </a:spcAft>
              <a:buSzPts val="5500"/>
              <a:buNone/>
              <a:defRPr sz="5500"/>
            </a:lvl5pPr>
            <a:lvl6pPr lvl="5" rtl="0">
              <a:spcBef>
                <a:spcPts val="0"/>
              </a:spcBef>
              <a:spcAft>
                <a:spcPts val="0"/>
              </a:spcAft>
              <a:buSzPts val="5500"/>
              <a:buNone/>
              <a:defRPr sz="5500"/>
            </a:lvl6pPr>
            <a:lvl7pPr lvl="6" rtl="0">
              <a:spcBef>
                <a:spcPts val="0"/>
              </a:spcBef>
              <a:spcAft>
                <a:spcPts val="0"/>
              </a:spcAft>
              <a:buSzPts val="5500"/>
              <a:buNone/>
              <a:defRPr sz="5500"/>
            </a:lvl7pPr>
            <a:lvl8pPr lvl="7" rtl="0">
              <a:spcBef>
                <a:spcPts val="0"/>
              </a:spcBef>
              <a:spcAft>
                <a:spcPts val="0"/>
              </a:spcAft>
              <a:buSzPts val="5500"/>
              <a:buNone/>
              <a:defRPr sz="5500"/>
            </a:lvl8pPr>
            <a:lvl9pPr lvl="8" rtl="0">
              <a:spcBef>
                <a:spcPts val="0"/>
              </a:spcBef>
              <a:spcAft>
                <a:spcPts val="0"/>
              </a:spcAft>
              <a:buSzPts val="5500"/>
              <a:buNone/>
              <a:defRPr sz="5500"/>
            </a:lvl9pPr>
          </a:lstStyle>
          <a:p>
            <a:r>
              <a:t>xx%</a:t>
            </a:r>
          </a:p>
        </p:txBody>
      </p:sp>
      <p:sp>
        <p:nvSpPr>
          <p:cNvPr id="174" name="Google Shape;174;p19"/>
          <p:cNvSpPr txBox="1">
            <a:spLocks noGrp="1"/>
          </p:cNvSpPr>
          <p:nvPr>
            <p:ph type="subTitle" idx="1"/>
          </p:nvPr>
        </p:nvSpPr>
        <p:spPr>
          <a:xfrm>
            <a:off x="4435425" y="1342150"/>
            <a:ext cx="3538200" cy="6657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100"/>
            </a:lvl1pPr>
            <a:lvl2pPr lvl="1" rtl="0">
              <a:spcBef>
                <a:spcPts val="1600"/>
              </a:spcBef>
              <a:spcAft>
                <a:spcPts val="0"/>
              </a:spcAft>
              <a:buNone/>
              <a:defRPr sz="1100"/>
            </a:lvl2pPr>
            <a:lvl3pPr lvl="2" rtl="0">
              <a:spcBef>
                <a:spcPts val="1600"/>
              </a:spcBef>
              <a:spcAft>
                <a:spcPts val="0"/>
              </a:spcAft>
              <a:buNone/>
              <a:defRPr sz="1100"/>
            </a:lvl3pPr>
            <a:lvl4pPr lvl="3" rtl="0">
              <a:spcBef>
                <a:spcPts val="1600"/>
              </a:spcBef>
              <a:spcAft>
                <a:spcPts val="0"/>
              </a:spcAft>
              <a:buNone/>
              <a:defRPr sz="1100"/>
            </a:lvl4pPr>
            <a:lvl5pPr lvl="4" rtl="0">
              <a:spcBef>
                <a:spcPts val="1600"/>
              </a:spcBef>
              <a:spcAft>
                <a:spcPts val="0"/>
              </a:spcAft>
              <a:buNone/>
              <a:defRPr sz="1100"/>
            </a:lvl5pPr>
            <a:lvl6pPr lvl="5" rtl="0">
              <a:spcBef>
                <a:spcPts val="1600"/>
              </a:spcBef>
              <a:spcAft>
                <a:spcPts val="0"/>
              </a:spcAft>
              <a:buNone/>
              <a:defRPr sz="1100"/>
            </a:lvl6pPr>
            <a:lvl7pPr lvl="6" rtl="0">
              <a:spcBef>
                <a:spcPts val="1600"/>
              </a:spcBef>
              <a:spcAft>
                <a:spcPts val="0"/>
              </a:spcAft>
              <a:buNone/>
              <a:defRPr sz="1100"/>
            </a:lvl7pPr>
            <a:lvl8pPr lvl="7" rtl="0">
              <a:spcBef>
                <a:spcPts val="1600"/>
              </a:spcBef>
              <a:spcAft>
                <a:spcPts val="0"/>
              </a:spcAft>
              <a:buNone/>
              <a:defRPr sz="1100"/>
            </a:lvl8pPr>
            <a:lvl9pPr lvl="8" rtl="0">
              <a:spcBef>
                <a:spcPts val="1600"/>
              </a:spcBef>
              <a:spcAft>
                <a:spcPts val="1600"/>
              </a:spcAft>
              <a:buNone/>
              <a:defRPr sz="1100"/>
            </a:lvl9pPr>
          </a:lstStyle>
          <a:p>
            <a:endParaRPr/>
          </a:p>
        </p:txBody>
      </p:sp>
      <p:sp>
        <p:nvSpPr>
          <p:cNvPr id="175" name="Google Shape;175;p19"/>
          <p:cNvSpPr txBox="1">
            <a:spLocks noGrp="1"/>
          </p:cNvSpPr>
          <p:nvPr>
            <p:ph type="title" idx="2" hasCustomPrompt="1"/>
          </p:nvPr>
        </p:nvSpPr>
        <p:spPr>
          <a:xfrm>
            <a:off x="5570825" y="1749885"/>
            <a:ext cx="3538200" cy="12012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40B4E5"/>
              </a:buClr>
              <a:buSzPts val="5500"/>
              <a:buNone/>
              <a:defRPr sz="5500">
                <a:solidFill>
                  <a:srgbClr val="40B4E5"/>
                </a:solidFill>
              </a:defRPr>
            </a:lvl1pPr>
            <a:lvl2pPr lvl="1" rtl="0">
              <a:spcBef>
                <a:spcPts val="0"/>
              </a:spcBef>
              <a:spcAft>
                <a:spcPts val="0"/>
              </a:spcAft>
              <a:buClr>
                <a:srgbClr val="40B4E5"/>
              </a:buClr>
              <a:buSzPts val="5500"/>
              <a:buNone/>
              <a:defRPr sz="5500">
                <a:solidFill>
                  <a:srgbClr val="40B4E5"/>
                </a:solidFill>
              </a:defRPr>
            </a:lvl2pPr>
            <a:lvl3pPr lvl="2" rtl="0">
              <a:spcBef>
                <a:spcPts val="0"/>
              </a:spcBef>
              <a:spcAft>
                <a:spcPts val="0"/>
              </a:spcAft>
              <a:buClr>
                <a:srgbClr val="40B4E5"/>
              </a:buClr>
              <a:buSzPts val="5500"/>
              <a:buNone/>
              <a:defRPr sz="5500">
                <a:solidFill>
                  <a:srgbClr val="40B4E5"/>
                </a:solidFill>
              </a:defRPr>
            </a:lvl3pPr>
            <a:lvl4pPr lvl="3" rtl="0">
              <a:spcBef>
                <a:spcPts val="0"/>
              </a:spcBef>
              <a:spcAft>
                <a:spcPts val="0"/>
              </a:spcAft>
              <a:buClr>
                <a:srgbClr val="40B4E5"/>
              </a:buClr>
              <a:buSzPts val="5500"/>
              <a:buNone/>
              <a:defRPr sz="5500">
                <a:solidFill>
                  <a:srgbClr val="40B4E5"/>
                </a:solidFill>
              </a:defRPr>
            </a:lvl4pPr>
            <a:lvl5pPr lvl="4" rtl="0">
              <a:spcBef>
                <a:spcPts val="0"/>
              </a:spcBef>
              <a:spcAft>
                <a:spcPts val="0"/>
              </a:spcAft>
              <a:buClr>
                <a:srgbClr val="40B4E5"/>
              </a:buClr>
              <a:buSzPts val="5500"/>
              <a:buNone/>
              <a:defRPr sz="5500">
                <a:solidFill>
                  <a:srgbClr val="40B4E5"/>
                </a:solidFill>
              </a:defRPr>
            </a:lvl5pPr>
            <a:lvl6pPr lvl="5" rtl="0">
              <a:spcBef>
                <a:spcPts val="0"/>
              </a:spcBef>
              <a:spcAft>
                <a:spcPts val="0"/>
              </a:spcAft>
              <a:buClr>
                <a:srgbClr val="40B4E5"/>
              </a:buClr>
              <a:buSzPts val="5500"/>
              <a:buNone/>
              <a:defRPr sz="5500">
                <a:solidFill>
                  <a:srgbClr val="40B4E5"/>
                </a:solidFill>
              </a:defRPr>
            </a:lvl6pPr>
            <a:lvl7pPr lvl="6" rtl="0">
              <a:spcBef>
                <a:spcPts val="0"/>
              </a:spcBef>
              <a:spcAft>
                <a:spcPts val="0"/>
              </a:spcAft>
              <a:buClr>
                <a:srgbClr val="40B4E5"/>
              </a:buClr>
              <a:buSzPts val="5500"/>
              <a:buNone/>
              <a:defRPr sz="5500">
                <a:solidFill>
                  <a:srgbClr val="40B4E5"/>
                </a:solidFill>
              </a:defRPr>
            </a:lvl7pPr>
            <a:lvl8pPr lvl="7" rtl="0">
              <a:spcBef>
                <a:spcPts val="0"/>
              </a:spcBef>
              <a:spcAft>
                <a:spcPts val="0"/>
              </a:spcAft>
              <a:buClr>
                <a:srgbClr val="40B4E5"/>
              </a:buClr>
              <a:buSzPts val="5500"/>
              <a:buNone/>
              <a:defRPr sz="5500">
                <a:solidFill>
                  <a:srgbClr val="40B4E5"/>
                </a:solidFill>
              </a:defRPr>
            </a:lvl8pPr>
            <a:lvl9pPr lvl="8" rtl="0">
              <a:spcBef>
                <a:spcPts val="0"/>
              </a:spcBef>
              <a:spcAft>
                <a:spcPts val="0"/>
              </a:spcAft>
              <a:buClr>
                <a:srgbClr val="40B4E5"/>
              </a:buClr>
              <a:buSzPts val="5500"/>
              <a:buNone/>
              <a:defRPr sz="5500">
                <a:solidFill>
                  <a:srgbClr val="40B4E5"/>
                </a:solidFill>
              </a:defRPr>
            </a:lvl9pPr>
          </a:lstStyle>
          <a:p>
            <a:r>
              <a:t>xx%</a:t>
            </a:r>
          </a:p>
        </p:txBody>
      </p:sp>
      <p:sp>
        <p:nvSpPr>
          <p:cNvPr id="176" name="Google Shape;176;p19"/>
          <p:cNvSpPr txBox="1">
            <a:spLocks noGrp="1"/>
          </p:cNvSpPr>
          <p:nvPr>
            <p:ph type="subTitle" idx="3"/>
          </p:nvPr>
        </p:nvSpPr>
        <p:spPr>
          <a:xfrm>
            <a:off x="5570825" y="2727913"/>
            <a:ext cx="3538200" cy="6657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100">
                <a:solidFill>
                  <a:srgbClr val="40B4E5"/>
                </a:solidFill>
              </a:defRPr>
            </a:lvl1pPr>
            <a:lvl2pPr lvl="1" rtl="0">
              <a:spcBef>
                <a:spcPts val="1600"/>
              </a:spcBef>
              <a:spcAft>
                <a:spcPts val="0"/>
              </a:spcAft>
              <a:buNone/>
              <a:defRPr sz="1100"/>
            </a:lvl2pPr>
            <a:lvl3pPr lvl="2" rtl="0">
              <a:spcBef>
                <a:spcPts val="1600"/>
              </a:spcBef>
              <a:spcAft>
                <a:spcPts val="0"/>
              </a:spcAft>
              <a:buNone/>
              <a:defRPr sz="1100"/>
            </a:lvl3pPr>
            <a:lvl4pPr lvl="3" rtl="0">
              <a:spcBef>
                <a:spcPts val="1600"/>
              </a:spcBef>
              <a:spcAft>
                <a:spcPts val="0"/>
              </a:spcAft>
              <a:buNone/>
              <a:defRPr sz="1100"/>
            </a:lvl4pPr>
            <a:lvl5pPr lvl="4" rtl="0">
              <a:spcBef>
                <a:spcPts val="1600"/>
              </a:spcBef>
              <a:spcAft>
                <a:spcPts val="0"/>
              </a:spcAft>
              <a:buNone/>
              <a:defRPr sz="1100"/>
            </a:lvl5pPr>
            <a:lvl6pPr lvl="5" rtl="0">
              <a:spcBef>
                <a:spcPts val="1600"/>
              </a:spcBef>
              <a:spcAft>
                <a:spcPts val="0"/>
              </a:spcAft>
              <a:buNone/>
              <a:defRPr sz="1100"/>
            </a:lvl6pPr>
            <a:lvl7pPr lvl="6" rtl="0">
              <a:spcBef>
                <a:spcPts val="1600"/>
              </a:spcBef>
              <a:spcAft>
                <a:spcPts val="0"/>
              </a:spcAft>
              <a:buNone/>
              <a:defRPr sz="1100"/>
            </a:lvl7pPr>
            <a:lvl8pPr lvl="7" rtl="0">
              <a:spcBef>
                <a:spcPts val="1600"/>
              </a:spcBef>
              <a:spcAft>
                <a:spcPts val="0"/>
              </a:spcAft>
              <a:buNone/>
              <a:defRPr sz="1100"/>
            </a:lvl8pPr>
            <a:lvl9pPr lvl="8" rtl="0">
              <a:spcBef>
                <a:spcPts val="1600"/>
              </a:spcBef>
              <a:spcAft>
                <a:spcPts val="1600"/>
              </a:spcAft>
              <a:buNone/>
              <a:defRPr sz="1100"/>
            </a:lvl9pPr>
          </a:lstStyle>
          <a:p>
            <a:endParaRPr/>
          </a:p>
        </p:txBody>
      </p:sp>
      <p:sp>
        <p:nvSpPr>
          <p:cNvPr id="177" name="Google Shape;177;p19"/>
          <p:cNvSpPr txBox="1">
            <a:spLocks noGrp="1"/>
          </p:cNvSpPr>
          <p:nvPr>
            <p:ph type="title" idx="4" hasCustomPrompt="1"/>
          </p:nvPr>
        </p:nvSpPr>
        <p:spPr>
          <a:xfrm>
            <a:off x="4435425" y="3138735"/>
            <a:ext cx="3538200" cy="1201200"/>
          </a:xfrm>
          <a:prstGeom prst="rect">
            <a:avLst/>
          </a:prstGeom>
        </p:spPr>
        <p:txBody>
          <a:bodyPr spcFirstLastPara="1" wrap="square" lIns="91425" tIns="91425" rIns="91425" bIns="91425" anchor="b" anchorCtr="0">
            <a:noAutofit/>
          </a:bodyPr>
          <a:lstStyle>
            <a:lvl1pPr lvl="0" rtl="0">
              <a:spcBef>
                <a:spcPts val="0"/>
              </a:spcBef>
              <a:spcAft>
                <a:spcPts val="0"/>
              </a:spcAft>
              <a:buSzPts val="5500"/>
              <a:buNone/>
              <a:defRPr sz="5500"/>
            </a:lvl1pPr>
            <a:lvl2pPr lvl="1" rtl="0">
              <a:spcBef>
                <a:spcPts val="0"/>
              </a:spcBef>
              <a:spcAft>
                <a:spcPts val="0"/>
              </a:spcAft>
              <a:buSzPts val="5500"/>
              <a:buNone/>
              <a:defRPr sz="5500"/>
            </a:lvl2pPr>
            <a:lvl3pPr lvl="2" rtl="0">
              <a:spcBef>
                <a:spcPts val="0"/>
              </a:spcBef>
              <a:spcAft>
                <a:spcPts val="0"/>
              </a:spcAft>
              <a:buSzPts val="5500"/>
              <a:buNone/>
              <a:defRPr sz="5500"/>
            </a:lvl3pPr>
            <a:lvl4pPr lvl="3" rtl="0">
              <a:spcBef>
                <a:spcPts val="0"/>
              </a:spcBef>
              <a:spcAft>
                <a:spcPts val="0"/>
              </a:spcAft>
              <a:buSzPts val="5500"/>
              <a:buNone/>
              <a:defRPr sz="5500"/>
            </a:lvl4pPr>
            <a:lvl5pPr lvl="4" rtl="0">
              <a:spcBef>
                <a:spcPts val="0"/>
              </a:spcBef>
              <a:spcAft>
                <a:spcPts val="0"/>
              </a:spcAft>
              <a:buSzPts val="5500"/>
              <a:buNone/>
              <a:defRPr sz="5500"/>
            </a:lvl5pPr>
            <a:lvl6pPr lvl="5" rtl="0">
              <a:spcBef>
                <a:spcPts val="0"/>
              </a:spcBef>
              <a:spcAft>
                <a:spcPts val="0"/>
              </a:spcAft>
              <a:buSzPts val="5500"/>
              <a:buNone/>
              <a:defRPr sz="5500"/>
            </a:lvl6pPr>
            <a:lvl7pPr lvl="6" rtl="0">
              <a:spcBef>
                <a:spcPts val="0"/>
              </a:spcBef>
              <a:spcAft>
                <a:spcPts val="0"/>
              </a:spcAft>
              <a:buSzPts val="5500"/>
              <a:buNone/>
              <a:defRPr sz="5500"/>
            </a:lvl7pPr>
            <a:lvl8pPr lvl="7" rtl="0">
              <a:spcBef>
                <a:spcPts val="0"/>
              </a:spcBef>
              <a:spcAft>
                <a:spcPts val="0"/>
              </a:spcAft>
              <a:buSzPts val="5500"/>
              <a:buNone/>
              <a:defRPr sz="5500"/>
            </a:lvl8pPr>
            <a:lvl9pPr lvl="8" rtl="0">
              <a:spcBef>
                <a:spcPts val="0"/>
              </a:spcBef>
              <a:spcAft>
                <a:spcPts val="0"/>
              </a:spcAft>
              <a:buSzPts val="5500"/>
              <a:buNone/>
              <a:defRPr sz="5500"/>
            </a:lvl9pPr>
          </a:lstStyle>
          <a:p>
            <a:r>
              <a:t>xx%</a:t>
            </a:r>
          </a:p>
        </p:txBody>
      </p:sp>
      <p:sp>
        <p:nvSpPr>
          <p:cNvPr id="178" name="Google Shape;178;p19"/>
          <p:cNvSpPr txBox="1">
            <a:spLocks noGrp="1"/>
          </p:cNvSpPr>
          <p:nvPr>
            <p:ph type="subTitle" idx="5"/>
          </p:nvPr>
        </p:nvSpPr>
        <p:spPr>
          <a:xfrm>
            <a:off x="4435425" y="4116763"/>
            <a:ext cx="3538200" cy="6657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100"/>
            </a:lvl1pPr>
            <a:lvl2pPr lvl="1" rtl="0">
              <a:spcBef>
                <a:spcPts val="1600"/>
              </a:spcBef>
              <a:spcAft>
                <a:spcPts val="0"/>
              </a:spcAft>
              <a:buNone/>
              <a:defRPr sz="1100"/>
            </a:lvl2pPr>
            <a:lvl3pPr lvl="2" rtl="0">
              <a:spcBef>
                <a:spcPts val="1600"/>
              </a:spcBef>
              <a:spcAft>
                <a:spcPts val="0"/>
              </a:spcAft>
              <a:buNone/>
              <a:defRPr sz="1100"/>
            </a:lvl3pPr>
            <a:lvl4pPr lvl="3" rtl="0">
              <a:spcBef>
                <a:spcPts val="1600"/>
              </a:spcBef>
              <a:spcAft>
                <a:spcPts val="0"/>
              </a:spcAft>
              <a:buNone/>
              <a:defRPr sz="1100"/>
            </a:lvl4pPr>
            <a:lvl5pPr lvl="4" rtl="0">
              <a:spcBef>
                <a:spcPts val="1600"/>
              </a:spcBef>
              <a:spcAft>
                <a:spcPts val="0"/>
              </a:spcAft>
              <a:buNone/>
              <a:defRPr sz="1100"/>
            </a:lvl5pPr>
            <a:lvl6pPr lvl="5" rtl="0">
              <a:spcBef>
                <a:spcPts val="1600"/>
              </a:spcBef>
              <a:spcAft>
                <a:spcPts val="0"/>
              </a:spcAft>
              <a:buNone/>
              <a:defRPr sz="1100"/>
            </a:lvl6pPr>
            <a:lvl7pPr lvl="6" rtl="0">
              <a:spcBef>
                <a:spcPts val="1600"/>
              </a:spcBef>
              <a:spcAft>
                <a:spcPts val="0"/>
              </a:spcAft>
              <a:buNone/>
              <a:defRPr sz="1100"/>
            </a:lvl7pPr>
            <a:lvl8pPr lvl="7" rtl="0">
              <a:spcBef>
                <a:spcPts val="1600"/>
              </a:spcBef>
              <a:spcAft>
                <a:spcPts val="0"/>
              </a:spcAft>
              <a:buNone/>
              <a:defRPr sz="1100"/>
            </a:lvl8pPr>
            <a:lvl9pPr lvl="8" rtl="0">
              <a:spcBef>
                <a:spcPts val="1600"/>
              </a:spcBef>
              <a:spcAft>
                <a:spcPts val="1600"/>
              </a:spcAft>
              <a:buNone/>
              <a:defRPr sz="11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ECHNOLOGY DESIGN 2">
  <p:cSld name="TITLE_ONLY_1_2_1_1_1_1">
    <p:bg>
      <p:bgPr>
        <a:solidFill>
          <a:srgbClr val="FFFFFF"/>
        </a:solidFill>
        <a:effectLst/>
      </p:bgPr>
    </p:bg>
    <p:spTree>
      <p:nvGrpSpPr>
        <p:cNvPr id="1" name="Shape 215"/>
        <p:cNvGrpSpPr/>
        <p:nvPr/>
      </p:nvGrpSpPr>
      <p:grpSpPr>
        <a:xfrm>
          <a:off x="0" y="0"/>
          <a:ext cx="0" cy="0"/>
          <a:chOff x="0" y="0"/>
          <a:chExt cx="0" cy="0"/>
        </a:xfrm>
      </p:grpSpPr>
      <p:sp>
        <p:nvSpPr>
          <p:cNvPr id="216" name="Google Shape;216;p22"/>
          <p:cNvSpPr txBox="1">
            <a:spLocks noGrp="1"/>
          </p:cNvSpPr>
          <p:nvPr>
            <p:ph type="title"/>
          </p:nvPr>
        </p:nvSpPr>
        <p:spPr>
          <a:xfrm>
            <a:off x="4665601" y="2616488"/>
            <a:ext cx="3573300" cy="7794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000"/>
              <a:buNone/>
              <a:defRPr sz="3000"/>
            </a:lvl1pPr>
            <a:lvl2pPr lvl="1" algn="r" rtl="0">
              <a:spcBef>
                <a:spcPts val="0"/>
              </a:spcBef>
              <a:spcAft>
                <a:spcPts val="0"/>
              </a:spcAft>
              <a:buSzPts val="3000"/>
              <a:buNone/>
              <a:defRPr sz="3000"/>
            </a:lvl2pPr>
            <a:lvl3pPr lvl="2" algn="r" rtl="0">
              <a:spcBef>
                <a:spcPts val="0"/>
              </a:spcBef>
              <a:spcAft>
                <a:spcPts val="0"/>
              </a:spcAft>
              <a:buSzPts val="3000"/>
              <a:buNone/>
              <a:defRPr sz="3000"/>
            </a:lvl3pPr>
            <a:lvl4pPr lvl="3" algn="r" rtl="0">
              <a:spcBef>
                <a:spcPts val="0"/>
              </a:spcBef>
              <a:spcAft>
                <a:spcPts val="0"/>
              </a:spcAft>
              <a:buSzPts val="3000"/>
              <a:buNone/>
              <a:defRPr sz="3000"/>
            </a:lvl4pPr>
            <a:lvl5pPr lvl="4" algn="r" rtl="0">
              <a:spcBef>
                <a:spcPts val="0"/>
              </a:spcBef>
              <a:spcAft>
                <a:spcPts val="0"/>
              </a:spcAft>
              <a:buSzPts val="3000"/>
              <a:buNone/>
              <a:defRPr sz="3000"/>
            </a:lvl5pPr>
            <a:lvl6pPr lvl="5" algn="r" rtl="0">
              <a:spcBef>
                <a:spcPts val="0"/>
              </a:spcBef>
              <a:spcAft>
                <a:spcPts val="0"/>
              </a:spcAft>
              <a:buSzPts val="3000"/>
              <a:buNone/>
              <a:defRPr sz="3000"/>
            </a:lvl6pPr>
            <a:lvl7pPr lvl="6" algn="r" rtl="0">
              <a:spcBef>
                <a:spcPts val="0"/>
              </a:spcBef>
              <a:spcAft>
                <a:spcPts val="0"/>
              </a:spcAft>
              <a:buSzPts val="3000"/>
              <a:buNone/>
              <a:defRPr sz="3000"/>
            </a:lvl7pPr>
            <a:lvl8pPr lvl="7" algn="r" rtl="0">
              <a:spcBef>
                <a:spcPts val="0"/>
              </a:spcBef>
              <a:spcAft>
                <a:spcPts val="0"/>
              </a:spcAft>
              <a:buSzPts val="3000"/>
              <a:buNone/>
              <a:defRPr sz="3000"/>
            </a:lvl8pPr>
            <a:lvl9pPr lvl="8" algn="r" rtl="0">
              <a:spcBef>
                <a:spcPts val="0"/>
              </a:spcBef>
              <a:spcAft>
                <a:spcPts val="0"/>
              </a:spcAft>
              <a:buSzPts val="3000"/>
              <a:buNone/>
              <a:defRPr sz="3000"/>
            </a:lvl9pPr>
          </a:lstStyle>
          <a:p>
            <a:endParaRPr/>
          </a:p>
        </p:txBody>
      </p:sp>
      <p:sp>
        <p:nvSpPr>
          <p:cNvPr id="217" name="Google Shape;217;p22"/>
          <p:cNvSpPr txBox="1">
            <a:spLocks noGrp="1"/>
          </p:cNvSpPr>
          <p:nvPr>
            <p:ph type="title" idx="2" hasCustomPrompt="1"/>
          </p:nvPr>
        </p:nvSpPr>
        <p:spPr>
          <a:xfrm>
            <a:off x="4665609" y="1156888"/>
            <a:ext cx="3573300" cy="1312800"/>
          </a:xfrm>
          <a:prstGeom prst="rect">
            <a:avLst/>
          </a:prstGeom>
        </p:spPr>
        <p:txBody>
          <a:bodyPr spcFirstLastPara="1" wrap="square" lIns="91425" tIns="91425" rIns="91425" bIns="91425" anchor="b" anchorCtr="0">
            <a:noAutofit/>
          </a:bodyPr>
          <a:lstStyle>
            <a:lvl1pPr lvl="0" algn="r" rtl="0">
              <a:spcBef>
                <a:spcPts val="0"/>
              </a:spcBef>
              <a:spcAft>
                <a:spcPts val="0"/>
              </a:spcAft>
              <a:buSzPts val="6000"/>
              <a:buNone/>
              <a:defRPr sz="6000"/>
            </a:lvl1pPr>
            <a:lvl2pPr lvl="1" algn="r" rtl="0">
              <a:spcBef>
                <a:spcPts val="0"/>
              </a:spcBef>
              <a:spcAft>
                <a:spcPts val="0"/>
              </a:spcAft>
              <a:buSzPts val="6000"/>
              <a:buNone/>
              <a:defRPr sz="6000"/>
            </a:lvl2pPr>
            <a:lvl3pPr lvl="2" algn="r" rtl="0">
              <a:spcBef>
                <a:spcPts val="0"/>
              </a:spcBef>
              <a:spcAft>
                <a:spcPts val="0"/>
              </a:spcAft>
              <a:buSzPts val="6000"/>
              <a:buNone/>
              <a:defRPr sz="6000"/>
            </a:lvl3pPr>
            <a:lvl4pPr lvl="3" algn="r" rtl="0">
              <a:spcBef>
                <a:spcPts val="0"/>
              </a:spcBef>
              <a:spcAft>
                <a:spcPts val="0"/>
              </a:spcAft>
              <a:buSzPts val="6000"/>
              <a:buNone/>
              <a:defRPr sz="6000"/>
            </a:lvl4pPr>
            <a:lvl5pPr lvl="4" algn="r" rtl="0">
              <a:spcBef>
                <a:spcPts val="0"/>
              </a:spcBef>
              <a:spcAft>
                <a:spcPts val="0"/>
              </a:spcAft>
              <a:buSzPts val="6000"/>
              <a:buNone/>
              <a:defRPr sz="6000"/>
            </a:lvl5pPr>
            <a:lvl6pPr lvl="5" algn="r" rtl="0">
              <a:spcBef>
                <a:spcPts val="0"/>
              </a:spcBef>
              <a:spcAft>
                <a:spcPts val="0"/>
              </a:spcAft>
              <a:buSzPts val="6000"/>
              <a:buNone/>
              <a:defRPr sz="6000"/>
            </a:lvl6pPr>
            <a:lvl7pPr lvl="6" algn="r" rtl="0">
              <a:spcBef>
                <a:spcPts val="0"/>
              </a:spcBef>
              <a:spcAft>
                <a:spcPts val="0"/>
              </a:spcAft>
              <a:buSzPts val="6000"/>
              <a:buNone/>
              <a:defRPr sz="6000"/>
            </a:lvl7pPr>
            <a:lvl8pPr lvl="7" algn="r" rtl="0">
              <a:spcBef>
                <a:spcPts val="0"/>
              </a:spcBef>
              <a:spcAft>
                <a:spcPts val="0"/>
              </a:spcAft>
              <a:buSzPts val="6000"/>
              <a:buNone/>
              <a:defRPr sz="6000"/>
            </a:lvl8pPr>
            <a:lvl9pPr lvl="8" algn="r" rtl="0">
              <a:spcBef>
                <a:spcPts val="0"/>
              </a:spcBef>
              <a:spcAft>
                <a:spcPts val="0"/>
              </a:spcAft>
              <a:buSzPts val="6000"/>
              <a:buNone/>
              <a:defRPr sz="6000"/>
            </a:lvl9pPr>
          </a:lstStyle>
          <a:p>
            <a:r>
              <a:t>xx%</a:t>
            </a:r>
          </a:p>
        </p:txBody>
      </p:sp>
      <p:sp>
        <p:nvSpPr>
          <p:cNvPr id="218" name="Google Shape;218;p22"/>
          <p:cNvSpPr txBox="1">
            <a:spLocks noGrp="1"/>
          </p:cNvSpPr>
          <p:nvPr>
            <p:ph type="subTitle" idx="1"/>
          </p:nvPr>
        </p:nvSpPr>
        <p:spPr>
          <a:xfrm>
            <a:off x="4665609" y="3320913"/>
            <a:ext cx="3573300" cy="665700"/>
          </a:xfrm>
          <a:prstGeom prst="rect">
            <a:avLst/>
          </a:prstGeom>
        </p:spPr>
        <p:txBody>
          <a:bodyPr spcFirstLastPara="1" wrap="square" lIns="91425" tIns="91425" rIns="91425" bIns="91425" anchor="t" anchorCtr="0">
            <a:noAutofit/>
          </a:bodyPr>
          <a:lstStyle>
            <a:lvl1pPr lvl="0" algn="r" rtl="0">
              <a:spcBef>
                <a:spcPts val="0"/>
              </a:spcBef>
              <a:spcAft>
                <a:spcPts val="0"/>
              </a:spcAft>
              <a:buNone/>
              <a:defRPr sz="1100"/>
            </a:lvl1pPr>
            <a:lvl2pPr lvl="1" algn="r" rtl="0">
              <a:spcBef>
                <a:spcPts val="1600"/>
              </a:spcBef>
              <a:spcAft>
                <a:spcPts val="0"/>
              </a:spcAft>
              <a:buNone/>
              <a:defRPr sz="1100"/>
            </a:lvl2pPr>
            <a:lvl3pPr lvl="2" algn="r" rtl="0">
              <a:spcBef>
                <a:spcPts val="1600"/>
              </a:spcBef>
              <a:spcAft>
                <a:spcPts val="0"/>
              </a:spcAft>
              <a:buNone/>
              <a:defRPr sz="1100"/>
            </a:lvl3pPr>
            <a:lvl4pPr lvl="3" algn="r" rtl="0">
              <a:spcBef>
                <a:spcPts val="1600"/>
              </a:spcBef>
              <a:spcAft>
                <a:spcPts val="0"/>
              </a:spcAft>
              <a:buNone/>
              <a:defRPr sz="1100"/>
            </a:lvl4pPr>
            <a:lvl5pPr lvl="4" algn="r" rtl="0">
              <a:spcBef>
                <a:spcPts val="1600"/>
              </a:spcBef>
              <a:spcAft>
                <a:spcPts val="0"/>
              </a:spcAft>
              <a:buNone/>
              <a:defRPr sz="1100"/>
            </a:lvl5pPr>
            <a:lvl6pPr lvl="5" algn="r" rtl="0">
              <a:spcBef>
                <a:spcPts val="1600"/>
              </a:spcBef>
              <a:spcAft>
                <a:spcPts val="0"/>
              </a:spcAft>
              <a:buNone/>
              <a:defRPr sz="1100"/>
            </a:lvl6pPr>
            <a:lvl7pPr lvl="6" algn="r" rtl="0">
              <a:spcBef>
                <a:spcPts val="1600"/>
              </a:spcBef>
              <a:spcAft>
                <a:spcPts val="0"/>
              </a:spcAft>
              <a:buNone/>
              <a:defRPr sz="1100"/>
            </a:lvl7pPr>
            <a:lvl8pPr lvl="7" algn="r" rtl="0">
              <a:spcBef>
                <a:spcPts val="1600"/>
              </a:spcBef>
              <a:spcAft>
                <a:spcPts val="0"/>
              </a:spcAft>
              <a:buNone/>
              <a:defRPr sz="1100"/>
            </a:lvl8pPr>
            <a:lvl9pPr lvl="8" algn="r" rtl="0">
              <a:spcBef>
                <a:spcPts val="1600"/>
              </a:spcBef>
              <a:spcAft>
                <a:spcPts val="1600"/>
              </a:spcAft>
              <a:buNone/>
              <a:defRPr sz="11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S 2">
  <p:cSld name="TITLE_ONLY_1_2_1_1_1_1_2">
    <p:bg>
      <p:bgPr>
        <a:solidFill>
          <a:srgbClr val="FFFFFF"/>
        </a:solidFill>
        <a:effectLst/>
      </p:bgPr>
    </p:bg>
    <p:spTree>
      <p:nvGrpSpPr>
        <p:cNvPr id="1" name="Shape 219"/>
        <p:cNvGrpSpPr/>
        <p:nvPr/>
      </p:nvGrpSpPr>
      <p:grpSpPr>
        <a:xfrm>
          <a:off x="0" y="0"/>
          <a:ext cx="0" cy="0"/>
          <a:chOff x="0" y="0"/>
          <a:chExt cx="0" cy="0"/>
        </a:xfrm>
      </p:grpSpPr>
      <p:sp>
        <p:nvSpPr>
          <p:cNvPr id="220" name="Google Shape;220;p23"/>
          <p:cNvSpPr txBox="1">
            <a:spLocks noGrp="1"/>
          </p:cNvSpPr>
          <p:nvPr>
            <p:ph type="title"/>
          </p:nvPr>
        </p:nvSpPr>
        <p:spPr>
          <a:xfrm>
            <a:off x="2353648" y="2453325"/>
            <a:ext cx="4436700" cy="779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221" name="Google Shape;221;p23"/>
          <p:cNvSpPr txBox="1">
            <a:spLocks noGrp="1"/>
          </p:cNvSpPr>
          <p:nvPr>
            <p:ph type="title" idx="2" hasCustomPrompt="1"/>
          </p:nvPr>
        </p:nvSpPr>
        <p:spPr>
          <a:xfrm>
            <a:off x="1375497" y="1320050"/>
            <a:ext cx="6393000" cy="1312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22" name="Google Shape;222;p23"/>
          <p:cNvSpPr txBox="1">
            <a:spLocks noGrp="1"/>
          </p:cNvSpPr>
          <p:nvPr>
            <p:ph type="subTitle" idx="1"/>
          </p:nvPr>
        </p:nvSpPr>
        <p:spPr>
          <a:xfrm>
            <a:off x="2353658" y="3157750"/>
            <a:ext cx="4436700" cy="6657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1100"/>
            </a:lvl1pPr>
            <a:lvl2pPr lvl="1" algn="ctr" rtl="0">
              <a:spcBef>
                <a:spcPts val="1600"/>
              </a:spcBef>
              <a:spcAft>
                <a:spcPts val="0"/>
              </a:spcAft>
              <a:buNone/>
              <a:defRPr sz="1100"/>
            </a:lvl2pPr>
            <a:lvl3pPr lvl="2" algn="ctr" rtl="0">
              <a:spcBef>
                <a:spcPts val="1600"/>
              </a:spcBef>
              <a:spcAft>
                <a:spcPts val="0"/>
              </a:spcAft>
              <a:buNone/>
              <a:defRPr sz="1100"/>
            </a:lvl3pPr>
            <a:lvl4pPr lvl="3" algn="ctr" rtl="0">
              <a:spcBef>
                <a:spcPts val="1600"/>
              </a:spcBef>
              <a:spcAft>
                <a:spcPts val="0"/>
              </a:spcAft>
              <a:buNone/>
              <a:defRPr sz="1100"/>
            </a:lvl4pPr>
            <a:lvl5pPr lvl="4" algn="ctr" rtl="0">
              <a:spcBef>
                <a:spcPts val="1600"/>
              </a:spcBef>
              <a:spcAft>
                <a:spcPts val="0"/>
              </a:spcAft>
              <a:buNone/>
              <a:defRPr sz="1100"/>
            </a:lvl5pPr>
            <a:lvl6pPr lvl="5" algn="ctr" rtl="0">
              <a:spcBef>
                <a:spcPts val="1600"/>
              </a:spcBef>
              <a:spcAft>
                <a:spcPts val="0"/>
              </a:spcAft>
              <a:buNone/>
              <a:defRPr sz="1100"/>
            </a:lvl6pPr>
            <a:lvl7pPr lvl="6" algn="ctr" rtl="0">
              <a:spcBef>
                <a:spcPts val="1600"/>
              </a:spcBef>
              <a:spcAft>
                <a:spcPts val="0"/>
              </a:spcAft>
              <a:buNone/>
              <a:defRPr sz="1100"/>
            </a:lvl7pPr>
            <a:lvl8pPr lvl="7" algn="ctr" rtl="0">
              <a:spcBef>
                <a:spcPts val="1600"/>
              </a:spcBef>
              <a:spcAft>
                <a:spcPts val="0"/>
              </a:spcAft>
              <a:buNone/>
              <a:defRPr sz="1100"/>
            </a:lvl8pPr>
            <a:lvl9pPr lvl="8" algn="ctr" rtl="0">
              <a:spcBef>
                <a:spcPts val="1600"/>
              </a:spcBef>
              <a:spcAft>
                <a:spcPts val="1600"/>
              </a:spcAft>
              <a:buNone/>
              <a:defRPr sz="11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LOSING SLIDE">
  <p:cSld name="TITLE_ONLY_1_2_1_1_1_1_1_1">
    <p:bg>
      <p:bgPr>
        <a:solidFill>
          <a:srgbClr val="FFFFFF"/>
        </a:solidFill>
        <a:effectLst/>
      </p:bgPr>
    </p:bg>
    <p:spTree>
      <p:nvGrpSpPr>
        <p:cNvPr id="1" name="Shape 244"/>
        <p:cNvGrpSpPr/>
        <p:nvPr/>
      </p:nvGrpSpPr>
      <p:grpSpPr>
        <a:xfrm>
          <a:off x="0" y="0"/>
          <a:ext cx="0" cy="0"/>
          <a:chOff x="0" y="0"/>
          <a:chExt cx="0" cy="0"/>
        </a:xfrm>
      </p:grpSpPr>
      <p:sp>
        <p:nvSpPr>
          <p:cNvPr id="245" name="Google Shape;245;p26"/>
          <p:cNvSpPr txBox="1">
            <a:spLocks noGrp="1"/>
          </p:cNvSpPr>
          <p:nvPr>
            <p:ph type="title"/>
          </p:nvPr>
        </p:nvSpPr>
        <p:spPr>
          <a:xfrm>
            <a:off x="3467975" y="533850"/>
            <a:ext cx="4958400" cy="1282800"/>
          </a:xfrm>
          <a:prstGeom prst="rect">
            <a:avLst/>
          </a:prstGeom>
        </p:spPr>
        <p:txBody>
          <a:bodyPr spcFirstLastPara="1" wrap="square" lIns="91425" tIns="91425" rIns="91425" bIns="91425" anchor="b" anchorCtr="0">
            <a:noAutofit/>
          </a:bodyPr>
          <a:lstStyle>
            <a:lvl1pPr lvl="0" algn="r" rtl="0">
              <a:spcBef>
                <a:spcPts val="0"/>
              </a:spcBef>
              <a:spcAft>
                <a:spcPts val="0"/>
              </a:spcAft>
              <a:buSzPts val="6000"/>
              <a:buNone/>
              <a:defRPr sz="6000"/>
            </a:lvl1pPr>
            <a:lvl2pPr lvl="1" algn="r" rtl="0">
              <a:spcBef>
                <a:spcPts val="0"/>
              </a:spcBef>
              <a:spcAft>
                <a:spcPts val="0"/>
              </a:spcAft>
              <a:buSzPts val="6000"/>
              <a:buNone/>
              <a:defRPr sz="6000"/>
            </a:lvl2pPr>
            <a:lvl3pPr lvl="2" algn="r" rtl="0">
              <a:spcBef>
                <a:spcPts val="0"/>
              </a:spcBef>
              <a:spcAft>
                <a:spcPts val="0"/>
              </a:spcAft>
              <a:buSzPts val="6000"/>
              <a:buNone/>
              <a:defRPr sz="6000"/>
            </a:lvl3pPr>
            <a:lvl4pPr lvl="3" algn="r" rtl="0">
              <a:spcBef>
                <a:spcPts val="0"/>
              </a:spcBef>
              <a:spcAft>
                <a:spcPts val="0"/>
              </a:spcAft>
              <a:buSzPts val="6000"/>
              <a:buNone/>
              <a:defRPr sz="6000"/>
            </a:lvl4pPr>
            <a:lvl5pPr lvl="4" algn="r" rtl="0">
              <a:spcBef>
                <a:spcPts val="0"/>
              </a:spcBef>
              <a:spcAft>
                <a:spcPts val="0"/>
              </a:spcAft>
              <a:buSzPts val="6000"/>
              <a:buNone/>
              <a:defRPr sz="6000"/>
            </a:lvl5pPr>
            <a:lvl6pPr lvl="5" algn="r" rtl="0">
              <a:spcBef>
                <a:spcPts val="0"/>
              </a:spcBef>
              <a:spcAft>
                <a:spcPts val="0"/>
              </a:spcAft>
              <a:buSzPts val="6000"/>
              <a:buNone/>
              <a:defRPr sz="6000"/>
            </a:lvl6pPr>
            <a:lvl7pPr lvl="6" algn="r" rtl="0">
              <a:spcBef>
                <a:spcPts val="0"/>
              </a:spcBef>
              <a:spcAft>
                <a:spcPts val="0"/>
              </a:spcAft>
              <a:buSzPts val="6000"/>
              <a:buNone/>
              <a:defRPr sz="6000"/>
            </a:lvl7pPr>
            <a:lvl8pPr lvl="7" algn="r" rtl="0">
              <a:spcBef>
                <a:spcPts val="0"/>
              </a:spcBef>
              <a:spcAft>
                <a:spcPts val="0"/>
              </a:spcAft>
              <a:buSzPts val="6000"/>
              <a:buNone/>
              <a:defRPr sz="6000"/>
            </a:lvl8pPr>
            <a:lvl9pPr lvl="8" algn="r" rtl="0">
              <a:spcBef>
                <a:spcPts val="0"/>
              </a:spcBef>
              <a:spcAft>
                <a:spcPts val="0"/>
              </a:spcAft>
              <a:buSzPts val="6000"/>
              <a:buNone/>
              <a:defRPr sz="6000"/>
            </a:lvl9pPr>
          </a:lstStyle>
          <a:p>
            <a:endParaRPr/>
          </a:p>
        </p:txBody>
      </p:sp>
      <p:sp>
        <p:nvSpPr>
          <p:cNvPr id="246" name="Google Shape;246;p26"/>
          <p:cNvSpPr txBox="1">
            <a:spLocks noGrp="1"/>
          </p:cNvSpPr>
          <p:nvPr>
            <p:ph type="subTitle" idx="1"/>
          </p:nvPr>
        </p:nvSpPr>
        <p:spPr>
          <a:xfrm>
            <a:off x="3608475" y="2125150"/>
            <a:ext cx="4818000" cy="589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None/>
              <a:defRPr sz="1100"/>
            </a:lvl1pPr>
            <a:lvl2pPr lvl="1" algn="r" rtl="0">
              <a:lnSpc>
                <a:spcPct val="100000"/>
              </a:lnSpc>
              <a:spcBef>
                <a:spcPts val="1600"/>
              </a:spcBef>
              <a:spcAft>
                <a:spcPts val="0"/>
              </a:spcAft>
              <a:buNone/>
              <a:defRPr sz="1100"/>
            </a:lvl2pPr>
            <a:lvl3pPr lvl="2" algn="r" rtl="0">
              <a:lnSpc>
                <a:spcPct val="100000"/>
              </a:lnSpc>
              <a:spcBef>
                <a:spcPts val="1600"/>
              </a:spcBef>
              <a:spcAft>
                <a:spcPts val="0"/>
              </a:spcAft>
              <a:buNone/>
              <a:defRPr sz="1100"/>
            </a:lvl3pPr>
            <a:lvl4pPr lvl="3" algn="r" rtl="0">
              <a:lnSpc>
                <a:spcPct val="100000"/>
              </a:lnSpc>
              <a:spcBef>
                <a:spcPts val="1600"/>
              </a:spcBef>
              <a:spcAft>
                <a:spcPts val="0"/>
              </a:spcAft>
              <a:buNone/>
              <a:defRPr sz="1100"/>
            </a:lvl4pPr>
            <a:lvl5pPr lvl="4" algn="r" rtl="0">
              <a:lnSpc>
                <a:spcPct val="100000"/>
              </a:lnSpc>
              <a:spcBef>
                <a:spcPts val="1600"/>
              </a:spcBef>
              <a:spcAft>
                <a:spcPts val="0"/>
              </a:spcAft>
              <a:buNone/>
              <a:defRPr sz="1100"/>
            </a:lvl5pPr>
            <a:lvl6pPr lvl="5" algn="r" rtl="0">
              <a:lnSpc>
                <a:spcPct val="100000"/>
              </a:lnSpc>
              <a:spcBef>
                <a:spcPts val="1600"/>
              </a:spcBef>
              <a:spcAft>
                <a:spcPts val="0"/>
              </a:spcAft>
              <a:buNone/>
              <a:defRPr sz="1100"/>
            </a:lvl6pPr>
            <a:lvl7pPr lvl="6" algn="r" rtl="0">
              <a:lnSpc>
                <a:spcPct val="100000"/>
              </a:lnSpc>
              <a:spcBef>
                <a:spcPts val="1600"/>
              </a:spcBef>
              <a:spcAft>
                <a:spcPts val="0"/>
              </a:spcAft>
              <a:buNone/>
              <a:defRPr sz="1100"/>
            </a:lvl7pPr>
            <a:lvl8pPr lvl="7" algn="r" rtl="0">
              <a:lnSpc>
                <a:spcPct val="100000"/>
              </a:lnSpc>
              <a:spcBef>
                <a:spcPts val="1600"/>
              </a:spcBef>
              <a:spcAft>
                <a:spcPts val="0"/>
              </a:spcAft>
              <a:buNone/>
              <a:defRPr sz="1100"/>
            </a:lvl8pPr>
            <a:lvl9pPr lvl="8" algn="r" rtl="0">
              <a:lnSpc>
                <a:spcPct val="100000"/>
              </a:lnSpc>
              <a:spcBef>
                <a:spcPts val="1600"/>
              </a:spcBef>
              <a:spcAft>
                <a:spcPts val="1600"/>
              </a:spcAft>
              <a:buNone/>
              <a:defRPr sz="1100"/>
            </a:lvl9pPr>
          </a:lstStyle>
          <a:p>
            <a:endParaRPr/>
          </a:p>
        </p:txBody>
      </p:sp>
      <p:sp>
        <p:nvSpPr>
          <p:cNvPr id="247" name="Google Shape;247;p26"/>
          <p:cNvSpPr txBox="1">
            <a:spLocks noGrp="1"/>
          </p:cNvSpPr>
          <p:nvPr>
            <p:ph type="title" idx="2"/>
          </p:nvPr>
        </p:nvSpPr>
        <p:spPr>
          <a:xfrm>
            <a:off x="3608450" y="1846425"/>
            <a:ext cx="4818000" cy="384000"/>
          </a:xfrm>
          <a:prstGeom prst="rect">
            <a:avLst/>
          </a:prstGeom>
        </p:spPr>
        <p:txBody>
          <a:bodyPr spcFirstLastPara="1" wrap="square" lIns="91425" tIns="91425" rIns="91425" bIns="91425" anchor="b" anchorCtr="0">
            <a:noAutofit/>
          </a:bodyPr>
          <a:lstStyle>
            <a:lvl1pPr lvl="0" algn="r" rtl="0">
              <a:spcBef>
                <a:spcPts val="0"/>
              </a:spcBef>
              <a:spcAft>
                <a:spcPts val="0"/>
              </a:spcAft>
              <a:buNone/>
              <a:defRPr sz="1700"/>
            </a:lvl1pPr>
            <a:lvl2pPr lvl="1" rtl="0">
              <a:spcBef>
                <a:spcPts val="0"/>
              </a:spcBef>
              <a:spcAft>
                <a:spcPts val="0"/>
              </a:spcAft>
              <a:buNone/>
              <a:defRPr>
                <a:latin typeface="Open Sans"/>
                <a:ea typeface="Open Sans"/>
                <a:cs typeface="Open Sans"/>
                <a:sym typeface="Open Sans"/>
              </a:defRPr>
            </a:lvl2pPr>
            <a:lvl3pPr lvl="2" rtl="0">
              <a:spcBef>
                <a:spcPts val="0"/>
              </a:spcBef>
              <a:spcAft>
                <a:spcPts val="0"/>
              </a:spcAft>
              <a:buNone/>
              <a:defRPr>
                <a:latin typeface="Open Sans"/>
                <a:ea typeface="Open Sans"/>
                <a:cs typeface="Open Sans"/>
                <a:sym typeface="Open Sans"/>
              </a:defRPr>
            </a:lvl3pPr>
            <a:lvl4pPr lvl="3" rtl="0">
              <a:spcBef>
                <a:spcPts val="0"/>
              </a:spcBef>
              <a:spcAft>
                <a:spcPts val="0"/>
              </a:spcAft>
              <a:buNone/>
              <a:defRPr>
                <a:latin typeface="Open Sans"/>
                <a:ea typeface="Open Sans"/>
                <a:cs typeface="Open Sans"/>
                <a:sym typeface="Open Sans"/>
              </a:defRPr>
            </a:lvl4pPr>
            <a:lvl5pPr lvl="4" rtl="0">
              <a:spcBef>
                <a:spcPts val="0"/>
              </a:spcBef>
              <a:spcAft>
                <a:spcPts val="0"/>
              </a:spcAft>
              <a:buNone/>
              <a:defRPr>
                <a:latin typeface="Open Sans"/>
                <a:ea typeface="Open Sans"/>
                <a:cs typeface="Open Sans"/>
                <a:sym typeface="Open Sans"/>
              </a:defRPr>
            </a:lvl5pPr>
            <a:lvl6pPr lvl="5" rtl="0">
              <a:spcBef>
                <a:spcPts val="0"/>
              </a:spcBef>
              <a:spcAft>
                <a:spcPts val="0"/>
              </a:spcAft>
              <a:buNone/>
              <a:defRPr>
                <a:latin typeface="Open Sans"/>
                <a:ea typeface="Open Sans"/>
                <a:cs typeface="Open Sans"/>
                <a:sym typeface="Open Sans"/>
              </a:defRPr>
            </a:lvl6pPr>
            <a:lvl7pPr lvl="6" rtl="0">
              <a:spcBef>
                <a:spcPts val="0"/>
              </a:spcBef>
              <a:spcAft>
                <a:spcPts val="0"/>
              </a:spcAft>
              <a:buNone/>
              <a:defRPr>
                <a:latin typeface="Open Sans"/>
                <a:ea typeface="Open Sans"/>
                <a:cs typeface="Open Sans"/>
                <a:sym typeface="Open Sans"/>
              </a:defRPr>
            </a:lvl7pPr>
            <a:lvl8pPr lvl="7" rtl="0">
              <a:spcBef>
                <a:spcPts val="0"/>
              </a:spcBef>
              <a:spcAft>
                <a:spcPts val="0"/>
              </a:spcAft>
              <a:buNone/>
              <a:defRPr>
                <a:latin typeface="Open Sans"/>
                <a:ea typeface="Open Sans"/>
                <a:cs typeface="Open Sans"/>
                <a:sym typeface="Open Sans"/>
              </a:defRPr>
            </a:lvl8pPr>
            <a:lvl9pPr lvl="8" rtl="0">
              <a:spcBef>
                <a:spcPts val="0"/>
              </a:spcBef>
              <a:spcAft>
                <a:spcPts val="0"/>
              </a:spcAft>
              <a:buNone/>
              <a:defRPr>
                <a:latin typeface="Open Sans"/>
                <a:ea typeface="Open Sans"/>
                <a:cs typeface="Open Sans"/>
                <a:sym typeface="Open Sans"/>
              </a:defRPr>
            </a:lvl9pPr>
          </a:lstStyle>
          <a:p>
            <a:endParaRPr/>
          </a:p>
        </p:txBody>
      </p:sp>
      <p:sp>
        <p:nvSpPr>
          <p:cNvPr id="248" name="Google Shape;248;p26"/>
          <p:cNvSpPr txBox="1"/>
          <p:nvPr/>
        </p:nvSpPr>
        <p:spPr>
          <a:xfrm>
            <a:off x="717525" y="542750"/>
            <a:ext cx="2826300" cy="698700"/>
          </a:xfrm>
          <a:prstGeom prst="rect">
            <a:avLst/>
          </a:prstGeom>
          <a:noFill/>
          <a:ln>
            <a:noFill/>
          </a:ln>
        </p:spPr>
        <p:txBody>
          <a:bodyPr spcFirstLastPara="1" wrap="square" lIns="91425" tIns="91425" rIns="91425" bIns="91425" anchor="t" anchorCtr="0">
            <a:noAutofit/>
          </a:bodyPr>
          <a:lstStyle/>
          <a:p>
            <a:pPr marL="0" lvl="0" indent="0" algn="l" rtl="0">
              <a:spcBef>
                <a:spcPts val="300"/>
              </a:spcBef>
              <a:spcAft>
                <a:spcPts val="0"/>
              </a:spcAft>
              <a:buNone/>
            </a:pPr>
            <a:r>
              <a:rPr lang="en" sz="900" b="1">
                <a:solidFill>
                  <a:srgbClr val="053B5C"/>
                </a:solidFill>
                <a:latin typeface="Open Sans"/>
                <a:ea typeface="Open Sans"/>
                <a:cs typeface="Open Sans"/>
                <a:sym typeface="Open Sans"/>
              </a:rPr>
              <a:t>CREDITS</a:t>
            </a:r>
            <a:r>
              <a:rPr lang="en" sz="900">
                <a:solidFill>
                  <a:srgbClr val="053B5C"/>
                </a:solidFill>
                <a:latin typeface="Open Sans"/>
                <a:ea typeface="Open Sans"/>
                <a:cs typeface="Open Sans"/>
                <a:sym typeface="Open Sans"/>
              </a:rPr>
              <a:t>: This presentation template was created by </a:t>
            </a:r>
            <a:r>
              <a:rPr lang="en" sz="900" b="1">
                <a:solidFill>
                  <a:srgbClr val="053B5C"/>
                </a:solidFill>
                <a:uFill>
                  <a:noFill/>
                </a:uFill>
                <a:latin typeface="Open Sans"/>
                <a:ea typeface="Open Sans"/>
                <a:cs typeface="Open Sans"/>
                <a:sym typeface="Open Sans"/>
                <a:hlinkClick r:id="rId2"/>
              </a:rPr>
              <a:t>Slidesgo</a:t>
            </a:r>
            <a:r>
              <a:rPr lang="en" sz="900">
                <a:solidFill>
                  <a:srgbClr val="053B5C"/>
                </a:solidFill>
                <a:latin typeface="Open Sans"/>
                <a:ea typeface="Open Sans"/>
                <a:cs typeface="Open Sans"/>
                <a:sym typeface="Open Sans"/>
              </a:rPr>
              <a:t>, including icons by </a:t>
            </a:r>
            <a:r>
              <a:rPr lang="en" sz="900" b="1">
                <a:solidFill>
                  <a:srgbClr val="053B5C"/>
                </a:solidFill>
                <a:uFill>
                  <a:noFill/>
                </a:uFill>
                <a:latin typeface="Open Sans"/>
                <a:ea typeface="Open Sans"/>
                <a:cs typeface="Open Sans"/>
                <a:sym typeface="Open Sans"/>
                <a:hlinkClick r:id="rId3"/>
              </a:rPr>
              <a:t>Flaticon</a:t>
            </a:r>
            <a:r>
              <a:rPr lang="en" sz="900">
                <a:solidFill>
                  <a:srgbClr val="053B5C"/>
                </a:solidFill>
                <a:latin typeface="Open Sans"/>
                <a:ea typeface="Open Sans"/>
                <a:cs typeface="Open Sans"/>
                <a:sym typeface="Open Sans"/>
              </a:rPr>
              <a:t>, and infographics &amp; images by </a:t>
            </a:r>
            <a:r>
              <a:rPr lang="en" sz="900" b="1">
                <a:solidFill>
                  <a:srgbClr val="053B5C"/>
                </a:solidFill>
                <a:uFill>
                  <a:noFill/>
                </a:uFill>
                <a:latin typeface="Open Sans"/>
                <a:ea typeface="Open Sans"/>
                <a:cs typeface="Open Sans"/>
                <a:sym typeface="Open Sans"/>
                <a:hlinkClick r:id="rId4"/>
              </a:rPr>
              <a:t>Freepik</a:t>
            </a:r>
            <a:r>
              <a:rPr lang="en" sz="900">
                <a:solidFill>
                  <a:srgbClr val="053B5C"/>
                </a:solidFill>
                <a:latin typeface="Open Sans"/>
                <a:ea typeface="Open Sans"/>
                <a:cs typeface="Open Sans"/>
                <a:sym typeface="Open Sans"/>
              </a:rPr>
              <a:t>. </a:t>
            </a:r>
            <a:endParaRPr sz="900">
              <a:solidFill>
                <a:srgbClr val="053B5C"/>
              </a:solidFill>
              <a:latin typeface="Open Sans"/>
              <a:ea typeface="Open Sans"/>
              <a:cs typeface="Open Sans"/>
              <a:sym typeface="Open San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DESIGN" type="blank">
  <p:cSld name="BLANK">
    <p:spTree>
      <p:nvGrpSpPr>
        <p:cNvPr id="1" name="Shape 249"/>
        <p:cNvGrpSpPr/>
        <p:nvPr/>
      </p:nvGrpSpPr>
      <p:grpSpPr>
        <a:xfrm>
          <a:off x="0" y="0"/>
          <a:ext cx="0" cy="0"/>
          <a:chOff x="0" y="0"/>
          <a:chExt cx="0" cy="0"/>
        </a:xfrm>
      </p:grpSpPr>
      <p:sp>
        <p:nvSpPr>
          <p:cNvPr id="250" name="Google Shape;250;p27"/>
          <p:cNvSpPr txBox="1">
            <a:spLocks noGrp="1"/>
          </p:cNvSpPr>
          <p:nvPr>
            <p:ph type="title"/>
          </p:nvPr>
        </p:nvSpPr>
        <p:spPr>
          <a:xfrm>
            <a:off x="717525" y="542750"/>
            <a:ext cx="77091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DESIGN 3">
  <p:cSld name="BLANK_2">
    <p:bg>
      <p:bgPr>
        <a:solidFill>
          <a:srgbClr val="A0EBFF"/>
        </a:solidFill>
        <a:effectLst/>
      </p:bgPr>
    </p:bg>
    <p:spTree>
      <p:nvGrpSpPr>
        <p:cNvPr id="1" name="Shape 257"/>
        <p:cNvGrpSpPr/>
        <p:nvPr/>
      </p:nvGrpSpPr>
      <p:grpSpPr>
        <a:xfrm>
          <a:off x="0" y="0"/>
          <a:ext cx="0" cy="0"/>
          <a:chOff x="0" y="0"/>
          <a:chExt cx="0" cy="0"/>
        </a:xfrm>
      </p:grpSpPr>
      <p:sp>
        <p:nvSpPr>
          <p:cNvPr id="258" name="Google Shape;258;p29"/>
          <p:cNvSpPr txBox="1">
            <a:spLocks noGrp="1"/>
          </p:cNvSpPr>
          <p:nvPr>
            <p:ph type="title"/>
          </p:nvPr>
        </p:nvSpPr>
        <p:spPr>
          <a:xfrm>
            <a:off x="717525" y="542750"/>
            <a:ext cx="77088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rgbClr val="053B5C"/>
              </a:buClr>
              <a:buSzPts val="2800"/>
              <a:buFont typeface="Oswald"/>
              <a:buNone/>
              <a:defRPr sz="2800">
                <a:solidFill>
                  <a:srgbClr val="053B5C"/>
                </a:solidFill>
                <a:latin typeface="Oswald"/>
                <a:ea typeface="Oswald"/>
                <a:cs typeface="Oswald"/>
                <a:sym typeface="Oswald"/>
              </a:defRPr>
            </a:lvl1pPr>
            <a:lvl2pPr lvl="1" rtl="0">
              <a:spcBef>
                <a:spcPts val="0"/>
              </a:spcBef>
              <a:spcAft>
                <a:spcPts val="0"/>
              </a:spcAft>
              <a:buClr>
                <a:srgbClr val="053B5C"/>
              </a:buClr>
              <a:buSzPts val="2800"/>
              <a:buFont typeface="Oswald"/>
              <a:buNone/>
              <a:defRPr sz="2800">
                <a:solidFill>
                  <a:srgbClr val="053B5C"/>
                </a:solidFill>
                <a:latin typeface="Oswald"/>
                <a:ea typeface="Oswald"/>
                <a:cs typeface="Oswald"/>
                <a:sym typeface="Oswald"/>
              </a:defRPr>
            </a:lvl2pPr>
            <a:lvl3pPr lvl="2" rtl="0">
              <a:spcBef>
                <a:spcPts val="0"/>
              </a:spcBef>
              <a:spcAft>
                <a:spcPts val="0"/>
              </a:spcAft>
              <a:buClr>
                <a:srgbClr val="053B5C"/>
              </a:buClr>
              <a:buSzPts val="2800"/>
              <a:buFont typeface="Oswald"/>
              <a:buNone/>
              <a:defRPr sz="2800">
                <a:solidFill>
                  <a:srgbClr val="053B5C"/>
                </a:solidFill>
                <a:latin typeface="Oswald"/>
                <a:ea typeface="Oswald"/>
                <a:cs typeface="Oswald"/>
                <a:sym typeface="Oswald"/>
              </a:defRPr>
            </a:lvl3pPr>
            <a:lvl4pPr lvl="3" rtl="0">
              <a:spcBef>
                <a:spcPts val="0"/>
              </a:spcBef>
              <a:spcAft>
                <a:spcPts val="0"/>
              </a:spcAft>
              <a:buClr>
                <a:srgbClr val="053B5C"/>
              </a:buClr>
              <a:buSzPts val="2800"/>
              <a:buFont typeface="Oswald"/>
              <a:buNone/>
              <a:defRPr sz="2800">
                <a:solidFill>
                  <a:srgbClr val="053B5C"/>
                </a:solidFill>
                <a:latin typeface="Oswald"/>
                <a:ea typeface="Oswald"/>
                <a:cs typeface="Oswald"/>
                <a:sym typeface="Oswald"/>
              </a:defRPr>
            </a:lvl4pPr>
            <a:lvl5pPr lvl="4" rtl="0">
              <a:spcBef>
                <a:spcPts val="0"/>
              </a:spcBef>
              <a:spcAft>
                <a:spcPts val="0"/>
              </a:spcAft>
              <a:buClr>
                <a:srgbClr val="053B5C"/>
              </a:buClr>
              <a:buSzPts val="2800"/>
              <a:buFont typeface="Oswald"/>
              <a:buNone/>
              <a:defRPr sz="2800">
                <a:solidFill>
                  <a:srgbClr val="053B5C"/>
                </a:solidFill>
                <a:latin typeface="Oswald"/>
                <a:ea typeface="Oswald"/>
                <a:cs typeface="Oswald"/>
                <a:sym typeface="Oswald"/>
              </a:defRPr>
            </a:lvl5pPr>
            <a:lvl6pPr lvl="5" rtl="0">
              <a:spcBef>
                <a:spcPts val="0"/>
              </a:spcBef>
              <a:spcAft>
                <a:spcPts val="0"/>
              </a:spcAft>
              <a:buClr>
                <a:srgbClr val="053B5C"/>
              </a:buClr>
              <a:buSzPts val="2800"/>
              <a:buFont typeface="Oswald"/>
              <a:buNone/>
              <a:defRPr sz="2800">
                <a:solidFill>
                  <a:srgbClr val="053B5C"/>
                </a:solidFill>
                <a:latin typeface="Oswald"/>
                <a:ea typeface="Oswald"/>
                <a:cs typeface="Oswald"/>
                <a:sym typeface="Oswald"/>
              </a:defRPr>
            </a:lvl6pPr>
            <a:lvl7pPr lvl="6" rtl="0">
              <a:spcBef>
                <a:spcPts val="0"/>
              </a:spcBef>
              <a:spcAft>
                <a:spcPts val="0"/>
              </a:spcAft>
              <a:buClr>
                <a:srgbClr val="053B5C"/>
              </a:buClr>
              <a:buSzPts val="2800"/>
              <a:buFont typeface="Oswald"/>
              <a:buNone/>
              <a:defRPr sz="2800">
                <a:solidFill>
                  <a:srgbClr val="053B5C"/>
                </a:solidFill>
                <a:latin typeface="Oswald"/>
                <a:ea typeface="Oswald"/>
                <a:cs typeface="Oswald"/>
                <a:sym typeface="Oswald"/>
              </a:defRPr>
            </a:lvl7pPr>
            <a:lvl8pPr lvl="7" rtl="0">
              <a:spcBef>
                <a:spcPts val="0"/>
              </a:spcBef>
              <a:spcAft>
                <a:spcPts val="0"/>
              </a:spcAft>
              <a:buClr>
                <a:srgbClr val="053B5C"/>
              </a:buClr>
              <a:buSzPts val="2800"/>
              <a:buFont typeface="Oswald"/>
              <a:buNone/>
              <a:defRPr sz="2800">
                <a:solidFill>
                  <a:srgbClr val="053B5C"/>
                </a:solidFill>
                <a:latin typeface="Oswald"/>
                <a:ea typeface="Oswald"/>
                <a:cs typeface="Oswald"/>
                <a:sym typeface="Oswald"/>
              </a:defRPr>
            </a:lvl8pPr>
            <a:lvl9pPr lvl="8" rtl="0">
              <a:spcBef>
                <a:spcPts val="0"/>
              </a:spcBef>
              <a:spcAft>
                <a:spcPts val="0"/>
              </a:spcAft>
              <a:buClr>
                <a:srgbClr val="053B5C"/>
              </a:buClr>
              <a:buSzPts val="2800"/>
              <a:buFont typeface="Oswald"/>
              <a:buNone/>
              <a:defRPr sz="2800">
                <a:solidFill>
                  <a:srgbClr val="053B5C"/>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rtl="0">
              <a:lnSpc>
                <a:spcPct val="115000"/>
              </a:lnSpc>
              <a:spcBef>
                <a:spcPts val="0"/>
              </a:spcBef>
              <a:spcAft>
                <a:spcPts val="0"/>
              </a:spcAft>
              <a:buClr>
                <a:srgbClr val="053B5C"/>
              </a:buClr>
              <a:buSzPts val="1800"/>
              <a:buFont typeface="Open Sans"/>
              <a:buChar char="●"/>
              <a:defRPr sz="1800">
                <a:solidFill>
                  <a:srgbClr val="053B5C"/>
                </a:solidFill>
                <a:latin typeface="Open Sans"/>
                <a:ea typeface="Open Sans"/>
                <a:cs typeface="Open Sans"/>
                <a:sym typeface="Open Sans"/>
              </a:defRPr>
            </a:lvl1pPr>
            <a:lvl2pPr marL="914400" lvl="1" indent="-317500" rtl="0">
              <a:lnSpc>
                <a:spcPct val="115000"/>
              </a:lnSpc>
              <a:spcBef>
                <a:spcPts val="1600"/>
              </a:spcBef>
              <a:spcAft>
                <a:spcPts val="0"/>
              </a:spcAft>
              <a:buClr>
                <a:srgbClr val="053B5C"/>
              </a:buClr>
              <a:buSzPts val="1400"/>
              <a:buFont typeface="Open Sans"/>
              <a:buChar char="○"/>
              <a:defRPr>
                <a:solidFill>
                  <a:srgbClr val="053B5C"/>
                </a:solidFill>
                <a:latin typeface="Open Sans"/>
                <a:ea typeface="Open Sans"/>
                <a:cs typeface="Open Sans"/>
                <a:sym typeface="Open Sans"/>
              </a:defRPr>
            </a:lvl2pPr>
            <a:lvl3pPr marL="1371600" lvl="2" indent="-317500" rtl="0">
              <a:lnSpc>
                <a:spcPct val="115000"/>
              </a:lnSpc>
              <a:spcBef>
                <a:spcPts val="1600"/>
              </a:spcBef>
              <a:spcAft>
                <a:spcPts val="0"/>
              </a:spcAft>
              <a:buClr>
                <a:srgbClr val="053B5C"/>
              </a:buClr>
              <a:buSzPts val="1400"/>
              <a:buFont typeface="Open Sans"/>
              <a:buChar char="■"/>
              <a:defRPr>
                <a:solidFill>
                  <a:srgbClr val="053B5C"/>
                </a:solidFill>
                <a:latin typeface="Open Sans"/>
                <a:ea typeface="Open Sans"/>
                <a:cs typeface="Open Sans"/>
                <a:sym typeface="Open Sans"/>
              </a:defRPr>
            </a:lvl3pPr>
            <a:lvl4pPr marL="1828800" lvl="3" indent="-317500" rtl="0">
              <a:lnSpc>
                <a:spcPct val="115000"/>
              </a:lnSpc>
              <a:spcBef>
                <a:spcPts val="1600"/>
              </a:spcBef>
              <a:spcAft>
                <a:spcPts val="0"/>
              </a:spcAft>
              <a:buClr>
                <a:srgbClr val="053B5C"/>
              </a:buClr>
              <a:buSzPts val="1400"/>
              <a:buFont typeface="Open Sans"/>
              <a:buChar char="●"/>
              <a:defRPr>
                <a:solidFill>
                  <a:srgbClr val="053B5C"/>
                </a:solidFill>
                <a:latin typeface="Open Sans"/>
                <a:ea typeface="Open Sans"/>
                <a:cs typeface="Open Sans"/>
                <a:sym typeface="Open Sans"/>
              </a:defRPr>
            </a:lvl4pPr>
            <a:lvl5pPr marL="2286000" lvl="4" indent="-317500" rtl="0">
              <a:lnSpc>
                <a:spcPct val="115000"/>
              </a:lnSpc>
              <a:spcBef>
                <a:spcPts val="1600"/>
              </a:spcBef>
              <a:spcAft>
                <a:spcPts val="0"/>
              </a:spcAft>
              <a:buClr>
                <a:srgbClr val="053B5C"/>
              </a:buClr>
              <a:buSzPts val="1400"/>
              <a:buFont typeface="Open Sans"/>
              <a:buChar char="○"/>
              <a:defRPr>
                <a:solidFill>
                  <a:srgbClr val="053B5C"/>
                </a:solidFill>
                <a:latin typeface="Open Sans"/>
                <a:ea typeface="Open Sans"/>
                <a:cs typeface="Open Sans"/>
                <a:sym typeface="Open Sans"/>
              </a:defRPr>
            </a:lvl5pPr>
            <a:lvl6pPr marL="2743200" lvl="5" indent="-317500" rtl="0">
              <a:lnSpc>
                <a:spcPct val="115000"/>
              </a:lnSpc>
              <a:spcBef>
                <a:spcPts val="1600"/>
              </a:spcBef>
              <a:spcAft>
                <a:spcPts val="0"/>
              </a:spcAft>
              <a:buClr>
                <a:srgbClr val="053B5C"/>
              </a:buClr>
              <a:buSzPts val="1400"/>
              <a:buFont typeface="Open Sans"/>
              <a:buChar char="■"/>
              <a:defRPr>
                <a:solidFill>
                  <a:srgbClr val="053B5C"/>
                </a:solidFill>
                <a:latin typeface="Open Sans"/>
                <a:ea typeface="Open Sans"/>
                <a:cs typeface="Open Sans"/>
                <a:sym typeface="Open Sans"/>
              </a:defRPr>
            </a:lvl6pPr>
            <a:lvl7pPr marL="3200400" lvl="6" indent="-317500" rtl="0">
              <a:lnSpc>
                <a:spcPct val="115000"/>
              </a:lnSpc>
              <a:spcBef>
                <a:spcPts val="1600"/>
              </a:spcBef>
              <a:spcAft>
                <a:spcPts val="0"/>
              </a:spcAft>
              <a:buClr>
                <a:srgbClr val="053B5C"/>
              </a:buClr>
              <a:buSzPts val="1400"/>
              <a:buFont typeface="Open Sans"/>
              <a:buChar char="●"/>
              <a:defRPr>
                <a:solidFill>
                  <a:srgbClr val="053B5C"/>
                </a:solidFill>
                <a:latin typeface="Open Sans"/>
                <a:ea typeface="Open Sans"/>
                <a:cs typeface="Open Sans"/>
                <a:sym typeface="Open Sans"/>
              </a:defRPr>
            </a:lvl7pPr>
            <a:lvl8pPr marL="3657600" lvl="7" indent="-317500" rtl="0">
              <a:lnSpc>
                <a:spcPct val="115000"/>
              </a:lnSpc>
              <a:spcBef>
                <a:spcPts val="1600"/>
              </a:spcBef>
              <a:spcAft>
                <a:spcPts val="0"/>
              </a:spcAft>
              <a:buClr>
                <a:srgbClr val="053B5C"/>
              </a:buClr>
              <a:buSzPts val="1400"/>
              <a:buFont typeface="Open Sans"/>
              <a:buChar char="○"/>
              <a:defRPr>
                <a:solidFill>
                  <a:srgbClr val="053B5C"/>
                </a:solidFill>
                <a:latin typeface="Open Sans"/>
                <a:ea typeface="Open Sans"/>
                <a:cs typeface="Open Sans"/>
                <a:sym typeface="Open Sans"/>
              </a:defRPr>
            </a:lvl8pPr>
            <a:lvl9pPr marL="4114800" lvl="8" indent="-317500" rtl="0">
              <a:lnSpc>
                <a:spcPct val="115000"/>
              </a:lnSpc>
              <a:spcBef>
                <a:spcPts val="1600"/>
              </a:spcBef>
              <a:spcAft>
                <a:spcPts val="1600"/>
              </a:spcAft>
              <a:buClr>
                <a:srgbClr val="053B5C"/>
              </a:buClr>
              <a:buSzPts val="1400"/>
              <a:buFont typeface="Open Sans"/>
              <a:buChar char="■"/>
              <a:defRPr>
                <a:solidFill>
                  <a:srgbClr val="053B5C"/>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3" r:id="rId3"/>
    <p:sldLayoutId id="2147483654" r:id="rId4"/>
    <p:sldLayoutId id="2147483660" r:id="rId5"/>
    <p:sldLayoutId id="2147483665" r:id="rId6"/>
    <p:sldLayoutId id="2147483668" r:id="rId7"/>
    <p:sldLayoutId id="2147483669" r:id="rId8"/>
    <p:sldLayoutId id="2147483672" r:id="rId9"/>
    <p:sldLayoutId id="2147483673" r:id="rId10"/>
    <p:sldLayoutId id="2147483675" r:id="rId11"/>
  </p:sldLayoutIdLst>
  <p:hf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0.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2.tiff"/><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3.tiff"/><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4.tiff"/><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397" name="Google Shape;397;p34"/>
          <p:cNvSpPr txBox="1">
            <a:spLocks noGrp="1"/>
          </p:cNvSpPr>
          <p:nvPr>
            <p:ph type="ctrTitle"/>
          </p:nvPr>
        </p:nvSpPr>
        <p:spPr>
          <a:xfrm>
            <a:off x="717529" y="1686425"/>
            <a:ext cx="4584300" cy="20526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Sustainable Marketing</a:t>
            </a:r>
            <a:endParaRPr dirty="0"/>
          </a:p>
        </p:txBody>
      </p:sp>
      <p:sp>
        <p:nvSpPr>
          <p:cNvPr id="398" name="Google Shape;398;p34"/>
          <p:cNvSpPr txBox="1">
            <a:spLocks noGrp="1"/>
          </p:cNvSpPr>
          <p:nvPr>
            <p:ph type="subTitle" idx="1"/>
          </p:nvPr>
        </p:nvSpPr>
        <p:spPr>
          <a:xfrm>
            <a:off x="717525" y="3598475"/>
            <a:ext cx="4584300" cy="1002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Navoda Karasinghe Arachchi</a:t>
            </a:r>
          </a:p>
          <a:p>
            <a:pPr marL="0" lvl="0" indent="0" algn="l" rtl="0">
              <a:spcBef>
                <a:spcPts val="0"/>
              </a:spcBef>
              <a:spcAft>
                <a:spcPts val="0"/>
              </a:spcAft>
              <a:buNone/>
            </a:pPr>
            <a:r>
              <a:rPr lang="en" dirty="0"/>
              <a:t>Student ID – 1904439</a:t>
            </a:r>
          </a:p>
          <a:p>
            <a:pPr marL="0" lvl="0" indent="0" algn="l" rtl="0">
              <a:spcBef>
                <a:spcPts val="0"/>
              </a:spcBef>
              <a:spcAft>
                <a:spcPts val="0"/>
              </a:spcAft>
              <a:buNone/>
            </a:pPr>
            <a:r>
              <a:rPr lang="en" dirty="0"/>
              <a:t>Module: BMMB7012D</a:t>
            </a:r>
          </a:p>
          <a:p>
            <a:pPr marL="0" lvl="0" indent="0" algn="l" rtl="0">
              <a:spcBef>
                <a:spcPts val="0"/>
              </a:spcBef>
              <a:spcAft>
                <a:spcPts val="0"/>
              </a:spcAft>
              <a:buNone/>
            </a:pPr>
            <a:r>
              <a:rPr lang="en" dirty="0"/>
              <a:t>21</a:t>
            </a:r>
            <a:r>
              <a:rPr lang="en" baseline="30000" dirty="0"/>
              <a:t>st</a:t>
            </a:r>
            <a:r>
              <a:rPr lang="en" dirty="0"/>
              <a:t> June 2020</a:t>
            </a:r>
            <a:endParaRPr dirty="0"/>
          </a:p>
        </p:txBody>
      </p:sp>
      <p:grpSp>
        <p:nvGrpSpPr>
          <p:cNvPr id="132" name="Google Shape;436;p38">
            <a:extLst>
              <a:ext uri="{FF2B5EF4-FFF2-40B4-BE49-F238E27FC236}">
                <a16:creationId xmlns:a16="http://schemas.microsoft.com/office/drawing/2014/main" id="{2769B4C2-B990-6943-A6AE-7FD50FEDC082}"/>
              </a:ext>
            </a:extLst>
          </p:cNvPr>
          <p:cNvGrpSpPr/>
          <p:nvPr/>
        </p:nvGrpSpPr>
        <p:grpSpPr>
          <a:xfrm>
            <a:off x="5504330" y="543320"/>
            <a:ext cx="3201201" cy="3535654"/>
            <a:chOff x="1736800" y="621675"/>
            <a:chExt cx="4451775" cy="4448225"/>
          </a:xfrm>
        </p:grpSpPr>
        <p:sp>
          <p:nvSpPr>
            <p:cNvPr id="133" name="Google Shape;437;p38">
              <a:extLst>
                <a:ext uri="{FF2B5EF4-FFF2-40B4-BE49-F238E27FC236}">
                  <a16:creationId xmlns:a16="http://schemas.microsoft.com/office/drawing/2014/main" id="{883500CD-F88C-A447-A305-7299293C0D15}"/>
                </a:ext>
              </a:extLst>
            </p:cNvPr>
            <p:cNvSpPr/>
            <p:nvPr/>
          </p:nvSpPr>
          <p:spPr>
            <a:xfrm>
              <a:off x="2950350" y="621675"/>
              <a:ext cx="3168575" cy="3683275"/>
            </a:xfrm>
            <a:custGeom>
              <a:avLst/>
              <a:gdLst/>
              <a:ahLst/>
              <a:cxnLst/>
              <a:rect l="l" t="t" r="r" b="b"/>
              <a:pathLst>
                <a:path w="126743" h="147331" extrusionOk="0">
                  <a:moveTo>
                    <a:pt x="30909" y="1"/>
                  </a:moveTo>
                  <a:cubicBezTo>
                    <a:pt x="27620" y="1"/>
                    <a:pt x="24316" y="644"/>
                    <a:pt x="21289" y="1809"/>
                  </a:cubicBezTo>
                  <a:cubicBezTo>
                    <a:pt x="4585" y="8250"/>
                    <a:pt x="1894" y="30443"/>
                    <a:pt x="798" y="45838"/>
                  </a:cubicBezTo>
                  <a:cubicBezTo>
                    <a:pt x="1" y="56970"/>
                    <a:pt x="1763" y="68353"/>
                    <a:pt x="4573" y="79104"/>
                  </a:cubicBezTo>
                  <a:cubicBezTo>
                    <a:pt x="7252" y="89391"/>
                    <a:pt x="10919" y="99821"/>
                    <a:pt x="16872" y="108703"/>
                  </a:cubicBezTo>
                  <a:cubicBezTo>
                    <a:pt x="24516" y="120121"/>
                    <a:pt x="36208" y="129717"/>
                    <a:pt x="48257" y="136075"/>
                  </a:cubicBezTo>
                  <a:cubicBezTo>
                    <a:pt x="59206" y="141857"/>
                    <a:pt x="71298" y="147331"/>
                    <a:pt x="83763" y="147331"/>
                  </a:cubicBezTo>
                  <a:cubicBezTo>
                    <a:pt x="86980" y="147331"/>
                    <a:pt x="90223" y="146966"/>
                    <a:pt x="93477" y="146148"/>
                  </a:cubicBezTo>
                  <a:cubicBezTo>
                    <a:pt x="118670" y="139814"/>
                    <a:pt x="126743" y="111060"/>
                    <a:pt x="120778" y="88522"/>
                  </a:cubicBezTo>
                  <a:cubicBezTo>
                    <a:pt x="114622" y="65245"/>
                    <a:pt x="94334" y="48767"/>
                    <a:pt x="73177" y="39278"/>
                  </a:cubicBezTo>
                  <a:cubicBezTo>
                    <a:pt x="67581" y="36765"/>
                    <a:pt x="60175" y="33920"/>
                    <a:pt x="55924" y="29312"/>
                  </a:cubicBezTo>
                  <a:cubicBezTo>
                    <a:pt x="52436" y="25526"/>
                    <a:pt x="52436" y="20359"/>
                    <a:pt x="51233" y="15632"/>
                  </a:cubicBezTo>
                  <a:cubicBezTo>
                    <a:pt x="49995" y="10774"/>
                    <a:pt x="47340" y="6547"/>
                    <a:pt x="43185" y="3642"/>
                  </a:cubicBezTo>
                  <a:cubicBezTo>
                    <a:pt x="39567" y="1122"/>
                    <a:pt x="35251" y="1"/>
                    <a:pt x="30909" y="1"/>
                  </a:cubicBezTo>
                  <a:close/>
                </a:path>
              </a:pathLst>
            </a:custGeom>
            <a:solidFill>
              <a:srgbClr val="3FB3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438;p38">
              <a:extLst>
                <a:ext uri="{FF2B5EF4-FFF2-40B4-BE49-F238E27FC236}">
                  <a16:creationId xmlns:a16="http://schemas.microsoft.com/office/drawing/2014/main" id="{564C026E-1769-2B47-91DF-11839CD4F37D}"/>
                </a:ext>
              </a:extLst>
            </p:cNvPr>
            <p:cNvSpPr/>
            <p:nvPr/>
          </p:nvSpPr>
          <p:spPr>
            <a:xfrm>
              <a:off x="1743950" y="2590925"/>
              <a:ext cx="3777575" cy="2478975"/>
            </a:xfrm>
            <a:custGeom>
              <a:avLst/>
              <a:gdLst/>
              <a:ahLst/>
              <a:cxnLst/>
              <a:rect l="l" t="t" r="r" b="b"/>
              <a:pathLst>
                <a:path w="151103" h="99159" extrusionOk="0">
                  <a:moveTo>
                    <a:pt x="80976" y="0"/>
                  </a:moveTo>
                  <a:cubicBezTo>
                    <a:pt x="80204" y="0"/>
                    <a:pt x="79434" y="12"/>
                    <a:pt x="78665" y="36"/>
                  </a:cubicBezTo>
                  <a:cubicBezTo>
                    <a:pt x="73998" y="179"/>
                    <a:pt x="69664" y="929"/>
                    <a:pt x="65295" y="1727"/>
                  </a:cubicBezTo>
                  <a:cubicBezTo>
                    <a:pt x="60520" y="2156"/>
                    <a:pt x="55722" y="2560"/>
                    <a:pt x="50912" y="2894"/>
                  </a:cubicBezTo>
                  <a:cubicBezTo>
                    <a:pt x="47459" y="3132"/>
                    <a:pt x="44006" y="3394"/>
                    <a:pt x="40613" y="3799"/>
                  </a:cubicBezTo>
                  <a:cubicBezTo>
                    <a:pt x="39833" y="3747"/>
                    <a:pt x="39057" y="3709"/>
                    <a:pt x="38304" y="3709"/>
                  </a:cubicBezTo>
                  <a:cubicBezTo>
                    <a:pt x="36286" y="3709"/>
                    <a:pt x="34441" y="3980"/>
                    <a:pt x="33183" y="4977"/>
                  </a:cubicBezTo>
                  <a:cubicBezTo>
                    <a:pt x="32433" y="5132"/>
                    <a:pt x="31695" y="5299"/>
                    <a:pt x="30957" y="5477"/>
                  </a:cubicBezTo>
                  <a:cubicBezTo>
                    <a:pt x="16300" y="9013"/>
                    <a:pt x="6763" y="18491"/>
                    <a:pt x="3406" y="29647"/>
                  </a:cubicBezTo>
                  <a:cubicBezTo>
                    <a:pt x="1" y="40994"/>
                    <a:pt x="3084" y="54281"/>
                    <a:pt x="9514" y="65723"/>
                  </a:cubicBezTo>
                  <a:cubicBezTo>
                    <a:pt x="15038" y="75545"/>
                    <a:pt x="24087" y="84308"/>
                    <a:pt x="36303" y="90226"/>
                  </a:cubicBezTo>
                  <a:cubicBezTo>
                    <a:pt x="49235" y="96492"/>
                    <a:pt x="65296" y="99158"/>
                    <a:pt x="79683" y="99158"/>
                  </a:cubicBezTo>
                  <a:cubicBezTo>
                    <a:pt x="80303" y="99158"/>
                    <a:pt x="80921" y="99153"/>
                    <a:pt x="81535" y="99144"/>
                  </a:cubicBezTo>
                  <a:cubicBezTo>
                    <a:pt x="97203" y="98894"/>
                    <a:pt x="111693" y="94834"/>
                    <a:pt x="123826" y="88571"/>
                  </a:cubicBezTo>
                  <a:cubicBezTo>
                    <a:pt x="135780" y="82415"/>
                    <a:pt x="144757" y="73474"/>
                    <a:pt x="148031" y="62472"/>
                  </a:cubicBezTo>
                  <a:cubicBezTo>
                    <a:pt x="151103" y="52126"/>
                    <a:pt x="148198" y="40232"/>
                    <a:pt x="142185" y="29826"/>
                  </a:cubicBezTo>
                  <a:cubicBezTo>
                    <a:pt x="138304" y="23099"/>
                    <a:pt x="132541" y="16872"/>
                    <a:pt x="124993" y="11954"/>
                  </a:cubicBezTo>
                  <a:cubicBezTo>
                    <a:pt x="116206" y="6227"/>
                    <a:pt x="105562" y="3084"/>
                    <a:pt x="94786" y="1215"/>
                  </a:cubicBezTo>
                  <a:cubicBezTo>
                    <a:pt x="90180" y="420"/>
                    <a:pt x="85557" y="0"/>
                    <a:pt x="80976" y="0"/>
                  </a:cubicBezTo>
                  <a:close/>
                </a:path>
              </a:pathLst>
            </a:custGeom>
            <a:solidFill>
              <a:srgbClr val="FFFFFF">
                <a:alpha val="44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439;p38">
              <a:extLst>
                <a:ext uri="{FF2B5EF4-FFF2-40B4-BE49-F238E27FC236}">
                  <a16:creationId xmlns:a16="http://schemas.microsoft.com/office/drawing/2014/main" id="{03DE09DC-64DB-494E-BEC2-A3DCA841F5A0}"/>
                </a:ext>
              </a:extLst>
            </p:cNvPr>
            <p:cNvSpPr/>
            <p:nvPr/>
          </p:nvSpPr>
          <p:spPr>
            <a:xfrm>
              <a:off x="4102875" y="1393400"/>
              <a:ext cx="2085700" cy="1942975"/>
            </a:xfrm>
            <a:custGeom>
              <a:avLst/>
              <a:gdLst/>
              <a:ahLst/>
              <a:cxnLst/>
              <a:rect l="l" t="t" r="r" b="b"/>
              <a:pathLst>
                <a:path w="83428" h="77719" extrusionOk="0">
                  <a:moveTo>
                    <a:pt x="43744" y="1"/>
                  </a:moveTo>
                  <a:cubicBezTo>
                    <a:pt x="43607" y="1"/>
                    <a:pt x="43469" y="5"/>
                    <a:pt x="43328" y="15"/>
                  </a:cubicBezTo>
                  <a:cubicBezTo>
                    <a:pt x="39256" y="277"/>
                    <a:pt x="37779" y="4360"/>
                    <a:pt x="36839" y="7718"/>
                  </a:cubicBezTo>
                  <a:cubicBezTo>
                    <a:pt x="35589" y="12203"/>
                    <a:pt x="34968" y="18558"/>
                    <a:pt x="31040" y="18558"/>
                  </a:cubicBezTo>
                  <a:cubicBezTo>
                    <a:pt x="29952" y="18558"/>
                    <a:pt x="28611" y="18070"/>
                    <a:pt x="26933" y="16921"/>
                  </a:cubicBezTo>
                  <a:cubicBezTo>
                    <a:pt x="25614" y="16019"/>
                    <a:pt x="23908" y="14589"/>
                    <a:pt x="22178" y="14589"/>
                  </a:cubicBezTo>
                  <a:cubicBezTo>
                    <a:pt x="21830" y="14589"/>
                    <a:pt x="21481" y="14647"/>
                    <a:pt x="21134" y="14778"/>
                  </a:cubicBezTo>
                  <a:cubicBezTo>
                    <a:pt x="15276" y="16993"/>
                    <a:pt x="19075" y="24530"/>
                    <a:pt x="19753" y="28387"/>
                  </a:cubicBezTo>
                  <a:cubicBezTo>
                    <a:pt x="20166" y="30701"/>
                    <a:pt x="20096" y="34763"/>
                    <a:pt x="17456" y="34763"/>
                  </a:cubicBezTo>
                  <a:cubicBezTo>
                    <a:pt x="17054" y="34763"/>
                    <a:pt x="16592" y="34669"/>
                    <a:pt x="16062" y="34459"/>
                  </a:cubicBezTo>
                  <a:cubicBezTo>
                    <a:pt x="11365" y="32594"/>
                    <a:pt x="10296" y="26273"/>
                    <a:pt x="4770" y="26273"/>
                  </a:cubicBezTo>
                  <a:cubicBezTo>
                    <a:pt x="4512" y="26273"/>
                    <a:pt x="4244" y="26287"/>
                    <a:pt x="3966" y="26315"/>
                  </a:cubicBezTo>
                  <a:cubicBezTo>
                    <a:pt x="715" y="26649"/>
                    <a:pt x="1" y="29554"/>
                    <a:pt x="489" y="32328"/>
                  </a:cubicBezTo>
                  <a:cubicBezTo>
                    <a:pt x="1251" y="36555"/>
                    <a:pt x="3644" y="40222"/>
                    <a:pt x="5085" y="44211"/>
                  </a:cubicBezTo>
                  <a:cubicBezTo>
                    <a:pt x="6597" y="48390"/>
                    <a:pt x="7061" y="52997"/>
                    <a:pt x="6549" y="57403"/>
                  </a:cubicBezTo>
                  <a:cubicBezTo>
                    <a:pt x="6275" y="59784"/>
                    <a:pt x="4037" y="62999"/>
                    <a:pt x="4632" y="65380"/>
                  </a:cubicBezTo>
                  <a:cubicBezTo>
                    <a:pt x="5513" y="68856"/>
                    <a:pt x="12336" y="68321"/>
                    <a:pt x="15050" y="68797"/>
                  </a:cubicBezTo>
                  <a:cubicBezTo>
                    <a:pt x="18884" y="69476"/>
                    <a:pt x="22766" y="70095"/>
                    <a:pt x="26468" y="71345"/>
                  </a:cubicBezTo>
                  <a:cubicBezTo>
                    <a:pt x="30939" y="72847"/>
                    <a:pt x="38196" y="77718"/>
                    <a:pt x="44090" y="77718"/>
                  </a:cubicBezTo>
                  <a:cubicBezTo>
                    <a:pt x="46186" y="77718"/>
                    <a:pt x="48109" y="77102"/>
                    <a:pt x="49674" y="75500"/>
                  </a:cubicBezTo>
                  <a:cubicBezTo>
                    <a:pt x="51602" y="73524"/>
                    <a:pt x="50626" y="70488"/>
                    <a:pt x="49185" y="68559"/>
                  </a:cubicBezTo>
                  <a:cubicBezTo>
                    <a:pt x="47364" y="66130"/>
                    <a:pt x="44090" y="64594"/>
                    <a:pt x="42661" y="61856"/>
                  </a:cubicBezTo>
                  <a:cubicBezTo>
                    <a:pt x="41468" y="59570"/>
                    <a:pt x="43103" y="58980"/>
                    <a:pt x="45242" y="58980"/>
                  </a:cubicBezTo>
                  <a:cubicBezTo>
                    <a:pt x="47158" y="58980"/>
                    <a:pt x="49479" y="59453"/>
                    <a:pt x="50531" y="59605"/>
                  </a:cubicBezTo>
                  <a:cubicBezTo>
                    <a:pt x="52312" y="59861"/>
                    <a:pt x="54410" y="60234"/>
                    <a:pt x="56446" y="60234"/>
                  </a:cubicBezTo>
                  <a:cubicBezTo>
                    <a:pt x="59050" y="60234"/>
                    <a:pt x="61553" y="59624"/>
                    <a:pt x="63163" y="57379"/>
                  </a:cubicBezTo>
                  <a:cubicBezTo>
                    <a:pt x="66116" y="53271"/>
                    <a:pt x="61497" y="49068"/>
                    <a:pt x="58818" y="46354"/>
                  </a:cubicBezTo>
                  <a:cubicBezTo>
                    <a:pt x="55151" y="42627"/>
                    <a:pt x="56532" y="41246"/>
                    <a:pt x="59306" y="40817"/>
                  </a:cubicBezTo>
                  <a:cubicBezTo>
                    <a:pt x="60111" y="40689"/>
                    <a:pt x="61032" y="40643"/>
                    <a:pt x="61979" y="40643"/>
                  </a:cubicBezTo>
                  <a:cubicBezTo>
                    <a:pt x="63762" y="40643"/>
                    <a:pt x="65636" y="40807"/>
                    <a:pt x="66997" y="40901"/>
                  </a:cubicBezTo>
                  <a:cubicBezTo>
                    <a:pt x="68350" y="40991"/>
                    <a:pt x="70090" y="41137"/>
                    <a:pt x="71903" y="41137"/>
                  </a:cubicBezTo>
                  <a:cubicBezTo>
                    <a:pt x="76075" y="41137"/>
                    <a:pt x="80636" y="40364"/>
                    <a:pt x="81773" y="36364"/>
                  </a:cubicBezTo>
                  <a:cubicBezTo>
                    <a:pt x="83428" y="30578"/>
                    <a:pt x="75260" y="28090"/>
                    <a:pt x="71057" y="27816"/>
                  </a:cubicBezTo>
                  <a:cubicBezTo>
                    <a:pt x="69545" y="27720"/>
                    <a:pt x="66307" y="27518"/>
                    <a:pt x="65557" y="25863"/>
                  </a:cubicBezTo>
                  <a:cubicBezTo>
                    <a:pt x="64425" y="23339"/>
                    <a:pt x="68890" y="21386"/>
                    <a:pt x="70414" y="20291"/>
                  </a:cubicBezTo>
                  <a:cubicBezTo>
                    <a:pt x="73534" y="18029"/>
                    <a:pt x="75927" y="14493"/>
                    <a:pt x="76606" y="10659"/>
                  </a:cubicBezTo>
                  <a:cubicBezTo>
                    <a:pt x="77201" y="7313"/>
                    <a:pt x="75355" y="4337"/>
                    <a:pt x="72319" y="2920"/>
                  </a:cubicBezTo>
                  <a:cubicBezTo>
                    <a:pt x="71216" y="2408"/>
                    <a:pt x="70191" y="2186"/>
                    <a:pt x="69227" y="2186"/>
                  </a:cubicBezTo>
                  <a:cubicBezTo>
                    <a:pt x="63183" y="2186"/>
                    <a:pt x="59515" y="10924"/>
                    <a:pt x="53960" y="12135"/>
                  </a:cubicBezTo>
                  <a:cubicBezTo>
                    <a:pt x="53728" y="12186"/>
                    <a:pt x="53514" y="12210"/>
                    <a:pt x="53317" y="12210"/>
                  </a:cubicBezTo>
                  <a:cubicBezTo>
                    <a:pt x="50797" y="12210"/>
                    <a:pt x="50946" y="8282"/>
                    <a:pt x="50317" y="6206"/>
                  </a:cubicBezTo>
                  <a:cubicBezTo>
                    <a:pt x="49353" y="3076"/>
                    <a:pt x="47297" y="1"/>
                    <a:pt x="43744" y="1"/>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440;p38">
              <a:extLst>
                <a:ext uri="{FF2B5EF4-FFF2-40B4-BE49-F238E27FC236}">
                  <a16:creationId xmlns:a16="http://schemas.microsoft.com/office/drawing/2014/main" id="{342B9C7B-0FF9-3541-8EFC-28D84BE06D88}"/>
                </a:ext>
              </a:extLst>
            </p:cNvPr>
            <p:cNvSpPr/>
            <p:nvPr/>
          </p:nvSpPr>
          <p:spPr>
            <a:xfrm>
              <a:off x="3636950" y="1852825"/>
              <a:ext cx="1947450" cy="1333525"/>
            </a:xfrm>
            <a:custGeom>
              <a:avLst/>
              <a:gdLst/>
              <a:ahLst/>
              <a:cxnLst/>
              <a:rect l="l" t="t" r="r" b="b"/>
              <a:pathLst>
                <a:path w="77898" h="53341" extrusionOk="0">
                  <a:moveTo>
                    <a:pt x="77657" y="0"/>
                  </a:moveTo>
                  <a:cubicBezTo>
                    <a:pt x="77524" y="0"/>
                    <a:pt x="77309" y="98"/>
                    <a:pt x="77038" y="330"/>
                  </a:cubicBezTo>
                  <a:cubicBezTo>
                    <a:pt x="77038" y="330"/>
                    <a:pt x="75681" y="1521"/>
                    <a:pt x="73430" y="3497"/>
                  </a:cubicBezTo>
                  <a:cubicBezTo>
                    <a:pt x="72299" y="4486"/>
                    <a:pt x="70954" y="5664"/>
                    <a:pt x="69430" y="6998"/>
                  </a:cubicBezTo>
                  <a:cubicBezTo>
                    <a:pt x="68668" y="7665"/>
                    <a:pt x="67870" y="8367"/>
                    <a:pt x="67037" y="9093"/>
                  </a:cubicBezTo>
                  <a:cubicBezTo>
                    <a:pt x="66203" y="9820"/>
                    <a:pt x="65334" y="10594"/>
                    <a:pt x="64441" y="11391"/>
                  </a:cubicBezTo>
                  <a:cubicBezTo>
                    <a:pt x="63548" y="12177"/>
                    <a:pt x="62631" y="12999"/>
                    <a:pt x="61691" y="13832"/>
                  </a:cubicBezTo>
                  <a:cubicBezTo>
                    <a:pt x="61453" y="14034"/>
                    <a:pt x="61215" y="14249"/>
                    <a:pt x="60976" y="14463"/>
                  </a:cubicBezTo>
                  <a:cubicBezTo>
                    <a:pt x="60750" y="14677"/>
                    <a:pt x="60512" y="14892"/>
                    <a:pt x="60274" y="15106"/>
                  </a:cubicBezTo>
                  <a:cubicBezTo>
                    <a:pt x="59798" y="15535"/>
                    <a:pt x="59321" y="15975"/>
                    <a:pt x="58845" y="16416"/>
                  </a:cubicBezTo>
                  <a:cubicBezTo>
                    <a:pt x="57881" y="17297"/>
                    <a:pt x="56916" y="18190"/>
                    <a:pt x="55940" y="19083"/>
                  </a:cubicBezTo>
                  <a:lnTo>
                    <a:pt x="55571" y="19416"/>
                  </a:lnTo>
                  <a:lnTo>
                    <a:pt x="55214" y="19773"/>
                  </a:lnTo>
                  <a:cubicBezTo>
                    <a:pt x="54976" y="20011"/>
                    <a:pt x="54738" y="20250"/>
                    <a:pt x="54499" y="20488"/>
                  </a:cubicBezTo>
                  <a:cubicBezTo>
                    <a:pt x="54035" y="20964"/>
                    <a:pt x="53571" y="21440"/>
                    <a:pt x="53106" y="21916"/>
                  </a:cubicBezTo>
                  <a:cubicBezTo>
                    <a:pt x="51261" y="23845"/>
                    <a:pt x="49463" y="25798"/>
                    <a:pt x="47725" y="27691"/>
                  </a:cubicBezTo>
                  <a:cubicBezTo>
                    <a:pt x="45975" y="29572"/>
                    <a:pt x="44284" y="31370"/>
                    <a:pt x="42653" y="33025"/>
                  </a:cubicBezTo>
                  <a:cubicBezTo>
                    <a:pt x="41033" y="34668"/>
                    <a:pt x="39259" y="36406"/>
                    <a:pt x="37342" y="38085"/>
                  </a:cubicBezTo>
                  <a:cubicBezTo>
                    <a:pt x="36378" y="38918"/>
                    <a:pt x="35390" y="39752"/>
                    <a:pt x="34354" y="40538"/>
                  </a:cubicBezTo>
                  <a:cubicBezTo>
                    <a:pt x="33318" y="41335"/>
                    <a:pt x="32247" y="42109"/>
                    <a:pt x="31151" y="42824"/>
                  </a:cubicBezTo>
                  <a:cubicBezTo>
                    <a:pt x="30044" y="43550"/>
                    <a:pt x="28913" y="44205"/>
                    <a:pt x="27746" y="44812"/>
                  </a:cubicBezTo>
                  <a:cubicBezTo>
                    <a:pt x="27460" y="44967"/>
                    <a:pt x="27175" y="45122"/>
                    <a:pt x="26877" y="45253"/>
                  </a:cubicBezTo>
                  <a:cubicBezTo>
                    <a:pt x="26579" y="45395"/>
                    <a:pt x="26293" y="45538"/>
                    <a:pt x="25996" y="45669"/>
                  </a:cubicBezTo>
                  <a:cubicBezTo>
                    <a:pt x="25401" y="45919"/>
                    <a:pt x="24793" y="46146"/>
                    <a:pt x="24186" y="46384"/>
                  </a:cubicBezTo>
                  <a:cubicBezTo>
                    <a:pt x="23888" y="46503"/>
                    <a:pt x="23591" y="46622"/>
                    <a:pt x="23293" y="46741"/>
                  </a:cubicBezTo>
                  <a:cubicBezTo>
                    <a:pt x="23138" y="46800"/>
                    <a:pt x="22995" y="46860"/>
                    <a:pt x="22853" y="46919"/>
                  </a:cubicBezTo>
                  <a:cubicBezTo>
                    <a:pt x="22698" y="46967"/>
                    <a:pt x="22543" y="47027"/>
                    <a:pt x="22400" y="47074"/>
                  </a:cubicBezTo>
                  <a:cubicBezTo>
                    <a:pt x="21793" y="47289"/>
                    <a:pt x="21198" y="47491"/>
                    <a:pt x="20602" y="47693"/>
                  </a:cubicBezTo>
                  <a:cubicBezTo>
                    <a:pt x="20317" y="47801"/>
                    <a:pt x="20019" y="47908"/>
                    <a:pt x="19721" y="48003"/>
                  </a:cubicBezTo>
                  <a:cubicBezTo>
                    <a:pt x="19435" y="48098"/>
                    <a:pt x="19138" y="48182"/>
                    <a:pt x="18852" y="48277"/>
                  </a:cubicBezTo>
                  <a:cubicBezTo>
                    <a:pt x="18257" y="48455"/>
                    <a:pt x="17685" y="48634"/>
                    <a:pt x="17114" y="48813"/>
                  </a:cubicBezTo>
                  <a:cubicBezTo>
                    <a:pt x="12566" y="50170"/>
                    <a:pt x="8470" y="51087"/>
                    <a:pt x="5553" y="51753"/>
                  </a:cubicBezTo>
                  <a:cubicBezTo>
                    <a:pt x="4100" y="52075"/>
                    <a:pt x="2922" y="52337"/>
                    <a:pt x="2112" y="52503"/>
                  </a:cubicBezTo>
                  <a:cubicBezTo>
                    <a:pt x="1314" y="52682"/>
                    <a:pt x="874" y="52777"/>
                    <a:pt x="874" y="52777"/>
                  </a:cubicBezTo>
                  <a:cubicBezTo>
                    <a:pt x="47" y="52974"/>
                    <a:pt x="1" y="53340"/>
                    <a:pt x="641" y="53340"/>
                  </a:cubicBezTo>
                  <a:cubicBezTo>
                    <a:pt x="739" y="53340"/>
                    <a:pt x="852" y="53332"/>
                    <a:pt x="981" y="53313"/>
                  </a:cubicBezTo>
                  <a:cubicBezTo>
                    <a:pt x="981" y="53313"/>
                    <a:pt x="1421" y="53218"/>
                    <a:pt x="2231" y="53063"/>
                  </a:cubicBezTo>
                  <a:cubicBezTo>
                    <a:pt x="3041" y="52896"/>
                    <a:pt x="4219" y="52658"/>
                    <a:pt x="5684" y="52361"/>
                  </a:cubicBezTo>
                  <a:cubicBezTo>
                    <a:pt x="8625" y="51741"/>
                    <a:pt x="12732" y="50884"/>
                    <a:pt x="17340" y="49575"/>
                  </a:cubicBezTo>
                  <a:cubicBezTo>
                    <a:pt x="17911" y="49408"/>
                    <a:pt x="18495" y="49241"/>
                    <a:pt x="19090" y="49063"/>
                  </a:cubicBezTo>
                  <a:cubicBezTo>
                    <a:pt x="19388" y="48979"/>
                    <a:pt x="19686" y="48884"/>
                    <a:pt x="19983" y="48801"/>
                  </a:cubicBezTo>
                  <a:cubicBezTo>
                    <a:pt x="20281" y="48705"/>
                    <a:pt x="20578" y="48598"/>
                    <a:pt x="20876" y="48503"/>
                  </a:cubicBezTo>
                  <a:cubicBezTo>
                    <a:pt x="21471" y="48301"/>
                    <a:pt x="22079" y="48098"/>
                    <a:pt x="22686" y="47896"/>
                  </a:cubicBezTo>
                  <a:cubicBezTo>
                    <a:pt x="22841" y="47848"/>
                    <a:pt x="22995" y="47789"/>
                    <a:pt x="23150" y="47741"/>
                  </a:cubicBezTo>
                  <a:cubicBezTo>
                    <a:pt x="23293" y="47681"/>
                    <a:pt x="23448" y="47622"/>
                    <a:pt x="23603" y="47562"/>
                  </a:cubicBezTo>
                  <a:cubicBezTo>
                    <a:pt x="23900" y="47455"/>
                    <a:pt x="24210" y="47336"/>
                    <a:pt x="24519" y="47217"/>
                  </a:cubicBezTo>
                  <a:cubicBezTo>
                    <a:pt x="25127" y="46979"/>
                    <a:pt x="25746" y="46753"/>
                    <a:pt x="26365" y="46515"/>
                  </a:cubicBezTo>
                  <a:cubicBezTo>
                    <a:pt x="26663" y="46372"/>
                    <a:pt x="26972" y="46229"/>
                    <a:pt x="27270" y="46086"/>
                  </a:cubicBezTo>
                  <a:cubicBezTo>
                    <a:pt x="27579" y="45955"/>
                    <a:pt x="27877" y="45800"/>
                    <a:pt x="28175" y="45646"/>
                  </a:cubicBezTo>
                  <a:cubicBezTo>
                    <a:pt x="29365" y="45038"/>
                    <a:pt x="30544" y="44372"/>
                    <a:pt x="31675" y="43645"/>
                  </a:cubicBezTo>
                  <a:cubicBezTo>
                    <a:pt x="32806" y="42919"/>
                    <a:pt x="33902" y="42145"/>
                    <a:pt x="34961" y="41347"/>
                  </a:cubicBezTo>
                  <a:cubicBezTo>
                    <a:pt x="36021" y="40538"/>
                    <a:pt x="37033" y="39704"/>
                    <a:pt x="38021" y="38859"/>
                  </a:cubicBezTo>
                  <a:cubicBezTo>
                    <a:pt x="39974" y="37168"/>
                    <a:pt x="41772" y="35430"/>
                    <a:pt x="43415" y="33763"/>
                  </a:cubicBezTo>
                  <a:cubicBezTo>
                    <a:pt x="45046" y="32108"/>
                    <a:pt x="46748" y="30286"/>
                    <a:pt x="48475" y="28381"/>
                  </a:cubicBezTo>
                  <a:cubicBezTo>
                    <a:pt x="50213" y="26488"/>
                    <a:pt x="51999" y="24524"/>
                    <a:pt x="53809" y="22595"/>
                  </a:cubicBezTo>
                  <a:cubicBezTo>
                    <a:pt x="54273" y="22107"/>
                    <a:pt x="54726" y="21631"/>
                    <a:pt x="55190" y="21154"/>
                  </a:cubicBezTo>
                  <a:cubicBezTo>
                    <a:pt x="55416" y="20916"/>
                    <a:pt x="55642" y="20678"/>
                    <a:pt x="55881" y="20452"/>
                  </a:cubicBezTo>
                  <a:lnTo>
                    <a:pt x="56226" y="20095"/>
                  </a:lnTo>
                  <a:lnTo>
                    <a:pt x="56583" y="19761"/>
                  </a:lnTo>
                  <a:cubicBezTo>
                    <a:pt x="57547" y="18857"/>
                    <a:pt x="58512" y="17952"/>
                    <a:pt x="59452" y="17071"/>
                  </a:cubicBezTo>
                  <a:cubicBezTo>
                    <a:pt x="59929" y="16618"/>
                    <a:pt x="60393" y="16178"/>
                    <a:pt x="60869" y="15749"/>
                  </a:cubicBezTo>
                  <a:cubicBezTo>
                    <a:pt x="61095" y="15523"/>
                    <a:pt x="61334" y="15308"/>
                    <a:pt x="61560" y="15094"/>
                  </a:cubicBezTo>
                  <a:cubicBezTo>
                    <a:pt x="61798" y="14880"/>
                    <a:pt x="62024" y="14666"/>
                    <a:pt x="62262" y="14451"/>
                  </a:cubicBezTo>
                  <a:cubicBezTo>
                    <a:pt x="63191" y="13606"/>
                    <a:pt x="64096" y="12784"/>
                    <a:pt x="64977" y="11987"/>
                  </a:cubicBezTo>
                  <a:cubicBezTo>
                    <a:pt x="72049" y="5581"/>
                    <a:pt x="77407" y="735"/>
                    <a:pt x="77407" y="735"/>
                  </a:cubicBezTo>
                  <a:cubicBezTo>
                    <a:pt x="77868" y="321"/>
                    <a:pt x="77898" y="0"/>
                    <a:pt x="77657" y="0"/>
                  </a:cubicBezTo>
                  <a:close/>
                </a:path>
              </a:pathLst>
            </a:custGeom>
            <a:solidFill>
              <a:srgbClr val="439D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441;p38">
              <a:extLst>
                <a:ext uri="{FF2B5EF4-FFF2-40B4-BE49-F238E27FC236}">
                  <a16:creationId xmlns:a16="http://schemas.microsoft.com/office/drawing/2014/main" id="{D87F0FDB-CDB9-1448-99D8-77302E70CC97}"/>
                </a:ext>
              </a:extLst>
            </p:cNvPr>
            <p:cNvSpPr/>
            <p:nvPr/>
          </p:nvSpPr>
          <p:spPr>
            <a:xfrm>
              <a:off x="4653100" y="2680525"/>
              <a:ext cx="490125" cy="66750"/>
            </a:xfrm>
            <a:custGeom>
              <a:avLst/>
              <a:gdLst/>
              <a:ahLst/>
              <a:cxnLst/>
              <a:rect l="l" t="t" r="r" b="b"/>
              <a:pathLst>
                <a:path w="19605" h="2670" extrusionOk="0">
                  <a:moveTo>
                    <a:pt x="13901" y="0"/>
                  </a:moveTo>
                  <a:cubicBezTo>
                    <a:pt x="13437" y="0"/>
                    <a:pt x="12960" y="12"/>
                    <a:pt x="12472" y="24"/>
                  </a:cubicBezTo>
                  <a:cubicBezTo>
                    <a:pt x="12234" y="24"/>
                    <a:pt x="11996" y="36"/>
                    <a:pt x="11758" y="36"/>
                  </a:cubicBezTo>
                  <a:cubicBezTo>
                    <a:pt x="11639" y="48"/>
                    <a:pt x="11520" y="48"/>
                    <a:pt x="11401" y="48"/>
                  </a:cubicBezTo>
                  <a:cubicBezTo>
                    <a:pt x="11282" y="60"/>
                    <a:pt x="11163" y="72"/>
                    <a:pt x="11044" y="72"/>
                  </a:cubicBezTo>
                  <a:cubicBezTo>
                    <a:pt x="10579" y="107"/>
                    <a:pt x="10127" y="143"/>
                    <a:pt x="9710" y="179"/>
                  </a:cubicBezTo>
                  <a:cubicBezTo>
                    <a:pt x="9472" y="203"/>
                    <a:pt x="9222" y="226"/>
                    <a:pt x="8972" y="250"/>
                  </a:cubicBezTo>
                  <a:cubicBezTo>
                    <a:pt x="8722" y="286"/>
                    <a:pt x="8460" y="322"/>
                    <a:pt x="8198" y="357"/>
                  </a:cubicBezTo>
                  <a:cubicBezTo>
                    <a:pt x="7674" y="429"/>
                    <a:pt x="7138" y="500"/>
                    <a:pt x="6602" y="584"/>
                  </a:cubicBezTo>
                  <a:cubicBezTo>
                    <a:pt x="6067" y="679"/>
                    <a:pt x="5519" y="786"/>
                    <a:pt x="4995" y="881"/>
                  </a:cubicBezTo>
                  <a:cubicBezTo>
                    <a:pt x="4733" y="941"/>
                    <a:pt x="4471" y="988"/>
                    <a:pt x="4221" y="1036"/>
                  </a:cubicBezTo>
                  <a:cubicBezTo>
                    <a:pt x="3971" y="1096"/>
                    <a:pt x="3733" y="1155"/>
                    <a:pt x="3495" y="1215"/>
                  </a:cubicBezTo>
                  <a:cubicBezTo>
                    <a:pt x="3019" y="1334"/>
                    <a:pt x="2566" y="1441"/>
                    <a:pt x="2161" y="1536"/>
                  </a:cubicBezTo>
                  <a:cubicBezTo>
                    <a:pt x="1769" y="1655"/>
                    <a:pt x="1411" y="1762"/>
                    <a:pt x="1114" y="1846"/>
                  </a:cubicBezTo>
                  <a:cubicBezTo>
                    <a:pt x="530" y="2024"/>
                    <a:pt x="173" y="2131"/>
                    <a:pt x="173" y="2131"/>
                  </a:cubicBezTo>
                  <a:cubicBezTo>
                    <a:pt x="1" y="2200"/>
                    <a:pt x="117" y="2669"/>
                    <a:pt x="307" y="2669"/>
                  </a:cubicBezTo>
                  <a:cubicBezTo>
                    <a:pt x="314" y="2669"/>
                    <a:pt x="321" y="2668"/>
                    <a:pt x="328" y="2667"/>
                  </a:cubicBezTo>
                  <a:cubicBezTo>
                    <a:pt x="328" y="2667"/>
                    <a:pt x="685" y="2584"/>
                    <a:pt x="1280" y="2453"/>
                  </a:cubicBezTo>
                  <a:cubicBezTo>
                    <a:pt x="1578" y="2393"/>
                    <a:pt x="1923" y="2310"/>
                    <a:pt x="2328" y="2227"/>
                  </a:cubicBezTo>
                  <a:cubicBezTo>
                    <a:pt x="2733" y="2155"/>
                    <a:pt x="3173" y="2084"/>
                    <a:pt x="3650" y="2000"/>
                  </a:cubicBezTo>
                  <a:cubicBezTo>
                    <a:pt x="3888" y="1953"/>
                    <a:pt x="4126" y="1917"/>
                    <a:pt x="4376" y="1870"/>
                  </a:cubicBezTo>
                  <a:cubicBezTo>
                    <a:pt x="4626" y="1834"/>
                    <a:pt x="4888" y="1798"/>
                    <a:pt x="5150" y="1762"/>
                  </a:cubicBezTo>
                  <a:cubicBezTo>
                    <a:pt x="5674" y="1691"/>
                    <a:pt x="6210" y="1619"/>
                    <a:pt x="6733" y="1548"/>
                  </a:cubicBezTo>
                  <a:cubicBezTo>
                    <a:pt x="7269" y="1489"/>
                    <a:pt x="7805" y="1429"/>
                    <a:pt x="8317" y="1381"/>
                  </a:cubicBezTo>
                  <a:cubicBezTo>
                    <a:pt x="8579" y="1346"/>
                    <a:pt x="8829" y="1322"/>
                    <a:pt x="9079" y="1298"/>
                  </a:cubicBezTo>
                  <a:cubicBezTo>
                    <a:pt x="9329" y="1274"/>
                    <a:pt x="9567" y="1250"/>
                    <a:pt x="9805" y="1239"/>
                  </a:cubicBezTo>
                  <a:cubicBezTo>
                    <a:pt x="10222" y="1191"/>
                    <a:pt x="10663" y="1155"/>
                    <a:pt x="11127" y="1108"/>
                  </a:cubicBezTo>
                  <a:cubicBezTo>
                    <a:pt x="11234" y="1096"/>
                    <a:pt x="11353" y="1084"/>
                    <a:pt x="11460" y="1072"/>
                  </a:cubicBezTo>
                  <a:cubicBezTo>
                    <a:pt x="11579" y="1072"/>
                    <a:pt x="11698" y="1060"/>
                    <a:pt x="11817" y="1060"/>
                  </a:cubicBezTo>
                  <a:cubicBezTo>
                    <a:pt x="12056" y="1036"/>
                    <a:pt x="12282" y="1024"/>
                    <a:pt x="12520" y="1012"/>
                  </a:cubicBezTo>
                  <a:cubicBezTo>
                    <a:pt x="12996" y="977"/>
                    <a:pt x="13460" y="941"/>
                    <a:pt x="13925" y="917"/>
                  </a:cubicBezTo>
                  <a:cubicBezTo>
                    <a:pt x="14389" y="893"/>
                    <a:pt x="14842" y="881"/>
                    <a:pt x="15258" y="869"/>
                  </a:cubicBezTo>
                  <a:cubicBezTo>
                    <a:pt x="15830" y="838"/>
                    <a:pt x="16354" y="838"/>
                    <a:pt x="16802" y="838"/>
                  </a:cubicBezTo>
                  <a:lnTo>
                    <a:pt x="16802" y="838"/>
                  </a:lnTo>
                  <a:cubicBezTo>
                    <a:pt x="17026" y="838"/>
                    <a:pt x="17231" y="838"/>
                    <a:pt x="17413" y="834"/>
                  </a:cubicBezTo>
                  <a:cubicBezTo>
                    <a:pt x="17866" y="834"/>
                    <a:pt x="18189" y="834"/>
                    <a:pt x="18314" y="827"/>
                  </a:cubicBezTo>
                  <a:lnTo>
                    <a:pt x="18314" y="827"/>
                  </a:lnTo>
                  <a:cubicBezTo>
                    <a:pt x="18323" y="833"/>
                    <a:pt x="18333" y="839"/>
                    <a:pt x="18342" y="846"/>
                  </a:cubicBezTo>
                  <a:cubicBezTo>
                    <a:pt x="18378" y="858"/>
                    <a:pt x="18413" y="869"/>
                    <a:pt x="18449" y="881"/>
                  </a:cubicBezTo>
                  <a:cubicBezTo>
                    <a:pt x="18509" y="905"/>
                    <a:pt x="18556" y="917"/>
                    <a:pt x="18616" y="929"/>
                  </a:cubicBezTo>
                  <a:cubicBezTo>
                    <a:pt x="18711" y="953"/>
                    <a:pt x="18794" y="977"/>
                    <a:pt x="18866" y="988"/>
                  </a:cubicBezTo>
                  <a:cubicBezTo>
                    <a:pt x="19009" y="1012"/>
                    <a:pt x="19104" y="1024"/>
                    <a:pt x="19175" y="1036"/>
                  </a:cubicBezTo>
                  <a:cubicBezTo>
                    <a:pt x="19318" y="1060"/>
                    <a:pt x="19330" y="1060"/>
                    <a:pt x="19330" y="1060"/>
                  </a:cubicBezTo>
                  <a:cubicBezTo>
                    <a:pt x="19533" y="1060"/>
                    <a:pt x="19604" y="607"/>
                    <a:pt x="19414" y="524"/>
                  </a:cubicBezTo>
                  <a:cubicBezTo>
                    <a:pt x="19414" y="524"/>
                    <a:pt x="19402" y="524"/>
                    <a:pt x="19271" y="500"/>
                  </a:cubicBezTo>
                  <a:cubicBezTo>
                    <a:pt x="19199" y="488"/>
                    <a:pt x="19104" y="465"/>
                    <a:pt x="18973" y="441"/>
                  </a:cubicBezTo>
                  <a:cubicBezTo>
                    <a:pt x="18914" y="429"/>
                    <a:pt x="18830" y="417"/>
                    <a:pt x="18759" y="393"/>
                  </a:cubicBezTo>
                  <a:cubicBezTo>
                    <a:pt x="18723" y="381"/>
                    <a:pt x="18675" y="369"/>
                    <a:pt x="18640" y="357"/>
                  </a:cubicBezTo>
                  <a:cubicBezTo>
                    <a:pt x="18616" y="346"/>
                    <a:pt x="18604" y="334"/>
                    <a:pt x="18580" y="334"/>
                  </a:cubicBezTo>
                  <a:cubicBezTo>
                    <a:pt x="18568" y="322"/>
                    <a:pt x="18556" y="322"/>
                    <a:pt x="18544" y="310"/>
                  </a:cubicBezTo>
                  <a:lnTo>
                    <a:pt x="18449" y="274"/>
                  </a:lnTo>
                  <a:lnTo>
                    <a:pt x="18402" y="262"/>
                  </a:lnTo>
                  <a:cubicBezTo>
                    <a:pt x="18354" y="250"/>
                    <a:pt x="18009" y="215"/>
                    <a:pt x="17449" y="167"/>
                  </a:cubicBezTo>
                  <a:cubicBezTo>
                    <a:pt x="16889" y="119"/>
                    <a:pt x="16127" y="36"/>
                    <a:pt x="15258" y="36"/>
                  </a:cubicBezTo>
                  <a:cubicBezTo>
                    <a:pt x="14830" y="24"/>
                    <a:pt x="14377" y="12"/>
                    <a:pt x="13901" y="0"/>
                  </a:cubicBezTo>
                  <a:close/>
                </a:path>
              </a:pathLst>
            </a:custGeom>
            <a:solidFill>
              <a:srgbClr val="439D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442;p38">
              <a:extLst>
                <a:ext uri="{FF2B5EF4-FFF2-40B4-BE49-F238E27FC236}">
                  <a16:creationId xmlns:a16="http://schemas.microsoft.com/office/drawing/2014/main" id="{2F51F6FC-447E-0B40-8DAD-47FD5586299A}"/>
                </a:ext>
              </a:extLst>
            </p:cNvPr>
            <p:cNvSpPr/>
            <p:nvPr/>
          </p:nvSpPr>
          <p:spPr>
            <a:xfrm>
              <a:off x="5039700" y="1915525"/>
              <a:ext cx="186000" cy="408475"/>
            </a:xfrm>
            <a:custGeom>
              <a:avLst/>
              <a:gdLst/>
              <a:ahLst/>
              <a:cxnLst/>
              <a:rect l="l" t="t" r="r" b="b"/>
              <a:pathLst>
                <a:path w="7440" h="16339" extrusionOk="0">
                  <a:moveTo>
                    <a:pt x="7065" y="0"/>
                  </a:moveTo>
                  <a:cubicBezTo>
                    <a:pt x="6996" y="0"/>
                    <a:pt x="6934" y="18"/>
                    <a:pt x="6902" y="61"/>
                  </a:cubicBezTo>
                  <a:cubicBezTo>
                    <a:pt x="6902" y="61"/>
                    <a:pt x="6771" y="370"/>
                    <a:pt x="6569" y="870"/>
                  </a:cubicBezTo>
                  <a:cubicBezTo>
                    <a:pt x="6367" y="1406"/>
                    <a:pt x="6081" y="2097"/>
                    <a:pt x="5759" y="2930"/>
                  </a:cubicBezTo>
                  <a:cubicBezTo>
                    <a:pt x="5140" y="4573"/>
                    <a:pt x="4378" y="6609"/>
                    <a:pt x="3771" y="8205"/>
                  </a:cubicBezTo>
                  <a:cubicBezTo>
                    <a:pt x="3473" y="9002"/>
                    <a:pt x="3128" y="9895"/>
                    <a:pt x="2759" y="10788"/>
                  </a:cubicBezTo>
                  <a:cubicBezTo>
                    <a:pt x="2378" y="11681"/>
                    <a:pt x="1973" y="12562"/>
                    <a:pt x="1580" y="13336"/>
                  </a:cubicBezTo>
                  <a:cubicBezTo>
                    <a:pt x="1378" y="13717"/>
                    <a:pt x="1187" y="14086"/>
                    <a:pt x="1009" y="14408"/>
                  </a:cubicBezTo>
                  <a:cubicBezTo>
                    <a:pt x="830" y="14717"/>
                    <a:pt x="663" y="15003"/>
                    <a:pt x="533" y="15241"/>
                  </a:cubicBezTo>
                  <a:cubicBezTo>
                    <a:pt x="247" y="15706"/>
                    <a:pt x="68" y="15991"/>
                    <a:pt x="68" y="15991"/>
                  </a:cubicBezTo>
                  <a:cubicBezTo>
                    <a:pt x="0" y="16117"/>
                    <a:pt x="265" y="16339"/>
                    <a:pt x="429" y="16339"/>
                  </a:cubicBezTo>
                  <a:cubicBezTo>
                    <a:pt x="466" y="16339"/>
                    <a:pt x="499" y="16327"/>
                    <a:pt x="521" y="16301"/>
                  </a:cubicBezTo>
                  <a:cubicBezTo>
                    <a:pt x="521" y="16301"/>
                    <a:pt x="723" y="16027"/>
                    <a:pt x="1056" y="15587"/>
                  </a:cubicBezTo>
                  <a:cubicBezTo>
                    <a:pt x="1211" y="15360"/>
                    <a:pt x="1402" y="15086"/>
                    <a:pt x="1616" y="14765"/>
                  </a:cubicBezTo>
                  <a:cubicBezTo>
                    <a:pt x="1818" y="14455"/>
                    <a:pt x="2045" y="14098"/>
                    <a:pt x="2283" y="13729"/>
                  </a:cubicBezTo>
                  <a:cubicBezTo>
                    <a:pt x="2735" y="12955"/>
                    <a:pt x="3211" y="12086"/>
                    <a:pt x="3640" y="11193"/>
                  </a:cubicBezTo>
                  <a:cubicBezTo>
                    <a:pt x="4069" y="10288"/>
                    <a:pt x="4462" y="9383"/>
                    <a:pt x="4759" y="8574"/>
                  </a:cubicBezTo>
                  <a:cubicBezTo>
                    <a:pt x="5378" y="6966"/>
                    <a:pt x="6009" y="4871"/>
                    <a:pt x="6521" y="3192"/>
                  </a:cubicBezTo>
                  <a:cubicBezTo>
                    <a:pt x="7033" y="1501"/>
                    <a:pt x="7414" y="227"/>
                    <a:pt x="7414" y="227"/>
                  </a:cubicBezTo>
                  <a:cubicBezTo>
                    <a:pt x="7439" y="102"/>
                    <a:pt x="7229" y="0"/>
                    <a:pt x="7065" y="0"/>
                  </a:cubicBezTo>
                  <a:close/>
                </a:path>
              </a:pathLst>
            </a:custGeom>
            <a:solidFill>
              <a:srgbClr val="439D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443;p38">
              <a:extLst>
                <a:ext uri="{FF2B5EF4-FFF2-40B4-BE49-F238E27FC236}">
                  <a16:creationId xmlns:a16="http://schemas.microsoft.com/office/drawing/2014/main" id="{FEFD6C1D-4BE3-EA45-905E-66FC70349C9D}"/>
                </a:ext>
              </a:extLst>
            </p:cNvPr>
            <p:cNvSpPr/>
            <p:nvPr/>
          </p:nvSpPr>
          <p:spPr>
            <a:xfrm>
              <a:off x="1955000" y="777275"/>
              <a:ext cx="1748150" cy="2266025"/>
            </a:xfrm>
            <a:custGeom>
              <a:avLst/>
              <a:gdLst/>
              <a:ahLst/>
              <a:cxnLst/>
              <a:rect l="l" t="t" r="r" b="b"/>
              <a:pathLst>
                <a:path w="69926" h="90641" extrusionOk="0">
                  <a:moveTo>
                    <a:pt x="18523" y="0"/>
                  </a:moveTo>
                  <a:cubicBezTo>
                    <a:pt x="16491" y="0"/>
                    <a:pt x="14474" y="212"/>
                    <a:pt x="12514" y="681"/>
                  </a:cubicBezTo>
                  <a:cubicBezTo>
                    <a:pt x="8025" y="1752"/>
                    <a:pt x="3239" y="4252"/>
                    <a:pt x="1334" y="8503"/>
                  </a:cubicBezTo>
                  <a:cubicBezTo>
                    <a:pt x="1274" y="8562"/>
                    <a:pt x="1227" y="8610"/>
                    <a:pt x="1167" y="8670"/>
                  </a:cubicBezTo>
                  <a:cubicBezTo>
                    <a:pt x="762" y="8991"/>
                    <a:pt x="715" y="9455"/>
                    <a:pt x="858" y="9836"/>
                  </a:cubicBezTo>
                  <a:cubicBezTo>
                    <a:pt x="703" y="10384"/>
                    <a:pt x="596" y="10944"/>
                    <a:pt x="536" y="11551"/>
                  </a:cubicBezTo>
                  <a:cubicBezTo>
                    <a:pt x="0" y="16968"/>
                    <a:pt x="3263" y="22302"/>
                    <a:pt x="6311" y="26505"/>
                  </a:cubicBezTo>
                  <a:cubicBezTo>
                    <a:pt x="13490" y="36399"/>
                    <a:pt x="23503" y="43602"/>
                    <a:pt x="32862" y="51258"/>
                  </a:cubicBezTo>
                  <a:cubicBezTo>
                    <a:pt x="42625" y="59271"/>
                    <a:pt x="49923" y="67689"/>
                    <a:pt x="56198" y="78619"/>
                  </a:cubicBezTo>
                  <a:cubicBezTo>
                    <a:pt x="57321" y="80578"/>
                    <a:pt x="62210" y="90640"/>
                    <a:pt x="65877" y="90640"/>
                  </a:cubicBezTo>
                  <a:cubicBezTo>
                    <a:pt x="66176" y="90640"/>
                    <a:pt x="66467" y="90573"/>
                    <a:pt x="66747" y="90430"/>
                  </a:cubicBezTo>
                  <a:cubicBezTo>
                    <a:pt x="69926" y="88810"/>
                    <a:pt x="69759" y="78154"/>
                    <a:pt x="69795" y="74952"/>
                  </a:cubicBezTo>
                  <a:cubicBezTo>
                    <a:pt x="69842" y="69999"/>
                    <a:pt x="69247" y="64998"/>
                    <a:pt x="68342" y="60104"/>
                  </a:cubicBezTo>
                  <a:cubicBezTo>
                    <a:pt x="68080" y="58676"/>
                    <a:pt x="67794" y="57271"/>
                    <a:pt x="67497" y="55866"/>
                  </a:cubicBezTo>
                  <a:cubicBezTo>
                    <a:pt x="65187" y="45305"/>
                    <a:pt x="61413" y="34423"/>
                    <a:pt x="56007" y="25029"/>
                  </a:cubicBezTo>
                  <a:cubicBezTo>
                    <a:pt x="51007" y="16349"/>
                    <a:pt x="43982" y="8039"/>
                    <a:pt x="34683" y="3824"/>
                  </a:cubicBezTo>
                  <a:cubicBezTo>
                    <a:pt x="29749" y="1583"/>
                    <a:pt x="24080" y="0"/>
                    <a:pt x="18523" y="0"/>
                  </a:cubicBezTo>
                  <a:close/>
                </a:path>
              </a:pathLst>
            </a:custGeom>
            <a:solidFill>
              <a:srgbClr val="75D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444;p38">
              <a:extLst>
                <a:ext uri="{FF2B5EF4-FFF2-40B4-BE49-F238E27FC236}">
                  <a16:creationId xmlns:a16="http://schemas.microsoft.com/office/drawing/2014/main" id="{89434C8B-E278-0E4D-81E7-B8371C979D66}"/>
                </a:ext>
              </a:extLst>
            </p:cNvPr>
            <p:cNvSpPr/>
            <p:nvPr/>
          </p:nvSpPr>
          <p:spPr>
            <a:xfrm>
              <a:off x="2544625" y="1125700"/>
              <a:ext cx="1171925" cy="2553025"/>
            </a:xfrm>
            <a:custGeom>
              <a:avLst/>
              <a:gdLst/>
              <a:ahLst/>
              <a:cxnLst/>
              <a:rect l="l" t="t" r="r" b="b"/>
              <a:pathLst>
                <a:path w="46877" h="102121" extrusionOk="0">
                  <a:moveTo>
                    <a:pt x="249" y="0"/>
                  </a:moveTo>
                  <a:cubicBezTo>
                    <a:pt x="0" y="0"/>
                    <a:pt x="69" y="331"/>
                    <a:pt x="644" y="817"/>
                  </a:cubicBezTo>
                  <a:cubicBezTo>
                    <a:pt x="644" y="817"/>
                    <a:pt x="1049" y="1162"/>
                    <a:pt x="1799" y="1805"/>
                  </a:cubicBezTo>
                  <a:cubicBezTo>
                    <a:pt x="2180" y="2114"/>
                    <a:pt x="2633" y="2519"/>
                    <a:pt x="3157" y="2984"/>
                  </a:cubicBezTo>
                  <a:cubicBezTo>
                    <a:pt x="3419" y="3222"/>
                    <a:pt x="3704" y="3472"/>
                    <a:pt x="4002" y="3746"/>
                  </a:cubicBezTo>
                  <a:cubicBezTo>
                    <a:pt x="4300" y="4008"/>
                    <a:pt x="4609" y="4305"/>
                    <a:pt x="4943" y="4603"/>
                  </a:cubicBezTo>
                  <a:cubicBezTo>
                    <a:pt x="6264" y="5805"/>
                    <a:pt x="7788" y="7317"/>
                    <a:pt x="9467" y="9032"/>
                  </a:cubicBezTo>
                  <a:cubicBezTo>
                    <a:pt x="11134" y="10770"/>
                    <a:pt x="12932" y="12747"/>
                    <a:pt x="14765" y="14926"/>
                  </a:cubicBezTo>
                  <a:cubicBezTo>
                    <a:pt x="18409" y="19295"/>
                    <a:pt x="22100" y="24522"/>
                    <a:pt x="25231" y="30035"/>
                  </a:cubicBezTo>
                  <a:cubicBezTo>
                    <a:pt x="26791" y="32785"/>
                    <a:pt x="28219" y="35619"/>
                    <a:pt x="29529" y="38381"/>
                  </a:cubicBezTo>
                  <a:cubicBezTo>
                    <a:pt x="29696" y="38726"/>
                    <a:pt x="29862" y="39071"/>
                    <a:pt x="30029" y="39405"/>
                  </a:cubicBezTo>
                  <a:cubicBezTo>
                    <a:pt x="30184" y="39750"/>
                    <a:pt x="30339" y="40095"/>
                    <a:pt x="30505" y="40441"/>
                  </a:cubicBezTo>
                  <a:cubicBezTo>
                    <a:pt x="30815" y="41131"/>
                    <a:pt x="31124" y="41798"/>
                    <a:pt x="31422" y="42477"/>
                  </a:cubicBezTo>
                  <a:cubicBezTo>
                    <a:pt x="31720" y="43143"/>
                    <a:pt x="32006" y="43810"/>
                    <a:pt x="32291" y="44465"/>
                  </a:cubicBezTo>
                  <a:cubicBezTo>
                    <a:pt x="32363" y="44632"/>
                    <a:pt x="32434" y="44798"/>
                    <a:pt x="32506" y="44953"/>
                  </a:cubicBezTo>
                  <a:cubicBezTo>
                    <a:pt x="32577" y="45120"/>
                    <a:pt x="32637" y="45286"/>
                    <a:pt x="32708" y="45453"/>
                  </a:cubicBezTo>
                  <a:cubicBezTo>
                    <a:pt x="32839" y="45775"/>
                    <a:pt x="32970" y="46096"/>
                    <a:pt x="33113" y="46418"/>
                  </a:cubicBezTo>
                  <a:cubicBezTo>
                    <a:pt x="33649" y="47691"/>
                    <a:pt x="34161" y="49025"/>
                    <a:pt x="34708" y="50394"/>
                  </a:cubicBezTo>
                  <a:cubicBezTo>
                    <a:pt x="34970" y="51085"/>
                    <a:pt x="35232" y="51787"/>
                    <a:pt x="35494" y="52490"/>
                  </a:cubicBezTo>
                  <a:cubicBezTo>
                    <a:pt x="35625" y="52835"/>
                    <a:pt x="35768" y="53192"/>
                    <a:pt x="35899" y="53549"/>
                  </a:cubicBezTo>
                  <a:cubicBezTo>
                    <a:pt x="36018" y="53907"/>
                    <a:pt x="36149" y="54264"/>
                    <a:pt x="36280" y="54621"/>
                  </a:cubicBezTo>
                  <a:cubicBezTo>
                    <a:pt x="36411" y="54990"/>
                    <a:pt x="36542" y="55347"/>
                    <a:pt x="36661" y="55716"/>
                  </a:cubicBezTo>
                  <a:cubicBezTo>
                    <a:pt x="36732" y="55895"/>
                    <a:pt x="36792" y="56073"/>
                    <a:pt x="36863" y="56252"/>
                  </a:cubicBezTo>
                  <a:cubicBezTo>
                    <a:pt x="36923" y="56443"/>
                    <a:pt x="36982" y="56621"/>
                    <a:pt x="37054" y="56812"/>
                  </a:cubicBezTo>
                  <a:cubicBezTo>
                    <a:pt x="37304" y="57550"/>
                    <a:pt x="37554" y="58288"/>
                    <a:pt x="37804" y="59026"/>
                  </a:cubicBezTo>
                  <a:cubicBezTo>
                    <a:pt x="38280" y="60526"/>
                    <a:pt x="38780" y="62027"/>
                    <a:pt x="39233" y="63551"/>
                  </a:cubicBezTo>
                  <a:cubicBezTo>
                    <a:pt x="39697" y="65075"/>
                    <a:pt x="40126" y="66599"/>
                    <a:pt x="40554" y="68123"/>
                  </a:cubicBezTo>
                  <a:cubicBezTo>
                    <a:pt x="40769" y="68885"/>
                    <a:pt x="40971" y="69647"/>
                    <a:pt x="41173" y="70409"/>
                  </a:cubicBezTo>
                  <a:cubicBezTo>
                    <a:pt x="41376" y="71159"/>
                    <a:pt x="41566" y="71921"/>
                    <a:pt x="41757" y="72671"/>
                  </a:cubicBezTo>
                  <a:cubicBezTo>
                    <a:pt x="41852" y="73052"/>
                    <a:pt x="41947" y="73421"/>
                    <a:pt x="42043" y="73802"/>
                  </a:cubicBezTo>
                  <a:cubicBezTo>
                    <a:pt x="42126" y="74171"/>
                    <a:pt x="42221" y="74540"/>
                    <a:pt x="42304" y="74921"/>
                  </a:cubicBezTo>
                  <a:cubicBezTo>
                    <a:pt x="42388" y="75290"/>
                    <a:pt x="42483" y="75659"/>
                    <a:pt x="42566" y="76028"/>
                  </a:cubicBezTo>
                  <a:cubicBezTo>
                    <a:pt x="42650" y="76397"/>
                    <a:pt x="42745" y="76766"/>
                    <a:pt x="42816" y="77124"/>
                  </a:cubicBezTo>
                  <a:cubicBezTo>
                    <a:pt x="43126" y="78588"/>
                    <a:pt x="43436" y="80029"/>
                    <a:pt x="43686" y="81422"/>
                  </a:cubicBezTo>
                  <a:cubicBezTo>
                    <a:pt x="44733" y="87018"/>
                    <a:pt x="45341" y="91995"/>
                    <a:pt x="45722" y="95554"/>
                  </a:cubicBezTo>
                  <a:cubicBezTo>
                    <a:pt x="45817" y="96447"/>
                    <a:pt x="45900" y="97257"/>
                    <a:pt x="45972" y="97960"/>
                  </a:cubicBezTo>
                  <a:cubicBezTo>
                    <a:pt x="46055" y="98650"/>
                    <a:pt x="46114" y="99257"/>
                    <a:pt x="46150" y="99745"/>
                  </a:cubicBezTo>
                  <a:cubicBezTo>
                    <a:pt x="46245" y="100734"/>
                    <a:pt x="46305" y="101269"/>
                    <a:pt x="46305" y="101269"/>
                  </a:cubicBezTo>
                  <a:cubicBezTo>
                    <a:pt x="46369" y="101838"/>
                    <a:pt x="46515" y="102121"/>
                    <a:pt x="46640" y="102121"/>
                  </a:cubicBezTo>
                  <a:cubicBezTo>
                    <a:pt x="46769" y="102121"/>
                    <a:pt x="46877" y="101820"/>
                    <a:pt x="46853" y="101222"/>
                  </a:cubicBezTo>
                  <a:cubicBezTo>
                    <a:pt x="46853" y="101222"/>
                    <a:pt x="46805" y="100686"/>
                    <a:pt x="46734" y="99698"/>
                  </a:cubicBezTo>
                  <a:cubicBezTo>
                    <a:pt x="46686" y="99210"/>
                    <a:pt x="46638" y="98602"/>
                    <a:pt x="46579" y="97900"/>
                  </a:cubicBezTo>
                  <a:cubicBezTo>
                    <a:pt x="46507" y="97198"/>
                    <a:pt x="46436" y="96388"/>
                    <a:pt x="46353" y="95495"/>
                  </a:cubicBezTo>
                  <a:cubicBezTo>
                    <a:pt x="46007" y="91923"/>
                    <a:pt x="45472" y="86922"/>
                    <a:pt x="44483" y="81279"/>
                  </a:cubicBezTo>
                  <a:cubicBezTo>
                    <a:pt x="44245" y="79874"/>
                    <a:pt x="43948" y="78421"/>
                    <a:pt x="43650" y="76945"/>
                  </a:cubicBezTo>
                  <a:cubicBezTo>
                    <a:pt x="43590" y="76576"/>
                    <a:pt x="43495" y="76207"/>
                    <a:pt x="43412" y="75838"/>
                  </a:cubicBezTo>
                  <a:cubicBezTo>
                    <a:pt x="43328" y="75469"/>
                    <a:pt x="43245" y="75088"/>
                    <a:pt x="43162" y="74719"/>
                  </a:cubicBezTo>
                  <a:cubicBezTo>
                    <a:pt x="43078" y="74338"/>
                    <a:pt x="42995" y="73969"/>
                    <a:pt x="42912" y="73588"/>
                  </a:cubicBezTo>
                  <a:cubicBezTo>
                    <a:pt x="42816" y="73218"/>
                    <a:pt x="42721" y="72837"/>
                    <a:pt x="42626" y="72456"/>
                  </a:cubicBezTo>
                  <a:cubicBezTo>
                    <a:pt x="42447" y="71694"/>
                    <a:pt x="42269" y="70932"/>
                    <a:pt x="42066" y="70170"/>
                  </a:cubicBezTo>
                  <a:cubicBezTo>
                    <a:pt x="41876" y="69408"/>
                    <a:pt x="41673" y="68646"/>
                    <a:pt x="41471" y="67873"/>
                  </a:cubicBezTo>
                  <a:cubicBezTo>
                    <a:pt x="41054" y="66337"/>
                    <a:pt x="40638" y="64801"/>
                    <a:pt x="40173" y="63265"/>
                  </a:cubicBezTo>
                  <a:cubicBezTo>
                    <a:pt x="39733" y="61741"/>
                    <a:pt x="39245" y="60217"/>
                    <a:pt x="38768" y="58717"/>
                  </a:cubicBezTo>
                  <a:cubicBezTo>
                    <a:pt x="38518" y="57967"/>
                    <a:pt x="38268" y="57216"/>
                    <a:pt x="38030" y="56478"/>
                  </a:cubicBezTo>
                  <a:cubicBezTo>
                    <a:pt x="37971" y="56288"/>
                    <a:pt x="37899" y="56109"/>
                    <a:pt x="37840" y="55919"/>
                  </a:cubicBezTo>
                  <a:cubicBezTo>
                    <a:pt x="37780" y="55740"/>
                    <a:pt x="37709" y="55550"/>
                    <a:pt x="37649" y="55371"/>
                  </a:cubicBezTo>
                  <a:cubicBezTo>
                    <a:pt x="37518" y="55002"/>
                    <a:pt x="37387" y="54633"/>
                    <a:pt x="37268" y="54276"/>
                  </a:cubicBezTo>
                  <a:cubicBezTo>
                    <a:pt x="37137" y="53907"/>
                    <a:pt x="37006" y="53549"/>
                    <a:pt x="36887" y="53192"/>
                  </a:cubicBezTo>
                  <a:cubicBezTo>
                    <a:pt x="36756" y="52823"/>
                    <a:pt x="36613" y="52478"/>
                    <a:pt x="36482" y="52121"/>
                  </a:cubicBezTo>
                  <a:cubicBezTo>
                    <a:pt x="36220" y="51406"/>
                    <a:pt x="35970" y="50704"/>
                    <a:pt x="35696" y="50013"/>
                  </a:cubicBezTo>
                  <a:cubicBezTo>
                    <a:pt x="35161" y="48644"/>
                    <a:pt x="34637" y="47287"/>
                    <a:pt x="34101" y="46013"/>
                  </a:cubicBezTo>
                  <a:cubicBezTo>
                    <a:pt x="33958" y="45679"/>
                    <a:pt x="33827" y="45358"/>
                    <a:pt x="33696" y="45036"/>
                  </a:cubicBezTo>
                  <a:cubicBezTo>
                    <a:pt x="33625" y="44870"/>
                    <a:pt x="33553" y="44703"/>
                    <a:pt x="33482" y="44536"/>
                  </a:cubicBezTo>
                  <a:cubicBezTo>
                    <a:pt x="33410" y="44382"/>
                    <a:pt x="33339" y="44215"/>
                    <a:pt x="33268" y="44048"/>
                  </a:cubicBezTo>
                  <a:cubicBezTo>
                    <a:pt x="32982" y="43393"/>
                    <a:pt x="32696" y="42715"/>
                    <a:pt x="32398" y="42036"/>
                  </a:cubicBezTo>
                  <a:cubicBezTo>
                    <a:pt x="32089" y="41369"/>
                    <a:pt x="31779" y="40691"/>
                    <a:pt x="31458" y="40000"/>
                  </a:cubicBezTo>
                  <a:cubicBezTo>
                    <a:pt x="31303" y="39655"/>
                    <a:pt x="31136" y="39309"/>
                    <a:pt x="30982" y="38964"/>
                  </a:cubicBezTo>
                  <a:cubicBezTo>
                    <a:pt x="30815" y="38619"/>
                    <a:pt x="30648" y="38274"/>
                    <a:pt x="30482" y="37928"/>
                  </a:cubicBezTo>
                  <a:cubicBezTo>
                    <a:pt x="29136" y="35142"/>
                    <a:pt x="27684" y="32309"/>
                    <a:pt x="26088" y="29546"/>
                  </a:cubicBezTo>
                  <a:cubicBezTo>
                    <a:pt x="22885" y="23998"/>
                    <a:pt x="19111" y="18759"/>
                    <a:pt x="15384" y="14414"/>
                  </a:cubicBezTo>
                  <a:cubicBezTo>
                    <a:pt x="13515" y="12235"/>
                    <a:pt x="11682" y="10258"/>
                    <a:pt x="9979" y="8532"/>
                  </a:cubicBezTo>
                  <a:cubicBezTo>
                    <a:pt x="8264" y="6829"/>
                    <a:pt x="6705" y="5329"/>
                    <a:pt x="5359" y="4139"/>
                  </a:cubicBezTo>
                  <a:cubicBezTo>
                    <a:pt x="5026" y="3841"/>
                    <a:pt x="4716" y="3555"/>
                    <a:pt x="4419" y="3281"/>
                  </a:cubicBezTo>
                  <a:cubicBezTo>
                    <a:pt x="4109" y="3019"/>
                    <a:pt x="3823" y="2769"/>
                    <a:pt x="3550" y="2543"/>
                  </a:cubicBezTo>
                  <a:cubicBezTo>
                    <a:pt x="3014" y="2079"/>
                    <a:pt x="2561" y="1674"/>
                    <a:pt x="2180" y="1364"/>
                  </a:cubicBezTo>
                  <a:cubicBezTo>
                    <a:pt x="1406" y="733"/>
                    <a:pt x="990" y="388"/>
                    <a:pt x="990" y="388"/>
                  </a:cubicBezTo>
                  <a:cubicBezTo>
                    <a:pt x="657" y="117"/>
                    <a:pt x="397" y="0"/>
                    <a:pt x="249" y="0"/>
                  </a:cubicBezTo>
                  <a:close/>
                </a:path>
              </a:pathLst>
            </a:custGeom>
            <a:solidFill>
              <a:srgbClr val="439D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445;p38">
              <a:extLst>
                <a:ext uri="{FF2B5EF4-FFF2-40B4-BE49-F238E27FC236}">
                  <a16:creationId xmlns:a16="http://schemas.microsoft.com/office/drawing/2014/main" id="{C55DED14-1090-B64F-AF59-D177266F4151}"/>
                </a:ext>
              </a:extLst>
            </p:cNvPr>
            <p:cNvSpPr/>
            <p:nvPr/>
          </p:nvSpPr>
          <p:spPr>
            <a:xfrm>
              <a:off x="3414400" y="1814125"/>
              <a:ext cx="59600" cy="670275"/>
            </a:xfrm>
            <a:custGeom>
              <a:avLst/>
              <a:gdLst/>
              <a:ahLst/>
              <a:cxnLst/>
              <a:rect l="l" t="t" r="r" b="b"/>
              <a:pathLst>
                <a:path w="2384" h="26811" extrusionOk="0">
                  <a:moveTo>
                    <a:pt x="289" y="0"/>
                  </a:moveTo>
                  <a:cubicBezTo>
                    <a:pt x="158" y="0"/>
                    <a:pt x="25" y="72"/>
                    <a:pt x="1" y="212"/>
                  </a:cubicBezTo>
                  <a:cubicBezTo>
                    <a:pt x="1" y="212"/>
                    <a:pt x="1" y="724"/>
                    <a:pt x="13" y="1557"/>
                  </a:cubicBezTo>
                  <a:cubicBezTo>
                    <a:pt x="13" y="2390"/>
                    <a:pt x="24" y="3557"/>
                    <a:pt x="48" y="4891"/>
                  </a:cubicBezTo>
                  <a:cubicBezTo>
                    <a:pt x="84" y="7558"/>
                    <a:pt x="179" y="10868"/>
                    <a:pt x="322" y="13463"/>
                  </a:cubicBezTo>
                  <a:cubicBezTo>
                    <a:pt x="501" y="16047"/>
                    <a:pt x="798" y="19357"/>
                    <a:pt x="1156" y="22000"/>
                  </a:cubicBezTo>
                  <a:cubicBezTo>
                    <a:pt x="1239" y="22667"/>
                    <a:pt x="1310" y="23286"/>
                    <a:pt x="1394" y="23845"/>
                  </a:cubicBezTo>
                  <a:cubicBezTo>
                    <a:pt x="1477" y="24405"/>
                    <a:pt x="1560" y="24893"/>
                    <a:pt x="1620" y="25310"/>
                  </a:cubicBezTo>
                  <a:cubicBezTo>
                    <a:pt x="1751" y="26143"/>
                    <a:pt x="1822" y="26643"/>
                    <a:pt x="1822" y="26643"/>
                  </a:cubicBezTo>
                  <a:cubicBezTo>
                    <a:pt x="1848" y="26757"/>
                    <a:pt x="1960" y="26811"/>
                    <a:pt x="2076" y="26811"/>
                  </a:cubicBezTo>
                  <a:cubicBezTo>
                    <a:pt x="2226" y="26811"/>
                    <a:pt x="2383" y="26721"/>
                    <a:pt x="2370" y="26560"/>
                  </a:cubicBezTo>
                  <a:cubicBezTo>
                    <a:pt x="2370" y="26560"/>
                    <a:pt x="2322" y="26060"/>
                    <a:pt x="2251" y="25238"/>
                  </a:cubicBezTo>
                  <a:cubicBezTo>
                    <a:pt x="2203" y="24822"/>
                    <a:pt x="2156" y="24322"/>
                    <a:pt x="2108" y="23762"/>
                  </a:cubicBezTo>
                  <a:cubicBezTo>
                    <a:pt x="2048" y="23202"/>
                    <a:pt x="2013" y="22583"/>
                    <a:pt x="1953" y="21917"/>
                  </a:cubicBezTo>
                  <a:cubicBezTo>
                    <a:pt x="1727" y="19273"/>
                    <a:pt x="1560" y="15975"/>
                    <a:pt x="1394" y="13392"/>
                  </a:cubicBezTo>
                  <a:cubicBezTo>
                    <a:pt x="1072" y="8224"/>
                    <a:pt x="560" y="200"/>
                    <a:pt x="560" y="200"/>
                  </a:cubicBezTo>
                  <a:cubicBezTo>
                    <a:pt x="537" y="66"/>
                    <a:pt x="414" y="0"/>
                    <a:pt x="289" y="0"/>
                  </a:cubicBezTo>
                  <a:close/>
                </a:path>
              </a:pathLst>
            </a:custGeom>
            <a:solidFill>
              <a:srgbClr val="439D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446;p38">
              <a:extLst>
                <a:ext uri="{FF2B5EF4-FFF2-40B4-BE49-F238E27FC236}">
                  <a16:creationId xmlns:a16="http://schemas.microsoft.com/office/drawing/2014/main" id="{0E43791C-44FE-0F46-B145-B32BAE86194A}"/>
                </a:ext>
              </a:extLst>
            </p:cNvPr>
            <p:cNvSpPr/>
            <p:nvPr/>
          </p:nvSpPr>
          <p:spPr>
            <a:xfrm>
              <a:off x="2742000" y="1801225"/>
              <a:ext cx="531925" cy="236125"/>
            </a:xfrm>
            <a:custGeom>
              <a:avLst/>
              <a:gdLst/>
              <a:ahLst/>
              <a:cxnLst/>
              <a:rect l="l" t="t" r="r" b="b"/>
              <a:pathLst>
                <a:path w="21277" h="9445" extrusionOk="0">
                  <a:moveTo>
                    <a:pt x="1569" y="0"/>
                  </a:moveTo>
                  <a:cubicBezTo>
                    <a:pt x="1521" y="0"/>
                    <a:pt x="1475" y="1"/>
                    <a:pt x="1429" y="1"/>
                  </a:cubicBezTo>
                  <a:cubicBezTo>
                    <a:pt x="1239" y="1"/>
                    <a:pt x="1072" y="13"/>
                    <a:pt x="929" y="25"/>
                  </a:cubicBezTo>
                  <a:cubicBezTo>
                    <a:pt x="786" y="25"/>
                    <a:pt x="655" y="37"/>
                    <a:pt x="560" y="49"/>
                  </a:cubicBezTo>
                  <a:cubicBezTo>
                    <a:pt x="358" y="61"/>
                    <a:pt x="239" y="73"/>
                    <a:pt x="239" y="73"/>
                  </a:cubicBezTo>
                  <a:cubicBezTo>
                    <a:pt x="0" y="132"/>
                    <a:pt x="48" y="585"/>
                    <a:pt x="286" y="632"/>
                  </a:cubicBezTo>
                  <a:cubicBezTo>
                    <a:pt x="286" y="632"/>
                    <a:pt x="393" y="620"/>
                    <a:pt x="584" y="620"/>
                  </a:cubicBezTo>
                  <a:cubicBezTo>
                    <a:pt x="616" y="616"/>
                    <a:pt x="650" y="615"/>
                    <a:pt x="687" y="615"/>
                  </a:cubicBezTo>
                  <a:cubicBezTo>
                    <a:pt x="761" y="615"/>
                    <a:pt x="846" y="620"/>
                    <a:pt x="941" y="620"/>
                  </a:cubicBezTo>
                  <a:cubicBezTo>
                    <a:pt x="1084" y="620"/>
                    <a:pt x="1239" y="620"/>
                    <a:pt x="1417" y="632"/>
                  </a:cubicBezTo>
                  <a:cubicBezTo>
                    <a:pt x="2120" y="668"/>
                    <a:pt x="3096" y="811"/>
                    <a:pt x="4191" y="1085"/>
                  </a:cubicBezTo>
                  <a:cubicBezTo>
                    <a:pt x="5287" y="1347"/>
                    <a:pt x="6489" y="1751"/>
                    <a:pt x="7668" y="2216"/>
                  </a:cubicBezTo>
                  <a:cubicBezTo>
                    <a:pt x="8847" y="2680"/>
                    <a:pt x="9990" y="3216"/>
                    <a:pt x="10990" y="3692"/>
                  </a:cubicBezTo>
                  <a:cubicBezTo>
                    <a:pt x="12978" y="4657"/>
                    <a:pt x="15479" y="6014"/>
                    <a:pt x="17419" y="7228"/>
                  </a:cubicBezTo>
                  <a:cubicBezTo>
                    <a:pt x="19372" y="8419"/>
                    <a:pt x="20789" y="9419"/>
                    <a:pt x="20789" y="9419"/>
                  </a:cubicBezTo>
                  <a:cubicBezTo>
                    <a:pt x="20814" y="9436"/>
                    <a:pt x="20841" y="9444"/>
                    <a:pt x="20870" y="9444"/>
                  </a:cubicBezTo>
                  <a:cubicBezTo>
                    <a:pt x="21056" y="9444"/>
                    <a:pt x="21277" y="9113"/>
                    <a:pt x="21122" y="8979"/>
                  </a:cubicBezTo>
                  <a:cubicBezTo>
                    <a:pt x="21122" y="8979"/>
                    <a:pt x="19765" y="7859"/>
                    <a:pt x="17860" y="6550"/>
                  </a:cubicBezTo>
                  <a:cubicBezTo>
                    <a:pt x="16907" y="5883"/>
                    <a:pt x="15824" y="5169"/>
                    <a:pt x="14717" y="4514"/>
                  </a:cubicBezTo>
                  <a:cubicBezTo>
                    <a:pt x="13597" y="3847"/>
                    <a:pt x="12466" y="3228"/>
                    <a:pt x="11454" y="2728"/>
                  </a:cubicBezTo>
                  <a:cubicBezTo>
                    <a:pt x="10430" y="2240"/>
                    <a:pt x="9240" y="1728"/>
                    <a:pt x="8013" y="1299"/>
                  </a:cubicBezTo>
                  <a:cubicBezTo>
                    <a:pt x="6787" y="859"/>
                    <a:pt x="5513" y="513"/>
                    <a:pt x="4358" y="287"/>
                  </a:cubicBezTo>
                  <a:cubicBezTo>
                    <a:pt x="3275" y="86"/>
                    <a:pt x="2296" y="0"/>
                    <a:pt x="1569" y="0"/>
                  </a:cubicBezTo>
                  <a:close/>
                </a:path>
              </a:pathLst>
            </a:custGeom>
            <a:solidFill>
              <a:srgbClr val="439D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447;p38">
              <a:extLst>
                <a:ext uri="{FF2B5EF4-FFF2-40B4-BE49-F238E27FC236}">
                  <a16:creationId xmlns:a16="http://schemas.microsoft.com/office/drawing/2014/main" id="{B70D0D85-DF0D-C042-84E8-4AB4E17D763B}"/>
                </a:ext>
              </a:extLst>
            </p:cNvPr>
            <p:cNvSpPr/>
            <p:nvPr/>
          </p:nvSpPr>
          <p:spPr>
            <a:xfrm>
              <a:off x="2896175" y="1225675"/>
              <a:ext cx="58250" cy="290675"/>
            </a:xfrm>
            <a:custGeom>
              <a:avLst/>
              <a:gdLst/>
              <a:ahLst/>
              <a:cxnLst/>
              <a:rect l="l" t="t" r="r" b="b"/>
              <a:pathLst>
                <a:path w="2330" h="11627" extrusionOk="0">
                  <a:moveTo>
                    <a:pt x="372" y="0"/>
                  </a:moveTo>
                  <a:cubicBezTo>
                    <a:pt x="220" y="0"/>
                    <a:pt x="24" y="52"/>
                    <a:pt x="1" y="128"/>
                  </a:cubicBezTo>
                  <a:cubicBezTo>
                    <a:pt x="1" y="128"/>
                    <a:pt x="13" y="354"/>
                    <a:pt x="37" y="711"/>
                  </a:cubicBezTo>
                  <a:cubicBezTo>
                    <a:pt x="48" y="1080"/>
                    <a:pt x="72" y="1580"/>
                    <a:pt x="96" y="2164"/>
                  </a:cubicBezTo>
                  <a:cubicBezTo>
                    <a:pt x="144" y="3318"/>
                    <a:pt x="179" y="4771"/>
                    <a:pt x="310" y="5914"/>
                  </a:cubicBezTo>
                  <a:cubicBezTo>
                    <a:pt x="429" y="7045"/>
                    <a:pt x="703" y="8510"/>
                    <a:pt x="1060" y="9641"/>
                  </a:cubicBezTo>
                  <a:cubicBezTo>
                    <a:pt x="1156" y="9926"/>
                    <a:pt x="1227" y="10188"/>
                    <a:pt x="1322" y="10426"/>
                  </a:cubicBezTo>
                  <a:cubicBezTo>
                    <a:pt x="1406" y="10665"/>
                    <a:pt x="1477" y="10879"/>
                    <a:pt x="1549" y="11046"/>
                  </a:cubicBezTo>
                  <a:cubicBezTo>
                    <a:pt x="1703" y="11391"/>
                    <a:pt x="1787" y="11593"/>
                    <a:pt x="1787" y="11593"/>
                  </a:cubicBezTo>
                  <a:cubicBezTo>
                    <a:pt x="1800" y="11616"/>
                    <a:pt x="1832" y="11626"/>
                    <a:pt x="1876" y="11626"/>
                  </a:cubicBezTo>
                  <a:cubicBezTo>
                    <a:pt x="2033" y="11626"/>
                    <a:pt x="2329" y="11496"/>
                    <a:pt x="2311" y="11403"/>
                  </a:cubicBezTo>
                  <a:cubicBezTo>
                    <a:pt x="2311" y="11403"/>
                    <a:pt x="2251" y="11188"/>
                    <a:pt x="2156" y="10843"/>
                  </a:cubicBezTo>
                  <a:cubicBezTo>
                    <a:pt x="2108" y="10677"/>
                    <a:pt x="2061" y="10462"/>
                    <a:pt x="2001" y="10224"/>
                  </a:cubicBezTo>
                  <a:cubicBezTo>
                    <a:pt x="1942" y="9998"/>
                    <a:pt x="1906" y="9724"/>
                    <a:pt x="1846" y="9450"/>
                  </a:cubicBezTo>
                  <a:cubicBezTo>
                    <a:pt x="1632" y="8331"/>
                    <a:pt x="1489" y="6914"/>
                    <a:pt x="1370" y="5795"/>
                  </a:cubicBezTo>
                  <a:cubicBezTo>
                    <a:pt x="1251" y="4688"/>
                    <a:pt x="1072" y="3247"/>
                    <a:pt x="906" y="2092"/>
                  </a:cubicBezTo>
                  <a:cubicBezTo>
                    <a:pt x="822" y="1509"/>
                    <a:pt x="727" y="997"/>
                    <a:pt x="668" y="640"/>
                  </a:cubicBezTo>
                  <a:cubicBezTo>
                    <a:pt x="596" y="282"/>
                    <a:pt x="549" y="56"/>
                    <a:pt x="549" y="56"/>
                  </a:cubicBezTo>
                  <a:cubicBezTo>
                    <a:pt x="531" y="17"/>
                    <a:pt x="459" y="0"/>
                    <a:pt x="372" y="0"/>
                  </a:cubicBezTo>
                  <a:close/>
                </a:path>
              </a:pathLst>
            </a:custGeom>
            <a:solidFill>
              <a:srgbClr val="439D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448;p38">
              <a:extLst>
                <a:ext uri="{FF2B5EF4-FFF2-40B4-BE49-F238E27FC236}">
                  <a16:creationId xmlns:a16="http://schemas.microsoft.com/office/drawing/2014/main" id="{6696444C-B7B9-014A-9F88-C41C9B68D8BF}"/>
                </a:ext>
              </a:extLst>
            </p:cNvPr>
            <p:cNvSpPr/>
            <p:nvPr/>
          </p:nvSpPr>
          <p:spPr>
            <a:xfrm>
              <a:off x="1736800" y="1865100"/>
              <a:ext cx="1752800" cy="1023700"/>
            </a:xfrm>
            <a:custGeom>
              <a:avLst/>
              <a:gdLst/>
              <a:ahLst/>
              <a:cxnLst/>
              <a:rect l="l" t="t" r="r" b="b"/>
              <a:pathLst>
                <a:path w="70112" h="40948" extrusionOk="0">
                  <a:moveTo>
                    <a:pt x="18049" y="1"/>
                  </a:moveTo>
                  <a:cubicBezTo>
                    <a:pt x="11492" y="1"/>
                    <a:pt x="4224" y="1919"/>
                    <a:pt x="1442" y="7055"/>
                  </a:cubicBezTo>
                  <a:cubicBezTo>
                    <a:pt x="418" y="8960"/>
                    <a:pt x="1" y="11293"/>
                    <a:pt x="453" y="14127"/>
                  </a:cubicBezTo>
                  <a:cubicBezTo>
                    <a:pt x="1489" y="20604"/>
                    <a:pt x="6788" y="25307"/>
                    <a:pt x="11872" y="28926"/>
                  </a:cubicBezTo>
                  <a:cubicBezTo>
                    <a:pt x="18587" y="33689"/>
                    <a:pt x="27528" y="34260"/>
                    <a:pt x="35482" y="34796"/>
                  </a:cubicBezTo>
                  <a:cubicBezTo>
                    <a:pt x="41363" y="35201"/>
                    <a:pt x="47281" y="35356"/>
                    <a:pt x="53139" y="36141"/>
                  </a:cubicBezTo>
                  <a:cubicBezTo>
                    <a:pt x="57306" y="36689"/>
                    <a:pt x="61604" y="37523"/>
                    <a:pt x="65414" y="39380"/>
                  </a:cubicBezTo>
                  <a:cubicBezTo>
                    <a:pt x="66259" y="39809"/>
                    <a:pt x="67081" y="40261"/>
                    <a:pt x="67890" y="40773"/>
                  </a:cubicBezTo>
                  <a:cubicBezTo>
                    <a:pt x="68085" y="40895"/>
                    <a:pt x="68284" y="40948"/>
                    <a:pt x="68475" y="40948"/>
                  </a:cubicBezTo>
                  <a:cubicBezTo>
                    <a:pt x="69387" y="40948"/>
                    <a:pt x="70111" y="39750"/>
                    <a:pt x="69176" y="39130"/>
                  </a:cubicBezTo>
                  <a:cubicBezTo>
                    <a:pt x="69081" y="39070"/>
                    <a:pt x="68986" y="39011"/>
                    <a:pt x="68891" y="38951"/>
                  </a:cubicBezTo>
                  <a:cubicBezTo>
                    <a:pt x="68867" y="38892"/>
                    <a:pt x="68843" y="38832"/>
                    <a:pt x="68807" y="38785"/>
                  </a:cubicBezTo>
                  <a:cubicBezTo>
                    <a:pt x="65390" y="32903"/>
                    <a:pt x="61342" y="27319"/>
                    <a:pt x="56770" y="22211"/>
                  </a:cubicBezTo>
                  <a:cubicBezTo>
                    <a:pt x="56449" y="21806"/>
                    <a:pt x="56115" y="21402"/>
                    <a:pt x="55770" y="20997"/>
                  </a:cubicBezTo>
                  <a:cubicBezTo>
                    <a:pt x="51638" y="16115"/>
                    <a:pt x="46828" y="11638"/>
                    <a:pt x="41470" y="8126"/>
                  </a:cubicBezTo>
                  <a:cubicBezTo>
                    <a:pt x="36303" y="4733"/>
                    <a:pt x="30612" y="2006"/>
                    <a:pt x="24552" y="673"/>
                  </a:cubicBezTo>
                  <a:cubicBezTo>
                    <a:pt x="22631" y="244"/>
                    <a:pt x="20385" y="1"/>
                    <a:pt x="18049" y="1"/>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449;p38">
              <a:extLst>
                <a:ext uri="{FF2B5EF4-FFF2-40B4-BE49-F238E27FC236}">
                  <a16:creationId xmlns:a16="http://schemas.microsoft.com/office/drawing/2014/main" id="{7DE99788-268B-9F47-BDA8-59505E77A87E}"/>
                </a:ext>
              </a:extLst>
            </p:cNvPr>
            <p:cNvSpPr/>
            <p:nvPr/>
          </p:nvSpPr>
          <p:spPr>
            <a:xfrm>
              <a:off x="2112150" y="2219350"/>
              <a:ext cx="1607200" cy="1043925"/>
            </a:xfrm>
            <a:custGeom>
              <a:avLst/>
              <a:gdLst/>
              <a:ahLst/>
              <a:cxnLst/>
              <a:rect l="l" t="t" r="r" b="b"/>
              <a:pathLst>
                <a:path w="64288" h="41757" extrusionOk="0">
                  <a:moveTo>
                    <a:pt x="487" y="0"/>
                  </a:moveTo>
                  <a:cubicBezTo>
                    <a:pt x="23" y="0"/>
                    <a:pt x="1" y="382"/>
                    <a:pt x="644" y="600"/>
                  </a:cubicBezTo>
                  <a:cubicBezTo>
                    <a:pt x="644" y="600"/>
                    <a:pt x="2049" y="1064"/>
                    <a:pt x="4382" y="1826"/>
                  </a:cubicBezTo>
                  <a:cubicBezTo>
                    <a:pt x="6704" y="2600"/>
                    <a:pt x="9966" y="3695"/>
                    <a:pt x="13633" y="5017"/>
                  </a:cubicBezTo>
                  <a:cubicBezTo>
                    <a:pt x="17301" y="6339"/>
                    <a:pt x="21384" y="7910"/>
                    <a:pt x="25373" y="9625"/>
                  </a:cubicBezTo>
                  <a:cubicBezTo>
                    <a:pt x="29362" y="11339"/>
                    <a:pt x="33255" y="13220"/>
                    <a:pt x="36577" y="15030"/>
                  </a:cubicBezTo>
                  <a:cubicBezTo>
                    <a:pt x="38244" y="15935"/>
                    <a:pt x="39994" y="16947"/>
                    <a:pt x="41768" y="18054"/>
                  </a:cubicBezTo>
                  <a:cubicBezTo>
                    <a:pt x="43542" y="19150"/>
                    <a:pt x="45352" y="20340"/>
                    <a:pt x="47102" y="21614"/>
                  </a:cubicBezTo>
                  <a:cubicBezTo>
                    <a:pt x="48852" y="22888"/>
                    <a:pt x="50555" y="24234"/>
                    <a:pt x="52150" y="25615"/>
                  </a:cubicBezTo>
                  <a:cubicBezTo>
                    <a:pt x="52555" y="25972"/>
                    <a:pt x="52948" y="26317"/>
                    <a:pt x="53341" y="26663"/>
                  </a:cubicBezTo>
                  <a:cubicBezTo>
                    <a:pt x="53722" y="27008"/>
                    <a:pt x="54091" y="27365"/>
                    <a:pt x="54472" y="27710"/>
                  </a:cubicBezTo>
                  <a:cubicBezTo>
                    <a:pt x="54662" y="27877"/>
                    <a:pt x="54841" y="28056"/>
                    <a:pt x="55008" y="28234"/>
                  </a:cubicBezTo>
                  <a:cubicBezTo>
                    <a:pt x="55186" y="28425"/>
                    <a:pt x="55365" y="28591"/>
                    <a:pt x="55532" y="28782"/>
                  </a:cubicBezTo>
                  <a:cubicBezTo>
                    <a:pt x="55889" y="29139"/>
                    <a:pt x="56222" y="29496"/>
                    <a:pt x="56555" y="29853"/>
                  </a:cubicBezTo>
                  <a:cubicBezTo>
                    <a:pt x="57877" y="31270"/>
                    <a:pt x="59032" y="32675"/>
                    <a:pt x="59996" y="33997"/>
                  </a:cubicBezTo>
                  <a:cubicBezTo>
                    <a:pt x="60961" y="35318"/>
                    <a:pt x="61723" y="36557"/>
                    <a:pt x="62259" y="37640"/>
                  </a:cubicBezTo>
                  <a:cubicBezTo>
                    <a:pt x="62806" y="38724"/>
                    <a:pt x="63163" y="39617"/>
                    <a:pt x="63366" y="40248"/>
                  </a:cubicBezTo>
                  <a:cubicBezTo>
                    <a:pt x="63413" y="40414"/>
                    <a:pt x="63461" y="40545"/>
                    <a:pt x="63509" y="40676"/>
                  </a:cubicBezTo>
                  <a:cubicBezTo>
                    <a:pt x="63521" y="40736"/>
                    <a:pt x="63544" y="40783"/>
                    <a:pt x="63556" y="40843"/>
                  </a:cubicBezTo>
                  <a:cubicBezTo>
                    <a:pt x="63568" y="40890"/>
                    <a:pt x="63580" y="40938"/>
                    <a:pt x="63592" y="40986"/>
                  </a:cubicBezTo>
                  <a:cubicBezTo>
                    <a:pt x="63640" y="41152"/>
                    <a:pt x="63663" y="41236"/>
                    <a:pt x="63663" y="41236"/>
                  </a:cubicBezTo>
                  <a:cubicBezTo>
                    <a:pt x="63763" y="41585"/>
                    <a:pt x="63920" y="41756"/>
                    <a:pt x="64045" y="41756"/>
                  </a:cubicBezTo>
                  <a:cubicBezTo>
                    <a:pt x="64187" y="41756"/>
                    <a:pt x="64287" y="41532"/>
                    <a:pt x="64211" y="41093"/>
                  </a:cubicBezTo>
                  <a:cubicBezTo>
                    <a:pt x="64211" y="41093"/>
                    <a:pt x="64187" y="41010"/>
                    <a:pt x="64152" y="40831"/>
                  </a:cubicBezTo>
                  <a:cubicBezTo>
                    <a:pt x="64140" y="40783"/>
                    <a:pt x="64128" y="40736"/>
                    <a:pt x="64116" y="40688"/>
                  </a:cubicBezTo>
                  <a:cubicBezTo>
                    <a:pt x="64104" y="40629"/>
                    <a:pt x="64080" y="40569"/>
                    <a:pt x="64068" y="40509"/>
                  </a:cubicBezTo>
                  <a:cubicBezTo>
                    <a:pt x="64033" y="40379"/>
                    <a:pt x="63985" y="40236"/>
                    <a:pt x="63937" y="40069"/>
                  </a:cubicBezTo>
                  <a:cubicBezTo>
                    <a:pt x="63735" y="39414"/>
                    <a:pt x="63390" y="38474"/>
                    <a:pt x="62854" y="37354"/>
                  </a:cubicBezTo>
                  <a:cubicBezTo>
                    <a:pt x="62306" y="36223"/>
                    <a:pt x="61556" y="34937"/>
                    <a:pt x="60604" y="33568"/>
                  </a:cubicBezTo>
                  <a:cubicBezTo>
                    <a:pt x="59639" y="32199"/>
                    <a:pt x="58484" y="30746"/>
                    <a:pt x="57175" y="29282"/>
                  </a:cubicBezTo>
                  <a:cubicBezTo>
                    <a:pt x="56841" y="28913"/>
                    <a:pt x="56508" y="28556"/>
                    <a:pt x="56163" y="28187"/>
                  </a:cubicBezTo>
                  <a:cubicBezTo>
                    <a:pt x="55996" y="27996"/>
                    <a:pt x="55805" y="27817"/>
                    <a:pt x="55639" y="27627"/>
                  </a:cubicBezTo>
                  <a:cubicBezTo>
                    <a:pt x="55460" y="27436"/>
                    <a:pt x="55281" y="27258"/>
                    <a:pt x="55091" y="27079"/>
                  </a:cubicBezTo>
                  <a:cubicBezTo>
                    <a:pt x="54710" y="26722"/>
                    <a:pt x="54341" y="26353"/>
                    <a:pt x="53948" y="25984"/>
                  </a:cubicBezTo>
                  <a:cubicBezTo>
                    <a:pt x="53567" y="25639"/>
                    <a:pt x="53174" y="25281"/>
                    <a:pt x="52769" y="24912"/>
                  </a:cubicBezTo>
                  <a:cubicBezTo>
                    <a:pt x="51174" y="23495"/>
                    <a:pt x="49459" y="22102"/>
                    <a:pt x="47709" y="20793"/>
                  </a:cubicBezTo>
                  <a:cubicBezTo>
                    <a:pt x="45947" y="19483"/>
                    <a:pt x="44137" y="18257"/>
                    <a:pt x="42339" y="17126"/>
                  </a:cubicBezTo>
                  <a:cubicBezTo>
                    <a:pt x="40553" y="16006"/>
                    <a:pt x="38791" y="14971"/>
                    <a:pt x="37101" y="14066"/>
                  </a:cubicBezTo>
                  <a:cubicBezTo>
                    <a:pt x="33743" y="12220"/>
                    <a:pt x="29802" y="10363"/>
                    <a:pt x="25778" y="8684"/>
                  </a:cubicBezTo>
                  <a:cubicBezTo>
                    <a:pt x="21742" y="7005"/>
                    <a:pt x="17610" y="5481"/>
                    <a:pt x="13907" y="4231"/>
                  </a:cubicBezTo>
                  <a:cubicBezTo>
                    <a:pt x="10204" y="2957"/>
                    <a:pt x="6930" y="1933"/>
                    <a:pt x="4585" y="1207"/>
                  </a:cubicBezTo>
                  <a:cubicBezTo>
                    <a:pt x="2239" y="493"/>
                    <a:pt x="822" y="52"/>
                    <a:pt x="822" y="52"/>
                  </a:cubicBezTo>
                  <a:cubicBezTo>
                    <a:pt x="693" y="16"/>
                    <a:pt x="581" y="0"/>
                    <a:pt x="487" y="0"/>
                  </a:cubicBezTo>
                  <a:close/>
                </a:path>
              </a:pathLst>
            </a:custGeom>
            <a:solidFill>
              <a:srgbClr val="439D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450;p38">
              <a:extLst>
                <a:ext uri="{FF2B5EF4-FFF2-40B4-BE49-F238E27FC236}">
                  <a16:creationId xmlns:a16="http://schemas.microsoft.com/office/drawing/2014/main" id="{5062913C-128C-A644-ABB5-68AFEC122A8A}"/>
                </a:ext>
              </a:extLst>
            </p:cNvPr>
            <p:cNvSpPr/>
            <p:nvPr/>
          </p:nvSpPr>
          <p:spPr>
            <a:xfrm>
              <a:off x="2695475" y="2245500"/>
              <a:ext cx="328950" cy="329525"/>
            </a:xfrm>
            <a:custGeom>
              <a:avLst/>
              <a:gdLst/>
              <a:ahLst/>
              <a:cxnLst/>
              <a:rect l="l" t="t" r="r" b="b"/>
              <a:pathLst>
                <a:path w="13158" h="13181" extrusionOk="0">
                  <a:moveTo>
                    <a:pt x="362" y="1"/>
                  </a:moveTo>
                  <a:cubicBezTo>
                    <a:pt x="191" y="1"/>
                    <a:pt x="1" y="385"/>
                    <a:pt x="123" y="518"/>
                  </a:cubicBezTo>
                  <a:cubicBezTo>
                    <a:pt x="123" y="518"/>
                    <a:pt x="409" y="697"/>
                    <a:pt x="873" y="994"/>
                  </a:cubicBezTo>
                  <a:cubicBezTo>
                    <a:pt x="1087" y="1161"/>
                    <a:pt x="1349" y="1364"/>
                    <a:pt x="1647" y="1590"/>
                  </a:cubicBezTo>
                  <a:cubicBezTo>
                    <a:pt x="1790" y="1709"/>
                    <a:pt x="1933" y="1840"/>
                    <a:pt x="2100" y="1971"/>
                  </a:cubicBezTo>
                  <a:cubicBezTo>
                    <a:pt x="2242" y="2114"/>
                    <a:pt x="2409" y="2245"/>
                    <a:pt x="2576" y="2399"/>
                  </a:cubicBezTo>
                  <a:cubicBezTo>
                    <a:pt x="3874" y="3602"/>
                    <a:pt x="5302" y="5293"/>
                    <a:pt x="6433" y="6638"/>
                  </a:cubicBezTo>
                  <a:cubicBezTo>
                    <a:pt x="7564" y="7972"/>
                    <a:pt x="9041" y="9674"/>
                    <a:pt x="10303" y="10984"/>
                  </a:cubicBezTo>
                  <a:cubicBezTo>
                    <a:pt x="10636" y="11305"/>
                    <a:pt x="10934" y="11603"/>
                    <a:pt x="11208" y="11877"/>
                  </a:cubicBezTo>
                  <a:cubicBezTo>
                    <a:pt x="11494" y="12139"/>
                    <a:pt x="11744" y="12365"/>
                    <a:pt x="11958" y="12567"/>
                  </a:cubicBezTo>
                  <a:cubicBezTo>
                    <a:pt x="12398" y="12936"/>
                    <a:pt x="12660" y="13163"/>
                    <a:pt x="12660" y="13163"/>
                  </a:cubicBezTo>
                  <a:cubicBezTo>
                    <a:pt x="12678" y="13175"/>
                    <a:pt x="12699" y="13180"/>
                    <a:pt x="12721" y="13180"/>
                  </a:cubicBezTo>
                  <a:cubicBezTo>
                    <a:pt x="12891" y="13180"/>
                    <a:pt x="13157" y="12850"/>
                    <a:pt x="13041" y="12734"/>
                  </a:cubicBezTo>
                  <a:cubicBezTo>
                    <a:pt x="13041" y="12734"/>
                    <a:pt x="12803" y="12496"/>
                    <a:pt x="12410" y="12091"/>
                  </a:cubicBezTo>
                  <a:cubicBezTo>
                    <a:pt x="12220" y="11889"/>
                    <a:pt x="11994" y="11639"/>
                    <a:pt x="11744" y="11365"/>
                  </a:cubicBezTo>
                  <a:cubicBezTo>
                    <a:pt x="11494" y="11079"/>
                    <a:pt x="11220" y="10758"/>
                    <a:pt x="10934" y="10412"/>
                  </a:cubicBezTo>
                  <a:cubicBezTo>
                    <a:pt x="9779" y="9043"/>
                    <a:pt x="8422" y="7269"/>
                    <a:pt x="7279" y="5924"/>
                  </a:cubicBezTo>
                  <a:cubicBezTo>
                    <a:pt x="6136" y="4566"/>
                    <a:pt x="4564" y="2923"/>
                    <a:pt x="3123" y="1768"/>
                  </a:cubicBezTo>
                  <a:cubicBezTo>
                    <a:pt x="2945" y="1614"/>
                    <a:pt x="2754" y="1495"/>
                    <a:pt x="2588" y="1364"/>
                  </a:cubicBezTo>
                  <a:cubicBezTo>
                    <a:pt x="2409" y="1233"/>
                    <a:pt x="2254" y="1114"/>
                    <a:pt x="2088" y="994"/>
                  </a:cubicBezTo>
                  <a:cubicBezTo>
                    <a:pt x="1766" y="792"/>
                    <a:pt x="1468" y="602"/>
                    <a:pt x="1218" y="447"/>
                  </a:cubicBezTo>
                  <a:cubicBezTo>
                    <a:pt x="706" y="173"/>
                    <a:pt x="397" y="6"/>
                    <a:pt x="397" y="6"/>
                  </a:cubicBezTo>
                  <a:cubicBezTo>
                    <a:pt x="385" y="2"/>
                    <a:pt x="374" y="1"/>
                    <a:pt x="362" y="1"/>
                  </a:cubicBezTo>
                  <a:close/>
                </a:path>
              </a:pathLst>
            </a:custGeom>
            <a:solidFill>
              <a:srgbClr val="439D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451;p38">
              <a:extLst>
                <a:ext uri="{FF2B5EF4-FFF2-40B4-BE49-F238E27FC236}">
                  <a16:creationId xmlns:a16="http://schemas.microsoft.com/office/drawing/2014/main" id="{66AF3E9F-661E-F940-8680-D023CE0D8783}"/>
                </a:ext>
              </a:extLst>
            </p:cNvPr>
            <p:cNvSpPr/>
            <p:nvPr/>
          </p:nvSpPr>
          <p:spPr>
            <a:xfrm>
              <a:off x="2179125" y="2402975"/>
              <a:ext cx="489325" cy="87375"/>
            </a:xfrm>
            <a:custGeom>
              <a:avLst/>
              <a:gdLst/>
              <a:ahLst/>
              <a:cxnLst/>
              <a:rect l="l" t="t" r="r" b="b"/>
              <a:pathLst>
                <a:path w="19573" h="3495" extrusionOk="0">
                  <a:moveTo>
                    <a:pt x="14883" y="0"/>
                  </a:moveTo>
                  <a:cubicBezTo>
                    <a:pt x="14840" y="0"/>
                    <a:pt x="14796" y="2"/>
                    <a:pt x="14753" y="6"/>
                  </a:cubicBezTo>
                  <a:cubicBezTo>
                    <a:pt x="14622" y="6"/>
                    <a:pt x="14491" y="18"/>
                    <a:pt x="14348" y="18"/>
                  </a:cubicBezTo>
                  <a:cubicBezTo>
                    <a:pt x="14086" y="29"/>
                    <a:pt x="13812" y="41"/>
                    <a:pt x="13538" y="53"/>
                  </a:cubicBezTo>
                  <a:cubicBezTo>
                    <a:pt x="13264" y="77"/>
                    <a:pt x="12990" y="101"/>
                    <a:pt x="12717" y="125"/>
                  </a:cubicBezTo>
                  <a:cubicBezTo>
                    <a:pt x="12169" y="172"/>
                    <a:pt x="11621" y="256"/>
                    <a:pt x="11097" y="315"/>
                  </a:cubicBezTo>
                  <a:cubicBezTo>
                    <a:pt x="10573" y="387"/>
                    <a:pt x="10061" y="470"/>
                    <a:pt x="9597" y="553"/>
                  </a:cubicBezTo>
                  <a:cubicBezTo>
                    <a:pt x="7716" y="899"/>
                    <a:pt x="5358" y="1518"/>
                    <a:pt x="3477" y="2042"/>
                  </a:cubicBezTo>
                  <a:cubicBezTo>
                    <a:pt x="2537" y="2292"/>
                    <a:pt x="1715" y="2518"/>
                    <a:pt x="1132" y="2685"/>
                  </a:cubicBezTo>
                  <a:cubicBezTo>
                    <a:pt x="536" y="2839"/>
                    <a:pt x="179" y="2935"/>
                    <a:pt x="179" y="2935"/>
                  </a:cubicBezTo>
                  <a:cubicBezTo>
                    <a:pt x="1" y="3018"/>
                    <a:pt x="96" y="3482"/>
                    <a:pt x="298" y="3494"/>
                  </a:cubicBezTo>
                  <a:cubicBezTo>
                    <a:pt x="298" y="3494"/>
                    <a:pt x="667" y="3435"/>
                    <a:pt x="1275" y="3327"/>
                  </a:cubicBezTo>
                  <a:cubicBezTo>
                    <a:pt x="1870" y="3208"/>
                    <a:pt x="2715" y="3042"/>
                    <a:pt x="3668" y="2851"/>
                  </a:cubicBezTo>
                  <a:cubicBezTo>
                    <a:pt x="5585" y="2470"/>
                    <a:pt x="7942" y="1982"/>
                    <a:pt x="9800" y="1649"/>
                  </a:cubicBezTo>
                  <a:cubicBezTo>
                    <a:pt x="11645" y="1292"/>
                    <a:pt x="14002" y="922"/>
                    <a:pt x="15919" y="839"/>
                  </a:cubicBezTo>
                  <a:cubicBezTo>
                    <a:pt x="16038" y="833"/>
                    <a:pt x="16154" y="833"/>
                    <a:pt x="16269" y="833"/>
                  </a:cubicBezTo>
                  <a:cubicBezTo>
                    <a:pt x="16384" y="833"/>
                    <a:pt x="16497" y="833"/>
                    <a:pt x="16610" y="827"/>
                  </a:cubicBezTo>
                  <a:lnTo>
                    <a:pt x="17253" y="827"/>
                  </a:lnTo>
                  <a:cubicBezTo>
                    <a:pt x="17646" y="851"/>
                    <a:pt x="18015" y="875"/>
                    <a:pt x="18312" y="887"/>
                  </a:cubicBezTo>
                  <a:cubicBezTo>
                    <a:pt x="18896" y="970"/>
                    <a:pt x="19253" y="1018"/>
                    <a:pt x="19253" y="1018"/>
                  </a:cubicBezTo>
                  <a:cubicBezTo>
                    <a:pt x="19255" y="1018"/>
                    <a:pt x="19257" y="1018"/>
                    <a:pt x="19259" y="1018"/>
                  </a:cubicBezTo>
                  <a:cubicBezTo>
                    <a:pt x="19446" y="1018"/>
                    <a:pt x="19572" y="505"/>
                    <a:pt x="19372" y="458"/>
                  </a:cubicBezTo>
                  <a:cubicBezTo>
                    <a:pt x="19372" y="458"/>
                    <a:pt x="19015" y="375"/>
                    <a:pt x="18396" y="244"/>
                  </a:cubicBezTo>
                  <a:cubicBezTo>
                    <a:pt x="18086" y="196"/>
                    <a:pt x="17717" y="149"/>
                    <a:pt x="17300" y="89"/>
                  </a:cubicBezTo>
                  <a:cubicBezTo>
                    <a:pt x="17086" y="77"/>
                    <a:pt x="16860" y="65"/>
                    <a:pt x="16634" y="41"/>
                  </a:cubicBezTo>
                  <a:cubicBezTo>
                    <a:pt x="16407" y="29"/>
                    <a:pt x="16157" y="6"/>
                    <a:pt x="15919" y="6"/>
                  </a:cubicBezTo>
                  <a:lnTo>
                    <a:pt x="15145" y="6"/>
                  </a:lnTo>
                  <a:cubicBezTo>
                    <a:pt x="15058" y="6"/>
                    <a:pt x="14971" y="0"/>
                    <a:pt x="14883" y="0"/>
                  </a:cubicBezTo>
                  <a:close/>
                </a:path>
              </a:pathLst>
            </a:custGeom>
            <a:solidFill>
              <a:srgbClr val="439D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452;p38">
              <a:extLst>
                <a:ext uri="{FF2B5EF4-FFF2-40B4-BE49-F238E27FC236}">
                  <a16:creationId xmlns:a16="http://schemas.microsoft.com/office/drawing/2014/main" id="{A92CB182-6F2C-4C49-A025-A6DA96CE33AE}"/>
                </a:ext>
              </a:extLst>
            </p:cNvPr>
            <p:cNvSpPr/>
            <p:nvPr/>
          </p:nvSpPr>
          <p:spPr>
            <a:xfrm>
              <a:off x="2525000" y="1956025"/>
              <a:ext cx="2631025" cy="2630700"/>
            </a:xfrm>
            <a:custGeom>
              <a:avLst/>
              <a:gdLst/>
              <a:ahLst/>
              <a:cxnLst/>
              <a:rect l="l" t="t" r="r" b="b"/>
              <a:pathLst>
                <a:path w="105241" h="105228" extrusionOk="0">
                  <a:moveTo>
                    <a:pt x="52614" y="1"/>
                  </a:moveTo>
                  <a:cubicBezTo>
                    <a:pt x="23563" y="1"/>
                    <a:pt x="1" y="23551"/>
                    <a:pt x="1" y="52614"/>
                  </a:cubicBezTo>
                  <a:cubicBezTo>
                    <a:pt x="1" y="81677"/>
                    <a:pt x="23563" y="105228"/>
                    <a:pt x="52614" y="105228"/>
                  </a:cubicBezTo>
                  <a:cubicBezTo>
                    <a:pt x="81678" y="105228"/>
                    <a:pt x="105240" y="81677"/>
                    <a:pt x="105240" y="52614"/>
                  </a:cubicBezTo>
                  <a:cubicBezTo>
                    <a:pt x="105240" y="23551"/>
                    <a:pt x="81678" y="1"/>
                    <a:pt x="52614" y="1"/>
                  </a:cubicBez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453;p38">
              <a:extLst>
                <a:ext uri="{FF2B5EF4-FFF2-40B4-BE49-F238E27FC236}">
                  <a16:creationId xmlns:a16="http://schemas.microsoft.com/office/drawing/2014/main" id="{523C0932-0B9E-1C4F-8DC1-865F260D4F9B}"/>
                </a:ext>
              </a:extLst>
            </p:cNvPr>
            <p:cNvSpPr/>
            <p:nvPr/>
          </p:nvSpPr>
          <p:spPr>
            <a:xfrm>
              <a:off x="4178175" y="4397625"/>
              <a:ext cx="88750" cy="32875"/>
            </a:xfrm>
            <a:custGeom>
              <a:avLst/>
              <a:gdLst/>
              <a:ahLst/>
              <a:cxnLst/>
              <a:rect l="l" t="t" r="r" b="b"/>
              <a:pathLst>
                <a:path w="3550" h="1315" extrusionOk="0">
                  <a:moveTo>
                    <a:pt x="1702" y="1"/>
                  </a:moveTo>
                  <a:cubicBezTo>
                    <a:pt x="1127" y="1"/>
                    <a:pt x="621" y="113"/>
                    <a:pt x="251" y="694"/>
                  </a:cubicBezTo>
                  <a:cubicBezTo>
                    <a:pt x="0" y="1204"/>
                    <a:pt x="466" y="1315"/>
                    <a:pt x="914" y="1315"/>
                  </a:cubicBezTo>
                  <a:cubicBezTo>
                    <a:pt x="1104" y="1315"/>
                    <a:pt x="1290" y="1295"/>
                    <a:pt x="1418" y="1277"/>
                  </a:cubicBezTo>
                  <a:cubicBezTo>
                    <a:pt x="1763" y="1230"/>
                    <a:pt x="3549" y="920"/>
                    <a:pt x="3442" y="301"/>
                  </a:cubicBezTo>
                  <a:cubicBezTo>
                    <a:pt x="3393" y="56"/>
                    <a:pt x="3004" y="24"/>
                    <a:pt x="2687" y="24"/>
                  </a:cubicBezTo>
                  <a:cubicBezTo>
                    <a:pt x="2572" y="24"/>
                    <a:pt x="2466" y="28"/>
                    <a:pt x="2390" y="28"/>
                  </a:cubicBezTo>
                  <a:cubicBezTo>
                    <a:pt x="2369" y="28"/>
                    <a:pt x="2351" y="28"/>
                    <a:pt x="2335" y="27"/>
                  </a:cubicBezTo>
                  <a:cubicBezTo>
                    <a:pt x="2117" y="15"/>
                    <a:pt x="1905" y="1"/>
                    <a:pt x="1702"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454;p38">
              <a:extLst>
                <a:ext uri="{FF2B5EF4-FFF2-40B4-BE49-F238E27FC236}">
                  <a16:creationId xmlns:a16="http://schemas.microsoft.com/office/drawing/2014/main" id="{3C8303FD-6E48-1142-A59B-EEA177B827F8}"/>
                </a:ext>
              </a:extLst>
            </p:cNvPr>
            <p:cNvSpPr/>
            <p:nvPr/>
          </p:nvSpPr>
          <p:spPr>
            <a:xfrm>
              <a:off x="3759975" y="2855825"/>
              <a:ext cx="289350" cy="91800"/>
            </a:xfrm>
            <a:custGeom>
              <a:avLst/>
              <a:gdLst/>
              <a:ahLst/>
              <a:cxnLst/>
              <a:rect l="l" t="t" r="r" b="b"/>
              <a:pathLst>
                <a:path w="11574" h="3672" extrusionOk="0">
                  <a:moveTo>
                    <a:pt x="3129" y="1"/>
                  </a:moveTo>
                  <a:cubicBezTo>
                    <a:pt x="2199" y="1"/>
                    <a:pt x="1385" y="597"/>
                    <a:pt x="453" y="715"/>
                  </a:cubicBezTo>
                  <a:cubicBezTo>
                    <a:pt x="440" y="712"/>
                    <a:pt x="429" y="711"/>
                    <a:pt x="417" y="711"/>
                  </a:cubicBezTo>
                  <a:cubicBezTo>
                    <a:pt x="386" y="711"/>
                    <a:pt x="357" y="722"/>
                    <a:pt x="322" y="739"/>
                  </a:cubicBezTo>
                  <a:cubicBezTo>
                    <a:pt x="179" y="858"/>
                    <a:pt x="156" y="870"/>
                    <a:pt x="60" y="1049"/>
                  </a:cubicBezTo>
                  <a:cubicBezTo>
                    <a:pt x="1" y="1156"/>
                    <a:pt x="60" y="1275"/>
                    <a:pt x="179" y="1323"/>
                  </a:cubicBezTo>
                  <a:cubicBezTo>
                    <a:pt x="409" y="1413"/>
                    <a:pt x="616" y="1449"/>
                    <a:pt x="810" y="1449"/>
                  </a:cubicBezTo>
                  <a:cubicBezTo>
                    <a:pt x="1551" y="1449"/>
                    <a:pt x="2099" y="929"/>
                    <a:pt x="2944" y="929"/>
                  </a:cubicBezTo>
                  <a:cubicBezTo>
                    <a:pt x="2959" y="929"/>
                    <a:pt x="2974" y="929"/>
                    <a:pt x="2989" y="930"/>
                  </a:cubicBezTo>
                  <a:cubicBezTo>
                    <a:pt x="3882" y="954"/>
                    <a:pt x="4299" y="1680"/>
                    <a:pt x="5073" y="1870"/>
                  </a:cubicBezTo>
                  <a:cubicBezTo>
                    <a:pt x="5799" y="2061"/>
                    <a:pt x="6180" y="1989"/>
                    <a:pt x="6835" y="2478"/>
                  </a:cubicBezTo>
                  <a:cubicBezTo>
                    <a:pt x="7085" y="2668"/>
                    <a:pt x="8097" y="2894"/>
                    <a:pt x="7526" y="3347"/>
                  </a:cubicBezTo>
                  <a:cubicBezTo>
                    <a:pt x="7395" y="3454"/>
                    <a:pt x="7514" y="3668"/>
                    <a:pt x="7656" y="3668"/>
                  </a:cubicBezTo>
                  <a:cubicBezTo>
                    <a:pt x="7787" y="3670"/>
                    <a:pt x="7930" y="3671"/>
                    <a:pt x="8083" y="3671"/>
                  </a:cubicBezTo>
                  <a:cubicBezTo>
                    <a:pt x="9172" y="3671"/>
                    <a:pt x="10737" y="3597"/>
                    <a:pt x="11478" y="2918"/>
                  </a:cubicBezTo>
                  <a:cubicBezTo>
                    <a:pt x="11574" y="2823"/>
                    <a:pt x="11538" y="2680"/>
                    <a:pt x="11443" y="2620"/>
                  </a:cubicBezTo>
                  <a:cubicBezTo>
                    <a:pt x="10109" y="1704"/>
                    <a:pt x="8002" y="1608"/>
                    <a:pt x="6442" y="1120"/>
                  </a:cubicBezTo>
                  <a:cubicBezTo>
                    <a:pt x="5454" y="811"/>
                    <a:pt x="4216" y="25"/>
                    <a:pt x="3156" y="1"/>
                  </a:cubicBezTo>
                  <a:cubicBezTo>
                    <a:pt x="3147" y="1"/>
                    <a:pt x="3138" y="1"/>
                    <a:pt x="3129"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455;p38">
              <a:extLst>
                <a:ext uri="{FF2B5EF4-FFF2-40B4-BE49-F238E27FC236}">
                  <a16:creationId xmlns:a16="http://schemas.microsoft.com/office/drawing/2014/main" id="{BF6812F3-42FF-6F46-B655-49E166FEB5B6}"/>
                </a:ext>
              </a:extLst>
            </p:cNvPr>
            <p:cNvSpPr/>
            <p:nvPr/>
          </p:nvSpPr>
          <p:spPr>
            <a:xfrm>
              <a:off x="3922500" y="2967700"/>
              <a:ext cx="77800" cy="27925"/>
            </a:xfrm>
            <a:custGeom>
              <a:avLst/>
              <a:gdLst/>
              <a:ahLst/>
              <a:cxnLst/>
              <a:rect l="l" t="t" r="r" b="b"/>
              <a:pathLst>
                <a:path w="3112" h="1117" extrusionOk="0">
                  <a:moveTo>
                    <a:pt x="337" y="0"/>
                  </a:moveTo>
                  <a:cubicBezTo>
                    <a:pt x="283" y="0"/>
                    <a:pt x="230" y="15"/>
                    <a:pt x="179" y="50"/>
                  </a:cubicBezTo>
                  <a:cubicBezTo>
                    <a:pt x="1" y="181"/>
                    <a:pt x="1" y="491"/>
                    <a:pt x="108" y="658"/>
                  </a:cubicBezTo>
                  <a:cubicBezTo>
                    <a:pt x="251" y="884"/>
                    <a:pt x="560" y="920"/>
                    <a:pt x="798" y="943"/>
                  </a:cubicBezTo>
                  <a:cubicBezTo>
                    <a:pt x="1203" y="979"/>
                    <a:pt x="1560" y="955"/>
                    <a:pt x="1965" y="1074"/>
                  </a:cubicBezTo>
                  <a:cubicBezTo>
                    <a:pt x="2048" y="1100"/>
                    <a:pt x="2176" y="1117"/>
                    <a:pt x="2312" y="1117"/>
                  </a:cubicBezTo>
                  <a:cubicBezTo>
                    <a:pt x="2680" y="1117"/>
                    <a:pt x="3111" y="992"/>
                    <a:pt x="2894" y="574"/>
                  </a:cubicBezTo>
                  <a:cubicBezTo>
                    <a:pt x="2751" y="312"/>
                    <a:pt x="2358" y="158"/>
                    <a:pt x="2084" y="98"/>
                  </a:cubicBezTo>
                  <a:cubicBezTo>
                    <a:pt x="2031" y="88"/>
                    <a:pt x="1979" y="83"/>
                    <a:pt x="1928" y="83"/>
                  </a:cubicBezTo>
                  <a:cubicBezTo>
                    <a:pt x="1607" y="83"/>
                    <a:pt x="1327" y="261"/>
                    <a:pt x="1025" y="261"/>
                  </a:cubicBezTo>
                  <a:cubicBezTo>
                    <a:pt x="989" y="261"/>
                    <a:pt x="954" y="258"/>
                    <a:pt x="917" y="253"/>
                  </a:cubicBezTo>
                  <a:cubicBezTo>
                    <a:pt x="749" y="197"/>
                    <a:pt x="536" y="0"/>
                    <a:pt x="337" y="0"/>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456;p38">
              <a:extLst>
                <a:ext uri="{FF2B5EF4-FFF2-40B4-BE49-F238E27FC236}">
                  <a16:creationId xmlns:a16="http://schemas.microsoft.com/office/drawing/2014/main" id="{557748BE-55E9-6741-ADB9-AEC1A2728C82}"/>
                </a:ext>
              </a:extLst>
            </p:cNvPr>
            <p:cNvSpPr/>
            <p:nvPr/>
          </p:nvSpPr>
          <p:spPr>
            <a:xfrm>
              <a:off x="4042750" y="2932100"/>
              <a:ext cx="156725" cy="70025"/>
            </a:xfrm>
            <a:custGeom>
              <a:avLst/>
              <a:gdLst/>
              <a:ahLst/>
              <a:cxnLst/>
              <a:rect l="l" t="t" r="r" b="b"/>
              <a:pathLst>
                <a:path w="6269" h="2801" extrusionOk="0">
                  <a:moveTo>
                    <a:pt x="1479" y="1"/>
                  </a:moveTo>
                  <a:cubicBezTo>
                    <a:pt x="1168" y="1"/>
                    <a:pt x="881" y="65"/>
                    <a:pt x="656" y="236"/>
                  </a:cubicBezTo>
                  <a:cubicBezTo>
                    <a:pt x="644" y="248"/>
                    <a:pt x="632" y="260"/>
                    <a:pt x="620" y="272"/>
                  </a:cubicBezTo>
                  <a:cubicBezTo>
                    <a:pt x="572" y="331"/>
                    <a:pt x="536" y="415"/>
                    <a:pt x="584" y="498"/>
                  </a:cubicBezTo>
                  <a:cubicBezTo>
                    <a:pt x="763" y="820"/>
                    <a:pt x="2037" y="1177"/>
                    <a:pt x="2013" y="1462"/>
                  </a:cubicBezTo>
                  <a:cubicBezTo>
                    <a:pt x="2013" y="1441"/>
                    <a:pt x="1814" y="1427"/>
                    <a:pt x="1543" y="1427"/>
                  </a:cubicBezTo>
                  <a:cubicBezTo>
                    <a:pt x="1059" y="1427"/>
                    <a:pt x="346" y="1471"/>
                    <a:pt x="132" y="1593"/>
                  </a:cubicBezTo>
                  <a:cubicBezTo>
                    <a:pt x="25" y="1641"/>
                    <a:pt x="1" y="1808"/>
                    <a:pt x="84" y="1891"/>
                  </a:cubicBezTo>
                  <a:cubicBezTo>
                    <a:pt x="358" y="2129"/>
                    <a:pt x="739" y="2153"/>
                    <a:pt x="1084" y="2189"/>
                  </a:cubicBezTo>
                  <a:cubicBezTo>
                    <a:pt x="1117" y="2191"/>
                    <a:pt x="1150" y="2192"/>
                    <a:pt x="1185" y="2192"/>
                  </a:cubicBezTo>
                  <a:cubicBezTo>
                    <a:pt x="1376" y="2192"/>
                    <a:pt x="1598" y="2160"/>
                    <a:pt x="1803" y="2160"/>
                  </a:cubicBezTo>
                  <a:cubicBezTo>
                    <a:pt x="1917" y="2160"/>
                    <a:pt x="2025" y="2170"/>
                    <a:pt x="2120" y="2201"/>
                  </a:cubicBezTo>
                  <a:cubicBezTo>
                    <a:pt x="2239" y="2236"/>
                    <a:pt x="2620" y="2713"/>
                    <a:pt x="2787" y="2748"/>
                  </a:cubicBezTo>
                  <a:cubicBezTo>
                    <a:pt x="2924" y="2783"/>
                    <a:pt x="2968" y="2801"/>
                    <a:pt x="3008" y="2801"/>
                  </a:cubicBezTo>
                  <a:cubicBezTo>
                    <a:pt x="3052" y="2801"/>
                    <a:pt x="3091" y="2780"/>
                    <a:pt x="3239" y="2736"/>
                  </a:cubicBezTo>
                  <a:cubicBezTo>
                    <a:pt x="3891" y="2553"/>
                    <a:pt x="2687" y="2151"/>
                    <a:pt x="4035" y="2151"/>
                  </a:cubicBezTo>
                  <a:cubicBezTo>
                    <a:pt x="4091" y="2151"/>
                    <a:pt x="4151" y="2152"/>
                    <a:pt x="4216" y="2153"/>
                  </a:cubicBezTo>
                  <a:cubicBezTo>
                    <a:pt x="4404" y="2153"/>
                    <a:pt x="4531" y="2298"/>
                    <a:pt x="4712" y="2298"/>
                  </a:cubicBezTo>
                  <a:cubicBezTo>
                    <a:pt x="4725" y="2298"/>
                    <a:pt x="4738" y="2298"/>
                    <a:pt x="4751" y="2296"/>
                  </a:cubicBezTo>
                  <a:cubicBezTo>
                    <a:pt x="4823" y="2296"/>
                    <a:pt x="4918" y="2248"/>
                    <a:pt x="4930" y="2165"/>
                  </a:cubicBezTo>
                  <a:cubicBezTo>
                    <a:pt x="4988" y="1789"/>
                    <a:pt x="5359" y="1686"/>
                    <a:pt x="5719" y="1686"/>
                  </a:cubicBezTo>
                  <a:cubicBezTo>
                    <a:pt x="5803" y="1686"/>
                    <a:pt x="5887" y="1692"/>
                    <a:pt x="5966" y="1701"/>
                  </a:cubicBezTo>
                  <a:cubicBezTo>
                    <a:pt x="5977" y="1702"/>
                    <a:pt x="5989" y="1703"/>
                    <a:pt x="6000" y="1703"/>
                  </a:cubicBezTo>
                  <a:cubicBezTo>
                    <a:pt x="6142" y="1703"/>
                    <a:pt x="6268" y="1570"/>
                    <a:pt x="6180" y="1427"/>
                  </a:cubicBezTo>
                  <a:cubicBezTo>
                    <a:pt x="5668" y="570"/>
                    <a:pt x="4335" y="736"/>
                    <a:pt x="3537" y="498"/>
                  </a:cubicBezTo>
                  <a:cubicBezTo>
                    <a:pt x="3016" y="333"/>
                    <a:pt x="2185" y="1"/>
                    <a:pt x="1479"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457;p38">
              <a:extLst>
                <a:ext uri="{FF2B5EF4-FFF2-40B4-BE49-F238E27FC236}">
                  <a16:creationId xmlns:a16="http://schemas.microsoft.com/office/drawing/2014/main" id="{65EDA18E-D2F2-424B-A73E-CC392DA5B75D}"/>
                </a:ext>
              </a:extLst>
            </p:cNvPr>
            <p:cNvSpPr/>
            <p:nvPr/>
          </p:nvSpPr>
          <p:spPr>
            <a:xfrm>
              <a:off x="4212125" y="2968325"/>
              <a:ext cx="65725" cy="32225"/>
            </a:xfrm>
            <a:custGeom>
              <a:avLst/>
              <a:gdLst/>
              <a:ahLst/>
              <a:cxnLst/>
              <a:rect l="l" t="t" r="r" b="b"/>
              <a:pathLst>
                <a:path w="2629" h="1289" extrusionOk="0">
                  <a:moveTo>
                    <a:pt x="1267" y="1"/>
                  </a:moveTo>
                  <a:cubicBezTo>
                    <a:pt x="1051" y="1"/>
                    <a:pt x="840" y="31"/>
                    <a:pt x="667" y="85"/>
                  </a:cubicBezTo>
                  <a:cubicBezTo>
                    <a:pt x="298" y="204"/>
                    <a:pt x="0" y="549"/>
                    <a:pt x="477" y="775"/>
                  </a:cubicBezTo>
                  <a:cubicBezTo>
                    <a:pt x="786" y="918"/>
                    <a:pt x="1143" y="1002"/>
                    <a:pt x="1477" y="1109"/>
                  </a:cubicBezTo>
                  <a:cubicBezTo>
                    <a:pt x="1679" y="1180"/>
                    <a:pt x="1905" y="1276"/>
                    <a:pt x="2132" y="1287"/>
                  </a:cubicBezTo>
                  <a:cubicBezTo>
                    <a:pt x="2142" y="1288"/>
                    <a:pt x="2151" y="1288"/>
                    <a:pt x="2161" y="1288"/>
                  </a:cubicBezTo>
                  <a:cubicBezTo>
                    <a:pt x="2629" y="1288"/>
                    <a:pt x="2556" y="722"/>
                    <a:pt x="2370" y="418"/>
                  </a:cubicBezTo>
                  <a:cubicBezTo>
                    <a:pt x="2370" y="406"/>
                    <a:pt x="2358" y="406"/>
                    <a:pt x="2358" y="394"/>
                  </a:cubicBezTo>
                  <a:cubicBezTo>
                    <a:pt x="2346" y="394"/>
                    <a:pt x="2346" y="383"/>
                    <a:pt x="2346" y="383"/>
                  </a:cubicBezTo>
                  <a:cubicBezTo>
                    <a:pt x="2105" y="110"/>
                    <a:pt x="1675" y="1"/>
                    <a:pt x="126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458;p38">
              <a:extLst>
                <a:ext uri="{FF2B5EF4-FFF2-40B4-BE49-F238E27FC236}">
                  <a16:creationId xmlns:a16="http://schemas.microsoft.com/office/drawing/2014/main" id="{BE87FE01-F7D7-6B44-B00D-61F9290BBCD4}"/>
                </a:ext>
              </a:extLst>
            </p:cNvPr>
            <p:cNvSpPr/>
            <p:nvPr/>
          </p:nvSpPr>
          <p:spPr>
            <a:xfrm>
              <a:off x="3918025" y="2797925"/>
              <a:ext cx="53625" cy="58200"/>
            </a:xfrm>
            <a:custGeom>
              <a:avLst/>
              <a:gdLst/>
              <a:ahLst/>
              <a:cxnLst/>
              <a:rect l="l" t="t" r="r" b="b"/>
              <a:pathLst>
                <a:path w="2145" h="2328" extrusionOk="0">
                  <a:moveTo>
                    <a:pt x="502" y="0"/>
                  </a:moveTo>
                  <a:cubicBezTo>
                    <a:pt x="471" y="0"/>
                    <a:pt x="436" y="8"/>
                    <a:pt x="406" y="31"/>
                  </a:cubicBezTo>
                  <a:cubicBezTo>
                    <a:pt x="1" y="269"/>
                    <a:pt x="191" y="1043"/>
                    <a:pt x="322" y="1388"/>
                  </a:cubicBezTo>
                  <a:cubicBezTo>
                    <a:pt x="476" y="1817"/>
                    <a:pt x="915" y="2328"/>
                    <a:pt x="1413" y="2328"/>
                  </a:cubicBezTo>
                  <a:cubicBezTo>
                    <a:pt x="1454" y="2328"/>
                    <a:pt x="1495" y="2324"/>
                    <a:pt x="1537" y="2317"/>
                  </a:cubicBezTo>
                  <a:cubicBezTo>
                    <a:pt x="2144" y="2210"/>
                    <a:pt x="1632" y="1424"/>
                    <a:pt x="1477" y="1150"/>
                  </a:cubicBezTo>
                  <a:cubicBezTo>
                    <a:pt x="1323" y="853"/>
                    <a:pt x="977" y="43"/>
                    <a:pt x="549" y="7"/>
                  </a:cubicBezTo>
                  <a:cubicBezTo>
                    <a:pt x="536" y="3"/>
                    <a:pt x="519" y="0"/>
                    <a:pt x="502" y="0"/>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459;p38">
              <a:extLst>
                <a:ext uri="{FF2B5EF4-FFF2-40B4-BE49-F238E27FC236}">
                  <a16:creationId xmlns:a16="http://schemas.microsoft.com/office/drawing/2014/main" id="{BA0C7337-CAA2-B640-8170-BDBA4BBBE5AF}"/>
                </a:ext>
              </a:extLst>
            </p:cNvPr>
            <p:cNvSpPr/>
            <p:nvPr/>
          </p:nvSpPr>
          <p:spPr>
            <a:xfrm>
              <a:off x="3800175" y="2889750"/>
              <a:ext cx="37525" cy="28300"/>
            </a:xfrm>
            <a:custGeom>
              <a:avLst/>
              <a:gdLst/>
              <a:ahLst/>
              <a:cxnLst/>
              <a:rect l="l" t="t" r="r" b="b"/>
              <a:pathLst>
                <a:path w="1501" h="1132" extrusionOk="0">
                  <a:moveTo>
                    <a:pt x="721" y="0"/>
                  </a:moveTo>
                  <a:cubicBezTo>
                    <a:pt x="418" y="0"/>
                    <a:pt x="117" y="126"/>
                    <a:pt x="12" y="382"/>
                  </a:cubicBezTo>
                  <a:cubicBezTo>
                    <a:pt x="0" y="430"/>
                    <a:pt x="0" y="454"/>
                    <a:pt x="12" y="489"/>
                  </a:cubicBezTo>
                  <a:cubicBezTo>
                    <a:pt x="12" y="811"/>
                    <a:pt x="393" y="1073"/>
                    <a:pt x="667" y="1121"/>
                  </a:cubicBezTo>
                  <a:cubicBezTo>
                    <a:pt x="707" y="1128"/>
                    <a:pt x="750" y="1131"/>
                    <a:pt x="793" y="1131"/>
                  </a:cubicBezTo>
                  <a:cubicBezTo>
                    <a:pt x="1113" y="1131"/>
                    <a:pt x="1500" y="942"/>
                    <a:pt x="1500" y="597"/>
                  </a:cubicBezTo>
                  <a:cubicBezTo>
                    <a:pt x="1500" y="203"/>
                    <a:pt x="1108" y="0"/>
                    <a:pt x="721" y="0"/>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460;p38">
              <a:extLst>
                <a:ext uri="{FF2B5EF4-FFF2-40B4-BE49-F238E27FC236}">
                  <a16:creationId xmlns:a16="http://schemas.microsoft.com/office/drawing/2014/main" id="{602B520D-1B56-394F-853B-8A8FFBD6406E}"/>
                </a:ext>
              </a:extLst>
            </p:cNvPr>
            <p:cNvSpPr/>
            <p:nvPr/>
          </p:nvSpPr>
          <p:spPr>
            <a:xfrm>
              <a:off x="4054075" y="2895650"/>
              <a:ext cx="42875" cy="32800"/>
            </a:xfrm>
            <a:custGeom>
              <a:avLst/>
              <a:gdLst/>
              <a:ahLst/>
              <a:cxnLst/>
              <a:rect l="l" t="t" r="r" b="b"/>
              <a:pathLst>
                <a:path w="1715" h="1312" extrusionOk="0">
                  <a:moveTo>
                    <a:pt x="797" y="1"/>
                  </a:moveTo>
                  <a:cubicBezTo>
                    <a:pt x="716" y="1"/>
                    <a:pt x="636" y="13"/>
                    <a:pt x="560" y="39"/>
                  </a:cubicBezTo>
                  <a:cubicBezTo>
                    <a:pt x="560" y="39"/>
                    <a:pt x="548" y="51"/>
                    <a:pt x="548" y="51"/>
                  </a:cubicBezTo>
                  <a:lnTo>
                    <a:pt x="512" y="51"/>
                  </a:lnTo>
                  <a:cubicBezTo>
                    <a:pt x="179" y="230"/>
                    <a:pt x="0" y="646"/>
                    <a:pt x="238" y="980"/>
                  </a:cubicBezTo>
                  <a:cubicBezTo>
                    <a:pt x="388" y="1191"/>
                    <a:pt x="649" y="1311"/>
                    <a:pt x="904" y="1311"/>
                  </a:cubicBezTo>
                  <a:cubicBezTo>
                    <a:pt x="994" y="1311"/>
                    <a:pt x="1083" y="1296"/>
                    <a:pt x="1167" y="1266"/>
                  </a:cubicBezTo>
                  <a:cubicBezTo>
                    <a:pt x="1512" y="1135"/>
                    <a:pt x="1715" y="742"/>
                    <a:pt x="1524" y="396"/>
                  </a:cubicBezTo>
                  <a:cubicBezTo>
                    <a:pt x="1376" y="155"/>
                    <a:pt x="1082" y="1"/>
                    <a:pt x="79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461;p38">
              <a:extLst>
                <a:ext uri="{FF2B5EF4-FFF2-40B4-BE49-F238E27FC236}">
                  <a16:creationId xmlns:a16="http://schemas.microsoft.com/office/drawing/2014/main" id="{5EF3EBEA-D168-9C4C-BE5A-D7242609BA96}"/>
                </a:ext>
              </a:extLst>
            </p:cNvPr>
            <p:cNvSpPr/>
            <p:nvPr/>
          </p:nvSpPr>
          <p:spPr>
            <a:xfrm>
              <a:off x="3014650" y="1963250"/>
              <a:ext cx="1907400" cy="2504750"/>
            </a:xfrm>
            <a:custGeom>
              <a:avLst/>
              <a:gdLst/>
              <a:ahLst/>
              <a:cxnLst/>
              <a:rect l="l" t="t" r="r" b="b"/>
              <a:pathLst>
                <a:path w="76296" h="100190" extrusionOk="0">
                  <a:moveTo>
                    <a:pt x="35267" y="1963"/>
                  </a:moveTo>
                  <a:cubicBezTo>
                    <a:pt x="35411" y="1963"/>
                    <a:pt x="35575" y="1983"/>
                    <a:pt x="35791" y="2033"/>
                  </a:cubicBezTo>
                  <a:cubicBezTo>
                    <a:pt x="35606" y="2008"/>
                    <a:pt x="35431" y="1996"/>
                    <a:pt x="35255" y="1996"/>
                  </a:cubicBezTo>
                  <a:cubicBezTo>
                    <a:pt x="35103" y="1996"/>
                    <a:pt x="34951" y="2005"/>
                    <a:pt x="34791" y="2021"/>
                  </a:cubicBezTo>
                  <a:cubicBezTo>
                    <a:pt x="34886" y="1997"/>
                    <a:pt x="34981" y="1974"/>
                    <a:pt x="35088" y="1974"/>
                  </a:cubicBezTo>
                  <a:cubicBezTo>
                    <a:pt x="35146" y="1966"/>
                    <a:pt x="35205" y="1963"/>
                    <a:pt x="35267" y="1963"/>
                  </a:cubicBezTo>
                  <a:close/>
                  <a:moveTo>
                    <a:pt x="20348" y="1628"/>
                  </a:moveTo>
                  <a:cubicBezTo>
                    <a:pt x="19622" y="1771"/>
                    <a:pt x="18884" y="1938"/>
                    <a:pt x="18181" y="2117"/>
                  </a:cubicBezTo>
                  <a:cubicBezTo>
                    <a:pt x="18884" y="1926"/>
                    <a:pt x="19610" y="1759"/>
                    <a:pt x="20348" y="1628"/>
                  </a:cubicBezTo>
                  <a:close/>
                  <a:moveTo>
                    <a:pt x="42875" y="4486"/>
                  </a:moveTo>
                  <a:lnTo>
                    <a:pt x="42875" y="4486"/>
                  </a:lnTo>
                  <a:cubicBezTo>
                    <a:pt x="43030" y="4593"/>
                    <a:pt x="43173" y="4712"/>
                    <a:pt x="43280" y="4855"/>
                  </a:cubicBezTo>
                  <a:cubicBezTo>
                    <a:pt x="43065" y="4676"/>
                    <a:pt x="43054" y="4629"/>
                    <a:pt x="42875" y="4486"/>
                  </a:cubicBezTo>
                  <a:close/>
                  <a:moveTo>
                    <a:pt x="15872" y="4236"/>
                  </a:moveTo>
                  <a:cubicBezTo>
                    <a:pt x="15860" y="4283"/>
                    <a:pt x="15872" y="4331"/>
                    <a:pt x="15895" y="4379"/>
                  </a:cubicBezTo>
                  <a:cubicBezTo>
                    <a:pt x="16055" y="4720"/>
                    <a:pt x="16185" y="4819"/>
                    <a:pt x="16320" y="4819"/>
                  </a:cubicBezTo>
                  <a:cubicBezTo>
                    <a:pt x="16507" y="4819"/>
                    <a:pt x="16705" y="4632"/>
                    <a:pt x="17007" y="4632"/>
                  </a:cubicBezTo>
                  <a:cubicBezTo>
                    <a:pt x="17075" y="4632"/>
                    <a:pt x="17149" y="4641"/>
                    <a:pt x="17229" y="4664"/>
                  </a:cubicBezTo>
                  <a:cubicBezTo>
                    <a:pt x="17372" y="4712"/>
                    <a:pt x="17419" y="4843"/>
                    <a:pt x="17515" y="4986"/>
                  </a:cubicBezTo>
                  <a:cubicBezTo>
                    <a:pt x="16748" y="4865"/>
                    <a:pt x="15969" y="4778"/>
                    <a:pt x="15177" y="4778"/>
                  </a:cubicBezTo>
                  <a:cubicBezTo>
                    <a:pt x="14640" y="4778"/>
                    <a:pt x="14098" y="4818"/>
                    <a:pt x="13550" y="4915"/>
                  </a:cubicBezTo>
                  <a:cubicBezTo>
                    <a:pt x="13193" y="4974"/>
                    <a:pt x="12943" y="5081"/>
                    <a:pt x="12597" y="5176"/>
                  </a:cubicBezTo>
                  <a:cubicBezTo>
                    <a:pt x="12323" y="5248"/>
                    <a:pt x="12026" y="5260"/>
                    <a:pt x="11728" y="5284"/>
                  </a:cubicBezTo>
                  <a:cubicBezTo>
                    <a:pt x="11835" y="5272"/>
                    <a:pt x="11931" y="5260"/>
                    <a:pt x="12038" y="5236"/>
                  </a:cubicBezTo>
                  <a:cubicBezTo>
                    <a:pt x="13205" y="4986"/>
                    <a:pt x="14395" y="4700"/>
                    <a:pt x="15514" y="4343"/>
                  </a:cubicBezTo>
                  <a:cubicBezTo>
                    <a:pt x="15550" y="4343"/>
                    <a:pt x="15693" y="4295"/>
                    <a:pt x="15872" y="4236"/>
                  </a:cubicBezTo>
                  <a:close/>
                  <a:moveTo>
                    <a:pt x="14645" y="6069"/>
                  </a:moveTo>
                  <a:cubicBezTo>
                    <a:pt x="14752" y="6069"/>
                    <a:pt x="14860" y="6081"/>
                    <a:pt x="14967" y="6081"/>
                  </a:cubicBezTo>
                  <a:cubicBezTo>
                    <a:pt x="15050" y="6093"/>
                    <a:pt x="15121" y="6105"/>
                    <a:pt x="15205" y="6117"/>
                  </a:cubicBezTo>
                  <a:cubicBezTo>
                    <a:pt x="15324" y="6141"/>
                    <a:pt x="15348" y="6153"/>
                    <a:pt x="15276" y="6153"/>
                  </a:cubicBezTo>
                  <a:cubicBezTo>
                    <a:pt x="15169" y="6308"/>
                    <a:pt x="14740" y="6450"/>
                    <a:pt x="14550" y="6522"/>
                  </a:cubicBezTo>
                  <a:cubicBezTo>
                    <a:pt x="14401" y="6583"/>
                    <a:pt x="14141" y="6709"/>
                    <a:pt x="13930" y="6709"/>
                  </a:cubicBezTo>
                  <a:cubicBezTo>
                    <a:pt x="13854" y="6709"/>
                    <a:pt x="13785" y="6693"/>
                    <a:pt x="13728" y="6653"/>
                  </a:cubicBezTo>
                  <a:cubicBezTo>
                    <a:pt x="13312" y="6355"/>
                    <a:pt x="13597" y="6248"/>
                    <a:pt x="13788" y="6188"/>
                  </a:cubicBezTo>
                  <a:cubicBezTo>
                    <a:pt x="14062" y="6093"/>
                    <a:pt x="14359" y="6069"/>
                    <a:pt x="14645" y="6069"/>
                  </a:cubicBezTo>
                  <a:close/>
                  <a:moveTo>
                    <a:pt x="17995" y="7090"/>
                  </a:moveTo>
                  <a:cubicBezTo>
                    <a:pt x="18097" y="7090"/>
                    <a:pt x="18200" y="7099"/>
                    <a:pt x="18300" y="7117"/>
                  </a:cubicBezTo>
                  <a:cubicBezTo>
                    <a:pt x="18396" y="7141"/>
                    <a:pt x="18539" y="7153"/>
                    <a:pt x="18550" y="7272"/>
                  </a:cubicBezTo>
                  <a:cubicBezTo>
                    <a:pt x="18550" y="7367"/>
                    <a:pt x="18241" y="7546"/>
                    <a:pt x="18181" y="7570"/>
                  </a:cubicBezTo>
                  <a:cubicBezTo>
                    <a:pt x="17999" y="7670"/>
                    <a:pt x="17769" y="7749"/>
                    <a:pt x="17554" y="7749"/>
                  </a:cubicBezTo>
                  <a:cubicBezTo>
                    <a:pt x="17487" y="7749"/>
                    <a:pt x="17422" y="7741"/>
                    <a:pt x="17360" y="7724"/>
                  </a:cubicBezTo>
                  <a:cubicBezTo>
                    <a:pt x="17193" y="7689"/>
                    <a:pt x="16979" y="7582"/>
                    <a:pt x="17074" y="7403"/>
                  </a:cubicBezTo>
                  <a:cubicBezTo>
                    <a:pt x="17110" y="7331"/>
                    <a:pt x="17241" y="7284"/>
                    <a:pt x="17312" y="7248"/>
                  </a:cubicBezTo>
                  <a:cubicBezTo>
                    <a:pt x="17520" y="7140"/>
                    <a:pt x="17757" y="7090"/>
                    <a:pt x="17995" y="7090"/>
                  </a:cubicBezTo>
                  <a:close/>
                  <a:moveTo>
                    <a:pt x="54186" y="7879"/>
                  </a:moveTo>
                  <a:cubicBezTo>
                    <a:pt x="54186" y="7915"/>
                    <a:pt x="54186" y="7963"/>
                    <a:pt x="54186" y="8010"/>
                  </a:cubicBezTo>
                  <a:cubicBezTo>
                    <a:pt x="54186" y="8010"/>
                    <a:pt x="54174" y="7998"/>
                    <a:pt x="54174" y="7998"/>
                  </a:cubicBezTo>
                  <a:cubicBezTo>
                    <a:pt x="54162" y="7974"/>
                    <a:pt x="54150" y="7951"/>
                    <a:pt x="54138" y="7927"/>
                  </a:cubicBezTo>
                  <a:cubicBezTo>
                    <a:pt x="54162" y="7915"/>
                    <a:pt x="54174" y="7903"/>
                    <a:pt x="54186" y="7879"/>
                  </a:cubicBezTo>
                  <a:close/>
                  <a:moveTo>
                    <a:pt x="14696" y="8031"/>
                  </a:moveTo>
                  <a:cubicBezTo>
                    <a:pt x="14788" y="8031"/>
                    <a:pt x="14907" y="8057"/>
                    <a:pt x="14967" y="8117"/>
                  </a:cubicBezTo>
                  <a:cubicBezTo>
                    <a:pt x="15145" y="8272"/>
                    <a:pt x="14883" y="8415"/>
                    <a:pt x="14729" y="8439"/>
                  </a:cubicBezTo>
                  <a:cubicBezTo>
                    <a:pt x="14586" y="8427"/>
                    <a:pt x="14300" y="8332"/>
                    <a:pt x="14407" y="8153"/>
                  </a:cubicBezTo>
                  <a:cubicBezTo>
                    <a:pt x="14455" y="8082"/>
                    <a:pt x="14562" y="8046"/>
                    <a:pt x="14645" y="8034"/>
                  </a:cubicBezTo>
                  <a:cubicBezTo>
                    <a:pt x="14661" y="8032"/>
                    <a:pt x="14678" y="8031"/>
                    <a:pt x="14696" y="8031"/>
                  </a:cubicBezTo>
                  <a:close/>
                  <a:moveTo>
                    <a:pt x="21338" y="11827"/>
                  </a:moveTo>
                  <a:cubicBezTo>
                    <a:pt x="21591" y="11827"/>
                    <a:pt x="21895" y="12320"/>
                    <a:pt x="21956" y="12570"/>
                  </a:cubicBezTo>
                  <a:cubicBezTo>
                    <a:pt x="21979" y="12665"/>
                    <a:pt x="22015" y="12773"/>
                    <a:pt x="21991" y="12868"/>
                  </a:cubicBezTo>
                  <a:cubicBezTo>
                    <a:pt x="21961" y="12983"/>
                    <a:pt x="21890" y="13021"/>
                    <a:pt x="21806" y="13021"/>
                  </a:cubicBezTo>
                  <a:cubicBezTo>
                    <a:pt x="21726" y="13021"/>
                    <a:pt x="21632" y="12986"/>
                    <a:pt x="21551" y="12951"/>
                  </a:cubicBezTo>
                  <a:cubicBezTo>
                    <a:pt x="21229" y="12796"/>
                    <a:pt x="20991" y="12451"/>
                    <a:pt x="21086" y="12082"/>
                  </a:cubicBezTo>
                  <a:cubicBezTo>
                    <a:pt x="21152" y="11898"/>
                    <a:pt x="21241" y="11827"/>
                    <a:pt x="21338" y="11827"/>
                  </a:cubicBezTo>
                  <a:close/>
                  <a:moveTo>
                    <a:pt x="32862" y="12892"/>
                  </a:moveTo>
                  <a:lnTo>
                    <a:pt x="32862" y="12892"/>
                  </a:lnTo>
                  <a:cubicBezTo>
                    <a:pt x="32921" y="12963"/>
                    <a:pt x="32981" y="13023"/>
                    <a:pt x="33028" y="13082"/>
                  </a:cubicBezTo>
                  <a:cubicBezTo>
                    <a:pt x="33005" y="13070"/>
                    <a:pt x="32981" y="13058"/>
                    <a:pt x="32969" y="13046"/>
                  </a:cubicBezTo>
                  <a:cubicBezTo>
                    <a:pt x="32921" y="12999"/>
                    <a:pt x="32897" y="12963"/>
                    <a:pt x="32862" y="12892"/>
                  </a:cubicBezTo>
                  <a:close/>
                  <a:moveTo>
                    <a:pt x="28815" y="15080"/>
                  </a:moveTo>
                  <a:cubicBezTo>
                    <a:pt x="28943" y="15080"/>
                    <a:pt x="29073" y="15092"/>
                    <a:pt x="29207" y="15118"/>
                  </a:cubicBezTo>
                  <a:cubicBezTo>
                    <a:pt x="29659" y="15202"/>
                    <a:pt x="31469" y="15844"/>
                    <a:pt x="30135" y="16142"/>
                  </a:cubicBezTo>
                  <a:cubicBezTo>
                    <a:pt x="30077" y="16156"/>
                    <a:pt x="30013" y="16161"/>
                    <a:pt x="29945" y="16161"/>
                  </a:cubicBezTo>
                  <a:cubicBezTo>
                    <a:pt x="29668" y="16161"/>
                    <a:pt x="29331" y="16070"/>
                    <a:pt x="29066" y="16070"/>
                  </a:cubicBezTo>
                  <a:cubicBezTo>
                    <a:pt x="29053" y="16070"/>
                    <a:pt x="29040" y="16070"/>
                    <a:pt x="29028" y="16071"/>
                  </a:cubicBezTo>
                  <a:cubicBezTo>
                    <a:pt x="28103" y="16105"/>
                    <a:pt x="27188" y="16299"/>
                    <a:pt x="26274" y="16299"/>
                  </a:cubicBezTo>
                  <a:cubicBezTo>
                    <a:pt x="26224" y="16299"/>
                    <a:pt x="26173" y="16298"/>
                    <a:pt x="26123" y="16297"/>
                  </a:cubicBezTo>
                  <a:cubicBezTo>
                    <a:pt x="25985" y="16297"/>
                    <a:pt x="25769" y="16307"/>
                    <a:pt x="25577" y="16307"/>
                  </a:cubicBezTo>
                  <a:cubicBezTo>
                    <a:pt x="25208" y="16307"/>
                    <a:pt x="24931" y="16270"/>
                    <a:pt x="25480" y="16059"/>
                  </a:cubicBezTo>
                  <a:cubicBezTo>
                    <a:pt x="25873" y="15916"/>
                    <a:pt x="26290" y="15785"/>
                    <a:pt x="26694" y="15678"/>
                  </a:cubicBezTo>
                  <a:cubicBezTo>
                    <a:pt x="27424" y="15465"/>
                    <a:pt x="28084" y="15080"/>
                    <a:pt x="28815" y="15080"/>
                  </a:cubicBezTo>
                  <a:close/>
                  <a:moveTo>
                    <a:pt x="31750" y="18591"/>
                  </a:moveTo>
                  <a:lnTo>
                    <a:pt x="31750" y="18591"/>
                  </a:lnTo>
                  <a:cubicBezTo>
                    <a:pt x="31751" y="18592"/>
                    <a:pt x="31753" y="18593"/>
                    <a:pt x="31754" y="18595"/>
                  </a:cubicBezTo>
                  <a:cubicBezTo>
                    <a:pt x="31753" y="18594"/>
                    <a:pt x="31751" y="18592"/>
                    <a:pt x="31750" y="18591"/>
                  </a:cubicBezTo>
                  <a:close/>
                  <a:moveTo>
                    <a:pt x="37403" y="18124"/>
                  </a:moveTo>
                  <a:cubicBezTo>
                    <a:pt x="37414" y="18124"/>
                    <a:pt x="37424" y="18126"/>
                    <a:pt x="37434" y="18130"/>
                  </a:cubicBezTo>
                  <a:cubicBezTo>
                    <a:pt x="37529" y="18178"/>
                    <a:pt x="37529" y="18476"/>
                    <a:pt x="37481" y="18547"/>
                  </a:cubicBezTo>
                  <a:cubicBezTo>
                    <a:pt x="37420" y="18670"/>
                    <a:pt x="37303" y="18704"/>
                    <a:pt x="37174" y="18704"/>
                  </a:cubicBezTo>
                  <a:cubicBezTo>
                    <a:pt x="37027" y="18704"/>
                    <a:pt x="36863" y="18661"/>
                    <a:pt x="36743" y="18654"/>
                  </a:cubicBezTo>
                  <a:cubicBezTo>
                    <a:pt x="36720" y="18654"/>
                    <a:pt x="36697" y="18653"/>
                    <a:pt x="36674" y="18653"/>
                  </a:cubicBezTo>
                  <a:cubicBezTo>
                    <a:pt x="36448" y="18653"/>
                    <a:pt x="36229" y="18685"/>
                    <a:pt x="36010" y="18685"/>
                  </a:cubicBezTo>
                  <a:cubicBezTo>
                    <a:pt x="35886" y="18685"/>
                    <a:pt x="35762" y="18675"/>
                    <a:pt x="35636" y="18642"/>
                  </a:cubicBezTo>
                  <a:cubicBezTo>
                    <a:pt x="35564" y="18619"/>
                    <a:pt x="35505" y="18595"/>
                    <a:pt x="35445" y="18571"/>
                  </a:cubicBezTo>
                  <a:cubicBezTo>
                    <a:pt x="35648" y="18547"/>
                    <a:pt x="35862" y="18523"/>
                    <a:pt x="36065" y="18500"/>
                  </a:cubicBezTo>
                  <a:cubicBezTo>
                    <a:pt x="36457" y="18416"/>
                    <a:pt x="36874" y="18190"/>
                    <a:pt x="37267" y="18154"/>
                  </a:cubicBezTo>
                  <a:cubicBezTo>
                    <a:pt x="37305" y="18154"/>
                    <a:pt x="37359" y="18124"/>
                    <a:pt x="37403" y="18124"/>
                  </a:cubicBezTo>
                  <a:close/>
                  <a:moveTo>
                    <a:pt x="33379" y="16848"/>
                  </a:moveTo>
                  <a:cubicBezTo>
                    <a:pt x="33609" y="16848"/>
                    <a:pt x="33780" y="16998"/>
                    <a:pt x="33886" y="17297"/>
                  </a:cubicBezTo>
                  <a:cubicBezTo>
                    <a:pt x="34347" y="17615"/>
                    <a:pt x="34429" y="17774"/>
                    <a:pt x="34116" y="17774"/>
                  </a:cubicBezTo>
                  <a:cubicBezTo>
                    <a:pt x="34065" y="17774"/>
                    <a:pt x="34004" y="17770"/>
                    <a:pt x="33933" y="17761"/>
                  </a:cubicBezTo>
                  <a:cubicBezTo>
                    <a:pt x="33850" y="17821"/>
                    <a:pt x="33695" y="17797"/>
                    <a:pt x="33612" y="17845"/>
                  </a:cubicBezTo>
                  <a:cubicBezTo>
                    <a:pt x="33350" y="17988"/>
                    <a:pt x="33326" y="18107"/>
                    <a:pt x="33195" y="18369"/>
                  </a:cubicBezTo>
                  <a:cubicBezTo>
                    <a:pt x="33004" y="18735"/>
                    <a:pt x="32924" y="18861"/>
                    <a:pt x="32878" y="18861"/>
                  </a:cubicBezTo>
                  <a:cubicBezTo>
                    <a:pt x="32782" y="18861"/>
                    <a:pt x="32843" y="18290"/>
                    <a:pt x="32350" y="18226"/>
                  </a:cubicBezTo>
                  <a:cubicBezTo>
                    <a:pt x="32350" y="18226"/>
                    <a:pt x="31730" y="18436"/>
                    <a:pt x="31736" y="18562"/>
                  </a:cubicBezTo>
                  <a:lnTo>
                    <a:pt x="31736" y="18562"/>
                  </a:lnTo>
                  <a:cubicBezTo>
                    <a:pt x="31694" y="18404"/>
                    <a:pt x="31865" y="17804"/>
                    <a:pt x="31778" y="17630"/>
                  </a:cubicBezTo>
                  <a:cubicBezTo>
                    <a:pt x="31631" y="17305"/>
                    <a:pt x="31226" y="17183"/>
                    <a:pt x="30847" y="17183"/>
                  </a:cubicBezTo>
                  <a:cubicBezTo>
                    <a:pt x="30795" y="17183"/>
                    <a:pt x="30744" y="17186"/>
                    <a:pt x="30695" y="17190"/>
                  </a:cubicBezTo>
                  <a:cubicBezTo>
                    <a:pt x="31493" y="17071"/>
                    <a:pt x="32302" y="16987"/>
                    <a:pt x="33112" y="16904"/>
                  </a:cubicBezTo>
                  <a:cubicBezTo>
                    <a:pt x="33208" y="16867"/>
                    <a:pt x="33297" y="16848"/>
                    <a:pt x="33379" y="16848"/>
                  </a:cubicBezTo>
                  <a:close/>
                  <a:moveTo>
                    <a:pt x="30457" y="17214"/>
                  </a:moveTo>
                  <a:cubicBezTo>
                    <a:pt x="30421" y="17226"/>
                    <a:pt x="30385" y="17237"/>
                    <a:pt x="30350" y="17249"/>
                  </a:cubicBezTo>
                  <a:cubicBezTo>
                    <a:pt x="29849" y="17392"/>
                    <a:pt x="29302" y="18011"/>
                    <a:pt x="29242" y="18535"/>
                  </a:cubicBezTo>
                  <a:cubicBezTo>
                    <a:pt x="29195" y="19000"/>
                    <a:pt x="29457" y="19011"/>
                    <a:pt x="29528" y="19381"/>
                  </a:cubicBezTo>
                  <a:cubicBezTo>
                    <a:pt x="29599" y="19726"/>
                    <a:pt x="29814" y="19476"/>
                    <a:pt x="29361" y="19845"/>
                  </a:cubicBezTo>
                  <a:cubicBezTo>
                    <a:pt x="29254" y="19916"/>
                    <a:pt x="29159" y="20000"/>
                    <a:pt x="29064" y="20071"/>
                  </a:cubicBezTo>
                  <a:cubicBezTo>
                    <a:pt x="28768" y="19740"/>
                    <a:pt x="28461" y="19410"/>
                    <a:pt x="28154" y="19079"/>
                  </a:cubicBezTo>
                  <a:lnTo>
                    <a:pt x="28154" y="19079"/>
                  </a:lnTo>
                  <a:cubicBezTo>
                    <a:pt x="28203" y="19039"/>
                    <a:pt x="28375" y="17640"/>
                    <a:pt x="28351" y="17640"/>
                  </a:cubicBezTo>
                  <a:lnTo>
                    <a:pt x="28351" y="17640"/>
                  </a:lnTo>
                  <a:cubicBezTo>
                    <a:pt x="28351" y="17640"/>
                    <a:pt x="28351" y="17640"/>
                    <a:pt x="28350" y="17641"/>
                  </a:cubicBezTo>
                  <a:lnTo>
                    <a:pt x="28350" y="17641"/>
                  </a:lnTo>
                  <a:cubicBezTo>
                    <a:pt x="28532" y="17345"/>
                    <a:pt x="29636" y="17345"/>
                    <a:pt x="29921" y="17297"/>
                  </a:cubicBezTo>
                  <a:cubicBezTo>
                    <a:pt x="30100" y="17261"/>
                    <a:pt x="30278" y="17249"/>
                    <a:pt x="30457" y="17214"/>
                  </a:cubicBezTo>
                  <a:close/>
                  <a:moveTo>
                    <a:pt x="35826" y="19535"/>
                  </a:moveTo>
                  <a:cubicBezTo>
                    <a:pt x="35600" y="19773"/>
                    <a:pt x="35064" y="20000"/>
                    <a:pt x="34874" y="20095"/>
                  </a:cubicBezTo>
                  <a:cubicBezTo>
                    <a:pt x="34421" y="20297"/>
                    <a:pt x="33933" y="20428"/>
                    <a:pt x="33445" y="20524"/>
                  </a:cubicBezTo>
                  <a:cubicBezTo>
                    <a:pt x="33153" y="20574"/>
                    <a:pt x="32853" y="20624"/>
                    <a:pt x="32551" y="20624"/>
                  </a:cubicBezTo>
                  <a:cubicBezTo>
                    <a:pt x="32496" y="20624"/>
                    <a:pt x="32441" y="20623"/>
                    <a:pt x="32386" y="20619"/>
                  </a:cubicBezTo>
                  <a:cubicBezTo>
                    <a:pt x="31862" y="20571"/>
                    <a:pt x="31624" y="20250"/>
                    <a:pt x="32386" y="20107"/>
                  </a:cubicBezTo>
                  <a:cubicBezTo>
                    <a:pt x="32647" y="20047"/>
                    <a:pt x="32897" y="20059"/>
                    <a:pt x="33159" y="19964"/>
                  </a:cubicBezTo>
                  <a:cubicBezTo>
                    <a:pt x="33481" y="19845"/>
                    <a:pt x="33719" y="19654"/>
                    <a:pt x="34076" y="19619"/>
                  </a:cubicBezTo>
                  <a:cubicBezTo>
                    <a:pt x="34150" y="19614"/>
                    <a:pt x="34224" y="19612"/>
                    <a:pt x="34300" y="19612"/>
                  </a:cubicBezTo>
                  <a:cubicBezTo>
                    <a:pt x="34551" y="19612"/>
                    <a:pt x="34814" y="19633"/>
                    <a:pt x="35068" y="19633"/>
                  </a:cubicBezTo>
                  <a:cubicBezTo>
                    <a:pt x="35111" y="19633"/>
                    <a:pt x="35153" y="19632"/>
                    <a:pt x="35195" y="19631"/>
                  </a:cubicBezTo>
                  <a:cubicBezTo>
                    <a:pt x="35267" y="19619"/>
                    <a:pt x="35612" y="19559"/>
                    <a:pt x="35826" y="19535"/>
                  </a:cubicBezTo>
                  <a:close/>
                  <a:moveTo>
                    <a:pt x="3465" y="30465"/>
                  </a:moveTo>
                  <a:cubicBezTo>
                    <a:pt x="3477" y="30465"/>
                    <a:pt x="3477" y="30477"/>
                    <a:pt x="3477" y="30477"/>
                  </a:cubicBezTo>
                  <a:cubicBezTo>
                    <a:pt x="3489" y="30489"/>
                    <a:pt x="3489" y="30501"/>
                    <a:pt x="3489" y="30513"/>
                  </a:cubicBezTo>
                  <a:cubicBezTo>
                    <a:pt x="3489" y="30501"/>
                    <a:pt x="3477" y="30477"/>
                    <a:pt x="3465" y="30465"/>
                  </a:cubicBezTo>
                  <a:close/>
                  <a:moveTo>
                    <a:pt x="3489" y="31037"/>
                  </a:moveTo>
                  <a:cubicBezTo>
                    <a:pt x="3489" y="31180"/>
                    <a:pt x="3501" y="31215"/>
                    <a:pt x="3465" y="31299"/>
                  </a:cubicBezTo>
                  <a:cubicBezTo>
                    <a:pt x="3453" y="31323"/>
                    <a:pt x="3441" y="31358"/>
                    <a:pt x="3418" y="31394"/>
                  </a:cubicBezTo>
                  <a:cubicBezTo>
                    <a:pt x="3441" y="31263"/>
                    <a:pt x="3465" y="31144"/>
                    <a:pt x="3489" y="31037"/>
                  </a:cubicBezTo>
                  <a:close/>
                  <a:moveTo>
                    <a:pt x="19384" y="42298"/>
                  </a:moveTo>
                  <a:cubicBezTo>
                    <a:pt x="19474" y="42298"/>
                    <a:pt x="19564" y="42316"/>
                    <a:pt x="19658" y="42360"/>
                  </a:cubicBezTo>
                  <a:cubicBezTo>
                    <a:pt x="19717" y="42383"/>
                    <a:pt x="19753" y="42419"/>
                    <a:pt x="19789" y="42455"/>
                  </a:cubicBezTo>
                  <a:cubicBezTo>
                    <a:pt x="19598" y="42383"/>
                    <a:pt x="19384" y="42348"/>
                    <a:pt x="19134" y="42336"/>
                  </a:cubicBezTo>
                  <a:cubicBezTo>
                    <a:pt x="19219" y="42313"/>
                    <a:pt x="19302" y="42298"/>
                    <a:pt x="19384" y="42298"/>
                  </a:cubicBezTo>
                  <a:close/>
                  <a:moveTo>
                    <a:pt x="42934" y="47241"/>
                  </a:moveTo>
                  <a:cubicBezTo>
                    <a:pt x="42911" y="47253"/>
                    <a:pt x="42875" y="47265"/>
                    <a:pt x="42839" y="47289"/>
                  </a:cubicBezTo>
                  <a:cubicBezTo>
                    <a:pt x="42744" y="47336"/>
                    <a:pt x="42482" y="47467"/>
                    <a:pt x="42137" y="47551"/>
                  </a:cubicBezTo>
                  <a:cubicBezTo>
                    <a:pt x="42399" y="47420"/>
                    <a:pt x="42673" y="47313"/>
                    <a:pt x="42934" y="47241"/>
                  </a:cubicBezTo>
                  <a:close/>
                  <a:moveTo>
                    <a:pt x="35148" y="61493"/>
                  </a:moveTo>
                  <a:lnTo>
                    <a:pt x="35148" y="61493"/>
                  </a:lnTo>
                  <a:cubicBezTo>
                    <a:pt x="35183" y="61541"/>
                    <a:pt x="35219" y="61576"/>
                    <a:pt x="35243" y="61636"/>
                  </a:cubicBezTo>
                  <a:cubicBezTo>
                    <a:pt x="35243" y="61660"/>
                    <a:pt x="35243" y="61683"/>
                    <a:pt x="35255" y="61707"/>
                  </a:cubicBezTo>
                  <a:cubicBezTo>
                    <a:pt x="35219" y="61648"/>
                    <a:pt x="35195" y="61588"/>
                    <a:pt x="35148" y="61493"/>
                  </a:cubicBezTo>
                  <a:close/>
                  <a:moveTo>
                    <a:pt x="38381" y="72400"/>
                  </a:moveTo>
                  <a:cubicBezTo>
                    <a:pt x="38412" y="72400"/>
                    <a:pt x="38465" y="72406"/>
                    <a:pt x="38529" y="72411"/>
                  </a:cubicBezTo>
                  <a:cubicBezTo>
                    <a:pt x="38493" y="72435"/>
                    <a:pt x="38470" y="72459"/>
                    <a:pt x="38458" y="72482"/>
                  </a:cubicBezTo>
                  <a:cubicBezTo>
                    <a:pt x="38340" y="72416"/>
                    <a:pt x="38331" y="72400"/>
                    <a:pt x="38381" y="72400"/>
                  </a:cubicBezTo>
                  <a:close/>
                  <a:moveTo>
                    <a:pt x="44887" y="81079"/>
                  </a:moveTo>
                  <a:lnTo>
                    <a:pt x="44887" y="81079"/>
                  </a:lnTo>
                  <a:cubicBezTo>
                    <a:pt x="44851" y="81305"/>
                    <a:pt x="44804" y="81495"/>
                    <a:pt x="44732" y="81650"/>
                  </a:cubicBezTo>
                  <a:cubicBezTo>
                    <a:pt x="44649" y="81888"/>
                    <a:pt x="44506" y="82186"/>
                    <a:pt x="44327" y="82507"/>
                  </a:cubicBezTo>
                  <a:cubicBezTo>
                    <a:pt x="44554" y="82019"/>
                    <a:pt x="44744" y="81555"/>
                    <a:pt x="44887" y="81079"/>
                  </a:cubicBezTo>
                  <a:close/>
                  <a:moveTo>
                    <a:pt x="33517" y="1"/>
                  </a:moveTo>
                  <a:cubicBezTo>
                    <a:pt x="29804" y="1"/>
                    <a:pt x="26111" y="398"/>
                    <a:pt x="22444" y="1033"/>
                  </a:cubicBezTo>
                  <a:cubicBezTo>
                    <a:pt x="20420" y="1390"/>
                    <a:pt x="18372" y="1783"/>
                    <a:pt x="16407" y="2426"/>
                  </a:cubicBezTo>
                  <a:cubicBezTo>
                    <a:pt x="14693" y="2986"/>
                    <a:pt x="13562" y="4236"/>
                    <a:pt x="11931" y="4867"/>
                  </a:cubicBezTo>
                  <a:cubicBezTo>
                    <a:pt x="11728" y="4903"/>
                    <a:pt x="11454" y="4879"/>
                    <a:pt x="11264" y="4950"/>
                  </a:cubicBezTo>
                  <a:cubicBezTo>
                    <a:pt x="11109" y="5010"/>
                    <a:pt x="11061" y="5284"/>
                    <a:pt x="11264" y="5307"/>
                  </a:cubicBezTo>
                  <a:cubicBezTo>
                    <a:pt x="11002" y="5331"/>
                    <a:pt x="10752" y="5343"/>
                    <a:pt x="10538" y="5403"/>
                  </a:cubicBezTo>
                  <a:cubicBezTo>
                    <a:pt x="10049" y="5546"/>
                    <a:pt x="9668" y="5831"/>
                    <a:pt x="9216" y="6069"/>
                  </a:cubicBezTo>
                  <a:cubicBezTo>
                    <a:pt x="7001" y="7248"/>
                    <a:pt x="4977" y="8153"/>
                    <a:pt x="3049" y="9760"/>
                  </a:cubicBezTo>
                  <a:cubicBezTo>
                    <a:pt x="2965" y="9832"/>
                    <a:pt x="2977" y="9963"/>
                    <a:pt x="3049" y="10034"/>
                  </a:cubicBezTo>
                  <a:cubicBezTo>
                    <a:pt x="3370" y="10379"/>
                    <a:pt x="3799" y="10153"/>
                    <a:pt x="4096" y="10475"/>
                  </a:cubicBezTo>
                  <a:cubicBezTo>
                    <a:pt x="4811" y="11237"/>
                    <a:pt x="4180" y="11999"/>
                    <a:pt x="3989" y="12844"/>
                  </a:cubicBezTo>
                  <a:cubicBezTo>
                    <a:pt x="3775" y="13749"/>
                    <a:pt x="3965" y="14249"/>
                    <a:pt x="2929" y="14725"/>
                  </a:cubicBezTo>
                  <a:cubicBezTo>
                    <a:pt x="2858" y="14761"/>
                    <a:pt x="2810" y="14868"/>
                    <a:pt x="2834" y="14940"/>
                  </a:cubicBezTo>
                  <a:cubicBezTo>
                    <a:pt x="3013" y="15428"/>
                    <a:pt x="3513" y="15928"/>
                    <a:pt x="4013" y="15987"/>
                  </a:cubicBezTo>
                  <a:lnTo>
                    <a:pt x="4001" y="15987"/>
                  </a:lnTo>
                  <a:cubicBezTo>
                    <a:pt x="3775" y="16035"/>
                    <a:pt x="3846" y="16344"/>
                    <a:pt x="4049" y="16356"/>
                  </a:cubicBezTo>
                  <a:cubicBezTo>
                    <a:pt x="4501" y="16404"/>
                    <a:pt x="3775" y="16571"/>
                    <a:pt x="3430" y="16892"/>
                  </a:cubicBezTo>
                  <a:cubicBezTo>
                    <a:pt x="2989" y="17285"/>
                    <a:pt x="2584" y="17845"/>
                    <a:pt x="2275" y="18357"/>
                  </a:cubicBezTo>
                  <a:cubicBezTo>
                    <a:pt x="1751" y="19226"/>
                    <a:pt x="917" y="20297"/>
                    <a:pt x="489" y="21238"/>
                  </a:cubicBezTo>
                  <a:cubicBezTo>
                    <a:pt x="1" y="22286"/>
                    <a:pt x="120" y="22833"/>
                    <a:pt x="322" y="23964"/>
                  </a:cubicBezTo>
                  <a:cubicBezTo>
                    <a:pt x="620" y="25655"/>
                    <a:pt x="1870" y="26929"/>
                    <a:pt x="2191" y="28548"/>
                  </a:cubicBezTo>
                  <a:cubicBezTo>
                    <a:pt x="2334" y="29263"/>
                    <a:pt x="2251" y="29668"/>
                    <a:pt x="2525" y="30310"/>
                  </a:cubicBezTo>
                  <a:cubicBezTo>
                    <a:pt x="2584" y="30465"/>
                    <a:pt x="2929" y="30334"/>
                    <a:pt x="3037" y="30561"/>
                  </a:cubicBezTo>
                  <a:cubicBezTo>
                    <a:pt x="3251" y="31001"/>
                    <a:pt x="3084" y="31370"/>
                    <a:pt x="2620" y="31751"/>
                  </a:cubicBezTo>
                  <a:cubicBezTo>
                    <a:pt x="2537" y="31823"/>
                    <a:pt x="2548" y="31954"/>
                    <a:pt x="2620" y="32013"/>
                  </a:cubicBezTo>
                  <a:cubicBezTo>
                    <a:pt x="2918" y="32335"/>
                    <a:pt x="3501" y="32549"/>
                    <a:pt x="3739" y="32835"/>
                  </a:cubicBezTo>
                  <a:cubicBezTo>
                    <a:pt x="4275" y="33478"/>
                    <a:pt x="4001" y="33799"/>
                    <a:pt x="4001" y="34478"/>
                  </a:cubicBezTo>
                  <a:cubicBezTo>
                    <a:pt x="4001" y="34537"/>
                    <a:pt x="4037" y="34609"/>
                    <a:pt x="4096" y="34632"/>
                  </a:cubicBezTo>
                  <a:cubicBezTo>
                    <a:pt x="4644" y="34954"/>
                    <a:pt x="4763" y="35692"/>
                    <a:pt x="4918" y="36252"/>
                  </a:cubicBezTo>
                  <a:cubicBezTo>
                    <a:pt x="4942" y="36311"/>
                    <a:pt x="4989" y="36359"/>
                    <a:pt x="5061" y="36383"/>
                  </a:cubicBezTo>
                  <a:cubicBezTo>
                    <a:pt x="5213" y="36422"/>
                    <a:pt x="5348" y="36442"/>
                    <a:pt x="5473" y="36442"/>
                  </a:cubicBezTo>
                  <a:cubicBezTo>
                    <a:pt x="5767" y="36442"/>
                    <a:pt x="6006" y="36331"/>
                    <a:pt x="6299" y="36097"/>
                  </a:cubicBezTo>
                  <a:cubicBezTo>
                    <a:pt x="6347" y="36049"/>
                    <a:pt x="6358" y="35966"/>
                    <a:pt x="6347" y="35906"/>
                  </a:cubicBezTo>
                  <a:cubicBezTo>
                    <a:pt x="6251" y="35537"/>
                    <a:pt x="6037" y="35240"/>
                    <a:pt x="5942" y="34871"/>
                  </a:cubicBezTo>
                  <a:cubicBezTo>
                    <a:pt x="5918" y="34811"/>
                    <a:pt x="5870" y="34752"/>
                    <a:pt x="5799" y="34740"/>
                  </a:cubicBezTo>
                  <a:cubicBezTo>
                    <a:pt x="5501" y="34668"/>
                    <a:pt x="5263" y="33918"/>
                    <a:pt x="5084" y="33287"/>
                  </a:cubicBezTo>
                  <a:cubicBezTo>
                    <a:pt x="5096" y="33263"/>
                    <a:pt x="5108" y="33228"/>
                    <a:pt x="5108" y="33192"/>
                  </a:cubicBezTo>
                  <a:cubicBezTo>
                    <a:pt x="5108" y="33144"/>
                    <a:pt x="5084" y="33097"/>
                    <a:pt x="5013" y="33013"/>
                  </a:cubicBezTo>
                  <a:cubicBezTo>
                    <a:pt x="4965" y="32811"/>
                    <a:pt x="4906" y="32632"/>
                    <a:pt x="4870" y="32513"/>
                  </a:cubicBezTo>
                  <a:cubicBezTo>
                    <a:pt x="4715" y="32096"/>
                    <a:pt x="4358" y="31334"/>
                    <a:pt x="4465" y="30930"/>
                  </a:cubicBezTo>
                  <a:cubicBezTo>
                    <a:pt x="4489" y="30858"/>
                    <a:pt x="4465" y="30787"/>
                    <a:pt x="4418" y="30739"/>
                  </a:cubicBezTo>
                  <a:cubicBezTo>
                    <a:pt x="3933" y="30272"/>
                    <a:pt x="3405" y="28617"/>
                    <a:pt x="3771" y="28617"/>
                  </a:cubicBezTo>
                  <a:cubicBezTo>
                    <a:pt x="3882" y="28617"/>
                    <a:pt x="4073" y="28766"/>
                    <a:pt x="4370" y="29144"/>
                  </a:cubicBezTo>
                  <a:cubicBezTo>
                    <a:pt x="4775" y="29656"/>
                    <a:pt x="4418" y="30275"/>
                    <a:pt x="4573" y="30715"/>
                  </a:cubicBezTo>
                  <a:cubicBezTo>
                    <a:pt x="4751" y="31192"/>
                    <a:pt x="5180" y="31942"/>
                    <a:pt x="5477" y="32263"/>
                  </a:cubicBezTo>
                  <a:cubicBezTo>
                    <a:pt x="5775" y="32596"/>
                    <a:pt x="6751" y="32704"/>
                    <a:pt x="6156" y="33168"/>
                  </a:cubicBezTo>
                  <a:cubicBezTo>
                    <a:pt x="6085" y="33228"/>
                    <a:pt x="6097" y="33335"/>
                    <a:pt x="6132" y="33406"/>
                  </a:cubicBezTo>
                  <a:cubicBezTo>
                    <a:pt x="6680" y="34442"/>
                    <a:pt x="7966" y="35061"/>
                    <a:pt x="8537" y="36240"/>
                  </a:cubicBezTo>
                  <a:cubicBezTo>
                    <a:pt x="9014" y="37204"/>
                    <a:pt x="8633" y="38288"/>
                    <a:pt x="9049" y="39157"/>
                  </a:cubicBezTo>
                  <a:cubicBezTo>
                    <a:pt x="9371" y="39788"/>
                    <a:pt x="10502" y="40562"/>
                    <a:pt x="11145" y="40907"/>
                  </a:cubicBezTo>
                  <a:cubicBezTo>
                    <a:pt x="12264" y="41526"/>
                    <a:pt x="13681" y="42181"/>
                    <a:pt x="14907" y="42633"/>
                  </a:cubicBezTo>
                  <a:cubicBezTo>
                    <a:pt x="15512" y="42862"/>
                    <a:pt x="16016" y="42935"/>
                    <a:pt x="16500" y="42935"/>
                  </a:cubicBezTo>
                  <a:cubicBezTo>
                    <a:pt x="16796" y="42935"/>
                    <a:pt x="17085" y="42908"/>
                    <a:pt x="17384" y="42872"/>
                  </a:cubicBezTo>
                  <a:lnTo>
                    <a:pt x="17467" y="42872"/>
                  </a:lnTo>
                  <a:cubicBezTo>
                    <a:pt x="17527" y="42860"/>
                    <a:pt x="17574" y="42848"/>
                    <a:pt x="17634" y="42836"/>
                  </a:cubicBezTo>
                  <a:cubicBezTo>
                    <a:pt x="17967" y="42800"/>
                    <a:pt x="18312" y="42753"/>
                    <a:pt x="18693" y="42717"/>
                  </a:cubicBezTo>
                  <a:cubicBezTo>
                    <a:pt x="18710" y="42716"/>
                    <a:pt x="18727" y="42715"/>
                    <a:pt x="18745" y="42715"/>
                  </a:cubicBezTo>
                  <a:cubicBezTo>
                    <a:pt x="19112" y="42715"/>
                    <a:pt x="19750" y="42946"/>
                    <a:pt x="20432" y="43264"/>
                  </a:cubicBezTo>
                  <a:cubicBezTo>
                    <a:pt x="20682" y="43455"/>
                    <a:pt x="20872" y="43515"/>
                    <a:pt x="21217" y="43634"/>
                  </a:cubicBezTo>
                  <a:cubicBezTo>
                    <a:pt x="22039" y="44050"/>
                    <a:pt x="22837" y="44503"/>
                    <a:pt x="23206" y="44717"/>
                  </a:cubicBezTo>
                  <a:cubicBezTo>
                    <a:pt x="23563" y="44919"/>
                    <a:pt x="23956" y="45098"/>
                    <a:pt x="24349" y="45253"/>
                  </a:cubicBezTo>
                  <a:cubicBezTo>
                    <a:pt x="24515" y="45372"/>
                    <a:pt x="24694" y="45455"/>
                    <a:pt x="24968" y="45515"/>
                  </a:cubicBezTo>
                  <a:cubicBezTo>
                    <a:pt x="25016" y="45539"/>
                    <a:pt x="25075" y="45550"/>
                    <a:pt x="25123" y="45562"/>
                  </a:cubicBezTo>
                  <a:cubicBezTo>
                    <a:pt x="26718" y="46170"/>
                    <a:pt x="28242" y="46777"/>
                    <a:pt x="28456" y="48825"/>
                  </a:cubicBezTo>
                  <a:cubicBezTo>
                    <a:pt x="28468" y="48920"/>
                    <a:pt x="28516" y="48979"/>
                    <a:pt x="28599" y="49015"/>
                  </a:cubicBezTo>
                  <a:cubicBezTo>
                    <a:pt x="29480" y="49337"/>
                    <a:pt x="29492" y="49337"/>
                    <a:pt x="30314" y="49991"/>
                  </a:cubicBezTo>
                  <a:cubicBezTo>
                    <a:pt x="30469" y="50099"/>
                    <a:pt x="30397" y="50253"/>
                    <a:pt x="30552" y="50337"/>
                  </a:cubicBezTo>
                  <a:cubicBezTo>
                    <a:pt x="31445" y="50801"/>
                    <a:pt x="32528" y="50432"/>
                    <a:pt x="33195" y="51396"/>
                  </a:cubicBezTo>
                  <a:cubicBezTo>
                    <a:pt x="33234" y="51451"/>
                    <a:pt x="33294" y="51486"/>
                    <a:pt x="33358" y="51486"/>
                  </a:cubicBezTo>
                  <a:cubicBezTo>
                    <a:pt x="33391" y="51486"/>
                    <a:pt x="33425" y="51476"/>
                    <a:pt x="33457" y="51456"/>
                  </a:cubicBezTo>
                  <a:cubicBezTo>
                    <a:pt x="33694" y="51315"/>
                    <a:pt x="33806" y="51263"/>
                    <a:pt x="33852" y="51263"/>
                  </a:cubicBezTo>
                  <a:cubicBezTo>
                    <a:pt x="33974" y="51263"/>
                    <a:pt x="33642" y="51617"/>
                    <a:pt x="33910" y="51635"/>
                  </a:cubicBezTo>
                  <a:cubicBezTo>
                    <a:pt x="34209" y="51656"/>
                    <a:pt x="34396" y="51763"/>
                    <a:pt x="34611" y="51763"/>
                  </a:cubicBezTo>
                  <a:cubicBezTo>
                    <a:pt x="34747" y="51763"/>
                    <a:pt x="34895" y="51721"/>
                    <a:pt x="35088" y="51587"/>
                  </a:cubicBezTo>
                  <a:cubicBezTo>
                    <a:pt x="35172" y="51527"/>
                    <a:pt x="35207" y="51420"/>
                    <a:pt x="35148" y="51325"/>
                  </a:cubicBezTo>
                  <a:cubicBezTo>
                    <a:pt x="34969" y="50992"/>
                    <a:pt x="34624" y="50777"/>
                    <a:pt x="34981" y="50420"/>
                  </a:cubicBezTo>
                  <a:cubicBezTo>
                    <a:pt x="35123" y="50276"/>
                    <a:pt x="35276" y="50216"/>
                    <a:pt x="35434" y="50216"/>
                  </a:cubicBezTo>
                  <a:cubicBezTo>
                    <a:pt x="36005" y="50216"/>
                    <a:pt x="36634" y="50997"/>
                    <a:pt x="36969" y="51361"/>
                  </a:cubicBezTo>
                  <a:cubicBezTo>
                    <a:pt x="37743" y="52194"/>
                    <a:pt x="37886" y="53349"/>
                    <a:pt x="37862" y="54480"/>
                  </a:cubicBezTo>
                  <a:cubicBezTo>
                    <a:pt x="37850" y="55349"/>
                    <a:pt x="37505" y="55552"/>
                    <a:pt x="37017" y="56135"/>
                  </a:cubicBezTo>
                  <a:cubicBezTo>
                    <a:pt x="36184" y="57147"/>
                    <a:pt x="33576" y="58838"/>
                    <a:pt x="33921" y="60588"/>
                  </a:cubicBezTo>
                  <a:cubicBezTo>
                    <a:pt x="33981" y="60910"/>
                    <a:pt x="34433" y="61255"/>
                    <a:pt x="34457" y="61398"/>
                  </a:cubicBezTo>
                  <a:cubicBezTo>
                    <a:pt x="34648" y="62600"/>
                    <a:pt x="33838" y="61898"/>
                    <a:pt x="33564" y="62624"/>
                  </a:cubicBezTo>
                  <a:cubicBezTo>
                    <a:pt x="33171" y="63612"/>
                    <a:pt x="33433" y="64565"/>
                    <a:pt x="34017" y="65267"/>
                  </a:cubicBezTo>
                  <a:cubicBezTo>
                    <a:pt x="34517" y="65886"/>
                    <a:pt x="35326" y="66339"/>
                    <a:pt x="35862" y="67041"/>
                  </a:cubicBezTo>
                  <a:cubicBezTo>
                    <a:pt x="36338" y="67660"/>
                    <a:pt x="36803" y="68291"/>
                    <a:pt x="37255" y="68934"/>
                  </a:cubicBezTo>
                  <a:cubicBezTo>
                    <a:pt x="37684" y="69542"/>
                    <a:pt x="38493" y="70458"/>
                    <a:pt x="38601" y="71196"/>
                  </a:cubicBezTo>
                  <a:cubicBezTo>
                    <a:pt x="38636" y="71542"/>
                    <a:pt x="38136" y="72363"/>
                    <a:pt x="38208" y="72578"/>
                  </a:cubicBezTo>
                  <a:cubicBezTo>
                    <a:pt x="38577" y="73637"/>
                    <a:pt x="40625" y="73923"/>
                    <a:pt x="41518" y="74280"/>
                  </a:cubicBezTo>
                  <a:cubicBezTo>
                    <a:pt x="42565" y="74697"/>
                    <a:pt x="44351" y="75245"/>
                    <a:pt x="44816" y="76459"/>
                  </a:cubicBezTo>
                  <a:cubicBezTo>
                    <a:pt x="45054" y="77102"/>
                    <a:pt x="44887" y="78090"/>
                    <a:pt x="44863" y="78757"/>
                  </a:cubicBezTo>
                  <a:cubicBezTo>
                    <a:pt x="44804" y="80305"/>
                    <a:pt x="44673" y="81543"/>
                    <a:pt x="43887" y="82912"/>
                  </a:cubicBezTo>
                  <a:cubicBezTo>
                    <a:pt x="43280" y="83984"/>
                    <a:pt x="42708" y="84805"/>
                    <a:pt x="42506" y="86032"/>
                  </a:cubicBezTo>
                  <a:cubicBezTo>
                    <a:pt x="42399" y="86758"/>
                    <a:pt x="42601" y="87722"/>
                    <a:pt x="42149" y="88365"/>
                  </a:cubicBezTo>
                  <a:cubicBezTo>
                    <a:pt x="41815" y="88853"/>
                    <a:pt x="41089" y="89068"/>
                    <a:pt x="40708" y="89556"/>
                  </a:cubicBezTo>
                  <a:cubicBezTo>
                    <a:pt x="40208" y="90223"/>
                    <a:pt x="40184" y="90889"/>
                    <a:pt x="40006" y="91699"/>
                  </a:cubicBezTo>
                  <a:cubicBezTo>
                    <a:pt x="39779" y="92675"/>
                    <a:pt x="38743" y="93783"/>
                    <a:pt x="38732" y="94735"/>
                  </a:cubicBezTo>
                  <a:cubicBezTo>
                    <a:pt x="38732" y="94771"/>
                    <a:pt x="38755" y="94807"/>
                    <a:pt x="38767" y="94842"/>
                  </a:cubicBezTo>
                  <a:cubicBezTo>
                    <a:pt x="38743" y="94842"/>
                    <a:pt x="38720" y="94854"/>
                    <a:pt x="38696" y="94878"/>
                  </a:cubicBezTo>
                  <a:cubicBezTo>
                    <a:pt x="38684" y="94878"/>
                    <a:pt x="38684" y="94890"/>
                    <a:pt x="38672" y="94890"/>
                  </a:cubicBezTo>
                  <a:cubicBezTo>
                    <a:pt x="38672" y="94902"/>
                    <a:pt x="38660" y="94902"/>
                    <a:pt x="38660" y="94902"/>
                  </a:cubicBezTo>
                  <a:cubicBezTo>
                    <a:pt x="38660" y="94902"/>
                    <a:pt x="38648" y="94914"/>
                    <a:pt x="38648" y="94914"/>
                  </a:cubicBezTo>
                  <a:cubicBezTo>
                    <a:pt x="38648" y="94926"/>
                    <a:pt x="38636" y="94926"/>
                    <a:pt x="38636" y="94937"/>
                  </a:cubicBezTo>
                  <a:cubicBezTo>
                    <a:pt x="38422" y="95140"/>
                    <a:pt x="38362" y="95485"/>
                    <a:pt x="38112" y="95676"/>
                  </a:cubicBezTo>
                  <a:cubicBezTo>
                    <a:pt x="37850" y="95866"/>
                    <a:pt x="37505" y="95926"/>
                    <a:pt x="37255" y="96152"/>
                  </a:cubicBezTo>
                  <a:cubicBezTo>
                    <a:pt x="37100" y="96283"/>
                    <a:pt x="37029" y="96450"/>
                    <a:pt x="37208" y="96604"/>
                  </a:cubicBezTo>
                  <a:cubicBezTo>
                    <a:pt x="37286" y="96667"/>
                    <a:pt x="37384" y="96691"/>
                    <a:pt x="37487" y="96691"/>
                  </a:cubicBezTo>
                  <a:cubicBezTo>
                    <a:pt x="37620" y="96691"/>
                    <a:pt x="37760" y="96651"/>
                    <a:pt x="37874" y="96604"/>
                  </a:cubicBezTo>
                  <a:cubicBezTo>
                    <a:pt x="38124" y="96509"/>
                    <a:pt x="38362" y="96354"/>
                    <a:pt x="38589" y="96200"/>
                  </a:cubicBezTo>
                  <a:lnTo>
                    <a:pt x="38589" y="96200"/>
                  </a:lnTo>
                  <a:cubicBezTo>
                    <a:pt x="38291" y="96628"/>
                    <a:pt x="38017" y="97069"/>
                    <a:pt x="37862" y="97545"/>
                  </a:cubicBezTo>
                  <a:cubicBezTo>
                    <a:pt x="37197" y="99641"/>
                    <a:pt x="39375" y="100189"/>
                    <a:pt x="41433" y="100189"/>
                  </a:cubicBezTo>
                  <a:cubicBezTo>
                    <a:pt x="42544" y="100189"/>
                    <a:pt x="43621" y="100029"/>
                    <a:pt x="44197" y="99867"/>
                  </a:cubicBezTo>
                  <a:cubicBezTo>
                    <a:pt x="44395" y="99808"/>
                    <a:pt x="44364" y="99497"/>
                    <a:pt x="44160" y="99497"/>
                  </a:cubicBezTo>
                  <a:cubicBezTo>
                    <a:pt x="44157" y="99497"/>
                    <a:pt x="44153" y="99497"/>
                    <a:pt x="44149" y="99498"/>
                  </a:cubicBezTo>
                  <a:cubicBezTo>
                    <a:pt x="43944" y="99504"/>
                    <a:pt x="43812" y="99520"/>
                    <a:pt x="43717" y="99520"/>
                  </a:cubicBezTo>
                  <a:cubicBezTo>
                    <a:pt x="43472" y="99520"/>
                    <a:pt x="43484" y="99413"/>
                    <a:pt x="43149" y="98759"/>
                  </a:cubicBezTo>
                  <a:cubicBezTo>
                    <a:pt x="42788" y="98072"/>
                    <a:pt x="42657" y="97961"/>
                    <a:pt x="42680" y="97961"/>
                  </a:cubicBezTo>
                  <a:cubicBezTo>
                    <a:pt x="42692" y="97961"/>
                    <a:pt x="42739" y="97987"/>
                    <a:pt x="42814" y="97987"/>
                  </a:cubicBezTo>
                  <a:cubicBezTo>
                    <a:pt x="42912" y="97987"/>
                    <a:pt x="43058" y="97942"/>
                    <a:pt x="43232" y="97735"/>
                  </a:cubicBezTo>
                  <a:cubicBezTo>
                    <a:pt x="43839" y="97021"/>
                    <a:pt x="44947" y="96890"/>
                    <a:pt x="45721" y="96438"/>
                  </a:cubicBezTo>
                  <a:cubicBezTo>
                    <a:pt x="45840" y="96354"/>
                    <a:pt x="45840" y="96116"/>
                    <a:pt x="45673" y="96092"/>
                  </a:cubicBezTo>
                  <a:cubicBezTo>
                    <a:pt x="45435" y="96057"/>
                    <a:pt x="45149" y="96033"/>
                    <a:pt x="44982" y="95842"/>
                  </a:cubicBezTo>
                  <a:cubicBezTo>
                    <a:pt x="44911" y="95759"/>
                    <a:pt x="44851" y="95699"/>
                    <a:pt x="44792" y="95652"/>
                  </a:cubicBezTo>
                  <a:cubicBezTo>
                    <a:pt x="44899" y="95652"/>
                    <a:pt x="45042" y="95628"/>
                    <a:pt x="45220" y="95497"/>
                  </a:cubicBezTo>
                  <a:cubicBezTo>
                    <a:pt x="45649" y="95188"/>
                    <a:pt x="46054" y="95104"/>
                    <a:pt x="46399" y="94664"/>
                  </a:cubicBezTo>
                  <a:cubicBezTo>
                    <a:pt x="47054" y="93783"/>
                    <a:pt x="46649" y="93140"/>
                    <a:pt x="47947" y="92806"/>
                  </a:cubicBezTo>
                  <a:cubicBezTo>
                    <a:pt x="47999" y="92792"/>
                    <a:pt x="48057" y="92787"/>
                    <a:pt x="48119" y="92787"/>
                  </a:cubicBezTo>
                  <a:cubicBezTo>
                    <a:pt x="48290" y="92787"/>
                    <a:pt x="48490" y="92826"/>
                    <a:pt x="48682" y="92826"/>
                  </a:cubicBezTo>
                  <a:cubicBezTo>
                    <a:pt x="48769" y="92826"/>
                    <a:pt x="48855" y="92818"/>
                    <a:pt x="48935" y="92794"/>
                  </a:cubicBezTo>
                  <a:cubicBezTo>
                    <a:pt x="49411" y="92675"/>
                    <a:pt x="49590" y="91580"/>
                    <a:pt x="50566" y="91294"/>
                  </a:cubicBezTo>
                  <a:cubicBezTo>
                    <a:pt x="50649" y="91274"/>
                    <a:pt x="50734" y="91267"/>
                    <a:pt x="50822" y="91267"/>
                  </a:cubicBezTo>
                  <a:cubicBezTo>
                    <a:pt x="50994" y="91267"/>
                    <a:pt x="51174" y="91293"/>
                    <a:pt x="51352" y="91293"/>
                  </a:cubicBezTo>
                  <a:cubicBezTo>
                    <a:pt x="51453" y="91293"/>
                    <a:pt x="51553" y="91284"/>
                    <a:pt x="51650" y="91258"/>
                  </a:cubicBezTo>
                  <a:cubicBezTo>
                    <a:pt x="52507" y="91032"/>
                    <a:pt x="54138" y="90139"/>
                    <a:pt x="54567" y="89353"/>
                  </a:cubicBezTo>
                  <a:cubicBezTo>
                    <a:pt x="54603" y="89282"/>
                    <a:pt x="54603" y="89187"/>
                    <a:pt x="54543" y="89127"/>
                  </a:cubicBezTo>
                  <a:lnTo>
                    <a:pt x="54543" y="89127"/>
                  </a:lnTo>
                  <a:cubicBezTo>
                    <a:pt x="54552" y="89137"/>
                    <a:pt x="54561" y="89141"/>
                    <a:pt x="54568" y="89141"/>
                  </a:cubicBezTo>
                  <a:cubicBezTo>
                    <a:pt x="54687" y="89141"/>
                    <a:pt x="54600" y="88064"/>
                    <a:pt x="54376" y="87818"/>
                  </a:cubicBezTo>
                  <a:lnTo>
                    <a:pt x="54376" y="87818"/>
                  </a:lnTo>
                  <a:cubicBezTo>
                    <a:pt x="54750" y="87825"/>
                    <a:pt x="55534" y="87922"/>
                    <a:pt x="56218" y="87922"/>
                  </a:cubicBezTo>
                  <a:cubicBezTo>
                    <a:pt x="56622" y="87922"/>
                    <a:pt x="56992" y="87888"/>
                    <a:pt x="57222" y="87782"/>
                  </a:cubicBezTo>
                  <a:cubicBezTo>
                    <a:pt x="58103" y="87377"/>
                    <a:pt x="58436" y="86603"/>
                    <a:pt x="58948" y="85853"/>
                  </a:cubicBezTo>
                  <a:cubicBezTo>
                    <a:pt x="59567" y="84912"/>
                    <a:pt x="60091" y="84710"/>
                    <a:pt x="60961" y="84079"/>
                  </a:cubicBezTo>
                  <a:cubicBezTo>
                    <a:pt x="61842" y="83436"/>
                    <a:pt x="62246" y="82912"/>
                    <a:pt x="62556" y="82341"/>
                  </a:cubicBezTo>
                  <a:cubicBezTo>
                    <a:pt x="62556" y="82341"/>
                    <a:pt x="62556" y="82341"/>
                    <a:pt x="62568" y="82329"/>
                  </a:cubicBezTo>
                  <a:cubicBezTo>
                    <a:pt x="62699" y="82138"/>
                    <a:pt x="62770" y="81984"/>
                    <a:pt x="62830" y="81793"/>
                  </a:cubicBezTo>
                  <a:cubicBezTo>
                    <a:pt x="63032" y="81341"/>
                    <a:pt x="63247" y="80841"/>
                    <a:pt x="63628" y="80221"/>
                  </a:cubicBezTo>
                  <a:cubicBezTo>
                    <a:pt x="64854" y="78209"/>
                    <a:pt x="67759" y="78733"/>
                    <a:pt x="69164" y="76864"/>
                  </a:cubicBezTo>
                  <a:cubicBezTo>
                    <a:pt x="69557" y="76328"/>
                    <a:pt x="69771" y="75638"/>
                    <a:pt x="70116" y="75066"/>
                  </a:cubicBezTo>
                  <a:cubicBezTo>
                    <a:pt x="70700" y="74114"/>
                    <a:pt x="71569" y="73268"/>
                    <a:pt x="71998" y="72220"/>
                  </a:cubicBezTo>
                  <a:cubicBezTo>
                    <a:pt x="72450" y="71089"/>
                    <a:pt x="72319" y="69970"/>
                    <a:pt x="72962" y="68887"/>
                  </a:cubicBezTo>
                  <a:cubicBezTo>
                    <a:pt x="73462" y="68041"/>
                    <a:pt x="73962" y="67196"/>
                    <a:pt x="74438" y="66315"/>
                  </a:cubicBezTo>
                  <a:cubicBezTo>
                    <a:pt x="75486" y="64386"/>
                    <a:pt x="76296" y="63957"/>
                    <a:pt x="75820" y="61695"/>
                  </a:cubicBezTo>
                  <a:cubicBezTo>
                    <a:pt x="75820" y="61671"/>
                    <a:pt x="75820" y="61660"/>
                    <a:pt x="75820" y="61648"/>
                  </a:cubicBezTo>
                  <a:cubicBezTo>
                    <a:pt x="75820" y="61648"/>
                    <a:pt x="75820" y="61648"/>
                    <a:pt x="75808" y="61636"/>
                  </a:cubicBezTo>
                  <a:cubicBezTo>
                    <a:pt x="75808" y="61636"/>
                    <a:pt x="75808" y="61624"/>
                    <a:pt x="75808" y="61624"/>
                  </a:cubicBezTo>
                  <a:cubicBezTo>
                    <a:pt x="75796" y="61612"/>
                    <a:pt x="75796" y="61600"/>
                    <a:pt x="75796" y="61600"/>
                  </a:cubicBezTo>
                  <a:cubicBezTo>
                    <a:pt x="75796" y="61600"/>
                    <a:pt x="75796" y="61588"/>
                    <a:pt x="75796" y="61588"/>
                  </a:cubicBezTo>
                  <a:cubicBezTo>
                    <a:pt x="75784" y="61576"/>
                    <a:pt x="75772" y="61564"/>
                    <a:pt x="75772" y="61552"/>
                  </a:cubicBezTo>
                  <a:cubicBezTo>
                    <a:pt x="75598" y="61302"/>
                    <a:pt x="75555" y="61258"/>
                    <a:pt x="75524" y="61258"/>
                  </a:cubicBezTo>
                  <a:cubicBezTo>
                    <a:pt x="75508" y="61258"/>
                    <a:pt x="75494" y="61271"/>
                    <a:pt x="75465" y="61271"/>
                  </a:cubicBezTo>
                  <a:cubicBezTo>
                    <a:pt x="75430" y="61271"/>
                    <a:pt x="75373" y="61253"/>
                    <a:pt x="75260" y="61171"/>
                  </a:cubicBezTo>
                  <a:cubicBezTo>
                    <a:pt x="74796" y="61124"/>
                    <a:pt x="74379" y="60921"/>
                    <a:pt x="74022" y="60564"/>
                  </a:cubicBezTo>
                  <a:cubicBezTo>
                    <a:pt x="73819" y="60314"/>
                    <a:pt x="73629" y="60064"/>
                    <a:pt x="73426" y="59814"/>
                  </a:cubicBezTo>
                  <a:cubicBezTo>
                    <a:pt x="73380" y="59791"/>
                    <a:pt x="73099" y="59611"/>
                    <a:pt x="73114" y="59611"/>
                  </a:cubicBezTo>
                  <a:cubicBezTo>
                    <a:pt x="73115" y="59611"/>
                    <a:pt x="73116" y="59611"/>
                    <a:pt x="73117" y="59612"/>
                  </a:cubicBezTo>
                  <a:cubicBezTo>
                    <a:pt x="72909" y="59528"/>
                    <a:pt x="72694" y="59499"/>
                    <a:pt x="72476" y="59499"/>
                  </a:cubicBezTo>
                  <a:cubicBezTo>
                    <a:pt x="71985" y="59499"/>
                    <a:pt x="71480" y="59647"/>
                    <a:pt x="71009" y="59647"/>
                  </a:cubicBezTo>
                  <a:cubicBezTo>
                    <a:pt x="70988" y="59563"/>
                    <a:pt x="70921" y="59489"/>
                    <a:pt x="70824" y="59489"/>
                  </a:cubicBezTo>
                  <a:cubicBezTo>
                    <a:pt x="70811" y="59489"/>
                    <a:pt x="70797" y="59490"/>
                    <a:pt x="70783" y="59493"/>
                  </a:cubicBezTo>
                  <a:cubicBezTo>
                    <a:pt x="70712" y="59505"/>
                    <a:pt x="70628" y="59528"/>
                    <a:pt x="70545" y="59576"/>
                  </a:cubicBezTo>
                  <a:cubicBezTo>
                    <a:pt x="70414" y="59540"/>
                    <a:pt x="70271" y="59469"/>
                    <a:pt x="70152" y="59362"/>
                  </a:cubicBezTo>
                  <a:cubicBezTo>
                    <a:pt x="69509" y="58826"/>
                    <a:pt x="70152" y="58362"/>
                    <a:pt x="68997" y="58195"/>
                  </a:cubicBezTo>
                  <a:cubicBezTo>
                    <a:pt x="68923" y="58183"/>
                    <a:pt x="68850" y="58178"/>
                    <a:pt x="68778" y="58178"/>
                  </a:cubicBezTo>
                  <a:cubicBezTo>
                    <a:pt x="68409" y="58178"/>
                    <a:pt x="68062" y="58317"/>
                    <a:pt x="67723" y="58457"/>
                  </a:cubicBezTo>
                  <a:cubicBezTo>
                    <a:pt x="67735" y="58433"/>
                    <a:pt x="67735" y="58421"/>
                    <a:pt x="67735" y="58409"/>
                  </a:cubicBezTo>
                  <a:cubicBezTo>
                    <a:pt x="67725" y="58293"/>
                    <a:pt x="67639" y="58215"/>
                    <a:pt x="67537" y="58215"/>
                  </a:cubicBezTo>
                  <a:cubicBezTo>
                    <a:pt x="67524" y="58215"/>
                    <a:pt x="67511" y="58216"/>
                    <a:pt x="67497" y="58219"/>
                  </a:cubicBezTo>
                  <a:cubicBezTo>
                    <a:pt x="67318" y="58254"/>
                    <a:pt x="67068" y="58576"/>
                    <a:pt x="67021" y="58790"/>
                  </a:cubicBezTo>
                  <a:cubicBezTo>
                    <a:pt x="66825" y="58910"/>
                    <a:pt x="66610" y="59019"/>
                    <a:pt x="66501" y="59019"/>
                  </a:cubicBezTo>
                  <a:cubicBezTo>
                    <a:pt x="66491" y="59019"/>
                    <a:pt x="66481" y="59018"/>
                    <a:pt x="66473" y="59016"/>
                  </a:cubicBezTo>
                  <a:cubicBezTo>
                    <a:pt x="66616" y="58981"/>
                    <a:pt x="66842" y="58004"/>
                    <a:pt x="66842" y="57992"/>
                  </a:cubicBezTo>
                  <a:cubicBezTo>
                    <a:pt x="66854" y="57885"/>
                    <a:pt x="66818" y="57802"/>
                    <a:pt x="66711" y="57766"/>
                  </a:cubicBezTo>
                  <a:cubicBezTo>
                    <a:pt x="66557" y="57711"/>
                    <a:pt x="66267" y="57696"/>
                    <a:pt x="65945" y="57696"/>
                  </a:cubicBezTo>
                  <a:cubicBezTo>
                    <a:pt x="65545" y="57696"/>
                    <a:pt x="65096" y="57720"/>
                    <a:pt x="64798" y="57720"/>
                  </a:cubicBezTo>
                  <a:cubicBezTo>
                    <a:pt x="64763" y="57720"/>
                    <a:pt x="64730" y="57719"/>
                    <a:pt x="64699" y="57719"/>
                  </a:cubicBezTo>
                  <a:cubicBezTo>
                    <a:pt x="64651" y="57683"/>
                    <a:pt x="64616" y="57635"/>
                    <a:pt x="64568" y="57600"/>
                  </a:cubicBezTo>
                  <a:cubicBezTo>
                    <a:pt x="64771" y="57457"/>
                    <a:pt x="65199" y="57111"/>
                    <a:pt x="65247" y="57016"/>
                  </a:cubicBezTo>
                  <a:cubicBezTo>
                    <a:pt x="65592" y="56254"/>
                    <a:pt x="65128" y="54897"/>
                    <a:pt x="64616" y="54075"/>
                  </a:cubicBezTo>
                  <a:cubicBezTo>
                    <a:pt x="64604" y="54016"/>
                    <a:pt x="64580" y="53980"/>
                    <a:pt x="64556" y="53944"/>
                  </a:cubicBezTo>
                  <a:cubicBezTo>
                    <a:pt x="64532" y="53909"/>
                    <a:pt x="64497" y="53885"/>
                    <a:pt x="64473" y="53861"/>
                  </a:cubicBezTo>
                  <a:cubicBezTo>
                    <a:pt x="64390" y="53742"/>
                    <a:pt x="64318" y="53647"/>
                    <a:pt x="64235" y="53575"/>
                  </a:cubicBezTo>
                  <a:cubicBezTo>
                    <a:pt x="63608" y="52937"/>
                    <a:pt x="62419" y="52170"/>
                    <a:pt x="61470" y="52170"/>
                  </a:cubicBezTo>
                  <a:cubicBezTo>
                    <a:pt x="61463" y="52170"/>
                    <a:pt x="61456" y="52170"/>
                    <a:pt x="61449" y="52170"/>
                  </a:cubicBezTo>
                  <a:cubicBezTo>
                    <a:pt x="61496" y="52170"/>
                    <a:pt x="60175" y="52337"/>
                    <a:pt x="60472" y="52349"/>
                  </a:cubicBezTo>
                  <a:cubicBezTo>
                    <a:pt x="60188" y="52480"/>
                    <a:pt x="59894" y="52541"/>
                    <a:pt x="59572" y="52541"/>
                  </a:cubicBezTo>
                  <a:cubicBezTo>
                    <a:pt x="59543" y="52541"/>
                    <a:pt x="59514" y="52540"/>
                    <a:pt x="59484" y="52539"/>
                  </a:cubicBezTo>
                  <a:cubicBezTo>
                    <a:pt x="58901" y="52289"/>
                    <a:pt x="58520" y="51861"/>
                    <a:pt x="58353" y="51277"/>
                  </a:cubicBezTo>
                  <a:cubicBezTo>
                    <a:pt x="57674" y="50456"/>
                    <a:pt x="57412" y="50182"/>
                    <a:pt x="56436" y="49801"/>
                  </a:cubicBezTo>
                  <a:cubicBezTo>
                    <a:pt x="56115" y="49670"/>
                    <a:pt x="55924" y="49658"/>
                    <a:pt x="55817" y="49658"/>
                  </a:cubicBezTo>
                  <a:cubicBezTo>
                    <a:pt x="55912" y="49634"/>
                    <a:pt x="56055" y="49563"/>
                    <a:pt x="56269" y="49360"/>
                  </a:cubicBezTo>
                  <a:cubicBezTo>
                    <a:pt x="56317" y="49301"/>
                    <a:pt x="56341" y="49194"/>
                    <a:pt x="56293" y="49134"/>
                  </a:cubicBezTo>
                  <a:cubicBezTo>
                    <a:pt x="55610" y="48197"/>
                    <a:pt x="54743" y="47781"/>
                    <a:pt x="53843" y="47781"/>
                  </a:cubicBezTo>
                  <a:cubicBezTo>
                    <a:pt x="53771" y="47781"/>
                    <a:pt x="53699" y="47784"/>
                    <a:pt x="53626" y="47789"/>
                  </a:cubicBezTo>
                  <a:cubicBezTo>
                    <a:pt x="53579" y="47783"/>
                    <a:pt x="53531" y="47780"/>
                    <a:pt x="53485" y="47780"/>
                  </a:cubicBezTo>
                  <a:cubicBezTo>
                    <a:pt x="53439" y="47780"/>
                    <a:pt x="53394" y="47783"/>
                    <a:pt x="53352" y="47789"/>
                  </a:cubicBezTo>
                  <a:cubicBezTo>
                    <a:pt x="53269" y="47813"/>
                    <a:pt x="53210" y="47825"/>
                    <a:pt x="53162" y="47860"/>
                  </a:cubicBezTo>
                  <a:cubicBezTo>
                    <a:pt x="52876" y="47932"/>
                    <a:pt x="52590" y="48027"/>
                    <a:pt x="52317" y="48170"/>
                  </a:cubicBezTo>
                  <a:cubicBezTo>
                    <a:pt x="51813" y="48422"/>
                    <a:pt x="51497" y="48515"/>
                    <a:pt x="51266" y="48515"/>
                  </a:cubicBezTo>
                  <a:cubicBezTo>
                    <a:pt x="50764" y="48515"/>
                    <a:pt x="50654" y="48080"/>
                    <a:pt x="49864" y="47884"/>
                  </a:cubicBezTo>
                  <a:cubicBezTo>
                    <a:pt x="49829" y="47875"/>
                    <a:pt x="49789" y="47871"/>
                    <a:pt x="49745" y="47871"/>
                  </a:cubicBezTo>
                  <a:cubicBezTo>
                    <a:pt x="49353" y="47871"/>
                    <a:pt x="48605" y="48183"/>
                    <a:pt x="48130" y="48183"/>
                  </a:cubicBezTo>
                  <a:cubicBezTo>
                    <a:pt x="47801" y="48183"/>
                    <a:pt x="47603" y="48034"/>
                    <a:pt x="47745" y="47527"/>
                  </a:cubicBezTo>
                  <a:cubicBezTo>
                    <a:pt x="47768" y="47455"/>
                    <a:pt x="47733" y="47348"/>
                    <a:pt x="47661" y="47313"/>
                  </a:cubicBezTo>
                  <a:cubicBezTo>
                    <a:pt x="47543" y="47255"/>
                    <a:pt x="47418" y="47238"/>
                    <a:pt x="47295" y="47238"/>
                  </a:cubicBezTo>
                  <a:cubicBezTo>
                    <a:pt x="47120" y="47238"/>
                    <a:pt x="46948" y="47273"/>
                    <a:pt x="46803" y="47273"/>
                  </a:cubicBezTo>
                  <a:cubicBezTo>
                    <a:pt x="46733" y="47273"/>
                    <a:pt x="46669" y="47265"/>
                    <a:pt x="46613" y="47241"/>
                  </a:cubicBezTo>
                  <a:cubicBezTo>
                    <a:pt x="46256" y="47086"/>
                    <a:pt x="46185" y="46801"/>
                    <a:pt x="45816" y="46455"/>
                  </a:cubicBezTo>
                  <a:cubicBezTo>
                    <a:pt x="45782" y="46425"/>
                    <a:pt x="45735" y="46410"/>
                    <a:pt x="45688" y="46410"/>
                  </a:cubicBezTo>
                  <a:cubicBezTo>
                    <a:pt x="45588" y="46410"/>
                    <a:pt x="45486" y="46477"/>
                    <a:pt x="45494" y="46598"/>
                  </a:cubicBezTo>
                  <a:cubicBezTo>
                    <a:pt x="45518" y="46801"/>
                    <a:pt x="44494" y="47920"/>
                    <a:pt x="44220" y="48241"/>
                  </a:cubicBezTo>
                  <a:cubicBezTo>
                    <a:pt x="44220" y="48241"/>
                    <a:pt x="44208" y="48253"/>
                    <a:pt x="44208" y="48253"/>
                  </a:cubicBezTo>
                  <a:cubicBezTo>
                    <a:pt x="44208" y="48241"/>
                    <a:pt x="44220" y="48229"/>
                    <a:pt x="44220" y="48229"/>
                  </a:cubicBezTo>
                  <a:cubicBezTo>
                    <a:pt x="44292" y="47646"/>
                    <a:pt x="44423" y="47146"/>
                    <a:pt x="44780" y="46622"/>
                  </a:cubicBezTo>
                  <a:cubicBezTo>
                    <a:pt x="44863" y="46503"/>
                    <a:pt x="44744" y="46348"/>
                    <a:pt x="44613" y="46336"/>
                  </a:cubicBezTo>
                  <a:cubicBezTo>
                    <a:pt x="44583" y="46334"/>
                    <a:pt x="44554" y="46333"/>
                    <a:pt x="44525" y="46333"/>
                  </a:cubicBezTo>
                  <a:cubicBezTo>
                    <a:pt x="43826" y="46333"/>
                    <a:pt x="43373" y="46871"/>
                    <a:pt x="42744" y="47122"/>
                  </a:cubicBezTo>
                  <a:cubicBezTo>
                    <a:pt x="42030" y="47408"/>
                    <a:pt x="40637" y="47134"/>
                    <a:pt x="40077" y="47825"/>
                  </a:cubicBezTo>
                  <a:cubicBezTo>
                    <a:pt x="39803" y="48170"/>
                    <a:pt x="39934" y="48563"/>
                    <a:pt x="39767" y="48837"/>
                  </a:cubicBezTo>
                  <a:cubicBezTo>
                    <a:pt x="39458" y="49313"/>
                    <a:pt x="39458" y="49110"/>
                    <a:pt x="39005" y="49444"/>
                  </a:cubicBezTo>
                  <a:cubicBezTo>
                    <a:pt x="38863" y="49634"/>
                    <a:pt x="38755" y="49825"/>
                    <a:pt x="38672" y="50051"/>
                  </a:cubicBezTo>
                  <a:cubicBezTo>
                    <a:pt x="38578" y="50060"/>
                    <a:pt x="38486" y="50065"/>
                    <a:pt x="38397" y="50065"/>
                  </a:cubicBezTo>
                  <a:cubicBezTo>
                    <a:pt x="37803" y="50065"/>
                    <a:pt x="37333" y="49857"/>
                    <a:pt x="36981" y="49432"/>
                  </a:cubicBezTo>
                  <a:cubicBezTo>
                    <a:pt x="36553" y="49265"/>
                    <a:pt x="36280" y="49024"/>
                    <a:pt x="35801" y="49024"/>
                  </a:cubicBezTo>
                  <a:cubicBezTo>
                    <a:pt x="35735" y="49024"/>
                    <a:pt x="35664" y="49029"/>
                    <a:pt x="35588" y="49039"/>
                  </a:cubicBezTo>
                  <a:cubicBezTo>
                    <a:pt x="34585" y="49169"/>
                    <a:pt x="34229" y="49638"/>
                    <a:pt x="33547" y="49638"/>
                  </a:cubicBezTo>
                  <a:cubicBezTo>
                    <a:pt x="33290" y="49638"/>
                    <a:pt x="32988" y="49572"/>
                    <a:pt x="32588" y="49396"/>
                  </a:cubicBezTo>
                  <a:cubicBezTo>
                    <a:pt x="30481" y="48456"/>
                    <a:pt x="30683" y="46920"/>
                    <a:pt x="31350" y="45193"/>
                  </a:cubicBezTo>
                  <a:cubicBezTo>
                    <a:pt x="31481" y="44860"/>
                    <a:pt x="31743" y="44384"/>
                    <a:pt x="31576" y="44015"/>
                  </a:cubicBezTo>
                  <a:cubicBezTo>
                    <a:pt x="31552" y="43955"/>
                    <a:pt x="31469" y="43919"/>
                    <a:pt x="31409" y="43919"/>
                  </a:cubicBezTo>
                  <a:cubicBezTo>
                    <a:pt x="31372" y="43922"/>
                    <a:pt x="31337" y="43924"/>
                    <a:pt x="31304" y="43924"/>
                  </a:cubicBezTo>
                  <a:cubicBezTo>
                    <a:pt x="30534" y="43924"/>
                    <a:pt x="31001" y="43143"/>
                    <a:pt x="30635" y="42812"/>
                  </a:cubicBezTo>
                  <a:cubicBezTo>
                    <a:pt x="30338" y="42548"/>
                    <a:pt x="29943" y="42465"/>
                    <a:pt x="29520" y="42465"/>
                  </a:cubicBezTo>
                  <a:cubicBezTo>
                    <a:pt x="28876" y="42465"/>
                    <a:pt x="28167" y="42657"/>
                    <a:pt x="27635" y="42693"/>
                  </a:cubicBezTo>
                  <a:cubicBezTo>
                    <a:pt x="27341" y="42712"/>
                    <a:pt x="26709" y="42780"/>
                    <a:pt x="26165" y="42780"/>
                  </a:cubicBezTo>
                  <a:cubicBezTo>
                    <a:pt x="25672" y="42780"/>
                    <a:pt x="25252" y="42724"/>
                    <a:pt x="25218" y="42526"/>
                  </a:cubicBezTo>
                  <a:cubicBezTo>
                    <a:pt x="25158" y="42145"/>
                    <a:pt x="25670" y="41717"/>
                    <a:pt x="25837" y="41383"/>
                  </a:cubicBezTo>
                  <a:cubicBezTo>
                    <a:pt x="26230" y="40609"/>
                    <a:pt x="26528" y="39871"/>
                    <a:pt x="27004" y="39157"/>
                  </a:cubicBezTo>
                  <a:cubicBezTo>
                    <a:pt x="27397" y="38585"/>
                    <a:pt x="27706" y="38264"/>
                    <a:pt x="27790" y="37585"/>
                  </a:cubicBezTo>
                  <a:cubicBezTo>
                    <a:pt x="27790" y="37502"/>
                    <a:pt x="27718" y="37407"/>
                    <a:pt x="27647" y="37395"/>
                  </a:cubicBezTo>
                  <a:cubicBezTo>
                    <a:pt x="27412" y="37363"/>
                    <a:pt x="27114" y="37344"/>
                    <a:pt x="26787" y="37344"/>
                  </a:cubicBezTo>
                  <a:cubicBezTo>
                    <a:pt x="25755" y="37344"/>
                    <a:pt x="24428" y="37534"/>
                    <a:pt x="23813" y="38121"/>
                  </a:cubicBezTo>
                  <a:cubicBezTo>
                    <a:pt x="23670" y="38252"/>
                    <a:pt x="23563" y="38442"/>
                    <a:pt x="23432" y="38562"/>
                  </a:cubicBezTo>
                  <a:cubicBezTo>
                    <a:pt x="23396" y="38800"/>
                    <a:pt x="23361" y="39050"/>
                    <a:pt x="23313" y="39288"/>
                  </a:cubicBezTo>
                  <a:cubicBezTo>
                    <a:pt x="22813" y="39946"/>
                    <a:pt x="22247" y="40272"/>
                    <a:pt x="21617" y="40272"/>
                  </a:cubicBezTo>
                  <a:cubicBezTo>
                    <a:pt x="21437" y="40272"/>
                    <a:pt x="21253" y="40245"/>
                    <a:pt x="21063" y="40193"/>
                  </a:cubicBezTo>
                  <a:cubicBezTo>
                    <a:pt x="20989" y="40196"/>
                    <a:pt x="20914" y="40198"/>
                    <a:pt x="20840" y="40198"/>
                  </a:cubicBezTo>
                  <a:cubicBezTo>
                    <a:pt x="19698" y="40198"/>
                    <a:pt x="18554" y="39768"/>
                    <a:pt x="17872" y="38907"/>
                  </a:cubicBezTo>
                  <a:cubicBezTo>
                    <a:pt x="17312" y="38192"/>
                    <a:pt x="16753" y="37633"/>
                    <a:pt x="16800" y="36668"/>
                  </a:cubicBezTo>
                  <a:cubicBezTo>
                    <a:pt x="16836" y="36109"/>
                    <a:pt x="17038" y="34549"/>
                    <a:pt x="17193" y="34228"/>
                  </a:cubicBezTo>
                  <a:cubicBezTo>
                    <a:pt x="17300" y="33990"/>
                    <a:pt x="17669" y="33775"/>
                    <a:pt x="17824" y="33513"/>
                  </a:cubicBezTo>
                  <a:cubicBezTo>
                    <a:pt x="17884" y="33418"/>
                    <a:pt x="17657" y="33216"/>
                    <a:pt x="17693" y="33132"/>
                  </a:cubicBezTo>
                  <a:cubicBezTo>
                    <a:pt x="18408" y="31430"/>
                    <a:pt x="17884" y="31704"/>
                    <a:pt x="18860" y="30930"/>
                  </a:cubicBezTo>
                  <a:cubicBezTo>
                    <a:pt x="19564" y="30371"/>
                    <a:pt x="20261" y="30200"/>
                    <a:pt x="20954" y="30200"/>
                  </a:cubicBezTo>
                  <a:cubicBezTo>
                    <a:pt x="22050" y="30200"/>
                    <a:pt x="23136" y="30628"/>
                    <a:pt x="24223" y="30628"/>
                  </a:cubicBezTo>
                  <a:cubicBezTo>
                    <a:pt x="24586" y="30628"/>
                    <a:pt x="24949" y="30581"/>
                    <a:pt x="25313" y="30453"/>
                  </a:cubicBezTo>
                  <a:cubicBezTo>
                    <a:pt x="25670" y="30334"/>
                    <a:pt x="25980" y="29751"/>
                    <a:pt x="26409" y="29549"/>
                  </a:cubicBezTo>
                  <a:cubicBezTo>
                    <a:pt x="26793" y="29373"/>
                    <a:pt x="27099" y="29304"/>
                    <a:pt x="27377" y="29304"/>
                  </a:cubicBezTo>
                  <a:cubicBezTo>
                    <a:pt x="27874" y="29304"/>
                    <a:pt x="28282" y="29526"/>
                    <a:pt x="28885" y="29763"/>
                  </a:cubicBezTo>
                  <a:cubicBezTo>
                    <a:pt x="29254" y="29906"/>
                    <a:pt x="29468" y="30049"/>
                    <a:pt x="29861" y="30120"/>
                  </a:cubicBezTo>
                  <a:cubicBezTo>
                    <a:pt x="29930" y="30133"/>
                    <a:pt x="29998" y="30138"/>
                    <a:pt x="30067" y="30138"/>
                  </a:cubicBezTo>
                  <a:cubicBezTo>
                    <a:pt x="30352" y="30138"/>
                    <a:pt x="30642" y="30050"/>
                    <a:pt x="30938" y="30050"/>
                  </a:cubicBezTo>
                  <a:cubicBezTo>
                    <a:pt x="31171" y="30050"/>
                    <a:pt x="31407" y="30105"/>
                    <a:pt x="31647" y="30299"/>
                  </a:cubicBezTo>
                  <a:cubicBezTo>
                    <a:pt x="32028" y="30608"/>
                    <a:pt x="32243" y="30834"/>
                    <a:pt x="32374" y="31025"/>
                  </a:cubicBezTo>
                  <a:cubicBezTo>
                    <a:pt x="32374" y="31025"/>
                    <a:pt x="32374" y="31025"/>
                    <a:pt x="32374" y="31037"/>
                  </a:cubicBezTo>
                  <a:cubicBezTo>
                    <a:pt x="32433" y="31215"/>
                    <a:pt x="32409" y="31263"/>
                    <a:pt x="32457" y="31632"/>
                  </a:cubicBezTo>
                  <a:cubicBezTo>
                    <a:pt x="32338" y="31870"/>
                    <a:pt x="32124" y="32061"/>
                    <a:pt x="32362" y="32489"/>
                  </a:cubicBezTo>
                  <a:cubicBezTo>
                    <a:pt x="32790" y="33228"/>
                    <a:pt x="33362" y="33990"/>
                    <a:pt x="34267" y="34251"/>
                  </a:cubicBezTo>
                  <a:cubicBezTo>
                    <a:pt x="34281" y="34256"/>
                    <a:pt x="34296" y="34258"/>
                    <a:pt x="34311" y="34258"/>
                  </a:cubicBezTo>
                  <a:cubicBezTo>
                    <a:pt x="34378" y="34258"/>
                    <a:pt x="34442" y="34215"/>
                    <a:pt x="34481" y="34156"/>
                  </a:cubicBezTo>
                  <a:cubicBezTo>
                    <a:pt x="35326" y="32966"/>
                    <a:pt x="34850" y="32049"/>
                    <a:pt x="34314" y="30822"/>
                  </a:cubicBezTo>
                  <a:cubicBezTo>
                    <a:pt x="33695" y="29453"/>
                    <a:pt x="33683" y="28120"/>
                    <a:pt x="34910" y="27036"/>
                  </a:cubicBezTo>
                  <a:cubicBezTo>
                    <a:pt x="35767" y="26286"/>
                    <a:pt x="36874" y="26203"/>
                    <a:pt x="37743" y="25536"/>
                  </a:cubicBezTo>
                  <a:cubicBezTo>
                    <a:pt x="38374" y="25060"/>
                    <a:pt x="38696" y="24655"/>
                    <a:pt x="38529" y="23881"/>
                  </a:cubicBezTo>
                  <a:cubicBezTo>
                    <a:pt x="38505" y="23786"/>
                    <a:pt x="38315" y="23703"/>
                    <a:pt x="38303" y="23655"/>
                  </a:cubicBezTo>
                  <a:cubicBezTo>
                    <a:pt x="38112" y="23214"/>
                    <a:pt x="37922" y="22774"/>
                    <a:pt x="37720" y="22333"/>
                  </a:cubicBezTo>
                  <a:lnTo>
                    <a:pt x="37720" y="22333"/>
                  </a:lnTo>
                  <a:cubicBezTo>
                    <a:pt x="37791" y="22452"/>
                    <a:pt x="37850" y="22571"/>
                    <a:pt x="37910" y="22691"/>
                  </a:cubicBezTo>
                  <a:cubicBezTo>
                    <a:pt x="37992" y="22726"/>
                    <a:pt x="38063" y="23131"/>
                    <a:pt x="38202" y="23131"/>
                  </a:cubicBezTo>
                  <a:cubicBezTo>
                    <a:pt x="38204" y="23131"/>
                    <a:pt x="38206" y="23131"/>
                    <a:pt x="38208" y="23131"/>
                  </a:cubicBezTo>
                  <a:cubicBezTo>
                    <a:pt x="38215" y="23131"/>
                    <a:pt x="38222" y="23131"/>
                    <a:pt x="38228" y="23131"/>
                  </a:cubicBezTo>
                  <a:cubicBezTo>
                    <a:pt x="38444" y="23131"/>
                    <a:pt x="38633" y="23228"/>
                    <a:pt x="38803" y="23228"/>
                  </a:cubicBezTo>
                  <a:cubicBezTo>
                    <a:pt x="38945" y="23228"/>
                    <a:pt x="39074" y="23161"/>
                    <a:pt x="39196" y="22917"/>
                  </a:cubicBezTo>
                  <a:cubicBezTo>
                    <a:pt x="39279" y="22762"/>
                    <a:pt x="39101" y="22631"/>
                    <a:pt x="39101" y="22476"/>
                  </a:cubicBezTo>
                  <a:cubicBezTo>
                    <a:pt x="39113" y="22405"/>
                    <a:pt x="38553" y="21821"/>
                    <a:pt x="38589" y="21762"/>
                  </a:cubicBezTo>
                  <a:lnTo>
                    <a:pt x="38589" y="21762"/>
                  </a:lnTo>
                  <a:cubicBezTo>
                    <a:pt x="38577" y="21786"/>
                    <a:pt x="38886" y="22071"/>
                    <a:pt x="38874" y="22083"/>
                  </a:cubicBezTo>
                  <a:cubicBezTo>
                    <a:pt x="38898" y="22059"/>
                    <a:pt x="39029" y="22000"/>
                    <a:pt x="39184" y="21940"/>
                  </a:cubicBezTo>
                  <a:cubicBezTo>
                    <a:pt x="39255" y="21917"/>
                    <a:pt x="39327" y="21893"/>
                    <a:pt x="39386" y="21845"/>
                  </a:cubicBezTo>
                  <a:cubicBezTo>
                    <a:pt x="39529" y="21774"/>
                    <a:pt x="39660" y="21702"/>
                    <a:pt x="39732" y="21643"/>
                  </a:cubicBezTo>
                  <a:cubicBezTo>
                    <a:pt x="40756" y="20702"/>
                    <a:pt x="40910" y="20405"/>
                    <a:pt x="42232" y="20309"/>
                  </a:cubicBezTo>
                  <a:cubicBezTo>
                    <a:pt x="42294" y="20306"/>
                    <a:pt x="42357" y="20305"/>
                    <a:pt x="42419" y="20305"/>
                  </a:cubicBezTo>
                  <a:cubicBezTo>
                    <a:pt x="42703" y="20305"/>
                    <a:pt x="42986" y="20331"/>
                    <a:pt x="43269" y="20331"/>
                  </a:cubicBezTo>
                  <a:cubicBezTo>
                    <a:pt x="43400" y="20331"/>
                    <a:pt x="43530" y="20326"/>
                    <a:pt x="43661" y="20309"/>
                  </a:cubicBezTo>
                  <a:cubicBezTo>
                    <a:pt x="43816" y="20297"/>
                    <a:pt x="43935" y="20107"/>
                    <a:pt x="43792" y="19988"/>
                  </a:cubicBezTo>
                  <a:cubicBezTo>
                    <a:pt x="42041" y="18428"/>
                    <a:pt x="44732" y="17976"/>
                    <a:pt x="46304" y="17630"/>
                  </a:cubicBezTo>
                  <a:lnTo>
                    <a:pt x="46304" y="17630"/>
                  </a:lnTo>
                  <a:cubicBezTo>
                    <a:pt x="45899" y="17749"/>
                    <a:pt x="45566" y="17940"/>
                    <a:pt x="45768" y="18452"/>
                  </a:cubicBezTo>
                  <a:cubicBezTo>
                    <a:pt x="45909" y="18811"/>
                    <a:pt x="46078" y="18938"/>
                    <a:pt x="46256" y="18938"/>
                  </a:cubicBezTo>
                  <a:cubicBezTo>
                    <a:pt x="46632" y="18938"/>
                    <a:pt x="47052" y="18367"/>
                    <a:pt x="47352" y="18214"/>
                  </a:cubicBezTo>
                  <a:cubicBezTo>
                    <a:pt x="48423" y="17642"/>
                    <a:pt x="50150" y="18095"/>
                    <a:pt x="51174" y="17261"/>
                  </a:cubicBezTo>
                  <a:cubicBezTo>
                    <a:pt x="51233" y="17214"/>
                    <a:pt x="51233" y="17106"/>
                    <a:pt x="51197" y="17035"/>
                  </a:cubicBezTo>
                  <a:cubicBezTo>
                    <a:pt x="50912" y="16443"/>
                    <a:pt x="50588" y="16257"/>
                    <a:pt x="50246" y="16257"/>
                  </a:cubicBezTo>
                  <a:cubicBezTo>
                    <a:pt x="50017" y="16257"/>
                    <a:pt x="49781" y="16340"/>
                    <a:pt x="49542" y="16440"/>
                  </a:cubicBezTo>
                  <a:cubicBezTo>
                    <a:pt x="49531" y="16452"/>
                    <a:pt x="49519" y="16452"/>
                    <a:pt x="49495" y="16464"/>
                  </a:cubicBezTo>
                  <a:cubicBezTo>
                    <a:pt x="49223" y="16594"/>
                    <a:pt x="48939" y="16735"/>
                    <a:pt x="48679" y="16784"/>
                  </a:cubicBezTo>
                  <a:lnTo>
                    <a:pt x="48679" y="16784"/>
                  </a:lnTo>
                  <a:cubicBezTo>
                    <a:pt x="48680" y="16784"/>
                    <a:pt x="48678" y="16783"/>
                    <a:pt x="48675" y="16783"/>
                  </a:cubicBezTo>
                  <a:cubicBezTo>
                    <a:pt x="48614" y="16783"/>
                    <a:pt x="47933" y="16833"/>
                    <a:pt x="47911" y="16833"/>
                  </a:cubicBezTo>
                  <a:cubicBezTo>
                    <a:pt x="47387" y="16749"/>
                    <a:pt x="47078" y="16690"/>
                    <a:pt x="46911" y="16642"/>
                  </a:cubicBezTo>
                  <a:cubicBezTo>
                    <a:pt x="46899" y="16618"/>
                    <a:pt x="46899" y="16606"/>
                    <a:pt x="46887" y="16583"/>
                  </a:cubicBezTo>
                  <a:cubicBezTo>
                    <a:pt x="46875" y="16559"/>
                    <a:pt x="46864" y="16535"/>
                    <a:pt x="46852" y="16511"/>
                  </a:cubicBezTo>
                  <a:cubicBezTo>
                    <a:pt x="47114" y="16440"/>
                    <a:pt x="47626" y="16356"/>
                    <a:pt x="46744" y="15987"/>
                  </a:cubicBezTo>
                  <a:cubicBezTo>
                    <a:pt x="45887" y="15630"/>
                    <a:pt x="44887" y="15737"/>
                    <a:pt x="46768" y="15416"/>
                  </a:cubicBezTo>
                  <a:cubicBezTo>
                    <a:pt x="46875" y="15404"/>
                    <a:pt x="46923" y="15273"/>
                    <a:pt x="46899" y="15190"/>
                  </a:cubicBezTo>
                  <a:cubicBezTo>
                    <a:pt x="46769" y="14644"/>
                    <a:pt x="46324" y="14499"/>
                    <a:pt x="45815" y="14499"/>
                  </a:cubicBezTo>
                  <a:cubicBezTo>
                    <a:pt x="45391" y="14499"/>
                    <a:pt x="44922" y="14600"/>
                    <a:pt x="44554" y="14654"/>
                  </a:cubicBezTo>
                  <a:cubicBezTo>
                    <a:pt x="44054" y="14713"/>
                    <a:pt x="43589" y="14773"/>
                    <a:pt x="43173" y="15035"/>
                  </a:cubicBezTo>
                  <a:cubicBezTo>
                    <a:pt x="43042" y="15106"/>
                    <a:pt x="42970" y="15261"/>
                    <a:pt x="42851" y="15332"/>
                  </a:cubicBezTo>
                  <a:cubicBezTo>
                    <a:pt x="42540" y="15562"/>
                    <a:pt x="41969" y="15926"/>
                    <a:pt x="41820" y="15926"/>
                  </a:cubicBezTo>
                  <a:cubicBezTo>
                    <a:pt x="41729" y="15926"/>
                    <a:pt x="41792" y="15793"/>
                    <a:pt x="42161" y="15416"/>
                  </a:cubicBezTo>
                  <a:cubicBezTo>
                    <a:pt x="42992" y="14574"/>
                    <a:pt x="43872" y="14371"/>
                    <a:pt x="44783" y="14371"/>
                  </a:cubicBezTo>
                  <a:cubicBezTo>
                    <a:pt x="45629" y="14371"/>
                    <a:pt x="46501" y="14545"/>
                    <a:pt x="47385" y="14545"/>
                  </a:cubicBezTo>
                  <a:cubicBezTo>
                    <a:pt x="47596" y="14545"/>
                    <a:pt x="47807" y="14535"/>
                    <a:pt x="48018" y="14511"/>
                  </a:cubicBezTo>
                  <a:cubicBezTo>
                    <a:pt x="48649" y="14440"/>
                    <a:pt x="48459" y="14368"/>
                    <a:pt x="49042" y="14166"/>
                  </a:cubicBezTo>
                  <a:cubicBezTo>
                    <a:pt x="49650" y="13963"/>
                    <a:pt x="50543" y="13808"/>
                    <a:pt x="51126" y="13487"/>
                  </a:cubicBezTo>
                  <a:cubicBezTo>
                    <a:pt x="51185" y="13451"/>
                    <a:pt x="51221" y="13392"/>
                    <a:pt x="51221" y="13320"/>
                  </a:cubicBezTo>
                  <a:cubicBezTo>
                    <a:pt x="51174" y="11892"/>
                    <a:pt x="49185" y="11522"/>
                    <a:pt x="48054" y="11177"/>
                  </a:cubicBezTo>
                  <a:cubicBezTo>
                    <a:pt x="46161" y="10606"/>
                    <a:pt x="45840" y="9629"/>
                    <a:pt x="44363" y="8558"/>
                  </a:cubicBezTo>
                  <a:cubicBezTo>
                    <a:pt x="43963" y="8262"/>
                    <a:pt x="43810" y="8144"/>
                    <a:pt x="43511" y="8144"/>
                  </a:cubicBezTo>
                  <a:cubicBezTo>
                    <a:pt x="43401" y="8144"/>
                    <a:pt x="43271" y="8160"/>
                    <a:pt x="43101" y="8189"/>
                  </a:cubicBezTo>
                  <a:cubicBezTo>
                    <a:pt x="42327" y="8332"/>
                    <a:pt x="42958" y="9463"/>
                    <a:pt x="41708" y="9534"/>
                  </a:cubicBezTo>
                  <a:cubicBezTo>
                    <a:pt x="41565" y="9534"/>
                    <a:pt x="39255" y="7891"/>
                    <a:pt x="39029" y="7796"/>
                  </a:cubicBezTo>
                  <a:cubicBezTo>
                    <a:pt x="38283" y="7467"/>
                    <a:pt x="37033" y="7026"/>
                    <a:pt x="36045" y="7026"/>
                  </a:cubicBezTo>
                  <a:cubicBezTo>
                    <a:pt x="35710" y="7026"/>
                    <a:pt x="35404" y="7077"/>
                    <a:pt x="35160" y="7201"/>
                  </a:cubicBezTo>
                  <a:cubicBezTo>
                    <a:pt x="35088" y="7236"/>
                    <a:pt x="35053" y="7331"/>
                    <a:pt x="35076" y="7415"/>
                  </a:cubicBezTo>
                  <a:cubicBezTo>
                    <a:pt x="35255" y="8010"/>
                    <a:pt x="35588" y="8641"/>
                    <a:pt x="34850" y="8927"/>
                  </a:cubicBezTo>
                  <a:cubicBezTo>
                    <a:pt x="34791" y="8951"/>
                    <a:pt x="34731" y="8986"/>
                    <a:pt x="34719" y="9058"/>
                  </a:cubicBezTo>
                  <a:cubicBezTo>
                    <a:pt x="34707" y="9153"/>
                    <a:pt x="34695" y="9260"/>
                    <a:pt x="34683" y="9356"/>
                  </a:cubicBezTo>
                  <a:cubicBezTo>
                    <a:pt x="34660" y="9451"/>
                    <a:pt x="34695" y="9570"/>
                    <a:pt x="34814" y="9582"/>
                  </a:cubicBezTo>
                  <a:cubicBezTo>
                    <a:pt x="35481" y="9713"/>
                    <a:pt x="35374" y="10760"/>
                    <a:pt x="34707" y="10891"/>
                  </a:cubicBezTo>
                  <a:cubicBezTo>
                    <a:pt x="34648" y="10891"/>
                    <a:pt x="34588" y="10963"/>
                    <a:pt x="34576" y="11022"/>
                  </a:cubicBezTo>
                  <a:cubicBezTo>
                    <a:pt x="34576" y="11022"/>
                    <a:pt x="34576" y="11022"/>
                    <a:pt x="34576" y="11022"/>
                  </a:cubicBezTo>
                  <a:lnTo>
                    <a:pt x="34576" y="11022"/>
                  </a:lnTo>
                  <a:cubicBezTo>
                    <a:pt x="34574" y="11022"/>
                    <a:pt x="34470" y="12108"/>
                    <a:pt x="34576" y="12273"/>
                  </a:cubicBezTo>
                  <a:cubicBezTo>
                    <a:pt x="34074" y="12719"/>
                    <a:pt x="33680" y="12944"/>
                    <a:pt x="33395" y="12944"/>
                  </a:cubicBezTo>
                  <a:cubicBezTo>
                    <a:pt x="33186" y="12944"/>
                    <a:pt x="33036" y="12824"/>
                    <a:pt x="32945" y="12582"/>
                  </a:cubicBezTo>
                  <a:cubicBezTo>
                    <a:pt x="32707" y="12213"/>
                    <a:pt x="32588" y="11820"/>
                    <a:pt x="32588" y="11403"/>
                  </a:cubicBezTo>
                  <a:cubicBezTo>
                    <a:pt x="32362" y="11034"/>
                    <a:pt x="32445" y="10999"/>
                    <a:pt x="31981" y="10713"/>
                  </a:cubicBezTo>
                  <a:cubicBezTo>
                    <a:pt x="30945" y="10082"/>
                    <a:pt x="29171" y="10201"/>
                    <a:pt x="27980" y="9915"/>
                  </a:cubicBezTo>
                  <a:cubicBezTo>
                    <a:pt x="27402" y="9773"/>
                    <a:pt x="26343" y="9889"/>
                    <a:pt x="25850" y="9694"/>
                  </a:cubicBezTo>
                  <a:lnTo>
                    <a:pt x="25850" y="9694"/>
                  </a:lnTo>
                  <a:cubicBezTo>
                    <a:pt x="25863" y="9699"/>
                    <a:pt x="25874" y="9701"/>
                    <a:pt x="25883" y="9701"/>
                  </a:cubicBezTo>
                  <a:cubicBezTo>
                    <a:pt x="26069" y="9701"/>
                    <a:pt x="25271" y="8654"/>
                    <a:pt x="25041" y="8654"/>
                  </a:cubicBezTo>
                  <a:cubicBezTo>
                    <a:pt x="25005" y="8654"/>
                    <a:pt x="24983" y="8679"/>
                    <a:pt x="24980" y="8736"/>
                  </a:cubicBezTo>
                  <a:cubicBezTo>
                    <a:pt x="24992" y="8474"/>
                    <a:pt x="25123" y="8260"/>
                    <a:pt x="25313" y="8082"/>
                  </a:cubicBezTo>
                  <a:cubicBezTo>
                    <a:pt x="25337" y="8058"/>
                    <a:pt x="25373" y="8034"/>
                    <a:pt x="25408" y="7998"/>
                  </a:cubicBezTo>
                  <a:cubicBezTo>
                    <a:pt x="26361" y="7260"/>
                    <a:pt x="28659" y="7212"/>
                    <a:pt x="29361" y="6986"/>
                  </a:cubicBezTo>
                  <a:cubicBezTo>
                    <a:pt x="29373" y="6963"/>
                    <a:pt x="30108" y="6628"/>
                    <a:pt x="30027" y="6617"/>
                  </a:cubicBezTo>
                  <a:lnTo>
                    <a:pt x="30040" y="6617"/>
                  </a:lnTo>
                  <a:cubicBezTo>
                    <a:pt x="30076" y="6879"/>
                    <a:pt x="30147" y="7153"/>
                    <a:pt x="30171" y="7248"/>
                  </a:cubicBezTo>
                  <a:cubicBezTo>
                    <a:pt x="30201" y="7329"/>
                    <a:pt x="30275" y="7384"/>
                    <a:pt x="30362" y="7384"/>
                  </a:cubicBezTo>
                  <a:cubicBezTo>
                    <a:pt x="30377" y="7384"/>
                    <a:pt x="30393" y="7383"/>
                    <a:pt x="30409" y="7379"/>
                  </a:cubicBezTo>
                  <a:cubicBezTo>
                    <a:pt x="30683" y="7319"/>
                    <a:pt x="30997" y="7304"/>
                    <a:pt x="31321" y="7304"/>
                  </a:cubicBezTo>
                  <a:cubicBezTo>
                    <a:pt x="31651" y="7304"/>
                    <a:pt x="31991" y="7320"/>
                    <a:pt x="32311" y="7320"/>
                  </a:cubicBezTo>
                  <a:cubicBezTo>
                    <a:pt x="32675" y="7320"/>
                    <a:pt x="33013" y="7299"/>
                    <a:pt x="33278" y="7212"/>
                  </a:cubicBezTo>
                  <a:cubicBezTo>
                    <a:pt x="33409" y="7177"/>
                    <a:pt x="33862" y="7093"/>
                    <a:pt x="33898" y="6867"/>
                  </a:cubicBezTo>
                  <a:cubicBezTo>
                    <a:pt x="33945" y="6581"/>
                    <a:pt x="33957" y="6581"/>
                    <a:pt x="33886" y="6474"/>
                  </a:cubicBezTo>
                  <a:lnTo>
                    <a:pt x="33886" y="6474"/>
                  </a:lnTo>
                  <a:cubicBezTo>
                    <a:pt x="34433" y="6569"/>
                    <a:pt x="35053" y="6605"/>
                    <a:pt x="35481" y="6641"/>
                  </a:cubicBezTo>
                  <a:cubicBezTo>
                    <a:pt x="35556" y="6647"/>
                    <a:pt x="35629" y="6650"/>
                    <a:pt x="35702" y="6650"/>
                  </a:cubicBezTo>
                  <a:cubicBezTo>
                    <a:pt x="36046" y="6650"/>
                    <a:pt x="36367" y="6591"/>
                    <a:pt x="36701" y="6591"/>
                  </a:cubicBezTo>
                  <a:cubicBezTo>
                    <a:pt x="36966" y="6591"/>
                    <a:pt x="37239" y="6628"/>
                    <a:pt x="37541" y="6760"/>
                  </a:cubicBezTo>
                  <a:cubicBezTo>
                    <a:pt x="37874" y="6903"/>
                    <a:pt x="38101" y="7129"/>
                    <a:pt x="38434" y="7272"/>
                  </a:cubicBezTo>
                  <a:cubicBezTo>
                    <a:pt x="39218" y="7609"/>
                    <a:pt x="40672" y="8128"/>
                    <a:pt x="41813" y="8128"/>
                  </a:cubicBezTo>
                  <a:cubicBezTo>
                    <a:pt x="42162" y="8128"/>
                    <a:pt x="42482" y="8080"/>
                    <a:pt x="42744" y="7963"/>
                  </a:cubicBezTo>
                  <a:cubicBezTo>
                    <a:pt x="42875" y="7915"/>
                    <a:pt x="42851" y="7760"/>
                    <a:pt x="42792" y="7665"/>
                  </a:cubicBezTo>
                  <a:cubicBezTo>
                    <a:pt x="42673" y="7522"/>
                    <a:pt x="42280" y="7320"/>
                    <a:pt x="41911" y="7165"/>
                  </a:cubicBezTo>
                  <a:lnTo>
                    <a:pt x="41911" y="7165"/>
                  </a:lnTo>
                  <a:cubicBezTo>
                    <a:pt x="42244" y="7188"/>
                    <a:pt x="42613" y="7206"/>
                    <a:pt x="42869" y="7206"/>
                  </a:cubicBezTo>
                  <a:cubicBezTo>
                    <a:pt x="43006" y="7206"/>
                    <a:pt x="43111" y="7201"/>
                    <a:pt x="43161" y="7189"/>
                  </a:cubicBezTo>
                  <a:cubicBezTo>
                    <a:pt x="44137" y="6962"/>
                    <a:pt x="44839" y="6355"/>
                    <a:pt x="44363" y="5367"/>
                  </a:cubicBezTo>
                  <a:cubicBezTo>
                    <a:pt x="43923" y="4486"/>
                    <a:pt x="41815" y="3605"/>
                    <a:pt x="40898" y="3438"/>
                  </a:cubicBezTo>
                  <a:cubicBezTo>
                    <a:pt x="40369" y="3343"/>
                    <a:pt x="39830" y="3319"/>
                    <a:pt x="39290" y="3319"/>
                  </a:cubicBezTo>
                  <a:cubicBezTo>
                    <a:pt x="38749" y="3319"/>
                    <a:pt x="38208" y="3343"/>
                    <a:pt x="37672" y="3343"/>
                  </a:cubicBezTo>
                  <a:cubicBezTo>
                    <a:pt x="36565" y="3343"/>
                    <a:pt x="35755" y="3105"/>
                    <a:pt x="34719" y="2879"/>
                  </a:cubicBezTo>
                  <a:cubicBezTo>
                    <a:pt x="34422" y="2816"/>
                    <a:pt x="34121" y="2792"/>
                    <a:pt x="33818" y="2792"/>
                  </a:cubicBezTo>
                  <a:cubicBezTo>
                    <a:pt x="33428" y="2792"/>
                    <a:pt x="33036" y="2832"/>
                    <a:pt x="32647" y="2879"/>
                  </a:cubicBezTo>
                  <a:cubicBezTo>
                    <a:pt x="32969" y="2807"/>
                    <a:pt x="33290" y="2724"/>
                    <a:pt x="33612" y="2652"/>
                  </a:cubicBezTo>
                  <a:cubicBezTo>
                    <a:pt x="34103" y="2537"/>
                    <a:pt x="34555" y="2493"/>
                    <a:pt x="34989" y="2493"/>
                  </a:cubicBezTo>
                  <a:cubicBezTo>
                    <a:pt x="36039" y="2493"/>
                    <a:pt x="36984" y="2754"/>
                    <a:pt x="38112" y="2914"/>
                  </a:cubicBezTo>
                  <a:cubicBezTo>
                    <a:pt x="39327" y="3081"/>
                    <a:pt x="40506" y="2879"/>
                    <a:pt x="41696" y="3248"/>
                  </a:cubicBezTo>
                  <a:cubicBezTo>
                    <a:pt x="42315" y="3438"/>
                    <a:pt x="42875" y="3819"/>
                    <a:pt x="43458" y="4045"/>
                  </a:cubicBezTo>
                  <a:cubicBezTo>
                    <a:pt x="43756" y="4153"/>
                    <a:pt x="44935" y="4212"/>
                    <a:pt x="45078" y="4295"/>
                  </a:cubicBezTo>
                  <a:cubicBezTo>
                    <a:pt x="45089" y="4307"/>
                    <a:pt x="45101" y="4307"/>
                    <a:pt x="45113" y="4307"/>
                  </a:cubicBezTo>
                  <a:cubicBezTo>
                    <a:pt x="45066" y="4355"/>
                    <a:pt x="45006" y="4450"/>
                    <a:pt x="44911" y="4617"/>
                  </a:cubicBezTo>
                  <a:cubicBezTo>
                    <a:pt x="44875" y="4664"/>
                    <a:pt x="44875" y="4748"/>
                    <a:pt x="44911" y="4807"/>
                  </a:cubicBezTo>
                  <a:cubicBezTo>
                    <a:pt x="45268" y="5343"/>
                    <a:pt x="45566" y="5141"/>
                    <a:pt x="46137" y="5307"/>
                  </a:cubicBezTo>
                  <a:cubicBezTo>
                    <a:pt x="46292" y="5367"/>
                    <a:pt x="46399" y="5379"/>
                    <a:pt x="46483" y="5391"/>
                  </a:cubicBezTo>
                  <a:cubicBezTo>
                    <a:pt x="46506" y="5415"/>
                    <a:pt x="46530" y="5438"/>
                    <a:pt x="46554" y="5462"/>
                  </a:cubicBezTo>
                  <a:cubicBezTo>
                    <a:pt x="46483" y="5593"/>
                    <a:pt x="46459" y="5748"/>
                    <a:pt x="46530" y="5855"/>
                  </a:cubicBezTo>
                  <a:cubicBezTo>
                    <a:pt x="46562" y="5908"/>
                    <a:pt x="46613" y="5952"/>
                    <a:pt x="46675" y="5952"/>
                  </a:cubicBezTo>
                  <a:cubicBezTo>
                    <a:pt x="46682" y="5952"/>
                    <a:pt x="46689" y="5952"/>
                    <a:pt x="46697" y="5950"/>
                  </a:cubicBezTo>
                  <a:cubicBezTo>
                    <a:pt x="46733" y="5950"/>
                    <a:pt x="46756" y="5938"/>
                    <a:pt x="46792" y="5927"/>
                  </a:cubicBezTo>
                  <a:cubicBezTo>
                    <a:pt x="46816" y="6069"/>
                    <a:pt x="46852" y="6212"/>
                    <a:pt x="46935" y="6296"/>
                  </a:cubicBezTo>
                  <a:cubicBezTo>
                    <a:pt x="47316" y="6712"/>
                    <a:pt x="48566" y="7177"/>
                    <a:pt x="48935" y="7391"/>
                  </a:cubicBezTo>
                  <a:cubicBezTo>
                    <a:pt x="49471" y="7712"/>
                    <a:pt x="49995" y="7855"/>
                    <a:pt x="50578" y="8070"/>
                  </a:cubicBezTo>
                  <a:cubicBezTo>
                    <a:pt x="51174" y="8296"/>
                    <a:pt x="51626" y="8665"/>
                    <a:pt x="52221" y="8808"/>
                  </a:cubicBezTo>
                  <a:cubicBezTo>
                    <a:pt x="52235" y="8811"/>
                    <a:pt x="52249" y="8812"/>
                    <a:pt x="52264" y="8812"/>
                  </a:cubicBezTo>
                  <a:cubicBezTo>
                    <a:pt x="52415" y="8812"/>
                    <a:pt x="52618" y="8673"/>
                    <a:pt x="52719" y="8673"/>
                  </a:cubicBezTo>
                  <a:cubicBezTo>
                    <a:pt x="52729" y="8673"/>
                    <a:pt x="52737" y="8674"/>
                    <a:pt x="52745" y="8677"/>
                  </a:cubicBezTo>
                  <a:cubicBezTo>
                    <a:pt x="53233" y="8867"/>
                    <a:pt x="53864" y="9570"/>
                    <a:pt x="54376" y="9582"/>
                  </a:cubicBezTo>
                  <a:cubicBezTo>
                    <a:pt x="54407" y="9583"/>
                    <a:pt x="54437" y="9583"/>
                    <a:pt x="54465" y="9583"/>
                  </a:cubicBezTo>
                  <a:cubicBezTo>
                    <a:pt x="56007" y="9583"/>
                    <a:pt x="54384" y="8024"/>
                    <a:pt x="54174" y="7474"/>
                  </a:cubicBezTo>
                  <a:cubicBezTo>
                    <a:pt x="54174" y="7462"/>
                    <a:pt x="54174" y="7439"/>
                    <a:pt x="54162" y="7415"/>
                  </a:cubicBezTo>
                  <a:cubicBezTo>
                    <a:pt x="54139" y="7323"/>
                    <a:pt x="54067" y="7281"/>
                    <a:pt x="53994" y="7281"/>
                  </a:cubicBezTo>
                  <a:cubicBezTo>
                    <a:pt x="53952" y="7281"/>
                    <a:pt x="53910" y="7294"/>
                    <a:pt x="53876" y="7320"/>
                  </a:cubicBezTo>
                  <a:cubicBezTo>
                    <a:pt x="53876" y="7262"/>
                    <a:pt x="53876" y="7222"/>
                    <a:pt x="53872" y="7222"/>
                  </a:cubicBezTo>
                  <a:cubicBezTo>
                    <a:pt x="53871" y="7222"/>
                    <a:pt x="53868" y="7230"/>
                    <a:pt x="53864" y="7248"/>
                  </a:cubicBezTo>
                  <a:cubicBezTo>
                    <a:pt x="53897" y="7054"/>
                    <a:pt x="53870" y="6996"/>
                    <a:pt x="53839" y="6996"/>
                  </a:cubicBezTo>
                  <a:cubicBezTo>
                    <a:pt x="53835" y="6996"/>
                    <a:pt x="53832" y="6997"/>
                    <a:pt x="53829" y="6998"/>
                  </a:cubicBezTo>
                  <a:cubicBezTo>
                    <a:pt x="53852" y="6962"/>
                    <a:pt x="53876" y="6927"/>
                    <a:pt x="53924" y="6867"/>
                  </a:cubicBezTo>
                  <a:lnTo>
                    <a:pt x="53924" y="6867"/>
                  </a:lnTo>
                  <a:cubicBezTo>
                    <a:pt x="53918" y="6875"/>
                    <a:pt x="53923" y="6878"/>
                    <a:pt x="53936" y="6878"/>
                  </a:cubicBezTo>
                  <a:cubicBezTo>
                    <a:pt x="54027" y="6878"/>
                    <a:pt x="54515" y="6718"/>
                    <a:pt x="54567" y="6677"/>
                  </a:cubicBezTo>
                  <a:cubicBezTo>
                    <a:pt x="54674" y="6617"/>
                    <a:pt x="54674" y="6331"/>
                    <a:pt x="54710" y="6296"/>
                  </a:cubicBezTo>
                  <a:lnTo>
                    <a:pt x="54710" y="6296"/>
                  </a:lnTo>
                  <a:cubicBezTo>
                    <a:pt x="54666" y="6322"/>
                    <a:pt x="54637" y="6334"/>
                    <a:pt x="54620" y="6334"/>
                  </a:cubicBezTo>
                  <a:cubicBezTo>
                    <a:pt x="54553" y="6334"/>
                    <a:pt x="54665" y="6159"/>
                    <a:pt x="54769" y="6046"/>
                  </a:cubicBezTo>
                  <a:cubicBezTo>
                    <a:pt x="54805" y="6046"/>
                    <a:pt x="54853" y="6058"/>
                    <a:pt x="54888" y="6058"/>
                  </a:cubicBezTo>
                  <a:cubicBezTo>
                    <a:pt x="54865" y="6105"/>
                    <a:pt x="54841" y="6153"/>
                    <a:pt x="54805" y="6236"/>
                  </a:cubicBezTo>
                  <a:cubicBezTo>
                    <a:pt x="54803" y="6238"/>
                    <a:pt x="54807" y="6239"/>
                    <a:pt x="54814" y="6239"/>
                  </a:cubicBezTo>
                  <a:cubicBezTo>
                    <a:pt x="54857" y="6239"/>
                    <a:pt x="55044" y="6211"/>
                    <a:pt x="55126" y="6200"/>
                  </a:cubicBezTo>
                  <a:cubicBezTo>
                    <a:pt x="55234" y="6177"/>
                    <a:pt x="55281" y="6058"/>
                    <a:pt x="55257" y="5962"/>
                  </a:cubicBezTo>
                  <a:cubicBezTo>
                    <a:pt x="55019" y="4819"/>
                    <a:pt x="53186" y="4212"/>
                    <a:pt x="52209" y="3926"/>
                  </a:cubicBezTo>
                  <a:cubicBezTo>
                    <a:pt x="50757" y="3498"/>
                    <a:pt x="49423" y="3069"/>
                    <a:pt x="48030" y="2486"/>
                  </a:cubicBezTo>
                  <a:cubicBezTo>
                    <a:pt x="44089" y="843"/>
                    <a:pt x="39589" y="200"/>
                    <a:pt x="35326" y="33"/>
                  </a:cubicBezTo>
                  <a:cubicBezTo>
                    <a:pt x="34723" y="11"/>
                    <a:pt x="34119" y="1"/>
                    <a:pt x="3351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462;p38">
              <a:extLst>
                <a:ext uri="{FF2B5EF4-FFF2-40B4-BE49-F238E27FC236}">
                  <a16:creationId xmlns:a16="http://schemas.microsoft.com/office/drawing/2014/main" id="{025E058F-80D7-324B-BDFC-F3D9808DAC87}"/>
                </a:ext>
              </a:extLst>
            </p:cNvPr>
            <p:cNvSpPr/>
            <p:nvPr/>
          </p:nvSpPr>
          <p:spPr>
            <a:xfrm>
              <a:off x="4392800" y="2117950"/>
              <a:ext cx="625" cy="325"/>
            </a:xfrm>
            <a:custGeom>
              <a:avLst/>
              <a:gdLst/>
              <a:ahLst/>
              <a:cxnLst/>
              <a:rect l="l" t="t" r="r" b="b"/>
              <a:pathLst>
                <a:path w="25" h="13" extrusionOk="0">
                  <a:moveTo>
                    <a:pt x="24" y="0"/>
                  </a:moveTo>
                  <a:cubicBezTo>
                    <a:pt x="12" y="0"/>
                    <a:pt x="12" y="0"/>
                    <a:pt x="0" y="12"/>
                  </a:cubicBezTo>
                  <a:cubicBezTo>
                    <a:pt x="12" y="12"/>
                    <a:pt x="12" y="0"/>
                    <a:pt x="24" y="0"/>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463;p38">
              <a:extLst>
                <a:ext uri="{FF2B5EF4-FFF2-40B4-BE49-F238E27FC236}">
                  <a16:creationId xmlns:a16="http://schemas.microsoft.com/office/drawing/2014/main" id="{7F3F22D6-A365-8B47-8497-7DA85D9ACBC7}"/>
                </a:ext>
              </a:extLst>
            </p:cNvPr>
            <p:cNvSpPr/>
            <p:nvPr/>
          </p:nvSpPr>
          <p:spPr>
            <a:xfrm>
              <a:off x="3768900" y="2144450"/>
              <a:ext cx="275" cy="800"/>
            </a:xfrm>
            <a:custGeom>
              <a:avLst/>
              <a:gdLst/>
              <a:ahLst/>
              <a:cxnLst/>
              <a:rect l="l" t="t" r="r" b="b"/>
              <a:pathLst>
                <a:path w="11" h="32" extrusionOk="0">
                  <a:moveTo>
                    <a:pt x="1" y="0"/>
                  </a:moveTo>
                  <a:cubicBezTo>
                    <a:pt x="6" y="22"/>
                    <a:pt x="9" y="32"/>
                    <a:pt x="10" y="32"/>
                  </a:cubicBezTo>
                  <a:cubicBezTo>
                    <a:pt x="10" y="32"/>
                    <a:pt x="7" y="19"/>
                    <a:pt x="1" y="0"/>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464;p38">
              <a:extLst>
                <a:ext uri="{FF2B5EF4-FFF2-40B4-BE49-F238E27FC236}">
                  <a16:creationId xmlns:a16="http://schemas.microsoft.com/office/drawing/2014/main" id="{B0C8EE81-1162-D24C-9CFC-4933B8A4E5D0}"/>
                </a:ext>
              </a:extLst>
            </p:cNvPr>
            <p:cNvSpPr/>
            <p:nvPr/>
          </p:nvSpPr>
          <p:spPr>
            <a:xfrm>
              <a:off x="4255275" y="2306125"/>
              <a:ext cx="146475" cy="86025"/>
            </a:xfrm>
            <a:custGeom>
              <a:avLst/>
              <a:gdLst/>
              <a:ahLst/>
              <a:cxnLst/>
              <a:rect l="l" t="t" r="r" b="b"/>
              <a:pathLst>
                <a:path w="5859" h="3441" extrusionOk="0">
                  <a:moveTo>
                    <a:pt x="1519" y="1"/>
                  </a:moveTo>
                  <a:cubicBezTo>
                    <a:pt x="1477" y="1"/>
                    <a:pt x="1429" y="46"/>
                    <a:pt x="1394" y="46"/>
                  </a:cubicBezTo>
                  <a:lnTo>
                    <a:pt x="1382" y="46"/>
                  </a:lnTo>
                  <a:cubicBezTo>
                    <a:pt x="548" y="665"/>
                    <a:pt x="1" y="1987"/>
                    <a:pt x="906" y="2368"/>
                  </a:cubicBezTo>
                  <a:cubicBezTo>
                    <a:pt x="1035" y="2424"/>
                    <a:pt x="1197" y="2438"/>
                    <a:pt x="1361" y="2438"/>
                  </a:cubicBezTo>
                  <a:cubicBezTo>
                    <a:pt x="1514" y="2438"/>
                    <a:pt x="1668" y="2426"/>
                    <a:pt x="1799" y="2426"/>
                  </a:cubicBezTo>
                  <a:cubicBezTo>
                    <a:pt x="1824" y="2426"/>
                    <a:pt x="1847" y="2426"/>
                    <a:pt x="1870" y="2427"/>
                  </a:cubicBezTo>
                  <a:cubicBezTo>
                    <a:pt x="2573" y="2463"/>
                    <a:pt x="3013" y="2427"/>
                    <a:pt x="3573" y="2856"/>
                  </a:cubicBezTo>
                  <a:cubicBezTo>
                    <a:pt x="4028" y="3197"/>
                    <a:pt x="4755" y="3441"/>
                    <a:pt x="5338" y="3441"/>
                  </a:cubicBezTo>
                  <a:cubicBezTo>
                    <a:pt x="5365" y="3441"/>
                    <a:pt x="5392" y="3440"/>
                    <a:pt x="5418" y="3439"/>
                  </a:cubicBezTo>
                  <a:cubicBezTo>
                    <a:pt x="5692" y="3439"/>
                    <a:pt x="5823" y="3391"/>
                    <a:pt x="5835" y="3070"/>
                  </a:cubicBezTo>
                  <a:cubicBezTo>
                    <a:pt x="5859" y="2439"/>
                    <a:pt x="5311" y="2379"/>
                    <a:pt x="4894" y="2332"/>
                  </a:cubicBezTo>
                  <a:cubicBezTo>
                    <a:pt x="3977" y="2201"/>
                    <a:pt x="4227" y="1225"/>
                    <a:pt x="3501" y="808"/>
                  </a:cubicBezTo>
                  <a:cubicBezTo>
                    <a:pt x="3180" y="641"/>
                    <a:pt x="2834" y="689"/>
                    <a:pt x="2489" y="629"/>
                  </a:cubicBezTo>
                  <a:cubicBezTo>
                    <a:pt x="1977" y="534"/>
                    <a:pt x="1870" y="355"/>
                    <a:pt x="1560" y="22"/>
                  </a:cubicBezTo>
                  <a:cubicBezTo>
                    <a:pt x="1548" y="6"/>
                    <a:pt x="1534" y="1"/>
                    <a:pt x="1519"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465;p38">
              <a:extLst>
                <a:ext uri="{FF2B5EF4-FFF2-40B4-BE49-F238E27FC236}">
                  <a16:creationId xmlns:a16="http://schemas.microsoft.com/office/drawing/2014/main" id="{54EA496B-B8CC-0A48-AD0B-FE5B9533AD1A}"/>
                </a:ext>
              </a:extLst>
            </p:cNvPr>
            <p:cNvSpPr/>
            <p:nvPr/>
          </p:nvSpPr>
          <p:spPr>
            <a:xfrm>
              <a:off x="3556975" y="3417150"/>
              <a:ext cx="57775" cy="54400"/>
            </a:xfrm>
            <a:custGeom>
              <a:avLst/>
              <a:gdLst/>
              <a:ahLst/>
              <a:cxnLst/>
              <a:rect l="l" t="t" r="r" b="b"/>
              <a:pathLst>
                <a:path w="2311" h="2176" extrusionOk="0">
                  <a:moveTo>
                    <a:pt x="655" y="0"/>
                  </a:moveTo>
                  <a:cubicBezTo>
                    <a:pt x="455" y="0"/>
                    <a:pt x="267" y="54"/>
                    <a:pt x="120" y="194"/>
                  </a:cubicBezTo>
                  <a:cubicBezTo>
                    <a:pt x="84" y="206"/>
                    <a:pt x="60" y="229"/>
                    <a:pt x="36" y="277"/>
                  </a:cubicBezTo>
                  <a:cubicBezTo>
                    <a:pt x="13" y="313"/>
                    <a:pt x="1" y="360"/>
                    <a:pt x="1" y="396"/>
                  </a:cubicBezTo>
                  <a:cubicBezTo>
                    <a:pt x="1" y="503"/>
                    <a:pt x="36" y="610"/>
                    <a:pt x="60" y="718"/>
                  </a:cubicBezTo>
                  <a:cubicBezTo>
                    <a:pt x="132" y="1051"/>
                    <a:pt x="215" y="1396"/>
                    <a:pt x="346" y="1706"/>
                  </a:cubicBezTo>
                  <a:cubicBezTo>
                    <a:pt x="445" y="1936"/>
                    <a:pt x="593" y="2176"/>
                    <a:pt x="858" y="2176"/>
                  </a:cubicBezTo>
                  <a:cubicBezTo>
                    <a:pt x="881" y="2176"/>
                    <a:pt x="905" y="2174"/>
                    <a:pt x="929" y="2170"/>
                  </a:cubicBezTo>
                  <a:cubicBezTo>
                    <a:pt x="1191" y="2122"/>
                    <a:pt x="1418" y="1872"/>
                    <a:pt x="1560" y="1658"/>
                  </a:cubicBezTo>
                  <a:cubicBezTo>
                    <a:pt x="1703" y="1444"/>
                    <a:pt x="1715" y="1360"/>
                    <a:pt x="1989" y="1230"/>
                  </a:cubicBezTo>
                  <a:cubicBezTo>
                    <a:pt x="2096" y="1170"/>
                    <a:pt x="2191" y="1134"/>
                    <a:pt x="2227" y="1003"/>
                  </a:cubicBezTo>
                  <a:cubicBezTo>
                    <a:pt x="2311" y="729"/>
                    <a:pt x="1965" y="527"/>
                    <a:pt x="1787" y="396"/>
                  </a:cubicBezTo>
                  <a:cubicBezTo>
                    <a:pt x="1501" y="214"/>
                    <a:pt x="1053" y="0"/>
                    <a:pt x="655" y="0"/>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466;p38">
              <a:extLst>
                <a:ext uri="{FF2B5EF4-FFF2-40B4-BE49-F238E27FC236}">
                  <a16:creationId xmlns:a16="http://schemas.microsoft.com/office/drawing/2014/main" id="{72649DAA-5439-F541-BED2-E537F3A20679}"/>
                </a:ext>
              </a:extLst>
            </p:cNvPr>
            <p:cNvSpPr/>
            <p:nvPr/>
          </p:nvSpPr>
          <p:spPr>
            <a:xfrm>
              <a:off x="4824700" y="2422200"/>
              <a:ext cx="321800" cy="831450"/>
            </a:xfrm>
            <a:custGeom>
              <a:avLst/>
              <a:gdLst/>
              <a:ahLst/>
              <a:cxnLst/>
              <a:rect l="l" t="t" r="r" b="b"/>
              <a:pathLst>
                <a:path w="12872" h="33258" extrusionOk="0">
                  <a:moveTo>
                    <a:pt x="10156" y="25264"/>
                  </a:moveTo>
                  <a:lnTo>
                    <a:pt x="10156" y="25264"/>
                  </a:lnTo>
                  <a:cubicBezTo>
                    <a:pt x="10192" y="25407"/>
                    <a:pt x="10240" y="25561"/>
                    <a:pt x="10287" y="25752"/>
                  </a:cubicBezTo>
                  <a:cubicBezTo>
                    <a:pt x="10371" y="26109"/>
                    <a:pt x="10430" y="26395"/>
                    <a:pt x="10478" y="26657"/>
                  </a:cubicBezTo>
                  <a:cubicBezTo>
                    <a:pt x="10371" y="26192"/>
                    <a:pt x="10264" y="25728"/>
                    <a:pt x="10156" y="25264"/>
                  </a:cubicBezTo>
                  <a:close/>
                  <a:moveTo>
                    <a:pt x="209" y="1"/>
                  </a:moveTo>
                  <a:cubicBezTo>
                    <a:pt x="154" y="1"/>
                    <a:pt x="105" y="33"/>
                    <a:pt x="72" y="82"/>
                  </a:cubicBezTo>
                  <a:cubicBezTo>
                    <a:pt x="24" y="118"/>
                    <a:pt x="0" y="177"/>
                    <a:pt x="24" y="249"/>
                  </a:cubicBezTo>
                  <a:cubicBezTo>
                    <a:pt x="774" y="4071"/>
                    <a:pt x="4227" y="6333"/>
                    <a:pt x="5668" y="9917"/>
                  </a:cubicBezTo>
                  <a:cubicBezTo>
                    <a:pt x="6906" y="13012"/>
                    <a:pt x="7478" y="16394"/>
                    <a:pt x="8430" y="19572"/>
                  </a:cubicBezTo>
                  <a:cubicBezTo>
                    <a:pt x="9371" y="22740"/>
                    <a:pt x="10014" y="25919"/>
                    <a:pt x="10609" y="29145"/>
                  </a:cubicBezTo>
                  <a:cubicBezTo>
                    <a:pt x="10760" y="30006"/>
                    <a:pt x="11219" y="33258"/>
                    <a:pt x="12586" y="33258"/>
                  </a:cubicBezTo>
                  <a:cubicBezTo>
                    <a:pt x="12617" y="33258"/>
                    <a:pt x="12648" y="33256"/>
                    <a:pt x="12681" y="33253"/>
                  </a:cubicBezTo>
                  <a:cubicBezTo>
                    <a:pt x="12788" y="33241"/>
                    <a:pt x="12871" y="33181"/>
                    <a:pt x="12871" y="33062"/>
                  </a:cubicBezTo>
                  <a:cubicBezTo>
                    <a:pt x="12538" y="20918"/>
                    <a:pt x="8180" y="9405"/>
                    <a:pt x="370" y="94"/>
                  </a:cubicBezTo>
                  <a:cubicBezTo>
                    <a:pt x="346" y="58"/>
                    <a:pt x="322" y="34"/>
                    <a:pt x="286" y="22"/>
                  </a:cubicBezTo>
                  <a:cubicBezTo>
                    <a:pt x="260" y="8"/>
                    <a:pt x="234" y="1"/>
                    <a:pt x="209"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467;p38">
              <a:extLst>
                <a:ext uri="{FF2B5EF4-FFF2-40B4-BE49-F238E27FC236}">
                  <a16:creationId xmlns:a16="http://schemas.microsoft.com/office/drawing/2014/main" id="{082AEBA0-4568-B145-A728-2B3FA5F67B00}"/>
                </a:ext>
              </a:extLst>
            </p:cNvPr>
            <p:cNvSpPr/>
            <p:nvPr/>
          </p:nvSpPr>
          <p:spPr>
            <a:xfrm>
              <a:off x="4433875" y="2133725"/>
              <a:ext cx="96475" cy="62525"/>
            </a:xfrm>
            <a:custGeom>
              <a:avLst/>
              <a:gdLst/>
              <a:ahLst/>
              <a:cxnLst/>
              <a:rect l="l" t="t" r="r" b="b"/>
              <a:pathLst>
                <a:path w="3859" h="2501" extrusionOk="0">
                  <a:moveTo>
                    <a:pt x="1896" y="5"/>
                  </a:moveTo>
                  <a:cubicBezTo>
                    <a:pt x="1878" y="5"/>
                    <a:pt x="1861" y="7"/>
                    <a:pt x="1846" y="12"/>
                  </a:cubicBezTo>
                  <a:lnTo>
                    <a:pt x="1834" y="12"/>
                  </a:lnTo>
                  <a:cubicBezTo>
                    <a:pt x="1620" y="48"/>
                    <a:pt x="1" y="1"/>
                    <a:pt x="310" y="620"/>
                  </a:cubicBezTo>
                  <a:cubicBezTo>
                    <a:pt x="441" y="858"/>
                    <a:pt x="917" y="989"/>
                    <a:pt x="1132" y="1132"/>
                  </a:cubicBezTo>
                  <a:cubicBezTo>
                    <a:pt x="1608" y="1441"/>
                    <a:pt x="1929" y="1917"/>
                    <a:pt x="2394" y="2227"/>
                  </a:cubicBezTo>
                  <a:cubicBezTo>
                    <a:pt x="2624" y="2370"/>
                    <a:pt x="2919" y="2500"/>
                    <a:pt x="3175" y="2500"/>
                  </a:cubicBezTo>
                  <a:cubicBezTo>
                    <a:pt x="3410" y="2500"/>
                    <a:pt x="3612" y="2391"/>
                    <a:pt x="3703" y="2084"/>
                  </a:cubicBezTo>
                  <a:cubicBezTo>
                    <a:pt x="3787" y="1798"/>
                    <a:pt x="3858" y="1298"/>
                    <a:pt x="3691" y="1048"/>
                  </a:cubicBezTo>
                  <a:cubicBezTo>
                    <a:pt x="3560" y="858"/>
                    <a:pt x="3120" y="703"/>
                    <a:pt x="2929" y="584"/>
                  </a:cubicBezTo>
                  <a:cubicBezTo>
                    <a:pt x="2608" y="393"/>
                    <a:pt x="2298" y="215"/>
                    <a:pt x="1977" y="24"/>
                  </a:cubicBezTo>
                  <a:cubicBezTo>
                    <a:pt x="1949" y="10"/>
                    <a:pt x="1921" y="5"/>
                    <a:pt x="1896" y="5"/>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468;p38">
              <a:extLst>
                <a:ext uri="{FF2B5EF4-FFF2-40B4-BE49-F238E27FC236}">
                  <a16:creationId xmlns:a16="http://schemas.microsoft.com/office/drawing/2014/main" id="{595F029D-525E-1E4C-A2A2-C4BE365064A9}"/>
                </a:ext>
              </a:extLst>
            </p:cNvPr>
            <p:cNvSpPr/>
            <p:nvPr/>
          </p:nvSpPr>
          <p:spPr>
            <a:xfrm>
              <a:off x="3614125" y="4495475"/>
              <a:ext cx="588200" cy="91450"/>
            </a:xfrm>
            <a:custGeom>
              <a:avLst/>
              <a:gdLst/>
              <a:ahLst/>
              <a:cxnLst/>
              <a:rect l="l" t="t" r="r" b="b"/>
              <a:pathLst>
                <a:path w="23528" h="3658" extrusionOk="0">
                  <a:moveTo>
                    <a:pt x="22412" y="0"/>
                  </a:moveTo>
                  <a:cubicBezTo>
                    <a:pt x="21555" y="0"/>
                    <a:pt x="20563" y="308"/>
                    <a:pt x="19932" y="483"/>
                  </a:cubicBezTo>
                  <a:cubicBezTo>
                    <a:pt x="18408" y="1042"/>
                    <a:pt x="16919" y="1733"/>
                    <a:pt x="15407" y="2316"/>
                  </a:cubicBezTo>
                  <a:cubicBezTo>
                    <a:pt x="14586" y="2638"/>
                    <a:pt x="13550" y="2840"/>
                    <a:pt x="12502" y="2995"/>
                  </a:cubicBezTo>
                  <a:cubicBezTo>
                    <a:pt x="12312" y="3007"/>
                    <a:pt x="12121" y="3031"/>
                    <a:pt x="11895" y="3066"/>
                  </a:cubicBezTo>
                  <a:lnTo>
                    <a:pt x="11883" y="3066"/>
                  </a:lnTo>
                  <a:cubicBezTo>
                    <a:pt x="11193" y="3150"/>
                    <a:pt x="10526" y="3209"/>
                    <a:pt x="9931" y="3245"/>
                  </a:cubicBezTo>
                  <a:cubicBezTo>
                    <a:pt x="9883" y="3257"/>
                    <a:pt x="9847" y="3269"/>
                    <a:pt x="9811" y="3304"/>
                  </a:cubicBezTo>
                  <a:cubicBezTo>
                    <a:pt x="9788" y="3269"/>
                    <a:pt x="9752" y="3257"/>
                    <a:pt x="9692" y="3245"/>
                  </a:cubicBezTo>
                  <a:cubicBezTo>
                    <a:pt x="6736" y="3132"/>
                    <a:pt x="3727" y="2549"/>
                    <a:pt x="765" y="2549"/>
                  </a:cubicBezTo>
                  <a:cubicBezTo>
                    <a:pt x="601" y="2549"/>
                    <a:pt x="438" y="2551"/>
                    <a:pt x="275" y="2554"/>
                  </a:cubicBezTo>
                  <a:cubicBezTo>
                    <a:pt x="72" y="2566"/>
                    <a:pt x="1" y="2900"/>
                    <a:pt x="227" y="2935"/>
                  </a:cubicBezTo>
                  <a:cubicBezTo>
                    <a:pt x="429" y="2959"/>
                    <a:pt x="632" y="2983"/>
                    <a:pt x="834" y="3019"/>
                  </a:cubicBezTo>
                  <a:cubicBezTo>
                    <a:pt x="965" y="3054"/>
                    <a:pt x="1168" y="3078"/>
                    <a:pt x="1394" y="3090"/>
                  </a:cubicBezTo>
                  <a:cubicBezTo>
                    <a:pt x="3858" y="3435"/>
                    <a:pt x="6347" y="3626"/>
                    <a:pt x="8847" y="3638"/>
                  </a:cubicBezTo>
                  <a:cubicBezTo>
                    <a:pt x="9133" y="3638"/>
                    <a:pt x="9407" y="3638"/>
                    <a:pt x="9692" y="3626"/>
                  </a:cubicBezTo>
                  <a:cubicBezTo>
                    <a:pt x="9740" y="3626"/>
                    <a:pt x="9788" y="3614"/>
                    <a:pt x="9811" y="3590"/>
                  </a:cubicBezTo>
                  <a:cubicBezTo>
                    <a:pt x="9847" y="3614"/>
                    <a:pt x="9883" y="3626"/>
                    <a:pt x="9931" y="3626"/>
                  </a:cubicBezTo>
                  <a:cubicBezTo>
                    <a:pt x="10145" y="3626"/>
                    <a:pt x="10359" y="3614"/>
                    <a:pt x="10573" y="3614"/>
                  </a:cubicBezTo>
                  <a:cubicBezTo>
                    <a:pt x="10683" y="3644"/>
                    <a:pt x="10812" y="3657"/>
                    <a:pt x="10955" y="3657"/>
                  </a:cubicBezTo>
                  <a:cubicBezTo>
                    <a:pt x="11153" y="3657"/>
                    <a:pt x="11379" y="3632"/>
                    <a:pt x="11621" y="3590"/>
                  </a:cubicBezTo>
                  <a:cubicBezTo>
                    <a:pt x="13764" y="3543"/>
                    <a:pt x="16110" y="3447"/>
                    <a:pt x="17967" y="2709"/>
                  </a:cubicBezTo>
                  <a:cubicBezTo>
                    <a:pt x="19444" y="2114"/>
                    <a:pt x="20884" y="1447"/>
                    <a:pt x="22408" y="923"/>
                  </a:cubicBezTo>
                  <a:cubicBezTo>
                    <a:pt x="22742" y="804"/>
                    <a:pt x="23182" y="768"/>
                    <a:pt x="23444" y="506"/>
                  </a:cubicBezTo>
                  <a:cubicBezTo>
                    <a:pt x="23527" y="423"/>
                    <a:pt x="23516" y="268"/>
                    <a:pt x="23408" y="209"/>
                  </a:cubicBezTo>
                  <a:cubicBezTo>
                    <a:pt x="23128" y="58"/>
                    <a:pt x="22782" y="0"/>
                    <a:pt x="22412" y="0"/>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469;p38">
              <a:extLst>
                <a:ext uri="{FF2B5EF4-FFF2-40B4-BE49-F238E27FC236}">
                  <a16:creationId xmlns:a16="http://schemas.microsoft.com/office/drawing/2014/main" id="{A4A80932-5368-FF40-B118-7D9762272ED1}"/>
                </a:ext>
              </a:extLst>
            </p:cNvPr>
            <p:cNvSpPr/>
            <p:nvPr/>
          </p:nvSpPr>
          <p:spPr>
            <a:xfrm>
              <a:off x="2669675" y="2505800"/>
              <a:ext cx="2486350" cy="2080925"/>
            </a:xfrm>
            <a:custGeom>
              <a:avLst/>
              <a:gdLst/>
              <a:ahLst/>
              <a:cxnLst/>
              <a:rect l="l" t="t" r="r" b="b"/>
              <a:pathLst>
                <a:path w="99454" h="83237" extrusionOk="0">
                  <a:moveTo>
                    <a:pt x="89619" y="0"/>
                  </a:moveTo>
                  <a:cubicBezTo>
                    <a:pt x="80891" y="32445"/>
                    <a:pt x="51257" y="56341"/>
                    <a:pt x="16050" y="56341"/>
                  </a:cubicBezTo>
                  <a:cubicBezTo>
                    <a:pt x="10537" y="56341"/>
                    <a:pt x="5179" y="55745"/>
                    <a:pt x="0" y="54638"/>
                  </a:cubicBezTo>
                  <a:lnTo>
                    <a:pt x="0" y="54638"/>
                  </a:lnTo>
                  <a:cubicBezTo>
                    <a:pt x="8727" y="71616"/>
                    <a:pt x="26420" y="83237"/>
                    <a:pt x="46827" y="83237"/>
                  </a:cubicBezTo>
                  <a:cubicBezTo>
                    <a:pt x="75891" y="83237"/>
                    <a:pt x="99453" y="59686"/>
                    <a:pt x="99453" y="30623"/>
                  </a:cubicBezTo>
                  <a:cubicBezTo>
                    <a:pt x="99453" y="19193"/>
                    <a:pt x="95810" y="8620"/>
                    <a:pt x="89619" y="0"/>
                  </a:cubicBezTo>
                  <a:close/>
                </a:path>
              </a:pathLst>
            </a:custGeom>
            <a:solidFill>
              <a:srgbClr val="000000">
                <a:alpha val="31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5" name="slide 1" descr="slide 1">
            <a:hlinkClick r:id="" action="ppaction://media"/>
            <a:extLst>
              <a:ext uri="{FF2B5EF4-FFF2-40B4-BE49-F238E27FC236}">
                <a16:creationId xmlns:a16="http://schemas.microsoft.com/office/drawing/2014/main" id="{073CA443-5E1C-BA41-B51D-53CB946FC6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11125" y="33264"/>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6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45"/>
        <p:cNvGrpSpPr/>
        <p:nvPr/>
      </p:nvGrpSpPr>
      <p:grpSpPr>
        <a:xfrm>
          <a:off x="0" y="0"/>
          <a:ext cx="0" cy="0"/>
          <a:chOff x="0" y="0"/>
          <a:chExt cx="0" cy="0"/>
        </a:xfrm>
      </p:grpSpPr>
      <p:sp>
        <p:nvSpPr>
          <p:cNvPr id="846" name="Google Shape;846;p47"/>
          <p:cNvSpPr txBox="1">
            <a:spLocks noGrp="1"/>
          </p:cNvSpPr>
          <p:nvPr>
            <p:ph type="title"/>
          </p:nvPr>
        </p:nvSpPr>
        <p:spPr>
          <a:xfrm>
            <a:off x="717525" y="542750"/>
            <a:ext cx="7708800" cy="5727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What is </a:t>
            </a:r>
            <a:r>
              <a:rPr lang="en" dirty="0">
                <a:solidFill>
                  <a:srgbClr val="00B0F0"/>
                </a:solidFill>
                <a:sym typeface="Open Sans"/>
              </a:rPr>
              <a:t>Sustainable Marketing</a:t>
            </a:r>
            <a:r>
              <a:rPr lang="en" dirty="0"/>
              <a:t>?</a:t>
            </a:r>
            <a:endParaRPr dirty="0"/>
          </a:p>
        </p:txBody>
      </p:sp>
      <p:sp>
        <p:nvSpPr>
          <p:cNvPr id="850" name="Google Shape;850;p47"/>
          <p:cNvSpPr txBox="1">
            <a:spLocks noGrp="1"/>
          </p:cNvSpPr>
          <p:nvPr>
            <p:ph type="subTitle" idx="4"/>
          </p:nvPr>
        </p:nvSpPr>
        <p:spPr>
          <a:xfrm>
            <a:off x="1415347" y="1610400"/>
            <a:ext cx="7198981" cy="1922700"/>
          </a:xfrm>
          <a:prstGeom prst="rect">
            <a:avLst/>
          </a:prstGeom>
        </p:spPr>
        <p:txBody>
          <a:bodyPr spcFirstLastPara="1" wrap="square" lIns="91425" tIns="91425" rIns="91425" bIns="91425" anchor="t" anchorCtr="0">
            <a:noAutofit/>
          </a:bodyPr>
          <a:lstStyle/>
          <a:p>
            <a:r>
              <a:rPr lang="en-GB" sz="1800" dirty="0"/>
              <a:t>‘</a:t>
            </a:r>
            <a:r>
              <a:rPr lang="en-GB" sz="1800" dirty="0">
                <a:solidFill>
                  <a:srgbClr val="00B0F0"/>
                </a:solidFill>
              </a:rPr>
              <a:t>Sustainable marketing </a:t>
            </a:r>
            <a:r>
              <a:rPr lang="en-GB" sz="1800" dirty="0"/>
              <a:t>calls for socially and environmentally responsible actions that meet the present needs of consumers and businesses while also preserving or enhancing the ability of future generations to meet their needs.’ (P. Kotler and G. Armstrong, 2018 p.574) </a:t>
            </a:r>
            <a:endParaRPr lang="en-ES" sz="1800" dirty="0"/>
          </a:p>
          <a:p>
            <a:endParaRPr lang="en-US" sz="1400" i="1" dirty="0"/>
          </a:p>
        </p:txBody>
      </p:sp>
      <p:grpSp>
        <p:nvGrpSpPr>
          <p:cNvPr id="851" name="Google Shape;851;p47"/>
          <p:cNvGrpSpPr/>
          <p:nvPr/>
        </p:nvGrpSpPr>
        <p:grpSpPr>
          <a:xfrm flipH="1">
            <a:off x="7711983" y="1081531"/>
            <a:ext cx="446222" cy="77476"/>
            <a:chOff x="6146875" y="1767300"/>
            <a:chExt cx="331025" cy="57475"/>
          </a:xfrm>
        </p:grpSpPr>
        <p:sp>
          <p:nvSpPr>
            <p:cNvPr id="852" name="Google Shape;852;p47"/>
            <p:cNvSpPr/>
            <p:nvPr/>
          </p:nvSpPr>
          <p:spPr>
            <a:xfrm>
              <a:off x="6277250"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47"/>
            <p:cNvSpPr/>
            <p:nvPr/>
          </p:nvSpPr>
          <p:spPr>
            <a:xfrm>
              <a:off x="6146875"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47"/>
            <p:cNvSpPr/>
            <p:nvPr/>
          </p:nvSpPr>
          <p:spPr>
            <a:xfrm>
              <a:off x="6403775" y="1767300"/>
              <a:ext cx="74125" cy="57475"/>
            </a:xfrm>
            <a:custGeom>
              <a:avLst/>
              <a:gdLst/>
              <a:ahLst/>
              <a:cxnLst/>
              <a:rect l="l" t="t" r="r" b="b"/>
              <a:pathLst>
                <a:path w="2965" h="2299" extrusionOk="0">
                  <a:moveTo>
                    <a:pt x="1488" y="1"/>
                  </a:moveTo>
                  <a:cubicBezTo>
                    <a:pt x="0" y="1"/>
                    <a:pt x="0" y="2299"/>
                    <a:pt x="1488" y="2299"/>
                  </a:cubicBezTo>
                  <a:cubicBezTo>
                    <a:pt x="2965" y="2299"/>
                    <a:pt x="2965" y="1"/>
                    <a:pt x="1488"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TextBox 5">
            <a:extLst>
              <a:ext uri="{FF2B5EF4-FFF2-40B4-BE49-F238E27FC236}">
                <a16:creationId xmlns:a16="http://schemas.microsoft.com/office/drawing/2014/main" id="{50F81353-5B72-A34E-8C61-9A4C60D8EA58}"/>
              </a:ext>
            </a:extLst>
          </p:cNvPr>
          <p:cNvSpPr txBox="1"/>
          <p:nvPr/>
        </p:nvSpPr>
        <p:spPr>
          <a:xfrm>
            <a:off x="0" y="0"/>
            <a:ext cx="9144000" cy="307777"/>
          </a:xfrm>
          <a:prstGeom prst="rect">
            <a:avLst/>
          </a:prstGeom>
          <a:noFill/>
        </p:spPr>
        <p:txBody>
          <a:bodyPr wrap="square" rtlCol="0">
            <a:spAutoFit/>
          </a:bodyPr>
          <a:lstStyle/>
          <a:p>
            <a:r>
              <a:rPr lang="en-GB" dirty="0"/>
              <a:t>Student ID: </a:t>
            </a:r>
            <a:r>
              <a:rPr lang="en" dirty="0"/>
              <a:t>1904439			Module: BMMB7012D</a:t>
            </a:r>
            <a:r>
              <a:rPr lang="en-GB" dirty="0"/>
              <a:t>			           21</a:t>
            </a:r>
            <a:r>
              <a:rPr lang="en-GB" baseline="30000" dirty="0"/>
              <a:t>st</a:t>
            </a:r>
            <a:r>
              <a:rPr lang="en-GB" dirty="0"/>
              <a:t> July 2020</a:t>
            </a:r>
            <a:endParaRPr lang="en" dirty="0"/>
          </a:p>
        </p:txBody>
      </p:sp>
      <p:pic>
        <p:nvPicPr>
          <p:cNvPr id="7" name="slide 2" descr="slide 2">
            <a:hlinkClick r:id="" action="ppaction://media"/>
            <a:extLst>
              <a:ext uri="{FF2B5EF4-FFF2-40B4-BE49-F238E27FC236}">
                <a16:creationId xmlns:a16="http://schemas.microsoft.com/office/drawing/2014/main" id="{6F092C8E-D76E-3044-B84A-EB3D422E6F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48741" y="422700"/>
            <a:ext cx="812800" cy="812800"/>
          </a:xfrm>
          <a:prstGeom prst="rect">
            <a:avLst/>
          </a:prstGeom>
        </p:spPr>
      </p:pic>
    </p:spTree>
    <p:extLst>
      <p:ext uri="{BB962C8B-B14F-4D97-AF65-F5344CB8AC3E}">
        <p14:creationId xmlns:p14="http://schemas.microsoft.com/office/powerpoint/2010/main" val="2328846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94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grpSp>
        <p:nvGrpSpPr>
          <p:cNvPr id="791" name="Google Shape;791;p46"/>
          <p:cNvGrpSpPr/>
          <p:nvPr/>
        </p:nvGrpSpPr>
        <p:grpSpPr>
          <a:xfrm rot="-3108865">
            <a:off x="377868" y="4286613"/>
            <a:ext cx="448943" cy="711247"/>
            <a:chOff x="-1904298" y="1056455"/>
            <a:chExt cx="581725" cy="921611"/>
          </a:xfrm>
        </p:grpSpPr>
        <p:sp>
          <p:nvSpPr>
            <p:cNvPr id="792" name="Google Shape;792;p46"/>
            <p:cNvSpPr/>
            <p:nvPr/>
          </p:nvSpPr>
          <p:spPr>
            <a:xfrm>
              <a:off x="-1904298" y="1056455"/>
              <a:ext cx="581725" cy="887132"/>
            </a:xfrm>
            <a:custGeom>
              <a:avLst/>
              <a:gdLst/>
              <a:ahLst/>
              <a:cxnLst/>
              <a:rect l="l" t="t" r="r" b="b"/>
              <a:pathLst>
                <a:path w="38196" h="58249" extrusionOk="0">
                  <a:moveTo>
                    <a:pt x="34903" y="0"/>
                  </a:moveTo>
                  <a:cubicBezTo>
                    <a:pt x="34867" y="0"/>
                    <a:pt x="34830" y="5"/>
                    <a:pt x="34790" y="15"/>
                  </a:cubicBezTo>
                  <a:cubicBezTo>
                    <a:pt x="28206" y="1801"/>
                    <a:pt x="22396" y="5385"/>
                    <a:pt x="17002" y="9468"/>
                  </a:cubicBezTo>
                  <a:cubicBezTo>
                    <a:pt x="11918" y="13326"/>
                    <a:pt x="6870" y="17434"/>
                    <a:pt x="3929" y="23232"/>
                  </a:cubicBezTo>
                  <a:cubicBezTo>
                    <a:pt x="1143" y="28733"/>
                    <a:pt x="179" y="34983"/>
                    <a:pt x="83" y="41103"/>
                  </a:cubicBezTo>
                  <a:cubicBezTo>
                    <a:pt x="0" y="46771"/>
                    <a:pt x="310" y="52998"/>
                    <a:pt x="4120" y="57534"/>
                  </a:cubicBezTo>
                  <a:cubicBezTo>
                    <a:pt x="4191" y="57635"/>
                    <a:pt x="4287" y="57668"/>
                    <a:pt x="4373" y="57668"/>
                  </a:cubicBezTo>
                  <a:cubicBezTo>
                    <a:pt x="4388" y="57668"/>
                    <a:pt x="4403" y="57667"/>
                    <a:pt x="4417" y="57665"/>
                  </a:cubicBezTo>
                  <a:lnTo>
                    <a:pt x="4417" y="57665"/>
                  </a:lnTo>
                  <a:cubicBezTo>
                    <a:pt x="4322" y="57903"/>
                    <a:pt x="4429" y="58248"/>
                    <a:pt x="4774" y="58248"/>
                  </a:cubicBezTo>
                  <a:cubicBezTo>
                    <a:pt x="16324" y="58213"/>
                    <a:pt x="26372" y="48259"/>
                    <a:pt x="31444" y="38674"/>
                  </a:cubicBezTo>
                  <a:cubicBezTo>
                    <a:pt x="37648" y="26983"/>
                    <a:pt x="38195" y="13278"/>
                    <a:pt x="35874" y="467"/>
                  </a:cubicBezTo>
                  <a:cubicBezTo>
                    <a:pt x="35836" y="265"/>
                    <a:pt x="35686" y="176"/>
                    <a:pt x="35526" y="176"/>
                  </a:cubicBezTo>
                  <a:cubicBezTo>
                    <a:pt x="35432" y="176"/>
                    <a:pt x="35334" y="207"/>
                    <a:pt x="35254" y="265"/>
                  </a:cubicBezTo>
                  <a:cubicBezTo>
                    <a:pt x="35205" y="116"/>
                    <a:pt x="35081" y="0"/>
                    <a:pt x="34903" y="0"/>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46"/>
            <p:cNvSpPr/>
            <p:nvPr/>
          </p:nvSpPr>
          <p:spPr>
            <a:xfrm>
              <a:off x="-1862965" y="1216748"/>
              <a:ext cx="442995" cy="761317"/>
            </a:xfrm>
            <a:custGeom>
              <a:avLst/>
              <a:gdLst/>
              <a:ahLst/>
              <a:cxnLst/>
              <a:rect l="l" t="t" r="r" b="b"/>
              <a:pathLst>
                <a:path w="29087" h="49988" extrusionOk="0">
                  <a:moveTo>
                    <a:pt x="21381" y="0"/>
                  </a:moveTo>
                  <a:cubicBezTo>
                    <a:pt x="21179" y="0"/>
                    <a:pt x="20962" y="128"/>
                    <a:pt x="20932" y="384"/>
                  </a:cubicBezTo>
                  <a:cubicBezTo>
                    <a:pt x="20491" y="4468"/>
                    <a:pt x="20277" y="13386"/>
                    <a:pt x="20325" y="13540"/>
                  </a:cubicBezTo>
                  <a:cubicBezTo>
                    <a:pt x="17836" y="17624"/>
                    <a:pt x="15348" y="21696"/>
                    <a:pt x="12871" y="25780"/>
                  </a:cubicBezTo>
                  <a:cubicBezTo>
                    <a:pt x="12657" y="26137"/>
                    <a:pt x="12443" y="26494"/>
                    <a:pt x="12228" y="26852"/>
                  </a:cubicBezTo>
                  <a:cubicBezTo>
                    <a:pt x="10454" y="22565"/>
                    <a:pt x="9609" y="18065"/>
                    <a:pt x="9728" y="13433"/>
                  </a:cubicBezTo>
                  <a:cubicBezTo>
                    <a:pt x="9740" y="13171"/>
                    <a:pt x="9544" y="13040"/>
                    <a:pt x="9343" y="13040"/>
                  </a:cubicBezTo>
                  <a:cubicBezTo>
                    <a:pt x="9142" y="13040"/>
                    <a:pt x="8936" y="13171"/>
                    <a:pt x="8930" y="13433"/>
                  </a:cubicBezTo>
                  <a:cubicBezTo>
                    <a:pt x="8799" y="18196"/>
                    <a:pt x="9669" y="22839"/>
                    <a:pt x="11526" y="27245"/>
                  </a:cubicBezTo>
                  <a:cubicBezTo>
                    <a:pt x="11585" y="27387"/>
                    <a:pt x="11716" y="27471"/>
                    <a:pt x="11847" y="27495"/>
                  </a:cubicBezTo>
                  <a:cubicBezTo>
                    <a:pt x="8859" y="32483"/>
                    <a:pt x="6001" y="37567"/>
                    <a:pt x="3692" y="42889"/>
                  </a:cubicBezTo>
                  <a:cubicBezTo>
                    <a:pt x="1668" y="38996"/>
                    <a:pt x="834" y="34745"/>
                    <a:pt x="1227" y="30364"/>
                  </a:cubicBezTo>
                  <a:cubicBezTo>
                    <a:pt x="1251" y="30108"/>
                    <a:pt x="1063" y="29980"/>
                    <a:pt x="864" y="29980"/>
                  </a:cubicBezTo>
                  <a:cubicBezTo>
                    <a:pt x="664" y="29980"/>
                    <a:pt x="453" y="30108"/>
                    <a:pt x="429" y="30364"/>
                  </a:cubicBezTo>
                  <a:cubicBezTo>
                    <a:pt x="1" y="35019"/>
                    <a:pt x="953" y="39556"/>
                    <a:pt x="3180" y="43675"/>
                  </a:cubicBezTo>
                  <a:cubicBezTo>
                    <a:pt x="3215" y="43723"/>
                    <a:pt x="3251" y="43770"/>
                    <a:pt x="3299" y="43806"/>
                  </a:cubicBezTo>
                  <a:cubicBezTo>
                    <a:pt x="2513" y="45663"/>
                    <a:pt x="1799" y="47557"/>
                    <a:pt x="1167" y="49497"/>
                  </a:cubicBezTo>
                  <a:cubicBezTo>
                    <a:pt x="1074" y="49793"/>
                    <a:pt x="1320" y="49988"/>
                    <a:pt x="1563" y="49988"/>
                  </a:cubicBezTo>
                  <a:cubicBezTo>
                    <a:pt x="1722" y="49988"/>
                    <a:pt x="1880" y="49904"/>
                    <a:pt x="1941" y="49712"/>
                  </a:cubicBezTo>
                  <a:cubicBezTo>
                    <a:pt x="3323" y="45449"/>
                    <a:pt x="5132" y="41389"/>
                    <a:pt x="7168" y="37436"/>
                  </a:cubicBezTo>
                  <a:cubicBezTo>
                    <a:pt x="7216" y="37532"/>
                    <a:pt x="7287" y="37603"/>
                    <a:pt x="7430" y="37627"/>
                  </a:cubicBezTo>
                  <a:cubicBezTo>
                    <a:pt x="8398" y="37795"/>
                    <a:pt x="9366" y="37879"/>
                    <a:pt x="10324" y="37879"/>
                  </a:cubicBezTo>
                  <a:cubicBezTo>
                    <a:pt x="13834" y="37879"/>
                    <a:pt x="17225" y="36758"/>
                    <a:pt x="20087" y="34579"/>
                  </a:cubicBezTo>
                  <a:cubicBezTo>
                    <a:pt x="20431" y="34323"/>
                    <a:pt x="20214" y="33799"/>
                    <a:pt x="19894" y="33799"/>
                  </a:cubicBezTo>
                  <a:cubicBezTo>
                    <a:pt x="19826" y="33799"/>
                    <a:pt x="19754" y="33822"/>
                    <a:pt x="19682" y="33876"/>
                  </a:cubicBezTo>
                  <a:cubicBezTo>
                    <a:pt x="16937" y="35970"/>
                    <a:pt x="13691" y="37085"/>
                    <a:pt x="10318" y="37085"/>
                  </a:cubicBezTo>
                  <a:cubicBezTo>
                    <a:pt x="9433" y="37085"/>
                    <a:pt x="8540" y="37009"/>
                    <a:pt x="7644" y="36853"/>
                  </a:cubicBezTo>
                  <a:cubicBezTo>
                    <a:pt x="7615" y="36847"/>
                    <a:pt x="7585" y="36844"/>
                    <a:pt x="7557" y="36844"/>
                  </a:cubicBezTo>
                  <a:cubicBezTo>
                    <a:pt x="7528" y="36844"/>
                    <a:pt x="7502" y="36847"/>
                    <a:pt x="7478" y="36853"/>
                  </a:cubicBezTo>
                  <a:cubicBezTo>
                    <a:pt x="9478" y="33019"/>
                    <a:pt x="11693" y="29281"/>
                    <a:pt x="13943" y="25578"/>
                  </a:cubicBezTo>
                  <a:cubicBezTo>
                    <a:pt x="14872" y="24042"/>
                    <a:pt x="15812" y="22518"/>
                    <a:pt x="16741" y="20982"/>
                  </a:cubicBezTo>
                  <a:cubicBezTo>
                    <a:pt x="16788" y="21006"/>
                    <a:pt x="16848" y="21018"/>
                    <a:pt x="16919" y="21018"/>
                  </a:cubicBezTo>
                  <a:cubicBezTo>
                    <a:pt x="20956" y="20768"/>
                    <a:pt x="24861" y="19946"/>
                    <a:pt x="28659" y="18553"/>
                  </a:cubicBezTo>
                  <a:cubicBezTo>
                    <a:pt x="29087" y="18393"/>
                    <a:pt x="28967" y="17753"/>
                    <a:pt x="28585" y="17753"/>
                  </a:cubicBezTo>
                  <a:cubicBezTo>
                    <a:pt x="28542" y="17753"/>
                    <a:pt x="28495" y="17761"/>
                    <a:pt x="28445" y="17779"/>
                  </a:cubicBezTo>
                  <a:cubicBezTo>
                    <a:pt x="24813" y="19113"/>
                    <a:pt x="21087" y="19910"/>
                    <a:pt x="17229" y="20184"/>
                  </a:cubicBezTo>
                  <a:cubicBezTo>
                    <a:pt x="21075" y="13874"/>
                    <a:pt x="24944" y="7564"/>
                    <a:pt x="28790" y="1265"/>
                  </a:cubicBezTo>
                  <a:cubicBezTo>
                    <a:pt x="28979" y="953"/>
                    <a:pt x="28702" y="663"/>
                    <a:pt x="28427" y="663"/>
                  </a:cubicBezTo>
                  <a:cubicBezTo>
                    <a:pt x="28303" y="663"/>
                    <a:pt x="28180" y="721"/>
                    <a:pt x="28099" y="860"/>
                  </a:cubicBezTo>
                  <a:cubicBezTo>
                    <a:pt x="25790" y="4635"/>
                    <a:pt x="23468" y="8409"/>
                    <a:pt x="21158" y="12183"/>
                  </a:cubicBezTo>
                  <a:cubicBezTo>
                    <a:pt x="21134" y="8242"/>
                    <a:pt x="21313" y="4313"/>
                    <a:pt x="21741" y="384"/>
                  </a:cubicBezTo>
                  <a:cubicBezTo>
                    <a:pt x="21771" y="128"/>
                    <a:pt x="21584" y="0"/>
                    <a:pt x="21381" y="0"/>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4" name="Google Shape;794;p46"/>
          <p:cNvGrpSpPr/>
          <p:nvPr/>
        </p:nvGrpSpPr>
        <p:grpSpPr>
          <a:xfrm rot="-2014239">
            <a:off x="604038" y="4210956"/>
            <a:ext cx="687216" cy="635164"/>
            <a:chOff x="-1855532" y="1600966"/>
            <a:chExt cx="890361" cy="822923"/>
          </a:xfrm>
        </p:grpSpPr>
        <p:sp>
          <p:nvSpPr>
            <p:cNvPr id="795" name="Google Shape;795;p46"/>
            <p:cNvSpPr/>
            <p:nvPr/>
          </p:nvSpPr>
          <p:spPr>
            <a:xfrm>
              <a:off x="-1855532" y="1600966"/>
              <a:ext cx="890361" cy="822923"/>
            </a:xfrm>
            <a:custGeom>
              <a:avLst/>
              <a:gdLst/>
              <a:ahLst/>
              <a:cxnLst/>
              <a:rect l="l" t="t" r="r" b="b"/>
              <a:pathLst>
                <a:path w="58461" h="54033" extrusionOk="0">
                  <a:moveTo>
                    <a:pt x="47321" y="1"/>
                  </a:moveTo>
                  <a:cubicBezTo>
                    <a:pt x="40441" y="1"/>
                    <a:pt x="37679" y="10881"/>
                    <a:pt x="33040" y="10881"/>
                  </a:cubicBezTo>
                  <a:cubicBezTo>
                    <a:pt x="32537" y="10881"/>
                    <a:pt x="32012" y="10754"/>
                    <a:pt x="31457" y="10470"/>
                  </a:cubicBezTo>
                  <a:cubicBezTo>
                    <a:pt x="28833" y="9132"/>
                    <a:pt x="29046" y="767"/>
                    <a:pt x="24301" y="767"/>
                  </a:cubicBezTo>
                  <a:cubicBezTo>
                    <a:pt x="23556" y="767"/>
                    <a:pt x="22689" y="973"/>
                    <a:pt x="21670" y="1445"/>
                  </a:cubicBezTo>
                  <a:cubicBezTo>
                    <a:pt x="14944" y="4554"/>
                    <a:pt x="18014" y="15188"/>
                    <a:pt x="14423" y="15188"/>
                  </a:cubicBezTo>
                  <a:cubicBezTo>
                    <a:pt x="14149" y="15188"/>
                    <a:pt x="13837" y="15126"/>
                    <a:pt x="13479" y="14994"/>
                  </a:cubicBezTo>
                  <a:cubicBezTo>
                    <a:pt x="13466" y="14995"/>
                    <a:pt x="13454" y="14995"/>
                    <a:pt x="13442" y="14995"/>
                  </a:cubicBezTo>
                  <a:cubicBezTo>
                    <a:pt x="13056" y="14995"/>
                    <a:pt x="12597" y="14648"/>
                    <a:pt x="12193" y="14601"/>
                  </a:cubicBezTo>
                  <a:cubicBezTo>
                    <a:pt x="11921" y="14565"/>
                    <a:pt x="11656" y="14547"/>
                    <a:pt x="11398" y="14547"/>
                  </a:cubicBezTo>
                  <a:cubicBezTo>
                    <a:pt x="5868" y="14547"/>
                    <a:pt x="3575" y="22683"/>
                    <a:pt x="2596" y="26960"/>
                  </a:cubicBezTo>
                  <a:cubicBezTo>
                    <a:pt x="1" y="38140"/>
                    <a:pt x="3632" y="48629"/>
                    <a:pt x="3704" y="48677"/>
                  </a:cubicBezTo>
                  <a:cubicBezTo>
                    <a:pt x="8356" y="51599"/>
                    <a:pt x="14802" y="54033"/>
                    <a:pt x="20602" y="54033"/>
                  </a:cubicBezTo>
                  <a:cubicBezTo>
                    <a:pt x="22862" y="54033"/>
                    <a:pt x="25025" y="53663"/>
                    <a:pt x="26945" y="52809"/>
                  </a:cubicBezTo>
                  <a:cubicBezTo>
                    <a:pt x="34374" y="49499"/>
                    <a:pt x="30564" y="43272"/>
                    <a:pt x="30445" y="42355"/>
                  </a:cubicBezTo>
                  <a:cubicBezTo>
                    <a:pt x="30087" y="39653"/>
                    <a:pt x="31775" y="39051"/>
                    <a:pt x="33805" y="39051"/>
                  </a:cubicBezTo>
                  <a:cubicBezTo>
                    <a:pt x="35353" y="39051"/>
                    <a:pt x="37101" y="39402"/>
                    <a:pt x="38291" y="39438"/>
                  </a:cubicBezTo>
                  <a:cubicBezTo>
                    <a:pt x="38426" y="39442"/>
                    <a:pt x="38560" y="39444"/>
                    <a:pt x="38694" y="39444"/>
                  </a:cubicBezTo>
                  <a:cubicBezTo>
                    <a:pt x="43697" y="39444"/>
                    <a:pt x="48722" y="36430"/>
                    <a:pt x="47864" y="30830"/>
                  </a:cubicBezTo>
                  <a:cubicBezTo>
                    <a:pt x="47185" y="26484"/>
                    <a:pt x="43578" y="24353"/>
                    <a:pt x="49531" y="18495"/>
                  </a:cubicBezTo>
                  <a:cubicBezTo>
                    <a:pt x="58461" y="9708"/>
                    <a:pt x="54186" y="695"/>
                    <a:pt x="48043" y="40"/>
                  </a:cubicBezTo>
                  <a:cubicBezTo>
                    <a:pt x="47797" y="14"/>
                    <a:pt x="47556" y="1"/>
                    <a:pt x="47321" y="1"/>
                  </a:cubicBezTo>
                  <a:close/>
                </a:path>
              </a:pathLst>
            </a:custGeom>
            <a:solidFill>
              <a:srgbClr val="75D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46"/>
            <p:cNvSpPr/>
            <p:nvPr/>
          </p:nvSpPr>
          <p:spPr>
            <a:xfrm>
              <a:off x="-1801299" y="1673750"/>
              <a:ext cx="648448" cy="672557"/>
            </a:xfrm>
            <a:custGeom>
              <a:avLst/>
              <a:gdLst/>
              <a:ahLst/>
              <a:cxnLst/>
              <a:rect l="l" t="t" r="r" b="b"/>
              <a:pathLst>
                <a:path w="42577" h="44160" extrusionOk="0">
                  <a:moveTo>
                    <a:pt x="20562" y="1"/>
                  </a:moveTo>
                  <a:cubicBezTo>
                    <a:pt x="20402" y="1"/>
                    <a:pt x="20242" y="87"/>
                    <a:pt x="20181" y="286"/>
                  </a:cubicBezTo>
                  <a:cubicBezTo>
                    <a:pt x="19014" y="4024"/>
                    <a:pt x="18645" y="7906"/>
                    <a:pt x="18645" y="11823"/>
                  </a:cubicBezTo>
                  <a:cubicBezTo>
                    <a:pt x="18645" y="16121"/>
                    <a:pt x="19026" y="20431"/>
                    <a:pt x="17776" y="24622"/>
                  </a:cubicBezTo>
                  <a:cubicBezTo>
                    <a:pt x="17752" y="24705"/>
                    <a:pt x="17752" y="24789"/>
                    <a:pt x="17776" y="24848"/>
                  </a:cubicBezTo>
                  <a:cubicBezTo>
                    <a:pt x="12656" y="28956"/>
                    <a:pt x="7822" y="33397"/>
                    <a:pt x="3762" y="38528"/>
                  </a:cubicBezTo>
                  <a:cubicBezTo>
                    <a:pt x="4298" y="35540"/>
                    <a:pt x="3631" y="32516"/>
                    <a:pt x="3465" y="29492"/>
                  </a:cubicBezTo>
                  <a:cubicBezTo>
                    <a:pt x="3262" y="25693"/>
                    <a:pt x="3607" y="21931"/>
                    <a:pt x="5060" y="18395"/>
                  </a:cubicBezTo>
                  <a:cubicBezTo>
                    <a:pt x="5175" y="18100"/>
                    <a:pt x="4939" y="17910"/>
                    <a:pt x="4689" y="17910"/>
                  </a:cubicBezTo>
                  <a:cubicBezTo>
                    <a:pt x="4524" y="17910"/>
                    <a:pt x="4354" y="17992"/>
                    <a:pt x="4274" y="18181"/>
                  </a:cubicBezTo>
                  <a:cubicBezTo>
                    <a:pt x="2988" y="21348"/>
                    <a:pt x="2548" y="24693"/>
                    <a:pt x="2607" y="28098"/>
                  </a:cubicBezTo>
                  <a:cubicBezTo>
                    <a:pt x="2679" y="31885"/>
                    <a:pt x="3822" y="35814"/>
                    <a:pt x="2703" y="39517"/>
                  </a:cubicBezTo>
                  <a:cubicBezTo>
                    <a:pt x="2667" y="39659"/>
                    <a:pt x="2691" y="39767"/>
                    <a:pt x="2762" y="39862"/>
                  </a:cubicBezTo>
                  <a:cubicBezTo>
                    <a:pt x="1869" y="41064"/>
                    <a:pt x="1000" y="42291"/>
                    <a:pt x="190" y="43565"/>
                  </a:cubicBezTo>
                  <a:cubicBezTo>
                    <a:pt x="0" y="43871"/>
                    <a:pt x="281" y="44160"/>
                    <a:pt x="562" y="44160"/>
                  </a:cubicBezTo>
                  <a:cubicBezTo>
                    <a:pt x="686" y="44160"/>
                    <a:pt x="809" y="44104"/>
                    <a:pt x="893" y="43969"/>
                  </a:cubicBezTo>
                  <a:cubicBezTo>
                    <a:pt x="1988" y="42219"/>
                    <a:pt x="3203" y="40540"/>
                    <a:pt x="4477" y="38933"/>
                  </a:cubicBezTo>
                  <a:cubicBezTo>
                    <a:pt x="4665" y="38923"/>
                    <a:pt x="4852" y="38919"/>
                    <a:pt x="5039" y="38919"/>
                  </a:cubicBezTo>
                  <a:cubicBezTo>
                    <a:pt x="8447" y="38919"/>
                    <a:pt x="11650" y="40492"/>
                    <a:pt x="15025" y="40910"/>
                  </a:cubicBezTo>
                  <a:cubicBezTo>
                    <a:pt x="15977" y="41029"/>
                    <a:pt x="16929" y="41086"/>
                    <a:pt x="17878" y="41086"/>
                  </a:cubicBezTo>
                  <a:cubicBezTo>
                    <a:pt x="19862" y="41086"/>
                    <a:pt x="21836" y="40837"/>
                    <a:pt x="23777" y="40386"/>
                  </a:cubicBezTo>
                  <a:cubicBezTo>
                    <a:pt x="24256" y="40274"/>
                    <a:pt x="24099" y="39590"/>
                    <a:pt x="23657" y="39590"/>
                  </a:cubicBezTo>
                  <a:cubicBezTo>
                    <a:pt x="23627" y="39590"/>
                    <a:pt x="23595" y="39593"/>
                    <a:pt x="23562" y="39600"/>
                  </a:cubicBezTo>
                  <a:cubicBezTo>
                    <a:pt x="21684" y="40042"/>
                    <a:pt x="19777" y="40275"/>
                    <a:pt x="17868" y="40275"/>
                  </a:cubicBezTo>
                  <a:cubicBezTo>
                    <a:pt x="16281" y="40275"/>
                    <a:pt x="14694" y="40114"/>
                    <a:pt x="13120" y="39778"/>
                  </a:cubicBezTo>
                  <a:cubicBezTo>
                    <a:pt x="10418" y="39207"/>
                    <a:pt x="7882" y="38147"/>
                    <a:pt x="5119" y="38124"/>
                  </a:cubicBezTo>
                  <a:cubicBezTo>
                    <a:pt x="9632" y="32647"/>
                    <a:pt x="15037" y="27991"/>
                    <a:pt x="20657" y="23622"/>
                  </a:cubicBezTo>
                  <a:cubicBezTo>
                    <a:pt x="20693" y="23634"/>
                    <a:pt x="20717" y="23657"/>
                    <a:pt x="20764" y="23669"/>
                  </a:cubicBezTo>
                  <a:cubicBezTo>
                    <a:pt x="23741" y="24158"/>
                    <a:pt x="26479" y="25479"/>
                    <a:pt x="29503" y="25872"/>
                  </a:cubicBezTo>
                  <a:cubicBezTo>
                    <a:pt x="30510" y="26003"/>
                    <a:pt x="31519" y="26065"/>
                    <a:pt x="32526" y="26065"/>
                  </a:cubicBezTo>
                  <a:cubicBezTo>
                    <a:pt x="34258" y="26065"/>
                    <a:pt x="35986" y="25882"/>
                    <a:pt x="37695" y="25551"/>
                  </a:cubicBezTo>
                  <a:cubicBezTo>
                    <a:pt x="38177" y="25461"/>
                    <a:pt x="38015" y="24769"/>
                    <a:pt x="37566" y="24769"/>
                  </a:cubicBezTo>
                  <a:cubicBezTo>
                    <a:pt x="37539" y="24769"/>
                    <a:pt x="37510" y="24771"/>
                    <a:pt x="37481" y="24777"/>
                  </a:cubicBezTo>
                  <a:cubicBezTo>
                    <a:pt x="35839" y="25091"/>
                    <a:pt x="34184" y="25260"/>
                    <a:pt x="32529" y="25260"/>
                  </a:cubicBezTo>
                  <a:cubicBezTo>
                    <a:pt x="31109" y="25260"/>
                    <a:pt x="29689" y="25136"/>
                    <a:pt x="28277" y="24872"/>
                  </a:cubicBezTo>
                  <a:cubicBezTo>
                    <a:pt x="25955" y="24431"/>
                    <a:pt x="23788" y="23455"/>
                    <a:pt x="21479" y="22991"/>
                  </a:cubicBezTo>
                  <a:cubicBezTo>
                    <a:pt x="21872" y="22693"/>
                    <a:pt x="22253" y="22395"/>
                    <a:pt x="22645" y="22098"/>
                  </a:cubicBezTo>
                  <a:cubicBezTo>
                    <a:pt x="29956" y="16538"/>
                    <a:pt x="37481" y="10965"/>
                    <a:pt x="42386" y="3036"/>
                  </a:cubicBezTo>
                  <a:cubicBezTo>
                    <a:pt x="42576" y="2730"/>
                    <a:pt x="42301" y="2441"/>
                    <a:pt x="42023" y="2441"/>
                  </a:cubicBezTo>
                  <a:cubicBezTo>
                    <a:pt x="41901" y="2441"/>
                    <a:pt x="41779" y="2497"/>
                    <a:pt x="41695" y="2631"/>
                  </a:cubicBezTo>
                  <a:cubicBezTo>
                    <a:pt x="36385" y="11192"/>
                    <a:pt x="27991" y="16954"/>
                    <a:pt x="20145" y="22991"/>
                  </a:cubicBezTo>
                  <a:cubicBezTo>
                    <a:pt x="19681" y="23360"/>
                    <a:pt x="19216" y="23717"/>
                    <a:pt x="18740" y="24086"/>
                  </a:cubicBezTo>
                  <a:cubicBezTo>
                    <a:pt x="19645" y="20538"/>
                    <a:pt x="19514" y="16919"/>
                    <a:pt x="19467" y="13263"/>
                  </a:cubicBezTo>
                  <a:cubicBezTo>
                    <a:pt x="19395" y="8941"/>
                    <a:pt x="19669" y="4655"/>
                    <a:pt x="20955" y="500"/>
                  </a:cubicBezTo>
                  <a:cubicBezTo>
                    <a:pt x="21048" y="199"/>
                    <a:pt x="20804" y="1"/>
                    <a:pt x="20562" y="1"/>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7" name="Google Shape;797;p46"/>
          <p:cNvSpPr/>
          <p:nvPr/>
        </p:nvSpPr>
        <p:spPr>
          <a:xfrm flipH="1">
            <a:off x="578963" y="4441778"/>
            <a:ext cx="2817107" cy="719102"/>
          </a:xfrm>
          <a:custGeom>
            <a:avLst/>
            <a:gdLst/>
            <a:ahLst/>
            <a:cxnLst/>
            <a:rect l="l" t="t" r="r" b="b"/>
            <a:pathLst>
              <a:path w="90025" h="22980" extrusionOk="0">
                <a:moveTo>
                  <a:pt x="45816" y="1"/>
                </a:moveTo>
                <a:cubicBezTo>
                  <a:pt x="39946" y="1"/>
                  <a:pt x="34946" y="4358"/>
                  <a:pt x="32934" y="10502"/>
                </a:cubicBezTo>
                <a:cubicBezTo>
                  <a:pt x="30469" y="8097"/>
                  <a:pt x="27100" y="6609"/>
                  <a:pt x="23373" y="6609"/>
                </a:cubicBezTo>
                <a:cubicBezTo>
                  <a:pt x="16634" y="6609"/>
                  <a:pt x="11038" y="11490"/>
                  <a:pt x="9907" y="17920"/>
                </a:cubicBezTo>
                <a:cubicBezTo>
                  <a:pt x="8990" y="17467"/>
                  <a:pt x="7966" y="17193"/>
                  <a:pt x="6871" y="17193"/>
                </a:cubicBezTo>
                <a:cubicBezTo>
                  <a:pt x="3430" y="17193"/>
                  <a:pt x="584" y="19694"/>
                  <a:pt x="1" y="22980"/>
                </a:cubicBezTo>
                <a:lnTo>
                  <a:pt x="90012" y="22980"/>
                </a:lnTo>
                <a:cubicBezTo>
                  <a:pt x="90012" y="22968"/>
                  <a:pt x="90024" y="22956"/>
                  <a:pt x="90024" y="22956"/>
                </a:cubicBezTo>
                <a:cubicBezTo>
                  <a:pt x="90024" y="17574"/>
                  <a:pt x="85655" y="13205"/>
                  <a:pt x="80273" y="13205"/>
                </a:cubicBezTo>
                <a:cubicBezTo>
                  <a:pt x="78916" y="13205"/>
                  <a:pt x="77618" y="13491"/>
                  <a:pt x="76439" y="14002"/>
                </a:cubicBezTo>
                <a:cubicBezTo>
                  <a:pt x="74879" y="8407"/>
                  <a:pt x="69772" y="4299"/>
                  <a:pt x="63688" y="4299"/>
                </a:cubicBezTo>
                <a:cubicBezTo>
                  <a:pt x="61116" y="4299"/>
                  <a:pt x="58723" y="5049"/>
                  <a:pt x="56699" y="6311"/>
                </a:cubicBezTo>
                <a:cubicBezTo>
                  <a:pt x="54163" y="2477"/>
                  <a:pt x="50233" y="1"/>
                  <a:pt x="45816"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46"/>
          <p:cNvSpPr/>
          <p:nvPr/>
        </p:nvSpPr>
        <p:spPr>
          <a:xfrm flipH="1">
            <a:off x="154419" y="4816944"/>
            <a:ext cx="1347267" cy="343936"/>
          </a:xfrm>
          <a:custGeom>
            <a:avLst/>
            <a:gdLst/>
            <a:ahLst/>
            <a:cxnLst/>
            <a:rect l="l" t="t" r="r" b="b"/>
            <a:pathLst>
              <a:path w="43054" h="10991" extrusionOk="0">
                <a:moveTo>
                  <a:pt x="21920" y="1"/>
                </a:moveTo>
                <a:cubicBezTo>
                  <a:pt x="19110" y="1"/>
                  <a:pt x="16717" y="2084"/>
                  <a:pt x="15753" y="5025"/>
                </a:cubicBezTo>
                <a:cubicBezTo>
                  <a:pt x="14574" y="3882"/>
                  <a:pt x="12967" y="3168"/>
                  <a:pt x="11181" y="3168"/>
                </a:cubicBezTo>
                <a:cubicBezTo>
                  <a:pt x="7954" y="3168"/>
                  <a:pt x="5275" y="5502"/>
                  <a:pt x="4739" y="8573"/>
                </a:cubicBezTo>
                <a:cubicBezTo>
                  <a:pt x="4299" y="8359"/>
                  <a:pt x="3811" y="8228"/>
                  <a:pt x="3287" y="8228"/>
                </a:cubicBezTo>
                <a:cubicBezTo>
                  <a:pt x="1644" y="8228"/>
                  <a:pt x="275" y="9419"/>
                  <a:pt x="1" y="10990"/>
                </a:cubicBezTo>
                <a:lnTo>
                  <a:pt x="43054" y="10990"/>
                </a:lnTo>
                <a:cubicBezTo>
                  <a:pt x="43054" y="10990"/>
                  <a:pt x="43054" y="10990"/>
                  <a:pt x="43054" y="10978"/>
                </a:cubicBezTo>
                <a:cubicBezTo>
                  <a:pt x="43054" y="8407"/>
                  <a:pt x="40970" y="6323"/>
                  <a:pt x="38398" y="6323"/>
                </a:cubicBezTo>
                <a:cubicBezTo>
                  <a:pt x="37744" y="6323"/>
                  <a:pt x="37124" y="6454"/>
                  <a:pt x="36565" y="6704"/>
                </a:cubicBezTo>
                <a:cubicBezTo>
                  <a:pt x="35815" y="4025"/>
                  <a:pt x="33374" y="2061"/>
                  <a:pt x="30469" y="2061"/>
                </a:cubicBezTo>
                <a:cubicBezTo>
                  <a:pt x="29231" y="2061"/>
                  <a:pt x="28088" y="2418"/>
                  <a:pt x="27123" y="3025"/>
                </a:cubicBezTo>
                <a:cubicBezTo>
                  <a:pt x="25909" y="1191"/>
                  <a:pt x="24028" y="1"/>
                  <a:pt x="21920"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46"/>
          <p:cNvSpPr/>
          <p:nvPr/>
        </p:nvSpPr>
        <p:spPr>
          <a:xfrm flipH="1">
            <a:off x="1797672" y="4877626"/>
            <a:ext cx="1109502" cy="283238"/>
          </a:xfrm>
          <a:custGeom>
            <a:avLst/>
            <a:gdLst/>
            <a:ahLst/>
            <a:cxnLst/>
            <a:rect l="l" t="t" r="r" b="b"/>
            <a:pathLst>
              <a:path w="43054" h="10991" extrusionOk="0">
                <a:moveTo>
                  <a:pt x="21920" y="1"/>
                </a:moveTo>
                <a:cubicBezTo>
                  <a:pt x="19110" y="1"/>
                  <a:pt x="16717" y="2084"/>
                  <a:pt x="15753" y="5025"/>
                </a:cubicBezTo>
                <a:cubicBezTo>
                  <a:pt x="14574" y="3882"/>
                  <a:pt x="12967" y="3168"/>
                  <a:pt x="11181" y="3168"/>
                </a:cubicBezTo>
                <a:cubicBezTo>
                  <a:pt x="7954" y="3168"/>
                  <a:pt x="5275" y="5502"/>
                  <a:pt x="4739" y="8573"/>
                </a:cubicBezTo>
                <a:cubicBezTo>
                  <a:pt x="4299" y="8359"/>
                  <a:pt x="3811" y="8228"/>
                  <a:pt x="3287" y="8228"/>
                </a:cubicBezTo>
                <a:cubicBezTo>
                  <a:pt x="1644" y="8228"/>
                  <a:pt x="275" y="9419"/>
                  <a:pt x="1" y="10990"/>
                </a:cubicBezTo>
                <a:lnTo>
                  <a:pt x="43054" y="10990"/>
                </a:lnTo>
                <a:cubicBezTo>
                  <a:pt x="43054" y="10990"/>
                  <a:pt x="43054" y="10990"/>
                  <a:pt x="43054" y="10978"/>
                </a:cubicBezTo>
                <a:cubicBezTo>
                  <a:pt x="43054" y="8407"/>
                  <a:pt x="40970" y="6323"/>
                  <a:pt x="38398" y="6323"/>
                </a:cubicBezTo>
                <a:cubicBezTo>
                  <a:pt x="37744" y="6323"/>
                  <a:pt x="37124" y="6454"/>
                  <a:pt x="36565" y="6704"/>
                </a:cubicBezTo>
                <a:cubicBezTo>
                  <a:pt x="35815" y="4025"/>
                  <a:pt x="33374" y="2061"/>
                  <a:pt x="30469" y="2061"/>
                </a:cubicBezTo>
                <a:cubicBezTo>
                  <a:pt x="29231" y="2061"/>
                  <a:pt x="28088" y="2418"/>
                  <a:pt x="27123" y="3025"/>
                </a:cubicBezTo>
                <a:cubicBezTo>
                  <a:pt x="25909" y="1191"/>
                  <a:pt x="24028" y="1"/>
                  <a:pt x="21920"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846;p47">
            <a:extLst>
              <a:ext uri="{FF2B5EF4-FFF2-40B4-BE49-F238E27FC236}">
                <a16:creationId xmlns:a16="http://schemas.microsoft.com/office/drawing/2014/main" id="{EB981116-1AC6-DA41-B819-2FCB8FA4AF3E}"/>
              </a:ext>
            </a:extLst>
          </p:cNvPr>
          <p:cNvSpPr txBox="1">
            <a:spLocks noGrp="1"/>
          </p:cNvSpPr>
          <p:nvPr>
            <p:ph type="title"/>
          </p:nvPr>
        </p:nvSpPr>
        <p:spPr>
          <a:xfrm>
            <a:off x="717525" y="542750"/>
            <a:ext cx="7708800" cy="5727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The Dimensions of Sustainable Marketing</a:t>
            </a:r>
            <a:endParaRPr dirty="0"/>
          </a:p>
        </p:txBody>
      </p:sp>
      <p:grpSp>
        <p:nvGrpSpPr>
          <p:cNvPr id="56" name="Google Shape;851;p47">
            <a:extLst>
              <a:ext uri="{FF2B5EF4-FFF2-40B4-BE49-F238E27FC236}">
                <a16:creationId xmlns:a16="http://schemas.microsoft.com/office/drawing/2014/main" id="{315A0D15-4492-EF41-A71C-84845976D673}"/>
              </a:ext>
            </a:extLst>
          </p:cNvPr>
          <p:cNvGrpSpPr/>
          <p:nvPr/>
        </p:nvGrpSpPr>
        <p:grpSpPr>
          <a:xfrm flipH="1">
            <a:off x="7711983" y="1081531"/>
            <a:ext cx="446222" cy="77476"/>
            <a:chOff x="6146875" y="1767300"/>
            <a:chExt cx="331025" cy="57475"/>
          </a:xfrm>
        </p:grpSpPr>
        <p:sp>
          <p:nvSpPr>
            <p:cNvPr id="57" name="Google Shape;852;p47">
              <a:extLst>
                <a:ext uri="{FF2B5EF4-FFF2-40B4-BE49-F238E27FC236}">
                  <a16:creationId xmlns:a16="http://schemas.microsoft.com/office/drawing/2014/main" id="{D543CE3B-52F5-784E-9CF9-7B3585F920F7}"/>
                </a:ext>
              </a:extLst>
            </p:cNvPr>
            <p:cNvSpPr/>
            <p:nvPr/>
          </p:nvSpPr>
          <p:spPr>
            <a:xfrm>
              <a:off x="6277250"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853;p47">
              <a:extLst>
                <a:ext uri="{FF2B5EF4-FFF2-40B4-BE49-F238E27FC236}">
                  <a16:creationId xmlns:a16="http://schemas.microsoft.com/office/drawing/2014/main" id="{644861EF-C0A3-334C-877A-902553EA88A5}"/>
                </a:ext>
              </a:extLst>
            </p:cNvPr>
            <p:cNvSpPr/>
            <p:nvPr/>
          </p:nvSpPr>
          <p:spPr>
            <a:xfrm>
              <a:off x="6146875"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854;p47">
              <a:extLst>
                <a:ext uri="{FF2B5EF4-FFF2-40B4-BE49-F238E27FC236}">
                  <a16:creationId xmlns:a16="http://schemas.microsoft.com/office/drawing/2014/main" id="{1605B5AD-04EB-CE41-BB1D-B91BC8DDEFC3}"/>
                </a:ext>
              </a:extLst>
            </p:cNvPr>
            <p:cNvSpPr/>
            <p:nvPr/>
          </p:nvSpPr>
          <p:spPr>
            <a:xfrm>
              <a:off x="6403775" y="1767300"/>
              <a:ext cx="74125" cy="57475"/>
            </a:xfrm>
            <a:custGeom>
              <a:avLst/>
              <a:gdLst/>
              <a:ahLst/>
              <a:cxnLst/>
              <a:rect l="l" t="t" r="r" b="b"/>
              <a:pathLst>
                <a:path w="2965" h="2299" extrusionOk="0">
                  <a:moveTo>
                    <a:pt x="1488" y="1"/>
                  </a:moveTo>
                  <a:cubicBezTo>
                    <a:pt x="0" y="1"/>
                    <a:pt x="0" y="2299"/>
                    <a:pt x="1488" y="2299"/>
                  </a:cubicBezTo>
                  <a:cubicBezTo>
                    <a:pt x="2965" y="2299"/>
                    <a:pt x="2965" y="1"/>
                    <a:pt x="1488"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7" name="Diagram 6">
            <a:extLst>
              <a:ext uri="{FF2B5EF4-FFF2-40B4-BE49-F238E27FC236}">
                <a16:creationId xmlns:a16="http://schemas.microsoft.com/office/drawing/2014/main" id="{A0C0AE51-61C1-294A-9002-0871D7559903}"/>
              </a:ext>
            </a:extLst>
          </p:cNvPr>
          <p:cNvGraphicFramePr/>
          <p:nvPr>
            <p:extLst>
              <p:ext uri="{D42A27DB-BD31-4B8C-83A1-F6EECF244321}">
                <p14:modId xmlns:p14="http://schemas.microsoft.com/office/powerpoint/2010/main" val="2543637763"/>
              </p:ext>
            </p:extLst>
          </p:nvPr>
        </p:nvGraphicFramePr>
        <p:xfrm>
          <a:off x="2352423" y="1503021"/>
          <a:ext cx="5075104" cy="305245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 name="Rectangle 7">
            <a:extLst>
              <a:ext uri="{FF2B5EF4-FFF2-40B4-BE49-F238E27FC236}">
                <a16:creationId xmlns:a16="http://schemas.microsoft.com/office/drawing/2014/main" id="{556C84CC-CB1A-6F45-9CAE-7FA3D89B6F50}"/>
              </a:ext>
            </a:extLst>
          </p:cNvPr>
          <p:cNvSpPr/>
          <p:nvPr/>
        </p:nvSpPr>
        <p:spPr>
          <a:xfrm rot="17783315">
            <a:off x="2146266" y="3119974"/>
            <a:ext cx="3756535" cy="523220"/>
          </a:xfrm>
          <a:prstGeom prst="rect">
            <a:avLst/>
          </a:prstGeom>
          <a:noFill/>
        </p:spPr>
        <p:txBody>
          <a:bodyPr wrap="square" lIns="91440" tIns="45720" rIns="91440" bIns="45720">
            <a:spAutoFit/>
          </a:bodyPr>
          <a:lstStyle/>
          <a:p>
            <a:pPr algn="ctr"/>
            <a:r>
              <a:rPr lang="en-GB" sz="2800" dirty="0">
                <a:solidFill>
                  <a:schemeClr val="tx1"/>
                </a:solidFill>
              </a:rPr>
              <a:t>Sustainability</a:t>
            </a:r>
          </a:p>
        </p:txBody>
      </p:sp>
      <p:sp>
        <p:nvSpPr>
          <p:cNvPr id="25" name="TextBox 24">
            <a:extLst>
              <a:ext uri="{FF2B5EF4-FFF2-40B4-BE49-F238E27FC236}">
                <a16:creationId xmlns:a16="http://schemas.microsoft.com/office/drawing/2014/main" id="{D092915E-34E9-394C-9C45-13692F234A77}"/>
              </a:ext>
            </a:extLst>
          </p:cNvPr>
          <p:cNvSpPr txBox="1"/>
          <p:nvPr/>
        </p:nvSpPr>
        <p:spPr>
          <a:xfrm>
            <a:off x="0" y="0"/>
            <a:ext cx="9144000" cy="307777"/>
          </a:xfrm>
          <a:prstGeom prst="rect">
            <a:avLst/>
          </a:prstGeom>
          <a:noFill/>
        </p:spPr>
        <p:txBody>
          <a:bodyPr wrap="square" rtlCol="0">
            <a:spAutoFit/>
          </a:bodyPr>
          <a:lstStyle/>
          <a:p>
            <a:r>
              <a:rPr lang="en-GB" dirty="0"/>
              <a:t>Student ID: </a:t>
            </a:r>
            <a:r>
              <a:rPr lang="en" dirty="0"/>
              <a:t>1904439			Module: BMMB7012D</a:t>
            </a:r>
            <a:r>
              <a:rPr lang="en-GB" dirty="0"/>
              <a:t>			           21</a:t>
            </a:r>
            <a:r>
              <a:rPr lang="en-GB" baseline="30000" dirty="0"/>
              <a:t>st</a:t>
            </a:r>
            <a:r>
              <a:rPr lang="en-GB" dirty="0"/>
              <a:t> July 2020</a:t>
            </a:r>
            <a:endParaRPr lang="en" dirty="0"/>
          </a:p>
        </p:txBody>
      </p:sp>
      <p:sp>
        <p:nvSpPr>
          <p:cNvPr id="26" name="Google Shape;482;p39">
            <a:extLst>
              <a:ext uri="{FF2B5EF4-FFF2-40B4-BE49-F238E27FC236}">
                <a16:creationId xmlns:a16="http://schemas.microsoft.com/office/drawing/2014/main" id="{C2516BB4-BAB6-C24A-B385-53928DC72EC1}"/>
              </a:ext>
            </a:extLst>
          </p:cNvPr>
          <p:cNvSpPr txBox="1">
            <a:spLocks/>
          </p:cNvSpPr>
          <p:nvPr/>
        </p:nvSpPr>
        <p:spPr>
          <a:xfrm>
            <a:off x="4822943" y="4555473"/>
            <a:ext cx="4020059" cy="357449"/>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spcAft>
                <a:spcPts val="1600"/>
              </a:spcAft>
            </a:pPr>
            <a:r>
              <a:rPr lang="en-GB" sz="1100" i="1" dirty="0"/>
              <a:t>(D. Martin, 2014, p.11)</a:t>
            </a:r>
            <a:endParaRPr lang="en-GB" sz="1100" dirty="0"/>
          </a:p>
        </p:txBody>
      </p:sp>
      <p:pic>
        <p:nvPicPr>
          <p:cNvPr id="10" name="slide 3" descr="slide 3">
            <a:hlinkClick r:id="" action="ppaction://media"/>
            <a:extLst>
              <a:ext uri="{FF2B5EF4-FFF2-40B4-BE49-F238E27FC236}">
                <a16:creationId xmlns:a16="http://schemas.microsoft.com/office/drawing/2014/main" id="{358FC704-3002-7143-926A-F2989262FD6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34846" y="453736"/>
            <a:ext cx="812800" cy="812800"/>
          </a:xfrm>
          <a:prstGeom prst="rect">
            <a:avLst/>
          </a:prstGeom>
        </p:spPr>
      </p:pic>
    </p:spTree>
    <p:extLst>
      <p:ext uri="{BB962C8B-B14F-4D97-AF65-F5344CB8AC3E}">
        <p14:creationId xmlns:p14="http://schemas.microsoft.com/office/powerpoint/2010/main" val="758910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65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grpSp>
        <p:nvGrpSpPr>
          <p:cNvPr id="791" name="Google Shape;791;p46"/>
          <p:cNvGrpSpPr/>
          <p:nvPr/>
        </p:nvGrpSpPr>
        <p:grpSpPr>
          <a:xfrm rot="-3108865">
            <a:off x="377868" y="4286613"/>
            <a:ext cx="448943" cy="711247"/>
            <a:chOff x="-1904298" y="1056455"/>
            <a:chExt cx="581725" cy="921611"/>
          </a:xfrm>
        </p:grpSpPr>
        <p:sp>
          <p:nvSpPr>
            <p:cNvPr id="792" name="Google Shape;792;p46"/>
            <p:cNvSpPr/>
            <p:nvPr/>
          </p:nvSpPr>
          <p:spPr>
            <a:xfrm>
              <a:off x="-1904298" y="1056455"/>
              <a:ext cx="581725" cy="887132"/>
            </a:xfrm>
            <a:custGeom>
              <a:avLst/>
              <a:gdLst/>
              <a:ahLst/>
              <a:cxnLst/>
              <a:rect l="l" t="t" r="r" b="b"/>
              <a:pathLst>
                <a:path w="38196" h="58249" extrusionOk="0">
                  <a:moveTo>
                    <a:pt x="34903" y="0"/>
                  </a:moveTo>
                  <a:cubicBezTo>
                    <a:pt x="34867" y="0"/>
                    <a:pt x="34830" y="5"/>
                    <a:pt x="34790" y="15"/>
                  </a:cubicBezTo>
                  <a:cubicBezTo>
                    <a:pt x="28206" y="1801"/>
                    <a:pt x="22396" y="5385"/>
                    <a:pt x="17002" y="9468"/>
                  </a:cubicBezTo>
                  <a:cubicBezTo>
                    <a:pt x="11918" y="13326"/>
                    <a:pt x="6870" y="17434"/>
                    <a:pt x="3929" y="23232"/>
                  </a:cubicBezTo>
                  <a:cubicBezTo>
                    <a:pt x="1143" y="28733"/>
                    <a:pt x="179" y="34983"/>
                    <a:pt x="83" y="41103"/>
                  </a:cubicBezTo>
                  <a:cubicBezTo>
                    <a:pt x="0" y="46771"/>
                    <a:pt x="310" y="52998"/>
                    <a:pt x="4120" y="57534"/>
                  </a:cubicBezTo>
                  <a:cubicBezTo>
                    <a:pt x="4191" y="57635"/>
                    <a:pt x="4287" y="57668"/>
                    <a:pt x="4373" y="57668"/>
                  </a:cubicBezTo>
                  <a:cubicBezTo>
                    <a:pt x="4388" y="57668"/>
                    <a:pt x="4403" y="57667"/>
                    <a:pt x="4417" y="57665"/>
                  </a:cubicBezTo>
                  <a:lnTo>
                    <a:pt x="4417" y="57665"/>
                  </a:lnTo>
                  <a:cubicBezTo>
                    <a:pt x="4322" y="57903"/>
                    <a:pt x="4429" y="58248"/>
                    <a:pt x="4774" y="58248"/>
                  </a:cubicBezTo>
                  <a:cubicBezTo>
                    <a:pt x="16324" y="58213"/>
                    <a:pt x="26372" y="48259"/>
                    <a:pt x="31444" y="38674"/>
                  </a:cubicBezTo>
                  <a:cubicBezTo>
                    <a:pt x="37648" y="26983"/>
                    <a:pt x="38195" y="13278"/>
                    <a:pt x="35874" y="467"/>
                  </a:cubicBezTo>
                  <a:cubicBezTo>
                    <a:pt x="35836" y="265"/>
                    <a:pt x="35686" y="176"/>
                    <a:pt x="35526" y="176"/>
                  </a:cubicBezTo>
                  <a:cubicBezTo>
                    <a:pt x="35432" y="176"/>
                    <a:pt x="35334" y="207"/>
                    <a:pt x="35254" y="265"/>
                  </a:cubicBezTo>
                  <a:cubicBezTo>
                    <a:pt x="35205" y="116"/>
                    <a:pt x="35081" y="0"/>
                    <a:pt x="34903" y="0"/>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46"/>
            <p:cNvSpPr/>
            <p:nvPr/>
          </p:nvSpPr>
          <p:spPr>
            <a:xfrm>
              <a:off x="-1862965" y="1216748"/>
              <a:ext cx="442995" cy="761317"/>
            </a:xfrm>
            <a:custGeom>
              <a:avLst/>
              <a:gdLst/>
              <a:ahLst/>
              <a:cxnLst/>
              <a:rect l="l" t="t" r="r" b="b"/>
              <a:pathLst>
                <a:path w="29087" h="49988" extrusionOk="0">
                  <a:moveTo>
                    <a:pt x="21381" y="0"/>
                  </a:moveTo>
                  <a:cubicBezTo>
                    <a:pt x="21179" y="0"/>
                    <a:pt x="20962" y="128"/>
                    <a:pt x="20932" y="384"/>
                  </a:cubicBezTo>
                  <a:cubicBezTo>
                    <a:pt x="20491" y="4468"/>
                    <a:pt x="20277" y="13386"/>
                    <a:pt x="20325" y="13540"/>
                  </a:cubicBezTo>
                  <a:cubicBezTo>
                    <a:pt x="17836" y="17624"/>
                    <a:pt x="15348" y="21696"/>
                    <a:pt x="12871" y="25780"/>
                  </a:cubicBezTo>
                  <a:cubicBezTo>
                    <a:pt x="12657" y="26137"/>
                    <a:pt x="12443" y="26494"/>
                    <a:pt x="12228" y="26852"/>
                  </a:cubicBezTo>
                  <a:cubicBezTo>
                    <a:pt x="10454" y="22565"/>
                    <a:pt x="9609" y="18065"/>
                    <a:pt x="9728" y="13433"/>
                  </a:cubicBezTo>
                  <a:cubicBezTo>
                    <a:pt x="9740" y="13171"/>
                    <a:pt x="9544" y="13040"/>
                    <a:pt x="9343" y="13040"/>
                  </a:cubicBezTo>
                  <a:cubicBezTo>
                    <a:pt x="9142" y="13040"/>
                    <a:pt x="8936" y="13171"/>
                    <a:pt x="8930" y="13433"/>
                  </a:cubicBezTo>
                  <a:cubicBezTo>
                    <a:pt x="8799" y="18196"/>
                    <a:pt x="9669" y="22839"/>
                    <a:pt x="11526" y="27245"/>
                  </a:cubicBezTo>
                  <a:cubicBezTo>
                    <a:pt x="11585" y="27387"/>
                    <a:pt x="11716" y="27471"/>
                    <a:pt x="11847" y="27495"/>
                  </a:cubicBezTo>
                  <a:cubicBezTo>
                    <a:pt x="8859" y="32483"/>
                    <a:pt x="6001" y="37567"/>
                    <a:pt x="3692" y="42889"/>
                  </a:cubicBezTo>
                  <a:cubicBezTo>
                    <a:pt x="1668" y="38996"/>
                    <a:pt x="834" y="34745"/>
                    <a:pt x="1227" y="30364"/>
                  </a:cubicBezTo>
                  <a:cubicBezTo>
                    <a:pt x="1251" y="30108"/>
                    <a:pt x="1063" y="29980"/>
                    <a:pt x="864" y="29980"/>
                  </a:cubicBezTo>
                  <a:cubicBezTo>
                    <a:pt x="664" y="29980"/>
                    <a:pt x="453" y="30108"/>
                    <a:pt x="429" y="30364"/>
                  </a:cubicBezTo>
                  <a:cubicBezTo>
                    <a:pt x="1" y="35019"/>
                    <a:pt x="953" y="39556"/>
                    <a:pt x="3180" y="43675"/>
                  </a:cubicBezTo>
                  <a:cubicBezTo>
                    <a:pt x="3215" y="43723"/>
                    <a:pt x="3251" y="43770"/>
                    <a:pt x="3299" y="43806"/>
                  </a:cubicBezTo>
                  <a:cubicBezTo>
                    <a:pt x="2513" y="45663"/>
                    <a:pt x="1799" y="47557"/>
                    <a:pt x="1167" y="49497"/>
                  </a:cubicBezTo>
                  <a:cubicBezTo>
                    <a:pt x="1074" y="49793"/>
                    <a:pt x="1320" y="49988"/>
                    <a:pt x="1563" y="49988"/>
                  </a:cubicBezTo>
                  <a:cubicBezTo>
                    <a:pt x="1722" y="49988"/>
                    <a:pt x="1880" y="49904"/>
                    <a:pt x="1941" y="49712"/>
                  </a:cubicBezTo>
                  <a:cubicBezTo>
                    <a:pt x="3323" y="45449"/>
                    <a:pt x="5132" y="41389"/>
                    <a:pt x="7168" y="37436"/>
                  </a:cubicBezTo>
                  <a:cubicBezTo>
                    <a:pt x="7216" y="37532"/>
                    <a:pt x="7287" y="37603"/>
                    <a:pt x="7430" y="37627"/>
                  </a:cubicBezTo>
                  <a:cubicBezTo>
                    <a:pt x="8398" y="37795"/>
                    <a:pt x="9366" y="37879"/>
                    <a:pt x="10324" y="37879"/>
                  </a:cubicBezTo>
                  <a:cubicBezTo>
                    <a:pt x="13834" y="37879"/>
                    <a:pt x="17225" y="36758"/>
                    <a:pt x="20087" y="34579"/>
                  </a:cubicBezTo>
                  <a:cubicBezTo>
                    <a:pt x="20431" y="34323"/>
                    <a:pt x="20214" y="33799"/>
                    <a:pt x="19894" y="33799"/>
                  </a:cubicBezTo>
                  <a:cubicBezTo>
                    <a:pt x="19826" y="33799"/>
                    <a:pt x="19754" y="33822"/>
                    <a:pt x="19682" y="33876"/>
                  </a:cubicBezTo>
                  <a:cubicBezTo>
                    <a:pt x="16937" y="35970"/>
                    <a:pt x="13691" y="37085"/>
                    <a:pt x="10318" y="37085"/>
                  </a:cubicBezTo>
                  <a:cubicBezTo>
                    <a:pt x="9433" y="37085"/>
                    <a:pt x="8540" y="37009"/>
                    <a:pt x="7644" y="36853"/>
                  </a:cubicBezTo>
                  <a:cubicBezTo>
                    <a:pt x="7615" y="36847"/>
                    <a:pt x="7585" y="36844"/>
                    <a:pt x="7557" y="36844"/>
                  </a:cubicBezTo>
                  <a:cubicBezTo>
                    <a:pt x="7528" y="36844"/>
                    <a:pt x="7502" y="36847"/>
                    <a:pt x="7478" y="36853"/>
                  </a:cubicBezTo>
                  <a:cubicBezTo>
                    <a:pt x="9478" y="33019"/>
                    <a:pt x="11693" y="29281"/>
                    <a:pt x="13943" y="25578"/>
                  </a:cubicBezTo>
                  <a:cubicBezTo>
                    <a:pt x="14872" y="24042"/>
                    <a:pt x="15812" y="22518"/>
                    <a:pt x="16741" y="20982"/>
                  </a:cubicBezTo>
                  <a:cubicBezTo>
                    <a:pt x="16788" y="21006"/>
                    <a:pt x="16848" y="21018"/>
                    <a:pt x="16919" y="21018"/>
                  </a:cubicBezTo>
                  <a:cubicBezTo>
                    <a:pt x="20956" y="20768"/>
                    <a:pt x="24861" y="19946"/>
                    <a:pt x="28659" y="18553"/>
                  </a:cubicBezTo>
                  <a:cubicBezTo>
                    <a:pt x="29087" y="18393"/>
                    <a:pt x="28967" y="17753"/>
                    <a:pt x="28585" y="17753"/>
                  </a:cubicBezTo>
                  <a:cubicBezTo>
                    <a:pt x="28542" y="17753"/>
                    <a:pt x="28495" y="17761"/>
                    <a:pt x="28445" y="17779"/>
                  </a:cubicBezTo>
                  <a:cubicBezTo>
                    <a:pt x="24813" y="19113"/>
                    <a:pt x="21087" y="19910"/>
                    <a:pt x="17229" y="20184"/>
                  </a:cubicBezTo>
                  <a:cubicBezTo>
                    <a:pt x="21075" y="13874"/>
                    <a:pt x="24944" y="7564"/>
                    <a:pt x="28790" y="1265"/>
                  </a:cubicBezTo>
                  <a:cubicBezTo>
                    <a:pt x="28979" y="953"/>
                    <a:pt x="28702" y="663"/>
                    <a:pt x="28427" y="663"/>
                  </a:cubicBezTo>
                  <a:cubicBezTo>
                    <a:pt x="28303" y="663"/>
                    <a:pt x="28180" y="721"/>
                    <a:pt x="28099" y="860"/>
                  </a:cubicBezTo>
                  <a:cubicBezTo>
                    <a:pt x="25790" y="4635"/>
                    <a:pt x="23468" y="8409"/>
                    <a:pt x="21158" y="12183"/>
                  </a:cubicBezTo>
                  <a:cubicBezTo>
                    <a:pt x="21134" y="8242"/>
                    <a:pt x="21313" y="4313"/>
                    <a:pt x="21741" y="384"/>
                  </a:cubicBezTo>
                  <a:cubicBezTo>
                    <a:pt x="21771" y="128"/>
                    <a:pt x="21584" y="0"/>
                    <a:pt x="21381" y="0"/>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4" name="Google Shape;794;p46"/>
          <p:cNvGrpSpPr/>
          <p:nvPr/>
        </p:nvGrpSpPr>
        <p:grpSpPr>
          <a:xfrm rot="-2014239">
            <a:off x="604038" y="4210956"/>
            <a:ext cx="687216" cy="635164"/>
            <a:chOff x="-1855532" y="1600966"/>
            <a:chExt cx="890361" cy="822923"/>
          </a:xfrm>
        </p:grpSpPr>
        <p:sp>
          <p:nvSpPr>
            <p:cNvPr id="795" name="Google Shape;795;p46"/>
            <p:cNvSpPr/>
            <p:nvPr/>
          </p:nvSpPr>
          <p:spPr>
            <a:xfrm>
              <a:off x="-1855532" y="1600966"/>
              <a:ext cx="890361" cy="822923"/>
            </a:xfrm>
            <a:custGeom>
              <a:avLst/>
              <a:gdLst/>
              <a:ahLst/>
              <a:cxnLst/>
              <a:rect l="l" t="t" r="r" b="b"/>
              <a:pathLst>
                <a:path w="58461" h="54033" extrusionOk="0">
                  <a:moveTo>
                    <a:pt x="47321" y="1"/>
                  </a:moveTo>
                  <a:cubicBezTo>
                    <a:pt x="40441" y="1"/>
                    <a:pt x="37679" y="10881"/>
                    <a:pt x="33040" y="10881"/>
                  </a:cubicBezTo>
                  <a:cubicBezTo>
                    <a:pt x="32537" y="10881"/>
                    <a:pt x="32012" y="10754"/>
                    <a:pt x="31457" y="10470"/>
                  </a:cubicBezTo>
                  <a:cubicBezTo>
                    <a:pt x="28833" y="9132"/>
                    <a:pt x="29046" y="767"/>
                    <a:pt x="24301" y="767"/>
                  </a:cubicBezTo>
                  <a:cubicBezTo>
                    <a:pt x="23556" y="767"/>
                    <a:pt x="22689" y="973"/>
                    <a:pt x="21670" y="1445"/>
                  </a:cubicBezTo>
                  <a:cubicBezTo>
                    <a:pt x="14944" y="4554"/>
                    <a:pt x="18014" y="15188"/>
                    <a:pt x="14423" y="15188"/>
                  </a:cubicBezTo>
                  <a:cubicBezTo>
                    <a:pt x="14149" y="15188"/>
                    <a:pt x="13837" y="15126"/>
                    <a:pt x="13479" y="14994"/>
                  </a:cubicBezTo>
                  <a:cubicBezTo>
                    <a:pt x="13466" y="14995"/>
                    <a:pt x="13454" y="14995"/>
                    <a:pt x="13442" y="14995"/>
                  </a:cubicBezTo>
                  <a:cubicBezTo>
                    <a:pt x="13056" y="14995"/>
                    <a:pt x="12597" y="14648"/>
                    <a:pt x="12193" y="14601"/>
                  </a:cubicBezTo>
                  <a:cubicBezTo>
                    <a:pt x="11921" y="14565"/>
                    <a:pt x="11656" y="14547"/>
                    <a:pt x="11398" y="14547"/>
                  </a:cubicBezTo>
                  <a:cubicBezTo>
                    <a:pt x="5868" y="14547"/>
                    <a:pt x="3575" y="22683"/>
                    <a:pt x="2596" y="26960"/>
                  </a:cubicBezTo>
                  <a:cubicBezTo>
                    <a:pt x="1" y="38140"/>
                    <a:pt x="3632" y="48629"/>
                    <a:pt x="3704" y="48677"/>
                  </a:cubicBezTo>
                  <a:cubicBezTo>
                    <a:pt x="8356" y="51599"/>
                    <a:pt x="14802" y="54033"/>
                    <a:pt x="20602" y="54033"/>
                  </a:cubicBezTo>
                  <a:cubicBezTo>
                    <a:pt x="22862" y="54033"/>
                    <a:pt x="25025" y="53663"/>
                    <a:pt x="26945" y="52809"/>
                  </a:cubicBezTo>
                  <a:cubicBezTo>
                    <a:pt x="34374" y="49499"/>
                    <a:pt x="30564" y="43272"/>
                    <a:pt x="30445" y="42355"/>
                  </a:cubicBezTo>
                  <a:cubicBezTo>
                    <a:pt x="30087" y="39653"/>
                    <a:pt x="31775" y="39051"/>
                    <a:pt x="33805" y="39051"/>
                  </a:cubicBezTo>
                  <a:cubicBezTo>
                    <a:pt x="35353" y="39051"/>
                    <a:pt x="37101" y="39402"/>
                    <a:pt x="38291" y="39438"/>
                  </a:cubicBezTo>
                  <a:cubicBezTo>
                    <a:pt x="38426" y="39442"/>
                    <a:pt x="38560" y="39444"/>
                    <a:pt x="38694" y="39444"/>
                  </a:cubicBezTo>
                  <a:cubicBezTo>
                    <a:pt x="43697" y="39444"/>
                    <a:pt x="48722" y="36430"/>
                    <a:pt x="47864" y="30830"/>
                  </a:cubicBezTo>
                  <a:cubicBezTo>
                    <a:pt x="47185" y="26484"/>
                    <a:pt x="43578" y="24353"/>
                    <a:pt x="49531" y="18495"/>
                  </a:cubicBezTo>
                  <a:cubicBezTo>
                    <a:pt x="58461" y="9708"/>
                    <a:pt x="54186" y="695"/>
                    <a:pt x="48043" y="40"/>
                  </a:cubicBezTo>
                  <a:cubicBezTo>
                    <a:pt x="47797" y="14"/>
                    <a:pt x="47556" y="1"/>
                    <a:pt x="47321" y="1"/>
                  </a:cubicBezTo>
                  <a:close/>
                </a:path>
              </a:pathLst>
            </a:custGeom>
            <a:solidFill>
              <a:srgbClr val="75D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46"/>
            <p:cNvSpPr/>
            <p:nvPr/>
          </p:nvSpPr>
          <p:spPr>
            <a:xfrm>
              <a:off x="-1801299" y="1673750"/>
              <a:ext cx="648448" cy="672557"/>
            </a:xfrm>
            <a:custGeom>
              <a:avLst/>
              <a:gdLst/>
              <a:ahLst/>
              <a:cxnLst/>
              <a:rect l="l" t="t" r="r" b="b"/>
              <a:pathLst>
                <a:path w="42577" h="44160" extrusionOk="0">
                  <a:moveTo>
                    <a:pt x="20562" y="1"/>
                  </a:moveTo>
                  <a:cubicBezTo>
                    <a:pt x="20402" y="1"/>
                    <a:pt x="20242" y="87"/>
                    <a:pt x="20181" y="286"/>
                  </a:cubicBezTo>
                  <a:cubicBezTo>
                    <a:pt x="19014" y="4024"/>
                    <a:pt x="18645" y="7906"/>
                    <a:pt x="18645" y="11823"/>
                  </a:cubicBezTo>
                  <a:cubicBezTo>
                    <a:pt x="18645" y="16121"/>
                    <a:pt x="19026" y="20431"/>
                    <a:pt x="17776" y="24622"/>
                  </a:cubicBezTo>
                  <a:cubicBezTo>
                    <a:pt x="17752" y="24705"/>
                    <a:pt x="17752" y="24789"/>
                    <a:pt x="17776" y="24848"/>
                  </a:cubicBezTo>
                  <a:cubicBezTo>
                    <a:pt x="12656" y="28956"/>
                    <a:pt x="7822" y="33397"/>
                    <a:pt x="3762" y="38528"/>
                  </a:cubicBezTo>
                  <a:cubicBezTo>
                    <a:pt x="4298" y="35540"/>
                    <a:pt x="3631" y="32516"/>
                    <a:pt x="3465" y="29492"/>
                  </a:cubicBezTo>
                  <a:cubicBezTo>
                    <a:pt x="3262" y="25693"/>
                    <a:pt x="3607" y="21931"/>
                    <a:pt x="5060" y="18395"/>
                  </a:cubicBezTo>
                  <a:cubicBezTo>
                    <a:pt x="5175" y="18100"/>
                    <a:pt x="4939" y="17910"/>
                    <a:pt x="4689" y="17910"/>
                  </a:cubicBezTo>
                  <a:cubicBezTo>
                    <a:pt x="4524" y="17910"/>
                    <a:pt x="4354" y="17992"/>
                    <a:pt x="4274" y="18181"/>
                  </a:cubicBezTo>
                  <a:cubicBezTo>
                    <a:pt x="2988" y="21348"/>
                    <a:pt x="2548" y="24693"/>
                    <a:pt x="2607" y="28098"/>
                  </a:cubicBezTo>
                  <a:cubicBezTo>
                    <a:pt x="2679" y="31885"/>
                    <a:pt x="3822" y="35814"/>
                    <a:pt x="2703" y="39517"/>
                  </a:cubicBezTo>
                  <a:cubicBezTo>
                    <a:pt x="2667" y="39659"/>
                    <a:pt x="2691" y="39767"/>
                    <a:pt x="2762" y="39862"/>
                  </a:cubicBezTo>
                  <a:cubicBezTo>
                    <a:pt x="1869" y="41064"/>
                    <a:pt x="1000" y="42291"/>
                    <a:pt x="190" y="43565"/>
                  </a:cubicBezTo>
                  <a:cubicBezTo>
                    <a:pt x="0" y="43871"/>
                    <a:pt x="281" y="44160"/>
                    <a:pt x="562" y="44160"/>
                  </a:cubicBezTo>
                  <a:cubicBezTo>
                    <a:pt x="686" y="44160"/>
                    <a:pt x="809" y="44104"/>
                    <a:pt x="893" y="43969"/>
                  </a:cubicBezTo>
                  <a:cubicBezTo>
                    <a:pt x="1988" y="42219"/>
                    <a:pt x="3203" y="40540"/>
                    <a:pt x="4477" y="38933"/>
                  </a:cubicBezTo>
                  <a:cubicBezTo>
                    <a:pt x="4665" y="38923"/>
                    <a:pt x="4852" y="38919"/>
                    <a:pt x="5039" y="38919"/>
                  </a:cubicBezTo>
                  <a:cubicBezTo>
                    <a:pt x="8447" y="38919"/>
                    <a:pt x="11650" y="40492"/>
                    <a:pt x="15025" y="40910"/>
                  </a:cubicBezTo>
                  <a:cubicBezTo>
                    <a:pt x="15977" y="41029"/>
                    <a:pt x="16929" y="41086"/>
                    <a:pt x="17878" y="41086"/>
                  </a:cubicBezTo>
                  <a:cubicBezTo>
                    <a:pt x="19862" y="41086"/>
                    <a:pt x="21836" y="40837"/>
                    <a:pt x="23777" y="40386"/>
                  </a:cubicBezTo>
                  <a:cubicBezTo>
                    <a:pt x="24256" y="40274"/>
                    <a:pt x="24099" y="39590"/>
                    <a:pt x="23657" y="39590"/>
                  </a:cubicBezTo>
                  <a:cubicBezTo>
                    <a:pt x="23627" y="39590"/>
                    <a:pt x="23595" y="39593"/>
                    <a:pt x="23562" y="39600"/>
                  </a:cubicBezTo>
                  <a:cubicBezTo>
                    <a:pt x="21684" y="40042"/>
                    <a:pt x="19777" y="40275"/>
                    <a:pt x="17868" y="40275"/>
                  </a:cubicBezTo>
                  <a:cubicBezTo>
                    <a:pt x="16281" y="40275"/>
                    <a:pt x="14694" y="40114"/>
                    <a:pt x="13120" y="39778"/>
                  </a:cubicBezTo>
                  <a:cubicBezTo>
                    <a:pt x="10418" y="39207"/>
                    <a:pt x="7882" y="38147"/>
                    <a:pt x="5119" y="38124"/>
                  </a:cubicBezTo>
                  <a:cubicBezTo>
                    <a:pt x="9632" y="32647"/>
                    <a:pt x="15037" y="27991"/>
                    <a:pt x="20657" y="23622"/>
                  </a:cubicBezTo>
                  <a:cubicBezTo>
                    <a:pt x="20693" y="23634"/>
                    <a:pt x="20717" y="23657"/>
                    <a:pt x="20764" y="23669"/>
                  </a:cubicBezTo>
                  <a:cubicBezTo>
                    <a:pt x="23741" y="24158"/>
                    <a:pt x="26479" y="25479"/>
                    <a:pt x="29503" y="25872"/>
                  </a:cubicBezTo>
                  <a:cubicBezTo>
                    <a:pt x="30510" y="26003"/>
                    <a:pt x="31519" y="26065"/>
                    <a:pt x="32526" y="26065"/>
                  </a:cubicBezTo>
                  <a:cubicBezTo>
                    <a:pt x="34258" y="26065"/>
                    <a:pt x="35986" y="25882"/>
                    <a:pt x="37695" y="25551"/>
                  </a:cubicBezTo>
                  <a:cubicBezTo>
                    <a:pt x="38177" y="25461"/>
                    <a:pt x="38015" y="24769"/>
                    <a:pt x="37566" y="24769"/>
                  </a:cubicBezTo>
                  <a:cubicBezTo>
                    <a:pt x="37539" y="24769"/>
                    <a:pt x="37510" y="24771"/>
                    <a:pt x="37481" y="24777"/>
                  </a:cubicBezTo>
                  <a:cubicBezTo>
                    <a:pt x="35839" y="25091"/>
                    <a:pt x="34184" y="25260"/>
                    <a:pt x="32529" y="25260"/>
                  </a:cubicBezTo>
                  <a:cubicBezTo>
                    <a:pt x="31109" y="25260"/>
                    <a:pt x="29689" y="25136"/>
                    <a:pt x="28277" y="24872"/>
                  </a:cubicBezTo>
                  <a:cubicBezTo>
                    <a:pt x="25955" y="24431"/>
                    <a:pt x="23788" y="23455"/>
                    <a:pt x="21479" y="22991"/>
                  </a:cubicBezTo>
                  <a:cubicBezTo>
                    <a:pt x="21872" y="22693"/>
                    <a:pt x="22253" y="22395"/>
                    <a:pt x="22645" y="22098"/>
                  </a:cubicBezTo>
                  <a:cubicBezTo>
                    <a:pt x="29956" y="16538"/>
                    <a:pt x="37481" y="10965"/>
                    <a:pt x="42386" y="3036"/>
                  </a:cubicBezTo>
                  <a:cubicBezTo>
                    <a:pt x="42576" y="2730"/>
                    <a:pt x="42301" y="2441"/>
                    <a:pt x="42023" y="2441"/>
                  </a:cubicBezTo>
                  <a:cubicBezTo>
                    <a:pt x="41901" y="2441"/>
                    <a:pt x="41779" y="2497"/>
                    <a:pt x="41695" y="2631"/>
                  </a:cubicBezTo>
                  <a:cubicBezTo>
                    <a:pt x="36385" y="11192"/>
                    <a:pt x="27991" y="16954"/>
                    <a:pt x="20145" y="22991"/>
                  </a:cubicBezTo>
                  <a:cubicBezTo>
                    <a:pt x="19681" y="23360"/>
                    <a:pt x="19216" y="23717"/>
                    <a:pt x="18740" y="24086"/>
                  </a:cubicBezTo>
                  <a:cubicBezTo>
                    <a:pt x="19645" y="20538"/>
                    <a:pt x="19514" y="16919"/>
                    <a:pt x="19467" y="13263"/>
                  </a:cubicBezTo>
                  <a:cubicBezTo>
                    <a:pt x="19395" y="8941"/>
                    <a:pt x="19669" y="4655"/>
                    <a:pt x="20955" y="500"/>
                  </a:cubicBezTo>
                  <a:cubicBezTo>
                    <a:pt x="21048" y="199"/>
                    <a:pt x="20804" y="1"/>
                    <a:pt x="20562" y="1"/>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8" name="Google Shape;798;p46"/>
          <p:cNvSpPr/>
          <p:nvPr/>
        </p:nvSpPr>
        <p:spPr>
          <a:xfrm flipH="1">
            <a:off x="154419" y="4816944"/>
            <a:ext cx="1347267" cy="343936"/>
          </a:xfrm>
          <a:custGeom>
            <a:avLst/>
            <a:gdLst/>
            <a:ahLst/>
            <a:cxnLst/>
            <a:rect l="l" t="t" r="r" b="b"/>
            <a:pathLst>
              <a:path w="43054" h="10991" extrusionOk="0">
                <a:moveTo>
                  <a:pt x="21920" y="1"/>
                </a:moveTo>
                <a:cubicBezTo>
                  <a:pt x="19110" y="1"/>
                  <a:pt x="16717" y="2084"/>
                  <a:pt x="15753" y="5025"/>
                </a:cubicBezTo>
                <a:cubicBezTo>
                  <a:pt x="14574" y="3882"/>
                  <a:pt x="12967" y="3168"/>
                  <a:pt x="11181" y="3168"/>
                </a:cubicBezTo>
                <a:cubicBezTo>
                  <a:pt x="7954" y="3168"/>
                  <a:pt x="5275" y="5502"/>
                  <a:pt x="4739" y="8573"/>
                </a:cubicBezTo>
                <a:cubicBezTo>
                  <a:pt x="4299" y="8359"/>
                  <a:pt x="3811" y="8228"/>
                  <a:pt x="3287" y="8228"/>
                </a:cubicBezTo>
                <a:cubicBezTo>
                  <a:pt x="1644" y="8228"/>
                  <a:pt x="275" y="9419"/>
                  <a:pt x="1" y="10990"/>
                </a:cubicBezTo>
                <a:lnTo>
                  <a:pt x="43054" y="10990"/>
                </a:lnTo>
                <a:cubicBezTo>
                  <a:pt x="43054" y="10990"/>
                  <a:pt x="43054" y="10990"/>
                  <a:pt x="43054" y="10978"/>
                </a:cubicBezTo>
                <a:cubicBezTo>
                  <a:pt x="43054" y="8407"/>
                  <a:pt x="40970" y="6323"/>
                  <a:pt x="38398" y="6323"/>
                </a:cubicBezTo>
                <a:cubicBezTo>
                  <a:pt x="37744" y="6323"/>
                  <a:pt x="37124" y="6454"/>
                  <a:pt x="36565" y="6704"/>
                </a:cubicBezTo>
                <a:cubicBezTo>
                  <a:pt x="35815" y="4025"/>
                  <a:pt x="33374" y="2061"/>
                  <a:pt x="30469" y="2061"/>
                </a:cubicBezTo>
                <a:cubicBezTo>
                  <a:pt x="29231" y="2061"/>
                  <a:pt x="28088" y="2418"/>
                  <a:pt x="27123" y="3025"/>
                </a:cubicBezTo>
                <a:cubicBezTo>
                  <a:pt x="25909" y="1191"/>
                  <a:pt x="24028" y="1"/>
                  <a:pt x="21920"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46"/>
          <p:cNvSpPr/>
          <p:nvPr/>
        </p:nvSpPr>
        <p:spPr>
          <a:xfrm flipH="1">
            <a:off x="1797672" y="4877626"/>
            <a:ext cx="1109502" cy="283238"/>
          </a:xfrm>
          <a:custGeom>
            <a:avLst/>
            <a:gdLst/>
            <a:ahLst/>
            <a:cxnLst/>
            <a:rect l="l" t="t" r="r" b="b"/>
            <a:pathLst>
              <a:path w="43054" h="10991" extrusionOk="0">
                <a:moveTo>
                  <a:pt x="21920" y="1"/>
                </a:moveTo>
                <a:cubicBezTo>
                  <a:pt x="19110" y="1"/>
                  <a:pt x="16717" y="2084"/>
                  <a:pt x="15753" y="5025"/>
                </a:cubicBezTo>
                <a:cubicBezTo>
                  <a:pt x="14574" y="3882"/>
                  <a:pt x="12967" y="3168"/>
                  <a:pt x="11181" y="3168"/>
                </a:cubicBezTo>
                <a:cubicBezTo>
                  <a:pt x="7954" y="3168"/>
                  <a:pt x="5275" y="5502"/>
                  <a:pt x="4739" y="8573"/>
                </a:cubicBezTo>
                <a:cubicBezTo>
                  <a:pt x="4299" y="8359"/>
                  <a:pt x="3811" y="8228"/>
                  <a:pt x="3287" y="8228"/>
                </a:cubicBezTo>
                <a:cubicBezTo>
                  <a:pt x="1644" y="8228"/>
                  <a:pt x="275" y="9419"/>
                  <a:pt x="1" y="10990"/>
                </a:cubicBezTo>
                <a:lnTo>
                  <a:pt x="43054" y="10990"/>
                </a:lnTo>
                <a:cubicBezTo>
                  <a:pt x="43054" y="10990"/>
                  <a:pt x="43054" y="10990"/>
                  <a:pt x="43054" y="10978"/>
                </a:cubicBezTo>
                <a:cubicBezTo>
                  <a:pt x="43054" y="8407"/>
                  <a:pt x="40970" y="6323"/>
                  <a:pt x="38398" y="6323"/>
                </a:cubicBezTo>
                <a:cubicBezTo>
                  <a:pt x="37744" y="6323"/>
                  <a:pt x="37124" y="6454"/>
                  <a:pt x="36565" y="6704"/>
                </a:cubicBezTo>
                <a:cubicBezTo>
                  <a:pt x="35815" y="4025"/>
                  <a:pt x="33374" y="2061"/>
                  <a:pt x="30469" y="2061"/>
                </a:cubicBezTo>
                <a:cubicBezTo>
                  <a:pt x="29231" y="2061"/>
                  <a:pt x="28088" y="2418"/>
                  <a:pt x="27123" y="3025"/>
                </a:cubicBezTo>
                <a:cubicBezTo>
                  <a:pt x="25909" y="1191"/>
                  <a:pt x="24028" y="1"/>
                  <a:pt x="21920"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846;p47">
            <a:extLst>
              <a:ext uri="{FF2B5EF4-FFF2-40B4-BE49-F238E27FC236}">
                <a16:creationId xmlns:a16="http://schemas.microsoft.com/office/drawing/2014/main" id="{EB981116-1AC6-DA41-B819-2FCB8FA4AF3E}"/>
              </a:ext>
            </a:extLst>
          </p:cNvPr>
          <p:cNvSpPr txBox="1">
            <a:spLocks noGrp="1"/>
          </p:cNvSpPr>
          <p:nvPr>
            <p:ph type="title"/>
          </p:nvPr>
        </p:nvSpPr>
        <p:spPr>
          <a:xfrm>
            <a:off x="717525" y="542750"/>
            <a:ext cx="7708800" cy="5727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Importance of  </a:t>
            </a:r>
            <a:r>
              <a:rPr lang="en" dirty="0">
                <a:solidFill>
                  <a:srgbClr val="00B0F0"/>
                </a:solidFill>
                <a:sym typeface="Open Sans"/>
              </a:rPr>
              <a:t>Sustainable Marketing</a:t>
            </a:r>
            <a:endParaRPr dirty="0"/>
          </a:p>
        </p:txBody>
      </p:sp>
      <p:grpSp>
        <p:nvGrpSpPr>
          <p:cNvPr id="56" name="Google Shape;851;p47">
            <a:extLst>
              <a:ext uri="{FF2B5EF4-FFF2-40B4-BE49-F238E27FC236}">
                <a16:creationId xmlns:a16="http://schemas.microsoft.com/office/drawing/2014/main" id="{315A0D15-4492-EF41-A71C-84845976D673}"/>
              </a:ext>
            </a:extLst>
          </p:cNvPr>
          <p:cNvGrpSpPr/>
          <p:nvPr/>
        </p:nvGrpSpPr>
        <p:grpSpPr>
          <a:xfrm flipH="1">
            <a:off x="7711983" y="1081531"/>
            <a:ext cx="446222" cy="77476"/>
            <a:chOff x="6146875" y="1767300"/>
            <a:chExt cx="331025" cy="57475"/>
          </a:xfrm>
        </p:grpSpPr>
        <p:sp>
          <p:nvSpPr>
            <p:cNvPr id="57" name="Google Shape;852;p47">
              <a:extLst>
                <a:ext uri="{FF2B5EF4-FFF2-40B4-BE49-F238E27FC236}">
                  <a16:creationId xmlns:a16="http://schemas.microsoft.com/office/drawing/2014/main" id="{D543CE3B-52F5-784E-9CF9-7B3585F920F7}"/>
                </a:ext>
              </a:extLst>
            </p:cNvPr>
            <p:cNvSpPr/>
            <p:nvPr/>
          </p:nvSpPr>
          <p:spPr>
            <a:xfrm>
              <a:off x="6277250"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853;p47">
              <a:extLst>
                <a:ext uri="{FF2B5EF4-FFF2-40B4-BE49-F238E27FC236}">
                  <a16:creationId xmlns:a16="http://schemas.microsoft.com/office/drawing/2014/main" id="{644861EF-C0A3-334C-877A-902553EA88A5}"/>
                </a:ext>
              </a:extLst>
            </p:cNvPr>
            <p:cNvSpPr/>
            <p:nvPr/>
          </p:nvSpPr>
          <p:spPr>
            <a:xfrm>
              <a:off x="6146875"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854;p47">
              <a:extLst>
                <a:ext uri="{FF2B5EF4-FFF2-40B4-BE49-F238E27FC236}">
                  <a16:creationId xmlns:a16="http://schemas.microsoft.com/office/drawing/2014/main" id="{1605B5AD-04EB-CE41-BB1D-B91BC8DDEFC3}"/>
                </a:ext>
              </a:extLst>
            </p:cNvPr>
            <p:cNvSpPr/>
            <p:nvPr/>
          </p:nvSpPr>
          <p:spPr>
            <a:xfrm>
              <a:off x="6403775" y="1767300"/>
              <a:ext cx="74125" cy="57475"/>
            </a:xfrm>
            <a:custGeom>
              <a:avLst/>
              <a:gdLst/>
              <a:ahLst/>
              <a:cxnLst/>
              <a:rect l="l" t="t" r="r" b="b"/>
              <a:pathLst>
                <a:path w="2965" h="2299" extrusionOk="0">
                  <a:moveTo>
                    <a:pt x="1488" y="1"/>
                  </a:moveTo>
                  <a:cubicBezTo>
                    <a:pt x="0" y="1"/>
                    <a:pt x="0" y="2299"/>
                    <a:pt x="1488" y="2299"/>
                  </a:cubicBezTo>
                  <a:cubicBezTo>
                    <a:pt x="2965" y="2299"/>
                    <a:pt x="2965" y="1"/>
                    <a:pt x="1488"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CC13B077-FEE1-A249-BAC4-77C4BB3BB2F8}"/>
              </a:ext>
            </a:extLst>
          </p:cNvPr>
          <p:cNvSpPr txBox="1"/>
          <p:nvPr/>
        </p:nvSpPr>
        <p:spPr>
          <a:xfrm>
            <a:off x="1040108" y="1181185"/>
            <a:ext cx="7485562" cy="373999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1600" dirty="0"/>
              <a:t>Companies around the world have voluntarily adopted several sustainable marketing practices (Ioannou and Serafeim, 2019). </a:t>
            </a:r>
          </a:p>
          <a:p>
            <a:pPr marL="285750" indent="-285750" algn="just">
              <a:lnSpc>
                <a:spcPct val="150000"/>
              </a:lnSpc>
              <a:buFont typeface="Arial" panose="020B0604020202020204" pitchFamily="34" charset="0"/>
              <a:buChar char="•"/>
            </a:pPr>
            <a:r>
              <a:rPr lang="en-US" sz="1600" dirty="0"/>
              <a:t>Companies risk being left behind the global trend if they fail to adapt (Deloitte, 2012).</a:t>
            </a:r>
            <a:endParaRPr lang="en-ES" sz="1600" dirty="0"/>
          </a:p>
          <a:p>
            <a:pPr marL="285750" indent="-285750" algn="just">
              <a:lnSpc>
                <a:spcPct val="150000"/>
              </a:lnSpc>
              <a:buFont typeface="Arial" panose="020B0604020202020204" pitchFamily="34" charset="0"/>
              <a:buChar char="•"/>
            </a:pPr>
            <a:r>
              <a:rPr lang="en-US" sz="1600" dirty="0"/>
              <a:t>Consumers have a growing concern about the effects brand they purchase have on the planet (Ibid). </a:t>
            </a:r>
            <a:endParaRPr lang="en-ES" sz="1600" dirty="0"/>
          </a:p>
          <a:p>
            <a:pPr marL="285750" indent="-285750" algn="just">
              <a:lnSpc>
                <a:spcPct val="150000"/>
              </a:lnSpc>
              <a:buFont typeface="Arial" panose="020B0604020202020204" pitchFamily="34" charset="0"/>
              <a:buChar char="•"/>
            </a:pPr>
            <a:r>
              <a:rPr lang="en-US" sz="1600" dirty="0"/>
              <a:t>Modern day technology allows firms to communicate better their sustainable marketing strategy. (Tosun, P, 2017) </a:t>
            </a:r>
          </a:p>
          <a:p>
            <a:pPr marL="285750" indent="-285750" algn="just">
              <a:lnSpc>
                <a:spcPct val="150000"/>
              </a:lnSpc>
              <a:buFont typeface="Arial" panose="020B0604020202020204" pitchFamily="34" charset="0"/>
              <a:buChar char="•"/>
            </a:pPr>
            <a:r>
              <a:rPr lang="en-US" sz="1600" dirty="0"/>
              <a:t>Tesco’s effort to tackle food wastage is a good example of sustainable marketing that was effective. </a:t>
            </a:r>
            <a:endParaRPr lang="en-ES" sz="1600" dirty="0"/>
          </a:p>
        </p:txBody>
      </p:sp>
      <p:sp>
        <p:nvSpPr>
          <p:cNvPr id="19" name="TextBox 18">
            <a:extLst>
              <a:ext uri="{FF2B5EF4-FFF2-40B4-BE49-F238E27FC236}">
                <a16:creationId xmlns:a16="http://schemas.microsoft.com/office/drawing/2014/main" id="{395041EB-F001-5E49-9B12-19BD91F58B04}"/>
              </a:ext>
            </a:extLst>
          </p:cNvPr>
          <p:cNvSpPr txBox="1"/>
          <p:nvPr/>
        </p:nvSpPr>
        <p:spPr>
          <a:xfrm>
            <a:off x="0" y="0"/>
            <a:ext cx="9144000" cy="307777"/>
          </a:xfrm>
          <a:prstGeom prst="rect">
            <a:avLst/>
          </a:prstGeom>
          <a:noFill/>
        </p:spPr>
        <p:txBody>
          <a:bodyPr wrap="square" rtlCol="0">
            <a:spAutoFit/>
          </a:bodyPr>
          <a:lstStyle/>
          <a:p>
            <a:r>
              <a:rPr lang="en-GB" dirty="0"/>
              <a:t>Student ID: </a:t>
            </a:r>
            <a:r>
              <a:rPr lang="en" dirty="0"/>
              <a:t>1904439			Module: BMMB7012D</a:t>
            </a:r>
            <a:r>
              <a:rPr lang="en-GB" dirty="0"/>
              <a:t>			           21</a:t>
            </a:r>
            <a:r>
              <a:rPr lang="en-GB" baseline="30000" dirty="0"/>
              <a:t>st</a:t>
            </a:r>
            <a:r>
              <a:rPr lang="en-GB" dirty="0"/>
              <a:t> July 2020</a:t>
            </a:r>
            <a:endParaRPr lang="en" dirty="0"/>
          </a:p>
        </p:txBody>
      </p:sp>
      <p:pic>
        <p:nvPicPr>
          <p:cNvPr id="3" name="slide 4" descr="slide 4">
            <a:hlinkClick r:id="" action="ppaction://media"/>
            <a:extLst>
              <a:ext uri="{FF2B5EF4-FFF2-40B4-BE49-F238E27FC236}">
                <a16:creationId xmlns:a16="http://schemas.microsoft.com/office/drawing/2014/main" id="{CE406DF3-2D66-6E40-853B-850DFAD8D0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11125" y="422700"/>
            <a:ext cx="812800" cy="812800"/>
          </a:xfrm>
          <a:prstGeom prst="rect">
            <a:avLst/>
          </a:prstGeom>
        </p:spPr>
      </p:pic>
    </p:spTree>
    <p:extLst>
      <p:ext uri="{BB962C8B-B14F-4D97-AF65-F5344CB8AC3E}">
        <p14:creationId xmlns:p14="http://schemas.microsoft.com/office/powerpoint/2010/main" val="2744455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7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grpSp>
        <p:nvGrpSpPr>
          <p:cNvPr id="791" name="Google Shape;791;p46"/>
          <p:cNvGrpSpPr/>
          <p:nvPr/>
        </p:nvGrpSpPr>
        <p:grpSpPr>
          <a:xfrm rot="-3108865">
            <a:off x="377868" y="4286613"/>
            <a:ext cx="448943" cy="711247"/>
            <a:chOff x="-1904298" y="1056455"/>
            <a:chExt cx="581725" cy="921611"/>
          </a:xfrm>
        </p:grpSpPr>
        <p:sp>
          <p:nvSpPr>
            <p:cNvPr id="792" name="Google Shape;792;p46"/>
            <p:cNvSpPr/>
            <p:nvPr/>
          </p:nvSpPr>
          <p:spPr>
            <a:xfrm>
              <a:off x="-1904298" y="1056455"/>
              <a:ext cx="581725" cy="887132"/>
            </a:xfrm>
            <a:custGeom>
              <a:avLst/>
              <a:gdLst/>
              <a:ahLst/>
              <a:cxnLst/>
              <a:rect l="l" t="t" r="r" b="b"/>
              <a:pathLst>
                <a:path w="38196" h="58249" extrusionOk="0">
                  <a:moveTo>
                    <a:pt x="34903" y="0"/>
                  </a:moveTo>
                  <a:cubicBezTo>
                    <a:pt x="34867" y="0"/>
                    <a:pt x="34830" y="5"/>
                    <a:pt x="34790" y="15"/>
                  </a:cubicBezTo>
                  <a:cubicBezTo>
                    <a:pt x="28206" y="1801"/>
                    <a:pt x="22396" y="5385"/>
                    <a:pt x="17002" y="9468"/>
                  </a:cubicBezTo>
                  <a:cubicBezTo>
                    <a:pt x="11918" y="13326"/>
                    <a:pt x="6870" y="17434"/>
                    <a:pt x="3929" y="23232"/>
                  </a:cubicBezTo>
                  <a:cubicBezTo>
                    <a:pt x="1143" y="28733"/>
                    <a:pt x="179" y="34983"/>
                    <a:pt x="83" y="41103"/>
                  </a:cubicBezTo>
                  <a:cubicBezTo>
                    <a:pt x="0" y="46771"/>
                    <a:pt x="310" y="52998"/>
                    <a:pt x="4120" y="57534"/>
                  </a:cubicBezTo>
                  <a:cubicBezTo>
                    <a:pt x="4191" y="57635"/>
                    <a:pt x="4287" y="57668"/>
                    <a:pt x="4373" y="57668"/>
                  </a:cubicBezTo>
                  <a:cubicBezTo>
                    <a:pt x="4388" y="57668"/>
                    <a:pt x="4403" y="57667"/>
                    <a:pt x="4417" y="57665"/>
                  </a:cubicBezTo>
                  <a:lnTo>
                    <a:pt x="4417" y="57665"/>
                  </a:lnTo>
                  <a:cubicBezTo>
                    <a:pt x="4322" y="57903"/>
                    <a:pt x="4429" y="58248"/>
                    <a:pt x="4774" y="58248"/>
                  </a:cubicBezTo>
                  <a:cubicBezTo>
                    <a:pt x="16324" y="58213"/>
                    <a:pt x="26372" y="48259"/>
                    <a:pt x="31444" y="38674"/>
                  </a:cubicBezTo>
                  <a:cubicBezTo>
                    <a:pt x="37648" y="26983"/>
                    <a:pt x="38195" y="13278"/>
                    <a:pt x="35874" y="467"/>
                  </a:cubicBezTo>
                  <a:cubicBezTo>
                    <a:pt x="35836" y="265"/>
                    <a:pt x="35686" y="176"/>
                    <a:pt x="35526" y="176"/>
                  </a:cubicBezTo>
                  <a:cubicBezTo>
                    <a:pt x="35432" y="176"/>
                    <a:pt x="35334" y="207"/>
                    <a:pt x="35254" y="265"/>
                  </a:cubicBezTo>
                  <a:cubicBezTo>
                    <a:pt x="35205" y="116"/>
                    <a:pt x="35081" y="0"/>
                    <a:pt x="34903" y="0"/>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46"/>
            <p:cNvSpPr/>
            <p:nvPr/>
          </p:nvSpPr>
          <p:spPr>
            <a:xfrm>
              <a:off x="-1862965" y="1216748"/>
              <a:ext cx="442995" cy="761317"/>
            </a:xfrm>
            <a:custGeom>
              <a:avLst/>
              <a:gdLst/>
              <a:ahLst/>
              <a:cxnLst/>
              <a:rect l="l" t="t" r="r" b="b"/>
              <a:pathLst>
                <a:path w="29087" h="49988" extrusionOk="0">
                  <a:moveTo>
                    <a:pt x="21381" y="0"/>
                  </a:moveTo>
                  <a:cubicBezTo>
                    <a:pt x="21179" y="0"/>
                    <a:pt x="20962" y="128"/>
                    <a:pt x="20932" y="384"/>
                  </a:cubicBezTo>
                  <a:cubicBezTo>
                    <a:pt x="20491" y="4468"/>
                    <a:pt x="20277" y="13386"/>
                    <a:pt x="20325" y="13540"/>
                  </a:cubicBezTo>
                  <a:cubicBezTo>
                    <a:pt x="17836" y="17624"/>
                    <a:pt x="15348" y="21696"/>
                    <a:pt x="12871" y="25780"/>
                  </a:cubicBezTo>
                  <a:cubicBezTo>
                    <a:pt x="12657" y="26137"/>
                    <a:pt x="12443" y="26494"/>
                    <a:pt x="12228" y="26852"/>
                  </a:cubicBezTo>
                  <a:cubicBezTo>
                    <a:pt x="10454" y="22565"/>
                    <a:pt x="9609" y="18065"/>
                    <a:pt x="9728" y="13433"/>
                  </a:cubicBezTo>
                  <a:cubicBezTo>
                    <a:pt x="9740" y="13171"/>
                    <a:pt x="9544" y="13040"/>
                    <a:pt x="9343" y="13040"/>
                  </a:cubicBezTo>
                  <a:cubicBezTo>
                    <a:pt x="9142" y="13040"/>
                    <a:pt x="8936" y="13171"/>
                    <a:pt x="8930" y="13433"/>
                  </a:cubicBezTo>
                  <a:cubicBezTo>
                    <a:pt x="8799" y="18196"/>
                    <a:pt x="9669" y="22839"/>
                    <a:pt x="11526" y="27245"/>
                  </a:cubicBezTo>
                  <a:cubicBezTo>
                    <a:pt x="11585" y="27387"/>
                    <a:pt x="11716" y="27471"/>
                    <a:pt x="11847" y="27495"/>
                  </a:cubicBezTo>
                  <a:cubicBezTo>
                    <a:pt x="8859" y="32483"/>
                    <a:pt x="6001" y="37567"/>
                    <a:pt x="3692" y="42889"/>
                  </a:cubicBezTo>
                  <a:cubicBezTo>
                    <a:pt x="1668" y="38996"/>
                    <a:pt x="834" y="34745"/>
                    <a:pt x="1227" y="30364"/>
                  </a:cubicBezTo>
                  <a:cubicBezTo>
                    <a:pt x="1251" y="30108"/>
                    <a:pt x="1063" y="29980"/>
                    <a:pt x="864" y="29980"/>
                  </a:cubicBezTo>
                  <a:cubicBezTo>
                    <a:pt x="664" y="29980"/>
                    <a:pt x="453" y="30108"/>
                    <a:pt x="429" y="30364"/>
                  </a:cubicBezTo>
                  <a:cubicBezTo>
                    <a:pt x="1" y="35019"/>
                    <a:pt x="953" y="39556"/>
                    <a:pt x="3180" y="43675"/>
                  </a:cubicBezTo>
                  <a:cubicBezTo>
                    <a:pt x="3215" y="43723"/>
                    <a:pt x="3251" y="43770"/>
                    <a:pt x="3299" y="43806"/>
                  </a:cubicBezTo>
                  <a:cubicBezTo>
                    <a:pt x="2513" y="45663"/>
                    <a:pt x="1799" y="47557"/>
                    <a:pt x="1167" y="49497"/>
                  </a:cubicBezTo>
                  <a:cubicBezTo>
                    <a:pt x="1074" y="49793"/>
                    <a:pt x="1320" y="49988"/>
                    <a:pt x="1563" y="49988"/>
                  </a:cubicBezTo>
                  <a:cubicBezTo>
                    <a:pt x="1722" y="49988"/>
                    <a:pt x="1880" y="49904"/>
                    <a:pt x="1941" y="49712"/>
                  </a:cubicBezTo>
                  <a:cubicBezTo>
                    <a:pt x="3323" y="45449"/>
                    <a:pt x="5132" y="41389"/>
                    <a:pt x="7168" y="37436"/>
                  </a:cubicBezTo>
                  <a:cubicBezTo>
                    <a:pt x="7216" y="37532"/>
                    <a:pt x="7287" y="37603"/>
                    <a:pt x="7430" y="37627"/>
                  </a:cubicBezTo>
                  <a:cubicBezTo>
                    <a:pt x="8398" y="37795"/>
                    <a:pt x="9366" y="37879"/>
                    <a:pt x="10324" y="37879"/>
                  </a:cubicBezTo>
                  <a:cubicBezTo>
                    <a:pt x="13834" y="37879"/>
                    <a:pt x="17225" y="36758"/>
                    <a:pt x="20087" y="34579"/>
                  </a:cubicBezTo>
                  <a:cubicBezTo>
                    <a:pt x="20431" y="34323"/>
                    <a:pt x="20214" y="33799"/>
                    <a:pt x="19894" y="33799"/>
                  </a:cubicBezTo>
                  <a:cubicBezTo>
                    <a:pt x="19826" y="33799"/>
                    <a:pt x="19754" y="33822"/>
                    <a:pt x="19682" y="33876"/>
                  </a:cubicBezTo>
                  <a:cubicBezTo>
                    <a:pt x="16937" y="35970"/>
                    <a:pt x="13691" y="37085"/>
                    <a:pt x="10318" y="37085"/>
                  </a:cubicBezTo>
                  <a:cubicBezTo>
                    <a:pt x="9433" y="37085"/>
                    <a:pt x="8540" y="37009"/>
                    <a:pt x="7644" y="36853"/>
                  </a:cubicBezTo>
                  <a:cubicBezTo>
                    <a:pt x="7615" y="36847"/>
                    <a:pt x="7585" y="36844"/>
                    <a:pt x="7557" y="36844"/>
                  </a:cubicBezTo>
                  <a:cubicBezTo>
                    <a:pt x="7528" y="36844"/>
                    <a:pt x="7502" y="36847"/>
                    <a:pt x="7478" y="36853"/>
                  </a:cubicBezTo>
                  <a:cubicBezTo>
                    <a:pt x="9478" y="33019"/>
                    <a:pt x="11693" y="29281"/>
                    <a:pt x="13943" y="25578"/>
                  </a:cubicBezTo>
                  <a:cubicBezTo>
                    <a:pt x="14872" y="24042"/>
                    <a:pt x="15812" y="22518"/>
                    <a:pt x="16741" y="20982"/>
                  </a:cubicBezTo>
                  <a:cubicBezTo>
                    <a:pt x="16788" y="21006"/>
                    <a:pt x="16848" y="21018"/>
                    <a:pt x="16919" y="21018"/>
                  </a:cubicBezTo>
                  <a:cubicBezTo>
                    <a:pt x="20956" y="20768"/>
                    <a:pt x="24861" y="19946"/>
                    <a:pt x="28659" y="18553"/>
                  </a:cubicBezTo>
                  <a:cubicBezTo>
                    <a:pt x="29087" y="18393"/>
                    <a:pt x="28967" y="17753"/>
                    <a:pt x="28585" y="17753"/>
                  </a:cubicBezTo>
                  <a:cubicBezTo>
                    <a:pt x="28542" y="17753"/>
                    <a:pt x="28495" y="17761"/>
                    <a:pt x="28445" y="17779"/>
                  </a:cubicBezTo>
                  <a:cubicBezTo>
                    <a:pt x="24813" y="19113"/>
                    <a:pt x="21087" y="19910"/>
                    <a:pt x="17229" y="20184"/>
                  </a:cubicBezTo>
                  <a:cubicBezTo>
                    <a:pt x="21075" y="13874"/>
                    <a:pt x="24944" y="7564"/>
                    <a:pt x="28790" y="1265"/>
                  </a:cubicBezTo>
                  <a:cubicBezTo>
                    <a:pt x="28979" y="953"/>
                    <a:pt x="28702" y="663"/>
                    <a:pt x="28427" y="663"/>
                  </a:cubicBezTo>
                  <a:cubicBezTo>
                    <a:pt x="28303" y="663"/>
                    <a:pt x="28180" y="721"/>
                    <a:pt x="28099" y="860"/>
                  </a:cubicBezTo>
                  <a:cubicBezTo>
                    <a:pt x="25790" y="4635"/>
                    <a:pt x="23468" y="8409"/>
                    <a:pt x="21158" y="12183"/>
                  </a:cubicBezTo>
                  <a:cubicBezTo>
                    <a:pt x="21134" y="8242"/>
                    <a:pt x="21313" y="4313"/>
                    <a:pt x="21741" y="384"/>
                  </a:cubicBezTo>
                  <a:cubicBezTo>
                    <a:pt x="21771" y="128"/>
                    <a:pt x="21584" y="0"/>
                    <a:pt x="21381" y="0"/>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4" name="Google Shape;794;p46"/>
          <p:cNvGrpSpPr/>
          <p:nvPr/>
        </p:nvGrpSpPr>
        <p:grpSpPr>
          <a:xfrm rot="-2014239">
            <a:off x="604038" y="4210956"/>
            <a:ext cx="687216" cy="635164"/>
            <a:chOff x="-1855532" y="1600966"/>
            <a:chExt cx="890361" cy="822923"/>
          </a:xfrm>
        </p:grpSpPr>
        <p:sp>
          <p:nvSpPr>
            <p:cNvPr id="795" name="Google Shape;795;p46"/>
            <p:cNvSpPr/>
            <p:nvPr/>
          </p:nvSpPr>
          <p:spPr>
            <a:xfrm>
              <a:off x="-1855532" y="1600966"/>
              <a:ext cx="890361" cy="822923"/>
            </a:xfrm>
            <a:custGeom>
              <a:avLst/>
              <a:gdLst/>
              <a:ahLst/>
              <a:cxnLst/>
              <a:rect l="l" t="t" r="r" b="b"/>
              <a:pathLst>
                <a:path w="58461" h="54033" extrusionOk="0">
                  <a:moveTo>
                    <a:pt x="47321" y="1"/>
                  </a:moveTo>
                  <a:cubicBezTo>
                    <a:pt x="40441" y="1"/>
                    <a:pt x="37679" y="10881"/>
                    <a:pt x="33040" y="10881"/>
                  </a:cubicBezTo>
                  <a:cubicBezTo>
                    <a:pt x="32537" y="10881"/>
                    <a:pt x="32012" y="10754"/>
                    <a:pt x="31457" y="10470"/>
                  </a:cubicBezTo>
                  <a:cubicBezTo>
                    <a:pt x="28833" y="9132"/>
                    <a:pt x="29046" y="767"/>
                    <a:pt x="24301" y="767"/>
                  </a:cubicBezTo>
                  <a:cubicBezTo>
                    <a:pt x="23556" y="767"/>
                    <a:pt x="22689" y="973"/>
                    <a:pt x="21670" y="1445"/>
                  </a:cubicBezTo>
                  <a:cubicBezTo>
                    <a:pt x="14944" y="4554"/>
                    <a:pt x="18014" y="15188"/>
                    <a:pt x="14423" y="15188"/>
                  </a:cubicBezTo>
                  <a:cubicBezTo>
                    <a:pt x="14149" y="15188"/>
                    <a:pt x="13837" y="15126"/>
                    <a:pt x="13479" y="14994"/>
                  </a:cubicBezTo>
                  <a:cubicBezTo>
                    <a:pt x="13466" y="14995"/>
                    <a:pt x="13454" y="14995"/>
                    <a:pt x="13442" y="14995"/>
                  </a:cubicBezTo>
                  <a:cubicBezTo>
                    <a:pt x="13056" y="14995"/>
                    <a:pt x="12597" y="14648"/>
                    <a:pt x="12193" y="14601"/>
                  </a:cubicBezTo>
                  <a:cubicBezTo>
                    <a:pt x="11921" y="14565"/>
                    <a:pt x="11656" y="14547"/>
                    <a:pt x="11398" y="14547"/>
                  </a:cubicBezTo>
                  <a:cubicBezTo>
                    <a:pt x="5868" y="14547"/>
                    <a:pt x="3575" y="22683"/>
                    <a:pt x="2596" y="26960"/>
                  </a:cubicBezTo>
                  <a:cubicBezTo>
                    <a:pt x="1" y="38140"/>
                    <a:pt x="3632" y="48629"/>
                    <a:pt x="3704" y="48677"/>
                  </a:cubicBezTo>
                  <a:cubicBezTo>
                    <a:pt x="8356" y="51599"/>
                    <a:pt x="14802" y="54033"/>
                    <a:pt x="20602" y="54033"/>
                  </a:cubicBezTo>
                  <a:cubicBezTo>
                    <a:pt x="22862" y="54033"/>
                    <a:pt x="25025" y="53663"/>
                    <a:pt x="26945" y="52809"/>
                  </a:cubicBezTo>
                  <a:cubicBezTo>
                    <a:pt x="34374" y="49499"/>
                    <a:pt x="30564" y="43272"/>
                    <a:pt x="30445" y="42355"/>
                  </a:cubicBezTo>
                  <a:cubicBezTo>
                    <a:pt x="30087" y="39653"/>
                    <a:pt x="31775" y="39051"/>
                    <a:pt x="33805" y="39051"/>
                  </a:cubicBezTo>
                  <a:cubicBezTo>
                    <a:pt x="35353" y="39051"/>
                    <a:pt x="37101" y="39402"/>
                    <a:pt x="38291" y="39438"/>
                  </a:cubicBezTo>
                  <a:cubicBezTo>
                    <a:pt x="38426" y="39442"/>
                    <a:pt x="38560" y="39444"/>
                    <a:pt x="38694" y="39444"/>
                  </a:cubicBezTo>
                  <a:cubicBezTo>
                    <a:pt x="43697" y="39444"/>
                    <a:pt x="48722" y="36430"/>
                    <a:pt x="47864" y="30830"/>
                  </a:cubicBezTo>
                  <a:cubicBezTo>
                    <a:pt x="47185" y="26484"/>
                    <a:pt x="43578" y="24353"/>
                    <a:pt x="49531" y="18495"/>
                  </a:cubicBezTo>
                  <a:cubicBezTo>
                    <a:pt x="58461" y="9708"/>
                    <a:pt x="54186" y="695"/>
                    <a:pt x="48043" y="40"/>
                  </a:cubicBezTo>
                  <a:cubicBezTo>
                    <a:pt x="47797" y="14"/>
                    <a:pt x="47556" y="1"/>
                    <a:pt x="47321" y="1"/>
                  </a:cubicBezTo>
                  <a:close/>
                </a:path>
              </a:pathLst>
            </a:custGeom>
            <a:solidFill>
              <a:srgbClr val="75D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46"/>
            <p:cNvSpPr/>
            <p:nvPr/>
          </p:nvSpPr>
          <p:spPr>
            <a:xfrm>
              <a:off x="-1801299" y="1673750"/>
              <a:ext cx="648448" cy="672557"/>
            </a:xfrm>
            <a:custGeom>
              <a:avLst/>
              <a:gdLst/>
              <a:ahLst/>
              <a:cxnLst/>
              <a:rect l="l" t="t" r="r" b="b"/>
              <a:pathLst>
                <a:path w="42577" h="44160" extrusionOk="0">
                  <a:moveTo>
                    <a:pt x="20562" y="1"/>
                  </a:moveTo>
                  <a:cubicBezTo>
                    <a:pt x="20402" y="1"/>
                    <a:pt x="20242" y="87"/>
                    <a:pt x="20181" y="286"/>
                  </a:cubicBezTo>
                  <a:cubicBezTo>
                    <a:pt x="19014" y="4024"/>
                    <a:pt x="18645" y="7906"/>
                    <a:pt x="18645" y="11823"/>
                  </a:cubicBezTo>
                  <a:cubicBezTo>
                    <a:pt x="18645" y="16121"/>
                    <a:pt x="19026" y="20431"/>
                    <a:pt x="17776" y="24622"/>
                  </a:cubicBezTo>
                  <a:cubicBezTo>
                    <a:pt x="17752" y="24705"/>
                    <a:pt x="17752" y="24789"/>
                    <a:pt x="17776" y="24848"/>
                  </a:cubicBezTo>
                  <a:cubicBezTo>
                    <a:pt x="12656" y="28956"/>
                    <a:pt x="7822" y="33397"/>
                    <a:pt x="3762" y="38528"/>
                  </a:cubicBezTo>
                  <a:cubicBezTo>
                    <a:pt x="4298" y="35540"/>
                    <a:pt x="3631" y="32516"/>
                    <a:pt x="3465" y="29492"/>
                  </a:cubicBezTo>
                  <a:cubicBezTo>
                    <a:pt x="3262" y="25693"/>
                    <a:pt x="3607" y="21931"/>
                    <a:pt x="5060" y="18395"/>
                  </a:cubicBezTo>
                  <a:cubicBezTo>
                    <a:pt x="5175" y="18100"/>
                    <a:pt x="4939" y="17910"/>
                    <a:pt x="4689" y="17910"/>
                  </a:cubicBezTo>
                  <a:cubicBezTo>
                    <a:pt x="4524" y="17910"/>
                    <a:pt x="4354" y="17992"/>
                    <a:pt x="4274" y="18181"/>
                  </a:cubicBezTo>
                  <a:cubicBezTo>
                    <a:pt x="2988" y="21348"/>
                    <a:pt x="2548" y="24693"/>
                    <a:pt x="2607" y="28098"/>
                  </a:cubicBezTo>
                  <a:cubicBezTo>
                    <a:pt x="2679" y="31885"/>
                    <a:pt x="3822" y="35814"/>
                    <a:pt x="2703" y="39517"/>
                  </a:cubicBezTo>
                  <a:cubicBezTo>
                    <a:pt x="2667" y="39659"/>
                    <a:pt x="2691" y="39767"/>
                    <a:pt x="2762" y="39862"/>
                  </a:cubicBezTo>
                  <a:cubicBezTo>
                    <a:pt x="1869" y="41064"/>
                    <a:pt x="1000" y="42291"/>
                    <a:pt x="190" y="43565"/>
                  </a:cubicBezTo>
                  <a:cubicBezTo>
                    <a:pt x="0" y="43871"/>
                    <a:pt x="281" y="44160"/>
                    <a:pt x="562" y="44160"/>
                  </a:cubicBezTo>
                  <a:cubicBezTo>
                    <a:pt x="686" y="44160"/>
                    <a:pt x="809" y="44104"/>
                    <a:pt x="893" y="43969"/>
                  </a:cubicBezTo>
                  <a:cubicBezTo>
                    <a:pt x="1988" y="42219"/>
                    <a:pt x="3203" y="40540"/>
                    <a:pt x="4477" y="38933"/>
                  </a:cubicBezTo>
                  <a:cubicBezTo>
                    <a:pt x="4665" y="38923"/>
                    <a:pt x="4852" y="38919"/>
                    <a:pt x="5039" y="38919"/>
                  </a:cubicBezTo>
                  <a:cubicBezTo>
                    <a:pt x="8447" y="38919"/>
                    <a:pt x="11650" y="40492"/>
                    <a:pt x="15025" y="40910"/>
                  </a:cubicBezTo>
                  <a:cubicBezTo>
                    <a:pt x="15977" y="41029"/>
                    <a:pt x="16929" y="41086"/>
                    <a:pt x="17878" y="41086"/>
                  </a:cubicBezTo>
                  <a:cubicBezTo>
                    <a:pt x="19862" y="41086"/>
                    <a:pt x="21836" y="40837"/>
                    <a:pt x="23777" y="40386"/>
                  </a:cubicBezTo>
                  <a:cubicBezTo>
                    <a:pt x="24256" y="40274"/>
                    <a:pt x="24099" y="39590"/>
                    <a:pt x="23657" y="39590"/>
                  </a:cubicBezTo>
                  <a:cubicBezTo>
                    <a:pt x="23627" y="39590"/>
                    <a:pt x="23595" y="39593"/>
                    <a:pt x="23562" y="39600"/>
                  </a:cubicBezTo>
                  <a:cubicBezTo>
                    <a:pt x="21684" y="40042"/>
                    <a:pt x="19777" y="40275"/>
                    <a:pt x="17868" y="40275"/>
                  </a:cubicBezTo>
                  <a:cubicBezTo>
                    <a:pt x="16281" y="40275"/>
                    <a:pt x="14694" y="40114"/>
                    <a:pt x="13120" y="39778"/>
                  </a:cubicBezTo>
                  <a:cubicBezTo>
                    <a:pt x="10418" y="39207"/>
                    <a:pt x="7882" y="38147"/>
                    <a:pt x="5119" y="38124"/>
                  </a:cubicBezTo>
                  <a:cubicBezTo>
                    <a:pt x="9632" y="32647"/>
                    <a:pt x="15037" y="27991"/>
                    <a:pt x="20657" y="23622"/>
                  </a:cubicBezTo>
                  <a:cubicBezTo>
                    <a:pt x="20693" y="23634"/>
                    <a:pt x="20717" y="23657"/>
                    <a:pt x="20764" y="23669"/>
                  </a:cubicBezTo>
                  <a:cubicBezTo>
                    <a:pt x="23741" y="24158"/>
                    <a:pt x="26479" y="25479"/>
                    <a:pt x="29503" y="25872"/>
                  </a:cubicBezTo>
                  <a:cubicBezTo>
                    <a:pt x="30510" y="26003"/>
                    <a:pt x="31519" y="26065"/>
                    <a:pt x="32526" y="26065"/>
                  </a:cubicBezTo>
                  <a:cubicBezTo>
                    <a:pt x="34258" y="26065"/>
                    <a:pt x="35986" y="25882"/>
                    <a:pt x="37695" y="25551"/>
                  </a:cubicBezTo>
                  <a:cubicBezTo>
                    <a:pt x="38177" y="25461"/>
                    <a:pt x="38015" y="24769"/>
                    <a:pt x="37566" y="24769"/>
                  </a:cubicBezTo>
                  <a:cubicBezTo>
                    <a:pt x="37539" y="24769"/>
                    <a:pt x="37510" y="24771"/>
                    <a:pt x="37481" y="24777"/>
                  </a:cubicBezTo>
                  <a:cubicBezTo>
                    <a:pt x="35839" y="25091"/>
                    <a:pt x="34184" y="25260"/>
                    <a:pt x="32529" y="25260"/>
                  </a:cubicBezTo>
                  <a:cubicBezTo>
                    <a:pt x="31109" y="25260"/>
                    <a:pt x="29689" y="25136"/>
                    <a:pt x="28277" y="24872"/>
                  </a:cubicBezTo>
                  <a:cubicBezTo>
                    <a:pt x="25955" y="24431"/>
                    <a:pt x="23788" y="23455"/>
                    <a:pt x="21479" y="22991"/>
                  </a:cubicBezTo>
                  <a:cubicBezTo>
                    <a:pt x="21872" y="22693"/>
                    <a:pt x="22253" y="22395"/>
                    <a:pt x="22645" y="22098"/>
                  </a:cubicBezTo>
                  <a:cubicBezTo>
                    <a:pt x="29956" y="16538"/>
                    <a:pt x="37481" y="10965"/>
                    <a:pt x="42386" y="3036"/>
                  </a:cubicBezTo>
                  <a:cubicBezTo>
                    <a:pt x="42576" y="2730"/>
                    <a:pt x="42301" y="2441"/>
                    <a:pt x="42023" y="2441"/>
                  </a:cubicBezTo>
                  <a:cubicBezTo>
                    <a:pt x="41901" y="2441"/>
                    <a:pt x="41779" y="2497"/>
                    <a:pt x="41695" y="2631"/>
                  </a:cubicBezTo>
                  <a:cubicBezTo>
                    <a:pt x="36385" y="11192"/>
                    <a:pt x="27991" y="16954"/>
                    <a:pt x="20145" y="22991"/>
                  </a:cubicBezTo>
                  <a:cubicBezTo>
                    <a:pt x="19681" y="23360"/>
                    <a:pt x="19216" y="23717"/>
                    <a:pt x="18740" y="24086"/>
                  </a:cubicBezTo>
                  <a:cubicBezTo>
                    <a:pt x="19645" y="20538"/>
                    <a:pt x="19514" y="16919"/>
                    <a:pt x="19467" y="13263"/>
                  </a:cubicBezTo>
                  <a:cubicBezTo>
                    <a:pt x="19395" y="8941"/>
                    <a:pt x="19669" y="4655"/>
                    <a:pt x="20955" y="500"/>
                  </a:cubicBezTo>
                  <a:cubicBezTo>
                    <a:pt x="21048" y="199"/>
                    <a:pt x="20804" y="1"/>
                    <a:pt x="20562" y="1"/>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7" name="Google Shape;797;p46"/>
          <p:cNvSpPr/>
          <p:nvPr/>
        </p:nvSpPr>
        <p:spPr>
          <a:xfrm flipH="1">
            <a:off x="578963" y="4441778"/>
            <a:ext cx="2817107" cy="719102"/>
          </a:xfrm>
          <a:custGeom>
            <a:avLst/>
            <a:gdLst/>
            <a:ahLst/>
            <a:cxnLst/>
            <a:rect l="l" t="t" r="r" b="b"/>
            <a:pathLst>
              <a:path w="90025" h="22980" extrusionOk="0">
                <a:moveTo>
                  <a:pt x="45816" y="1"/>
                </a:moveTo>
                <a:cubicBezTo>
                  <a:pt x="39946" y="1"/>
                  <a:pt x="34946" y="4358"/>
                  <a:pt x="32934" y="10502"/>
                </a:cubicBezTo>
                <a:cubicBezTo>
                  <a:pt x="30469" y="8097"/>
                  <a:pt x="27100" y="6609"/>
                  <a:pt x="23373" y="6609"/>
                </a:cubicBezTo>
                <a:cubicBezTo>
                  <a:pt x="16634" y="6609"/>
                  <a:pt x="11038" y="11490"/>
                  <a:pt x="9907" y="17920"/>
                </a:cubicBezTo>
                <a:cubicBezTo>
                  <a:pt x="8990" y="17467"/>
                  <a:pt x="7966" y="17193"/>
                  <a:pt x="6871" y="17193"/>
                </a:cubicBezTo>
                <a:cubicBezTo>
                  <a:pt x="3430" y="17193"/>
                  <a:pt x="584" y="19694"/>
                  <a:pt x="1" y="22980"/>
                </a:cubicBezTo>
                <a:lnTo>
                  <a:pt x="90012" y="22980"/>
                </a:lnTo>
                <a:cubicBezTo>
                  <a:pt x="90012" y="22968"/>
                  <a:pt x="90024" y="22956"/>
                  <a:pt x="90024" y="22956"/>
                </a:cubicBezTo>
                <a:cubicBezTo>
                  <a:pt x="90024" y="17574"/>
                  <a:pt x="85655" y="13205"/>
                  <a:pt x="80273" y="13205"/>
                </a:cubicBezTo>
                <a:cubicBezTo>
                  <a:pt x="78916" y="13205"/>
                  <a:pt x="77618" y="13491"/>
                  <a:pt x="76439" y="14002"/>
                </a:cubicBezTo>
                <a:cubicBezTo>
                  <a:pt x="74879" y="8407"/>
                  <a:pt x="69772" y="4299"/>
                  <a:pt x="63688" y="4299"/>
                </a:cubicBezTo>
                <a:cubicBezTo>
                  <a:pt x="61116" y="4299"/>
                  <a:pt x="58723" y="5049"/>
                  <a:pt x="56699" y="6311"/>
                </a:cubicBezTo>
                <a:cubicBezTo>
                  <a:pt x="54163" y="2477"/>
                  <a:pt x="50233" y="1"/>
                  <a:pt x="45816"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46"/>
          <p:cNvSpPr/>
          <p:nvPr/>
        </p:nvSpPr>
        <p:spPr>
          <a:xfrm flipH="1">
            <a:off x="154419" y="4816944"/>
            <a:ext cx="1347267" cy="343936"/>
          </a:xfrm>
          <a:custGeom>
            <a:avLst/>
            <a:gdLst/>
            <a:ahLst/>
            <a:cxnLst/>
            <a:rect l="l" t="t" r="r" b="b"/>
            <a:pathLst>
              <a:path w="43054" h="10991" extrusionOk="0">
                <a:moveTo>
                  <a:pt x="21920" y="1"/>
                </a:moveTo>
                <a:cubicBezTo>
                  <a:pt x="19110" y="1"/>
                  <a:pt x="16717" y="2084"/>
                  <a:pt x="15753" y="5025"/>
                </a:cubicBezTo>
                <a:cubicBezTo>
                  <a:pt x="14574" y="3882"/>
                  <a:pt x="12967" y="3168"/>
                  <a:pt x="11181" y="3168"/>
                </a:cubicBezTo>
                <a:cubicBezTo>
                  <a:pt x="7954" y="3168"/>
                  <a:pt x="5275" y="5502"/>
                  <a:pt x="4739" y="8573"/>
                </a:cubicBezTo>
                <a:cubicBezTo>
                  <a:pt x="4299" y="8359"/>
                  <a:pt x="3811" y="8228"/>
                  <a:pt x="3287" y="8228"/>
                </a:cubicBezTo>
                <a:cubicBezTo>
                  <a:pt x="1644" y="8228"/>
                  <a:pt x="275" y="9419"/>
                  <a:pt x="1" y="10990"/>
                </a:cubicBezTo>
                <a:lnTo>
                  <a:pt x="43054" y="10990"/>
                </a:lnTo>
                <a:cubicBezTo>
                  <a:pt x="43054" y="10990"/>
                  <a:pt x="43054" y="10990"/>
                  <a:pt x="43054" y="10978"/>
                </a:cubicBezTo>
                <a:cubicBezTo>
                  <a:pt x="43054" y="8407"/>
                  <a:pt x="40970" y="6323"/>
                  <a:pt x="38398" y="6323"/>
                </a:cubicBezTo>
                <a:cubicBezTo>
                  <a:pt x="37744" y="6323"/>
                  <a:pt x="37124" y="6454"/>
                  <a:pt x="36565" y="6704"/>
                </a:cubicBezTo>
                <a:cubicBezTo>
                  <a:pt x="35815" y="4025"/>
                  <a:pt x="33374" y="2061"/>
                  <a:pt x="30469" y="2061"/>
                </a:cubicBezTo>
                <a:cubicBezTo>
                  <a:pt x="29231" y="2061"/>
                  <a:pt x="28088" y="2418"/>
                  <a:pt x="27123" y="3025"/>
                </a:cubicBezTo>
                <a:cubicBezTo>
                  <a:pt x="25909" y="1191"/>
                  <a:pt x="24028" y="1"/>
                  <a:pt x="21920"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46"/>
          <p:cNvSpPr/>
          <p:nvPr/>
        </p:nvSpPr>
        <p:spPr>
          <a:xfrm flipH="1">
            <a:off x="1797672" y="4877626"/>
            <a:ext cx="1109502" cy="283238"/>
          </a:xfrm>
          <a:custGeom>
            <a:avLst/>
            <a:gdLst/>
            <a:ahLst/>
            <a:cxnLst/>
            <a:rect l="l" t="t" r="r" b="b"/>
            <a:pathLst>
              <a:path w="43054" h="10991" extrusionOk="0">
                <a:moveTo>
                  <a:pt x="21920" y="1"/>
                </a:moveTo>
                <a:cubicBezTo>
                  <a:pt x="19110" y="1"/>
                  <a:pt x="16717" y="2084"/>
                  <a:pt x="15753" y="5025"/>
                </a:cubicBezTo>
                <a:cubicBezTo>
                  <a:pt x="14574" y="3882"/>
                  <a:pt x="12967" y="3168"/>
                  <a:pt x="11181" y="3168"/>
                </a:cubicBezTo>
                <a:cubicBezTo>
                  <a:pt x="7954" y="3168"/>
                  <a:pt x="5275" y="5502"/>
                  <a:pt x="4739" y="8573"/>
                </a:cubicBezTo>
                <a:cubicBezTo>
                  <a:pt x="4299" y="8359"/>
                  <a:pt x="3811" y="8228"/>
                  <a:pt x="3287" y="8228"/>
                </a:cubicBezTo>
                <a:cubicBezTo>
                  <a:pt x="1644" y="8228"/>
                  <a:pt x="275" y="9419"/>
                  <a:pt x="1" y="10990"/>
                </a:cubicBezTo>
                <a:lnTo>
                  <a:pt x="43054" y="10990"/>
                </a:lnTo>
                <a:cubicBezTo>
                  <a:pt x="43054" y="10990"/>
                  <a:pt x="43054" y="10990"/>
                  <a:pt x="43054" y="10978"/>
                </a:cubicBezTo>
                <a:cubicBezTo>
                  <a:pt x="43054" y="8407"/>
                  <a:pt x="40970" y="6323"/>
                  <a:pt x="38398" y="6323"/>
                </a:cubicBezTo>
                <a:cubicBezTo>
                  <a:pt x="37744" y="6323"/>
                  <a:pt x="37124" y="6454"/>
                  <a:pt x="36565" y="6704"/>
                </a:cubicBezTo>
                <a:cubicBezTo>
                  <a:pt x="35815" y="4025"/>
                  <a:pt x="33374" y="2061"/>
                  <a:pt x="30469" y="2061"/>
                </a:cubicBezTo>
                <a:cubicBezTo>
                  <a:pt x="29231" y="2061"/>
                  <a:pt x="28088" y="2418"/>
                  <a:pt x="27123" y="3025"/>
                </a:cubicBezTo>
                <a:cubicBezTo>
                  <a:pt x="25909" y="1191"/>
                  <a:pt x="24028" y="1"/>
                  <a:pt x="21920"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846;p47">
            <a:extLst>
              <a:ext uri="{FF2B5EF4-FFF2-40B4-BE49-F238E27FC236}">
                <a16:creationId xmlns:a16="http://schemas.microsoft.com/office/drawing/2014/main" id="{EB981116-1AC6-DA41-B819-2FCB8FA4AF3E}"/>
              </a:ext>
            </a:extLst>
          </p:cNvPr>
          <p:cNvSpPr txBox="1">
            <a:spLocks noGrp="1"/>
          </p:cNvSpPr>
          <p:nvPr>
            <p:ph type="title"/>
          </p:nvPr>
        </p:nvSpPr>
        <p:spPr>
          <a:xfrm>
            <a:off x="717525" y="542750"/>
            <a:ext cx="7708800" cy="5727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Challenges of  </a:t>
            </a:r>
            <a:r>
              <a:rPr lang="en" dirty="0">
                <a:solidFill>
                  <a:srgbClr val="00B0F0"/>
                </a:solidFill>
                <a:sym typeface="Open Sans"/>
              </a:rPr>
              <a:t>Sustainable Marketing</a:t>
            </a:r>
            <a:endParaRPr dirty="0"/>
          </a:p>
        </p:txBody>
      </p:sp>
      <p:grpSp>
        <p:nvGrpSpPr>
          <p:cNvPr id="56" name="Google Shape;851;p47">
            <a:extLst>
              <a:ext uri="{FF2B5EF4-FFF2-40B4-BE49-F238E27FC236}">
                <a16:creationId xmlns:a16="http://schemas.microsoft.com/office/drawing/2014/main" id="{315A0D15-4492-EF41-A71C-84845976D673}"/>
              </a:ext>
            </a:extLst>
          </p:cNvPr>
          <p:cNvGrpSpPr/>
          <p:nvPr/>
        </p:nvGrpSpPr>
        <p:grpSpPr>
          <a:xfrm flipH="1">
            <a:off x="7711983" y="1081531"/>
            <a:ext cx="446222" cy="77476"/>
            <a:chOff x="6146875" y="1767300"/>
            <a:chExt cx="331025" cy="57475"/>
          </a:xfrm>
        </p:grpSpPr>
        <p:sp>
          <p:nvSpPr>
            <p:cNvPr id="57" name="Google Shape;852;p47">
              <a:extLst>
                <a:ext uri="{FF2B5EF4-FFF2-40B4-BE49-F238E27FC236}">
                  <a16:creationId xmlns:a16="http://schemas.microsoft.com/office/drawing/2014/main" id="{D543CE3B-52F5-784E-9CF9-7B3585F920F7}"/>
                </a:ext>
              </a:extLst>
            </p:cNvPr>
            <p:cNvSpPr/>
            <p:nvPr/>
          </p:nvSpPr>
          <p:spPr>
            <a:xfrm>
              <a:off x="6277250"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853;p47">
              <a:extLst>
                <a:ext uri="{FF2B5EF4-FFF2-40B4-BE49-F238E27FC236}">
                  <a16:creationId xmlns:a16="http://schemas.microsoft.com/office/drawing/2014/main" id="{644861EF-C0A3-334C-877A-902553EA88A5}"/>
                </a:ext>
              </a:extLst>
            </p:cNvPr>
            <p:cNvSpPr/>
            <p:nvPr/>
          </p:nvSpPr>
          <p:spPr>
            <a:xfrm>
              <a:off x="6146875"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854;p47">
              <a:extLst>
                <a:ext uri="{FF2B5EF4-FFF2-40B4-BE49-F238E27FC236}">
                  <a16:creationId xmlns:a16="http://schemas.microsoft.com/office/drawing/2014/main" id="{1605B5AD-04EB-CE41-BB1D-B91BC8DDEFC3}"/>
                </a:ext>
              </a:extLst>
            </p:cNvPr>
            <p:cNvSpPr/>
            <p:nvPr/>
          </p:nvSpPr>
          <p:spPr>
            <a:xfrm>
              <a:off x="6403775" y="1767300"/>
              <a:ext cx="74125" cy="57475"/>
            </a:xfrm>
            <a:custGeom>
              <a:avLst/>
              <a:gdLst/>
              <a:ahLst/>
              <a:cxnLst/>
              <a:rect l="l" t="t" r="r" b="b"/>
              <a:pathLst>
                <a:path w="2965" h="2299" extrusionOk="0">
                  <a:moveTo>
                    <a:pt x="1488" y="1"/>
                  </a:moveTo>
                  <a:cubicBezTo>
                    <a:pt x="0" y="1"/>
                    <a:pt x="0" y="2299"/>
                    <a:pt x="1488" y="2299"/>
                  </a:cubicBezTo>
                  <a:cubicBezTo>
                    <a:pt x="2965" y="2299"/>
                    <a:pt x="2965" y="1"/>
                    <a:pt x="1488"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CC13B077-FEE1-A249-BAC4-77C4BB3BB2F8}"/>
              </a:ext>
            </a:extLst>
          </p:cNvPr>
          <p:cNvSpPr txBox="1"/>
          <p:nvPr/>
        </p:nvSpPr>
        <p:spPr>
          <a:xfrm>
            <a:off x="1049713" y="1551298"/>
            <a:ext cx="7557749" cy="258532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600" dirty="0"/>
              <a:t>Make and Sell Paradigm (Hurth and Whittlesea, 2017)</a:t>
            </a:r>
            <a:r>
              <a:rPr lang="en-ES" sz="1600" dirty="0"/>
              <a:t> </a:t>
            </a:r>
            <a:endParaRPr lang="en-US" sz="1600" dirty="0"/>
          </a:p>
          <a:p>
            <a:pPr marL="285750" indent="-285750">
              <a:lnSpc>
                <a:spcPct val="150000"/>
              </a:lnSpc>
              <a:buFont typeface="Arial" panose="020B0604020202020204" pitchFamily="34" charset="0"/>
              <a:buChar char="•"/>
            </a:pPr>
            <a:r>
              <a:rPr lang="es-ES" sz="1600" dirty="0"/>
              <a:t>Focusing on Complete Supply Chain </a:t>
            </a:r>
            <a:r>
              <a:rPr lang="en-US" sz="1600" dirty="0"/>
              <a:t>(Network for Business Sustainability, 2014)</a:t>
            </a:r>
            <a:r>
              <a:rPr lang="en-US" dirty="0"/>
              <a:t> </a:t>
            </a:r>
            <a:endParaRPr lang="en-ES" sz="1600" dirty="0"/>
          </a:p>
          <a:p>
            <a:pPr marL="285750" indent="-285750">
              <a:lnSpc>
                <a:spcPct val="150000"/>
              </a:lnSpc>
              <a:buFont typeface="Arial" panose="020B0604020202020204" pitchFamily="34" charset="0"/>
              <a:buChar char="•"/>
            </a:pPr>
            <a:r>
              <a:rPr lang="en-US" sz="1600" dirty="0"/>
              <a:t>Corporate Transparency (Deloitte, 2012)</a:t>
            </a:r>
          </a:p>
          <a:p>
            <a:pPr marL="285750" indent="-285750">
              <a:lnSpc>
                <a:spcPct val="150000"/>
              </a:lnSpc>
              <a:buFont typeface="Arial" panose="020B0604020202020204" pitchFamily="34" charset="0"/>
              <a:buChar char="•"/>
            </a:pPr>
            <a:r>
              <a:rPr lang="en-US" sz="1600" dirty="0"/>
              <a:t>Legislation and Regulations (Ibid)</a:t>
            </a:r>
          </a:p>
          <a:p>
            <a:pPr marL="285750" indent="-285750">
              <a:lnSpc>
                <a:spcPct val="150000"/>
              </a:lnSpc>
              <a:buFont typeface="Arial" panose="020B0604020202020204" pitchFamily="34" charset="0"/>
              <a:buChar char="•"/>
            </a:pPr>
            <a:r>
              <a:rPr lang="en-US" sz="1600" dirty="0"/>
              <a:t>Climate Change (Ibid)</a:t>
            </a:r>
          </a:p>
          <a:p>
            <a:endParaRPr lang="en-US" sz="1800" dirty="0"/>
          </a:p>
        </p:txBody>
      </p:sp>
      <p:grpSp>
        <p:nvGrpSpPr>
          <p:cNvPr id="19" name="Google Shape;1883;p59">
            <a:extLst>
              <a:ext uri="{FF2B5EF4-FFF2-40B4-BE49-F238E27FC236}">
                <a16:creationId xmlns:a16="http://schemas.microsoft.com/office/drawing/2014/main" id="{8CCABBA6-98ED-0145-9D00-40DDA525BB25}"/>
              </a:ext>
            </a:extLst>
          </p:cNvPr>
          <p:cNvGrpSpPr/>
          <p:nvPr/>
        </p:nvGrpSpPr>
        <p:grpSpPr>
          <a:xfrm>
            <a:off x="6557189" y="2857583"/>
            <a:ext cx="2509429" cy="2164492"/>
            <a:chOff x="374725" y="472500"/>
            <a:chExt cx="5903150" cy="5091725"/>
          </a:xfrm>
        </p:grpSpPr>
        <p:sp>
          <p:nvSpPr>
            <p:cNvPr id="20" name="Google Shape;1884;p59">
              <a:extLst>
                <a:ext uri="{FF2B5EF4-FFF2-40B4-BE49-F238E27FC236}">
                  <a16:creationId xmlns:a16="http://schemas.microsoft.com/office/drawing/2014/main" id="{BA9EB226-06FB-F147-958D-B71F71093E21}"/>
                </a:ext>
              </a:extLst>
            </p:cNvPr>
            <p:cNvSpPr/>
            <p:nvPr/>
          </p:nvSpPr>
          <p:spPr>
            <a:xfrm>
              <a:off x="1086725" y="878225"/>
              <a:ext cx="633750" cy="330700"/>
            </a:xfrm>
            <a:custGeom>
              <a:avLst/>
              <a:gdLst/>
              <a:ahLst/>
              <a:cxnLst/>
              <a:rect l="l" t="t" r="r" b="b"/>
              <a:pathLst>
                <a:path w="25350" h="13228" extrusionOk="0">
                  <a:moveTo>
                    <a:pt x="12740" y="0"/>
                  </a:moveTo>
                  <a:cubicBezTo>
                    <a:pt x="10895" y="0"/>
                    <a:pt x="9228" y="774"/>
                    <a:pt x="8061" y="2036"/>
                  </a:cubicBezTo>
                  <a:cubicBezTo>
                    <a:pt x="7269" y="2874"/>
                    <a:pt x="6167" y="3336"/>
                    <a:pt x="5011" y="3336"/>
                  </a:cubicBezTo>
                  <a:cubicBezTo>
                    <a:pt x="4968" y="3336"/>
                    <a:pt x="4925" y="3335"/>
                    <a:pt x="4882" y="3334"/>
                  </a:cubicBezTo>
                  <a:lnTo>
                    <a:pt x="4728" y="3334"/>
                  </a:lnTo>
                  <a:cubicBezTo>
                    <a:pt x="2120" y="3334"/>
                    <a:pt x="1" y="5441"/>
                    <a:pt x="1" y="8037"/>
                  </a:cubicBezTo>
                  <a:cubicBezTo>
                    <a:pt x="1" y="10644"/>
                    <a:pt x="2120" y="12752"/>
                    <a:pt x="4728" y="12752"/>
                  </a:cubicBezTo>
                  <a:cubicBezTo>
                    <a:pt x="6192" y="12752"/>
                    <a:pt x="7502" y="12085"/>
                    <a:pt x="8359" y="11049"/>
                  </a:cubicBezTo>
                  <a:cubicBezTo>
                    <a:pt x="9502" y="12121"/>
                    <a:pt x="11050" y="12775"/>
                    <a:pt x="12740" y="12775"/>
                  </a:cubicBezTo>
                  <a:cubicBezTo>
                    <a:pt x="13669" y="12775"/>
                    <a:pt x="14550" y="12573"/>
                    <a:pt x="15348" y="12216"/>
                  </a:cubicBezTo>
                  <a:cubicBezTo>
                    <a:pt x="16086" y="12847"/>
                    <a:pt x="17050" y="13228"/>
                    <a:pt x="18098" y="13228"/>
                  </a:cubicBezTo>
                  <a:cubicBezTo>
                    <a:pt x="19467" y="13228"/>
                    <a:pt x="20682" y="12585"/>
                    <a:pt x="21444" y="11573"/>
                  </a:cubicBezTo>
                  <a:cubicBezTo>
                    <a:pt x="21861" y="11966"/>
                    <a:pt x="22420" y="12216"/>
                    <a:pt x="23039" y="12216"/>
                  </a:cubicBezTo>
                  <a:cubicBezTo>
                    <a:pt x="24313" y="12216"/>
                    <a:pt x="25349" y="11180"/>
                    <a:pt x="25349" y="9906"/>
                  </a:cubicBezTo>
                  <a:cubicBezTo>
                    <a:pt x="25349" y="8632"/>
                    <a:pt x="24313" y="7596"/>
                    <a:pt x="23039" y="7596"/>
                  </a:cubicBezTo>
                  <a:lnTo>
                    <a:pt x="23027" y="7596"/>
                  </a:lnTo>
                  <a:cubicBezTo>
                    <a:pt x="22504" y="7596"/>
                    <a:pt x="22003" y="7346"/>
                    <a:pt x="21730" y="6894"/>
                  </a:cubicBezTo>
                  <a:cubicBezTo>
                    <a:pt x="21325" y="6203"/>
                    <a:pt x="20741" y="5644"/>
                    <a:pt x="20027" y="5286"/>
                  </a:cubicBezTo>
                  <a:cubicBezTo>
                    <a:pt x="19384" y="4953"/>
                    <a:pt x="18872" y="4417"/>
                    <a:pt x="18574" y="3762"/>
                  </a:cubicBezTo>
                  <a:cubicBezTo>
                    <a:pt x="17562" y="1536"/>
                    <a:pt x="15336" y="0"/>
                    <a:pt x="12740" y="0"/>
                  </a:cubicBez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885;p59">
              <a:extLst>
                <a:ext uri="{FF2B5EF4-FFF2-40B4-BE49-F238E27FC236}">
                  <a16:creationId xmlns:a16="http://schemas.microsoft.com/office/drawing/2014/main" id="{465CA710-9989-9746-8B46-F11FEBB1B9FB}"/>
                </a:ext>
              </a:extLst>
            </p:cNvPr>
            <p:cNvSpPr/>
            <p:nvPr/>
          </p:nvSpPr>
          <p:spPr>
            <a:xfrm>
              <a:off x="5475375" y="1268150"/>
              <a:ext cx="633725" cy="331000"/>
            </a:xfrm>
            <a:custGeom>
              <a:avLst/>
              <a:gdLst/>
              <a:ahLst/>
              <a:cxnLst/>
              <a:rect l="l" t="t" r="r" b="b"/>
              <a:pathLst>
                <a:path w="25349" h="13240" extrusionOk="0">
                  <a:moveTo>
                    <a:pt x="12728" y="0"/>
                  </a:moveTo>
                  <a:cubicBezTo>
                    <a:pt x="10883" y="0"/>
                    <a:pt x="9216" y="786"/>
                    <a:pt x="8049" y="2036"/>
                  </a:cubicBezTo>
                  <a:cubicBezTo>
                    <a:pt x="7266" y="2876"/>
                    <a:pt x="6191" y="3337"/>
                    <a:pt x="5050" y="3337"/>
                  </a:cubicBezTo>
                  <a:cubicBezTo>
                    <a:pt x="4994" y="3337"/>
                    <a:pt x="4938" y="3336"/>
                    <a:pt x="4882" y="3334"/>
                  </a:cubicBezTo>
                  <a:lnTo>
                    <a:pt x="4715" y="3334"/>
                  </a:lnTo>
                  <a:cubicBezTo>
                    <a:pt x="2108" y="3334"/>
                    <a:pt x="0" y="5441"/>
                    <a:pt x="0" y="8049"/>
                  </a:cubicBezTo>
                  <a:cubicBezTo>
                    <a:pt x="0" y="10644"/>
                    <a:pt x="2108" y="12764"/>
                    <a:pt x="4715" y="12764"/>
                  </a:cubicBezTo>
                  <a:cubicBezTo>
                    <a:pt x="6180" y="12764"/>
                    <a:pt x="7490" y="12097"/>
                    <a:pt x="8359" y="11049"/>
                  </a:cubicBezTo>
                  <a:cubicBezTo>
                    <a:pt x="9502" y="12121"/>
                    <a:pt x="11038" y="12776"/>
                    <a:pt x="12728" y="12776"/>
                  </a:cubicBezTo>
                  <a:cubicBezTo>
                    <a:pt x="13669" y="12776"/>
                    <a:pt x="14550" y="12573"/>
                    <a:pt x="15348" y="12216"/>
                  </a:cubicBezTo>
                  <a:cubicBezTo>
                    <a:pt x="16086" y="12859"/>
                    <a:pt x="17038" y="13240"/>
                    <a:pt x="18098" y="13240"/>
                  </a:cubicBezTo>
                  <a:cubicBezTo>
                    <a:pt x="19455" y="13240"/>
                    <a:pt x="20670" y="12585"/>
                    <a:pt x="21444" y="11585"/>
                  </a:cubicBezTo>
                  <a:cubicBezTo>
                    <a:pt x="21860" y="11978"/>
                    <a:pt x="22420" y="12216"/>
                    <a:pt x="23039" y="12216"/>
                  </a:cubicBezTo>
                  <a:cubicBezTo>
                    <a:pt x="24313" y="12216"/>
                    <a:pt x="25349" y="11180"/>
                    <a:pt x="25349" y="9906"/>
                  </a:cubicBezTo>
                  <a:cubicBezTo>
                    <a:pt x="25349" y="8632"/>
                    <a:pt x="24313" y="7596"/>
                    <a:pt x="23039" y="7596"/>
                  </a:cubicBezTo>
                  <a:lnTo>
                    <a:pt x="23027" y="7596"/>
                  </a:lnTo>
                  <a:cubicBezTo>
                    <a:pt x="22503" y="7596"/>
                    <a:pt x="21991" y="7346"/>
                    <a:pt x="21729" y="6894"/>
                  </a:cubicBezTo>
                  <a:cubicBezTo>
                    <a:pt x="21325" y="6215"/>
                    <a:pt x="20729" y="5656"/>
                    <a:pt x="20027" y="5287"/>
                  </a:cubicBezTo>
                  <a:cubicBezTo>
                    <a:pt x="19384" y="4953"/>
                    <a:pt x="18860" y="4429"/>
                    <a:pt x="18562" y="3763"/>
                  </a:cubicBezTo>
                  <a:cubicBezTo>
                    <a:pt x="17562" y="1548"/>
                    <a:pt x="15324" y="0"/>
                    <a:pt x="12728" y="0"/>
                  </a:cubicBez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886;p59">
              <a:extLst>
                <a:ext uri="{FF2B5EF4-FFF2-40B4-BE49-F238E27FC236}">
                  <a16:creationId xmlns:a16="http://schemas.microsoft.com/office/drawing/2014/main" id="{121E073E-1162-6F42-99DF-E1A573CCCA72}"/>
                </a:ext>
              </a:extLst>
            </p:cNvPr>
            <p:cNvSpPr/>
            <p:nvPr/>
          </p:nvSpPr>
          <p:spPr>
            <a:xfrm>
              <a:off x="384850" y="3958950"/>
              <a:ext cx="633750" cy="331025"/>
            </a:xfrm>
            <a:custGeom>
              <a:avLst/>
              <a:gdLst/>
              <a:ahLst/>
              <a:cxnLst/>
              <a:rect l="l" t="t" r="r" b="b"/>
              <a:pathLst>
                <a:path w="25350" h="13241" extrusionOk="0">
                  <a:moveTo>
                    <a:pt x="12740" y="0"/>
                  </a:moveTo>
                  <a:cubicBezTo>
                    <a:pt x="10883" y="0"/>
                    <a:pt x="9216" y="786"/>
                    <a:pt x="8049" y="2036"/>
                  </a:cubicBezTo>
                  <a:cubicBezTo>
                    <a:pt x="7277" y="2866"/>
                    <a:pt x="6190" y="3337"/>
                    <a:pt x="5047" y="3337"/>
                  </a:cubicBezTo>
                  <a:cubicBezTo>
                    <a:pt x="4992" y="3337"/>
                    <a:pt x="4937" y="3336"/>
                    <a:pt x="4882" y="3334"/>
                  </a:cubicBezTo>
                  <a:lnTo>
                    <a:pt x="4716" y="3334"/>
                  </a:lnTo>
                  <a:cubicBezTo>
                    <a:pt x="2108" y="3334"/>
                    <a:pt x="1" y="5442"/>
                    <a:pt x="1" y="8049"/>
                  </a:cubicBezTo>
                  <a:cubicBezTo>
                    <a:pt x="1" y="10645"/>
                    <a:pt x="2108" y="12752"/>
                    <a:pt x="4716" y="12752"/>
                  </a:cubicBezTo>
                  <a:cubicBezTo>
                    <a:pt x="6180" y="12752"/>
                    <a:pt x="7490" y="12085"/>
                    <a:pt x="8359" y="11049"/>
                  </a:cubicBezTo>
                  <a:cubicBezTo>
                    <a:pt x="9502" y="12121"/>
                    <a:pt x="11038" y="12776"/>
                    <a:pt x="12740" y="12776"/>
                  </a:cubicBezTo>
                  <a:cubicBezTo>
                    <a:pt x="13669" y="12776"/>
                    <a:pt x="14550" y="12573"/>
                    <a:pt x="15348" y="12216"/>
                  </a:cubicBezTo>
                  <a:cubicBezTo>
                    <a:pt x="16086" y="12847"/>
                    <a:pt x="17051" y="13240"/>
                    <a:pt x="18098" y="13240"/>
                  </a:cubicBezTo>
                  <a:cubicBezTo>
                    <a:pt x="19456" y="13240"/>
                    <a:pt x="20670" y="12585"/>
                    <a:pt x="21444" y="11585"/>
                  </a:cubicBezTo>
                  <a:cubicBezTo>
                    <a:pt x="21861" y="11966"/>
                    <a:pt x="22420" y="12216"/>
                    <a:pt x="23039" y="12216"/>
                  </a:cubicBezTo>
                  <a:cubicBezTo>
                    <a:pt x="24313" y="12216"/>
                    <a:pt x="25349" y="11180"/>
                    <a:pt x="25349" y="9906"/>
                  </a:cubicBezTo>
                  <a:cubicBezTo>
                    <a:pt x="25349" y="8633"/>
                    <a:pt x="24313" y="7597"/>
                    <a:pt x="23039" y="7597"/>
                  </a:cubicBezTo>
                  <a:lnTo>
                    <a:pt x="23027" y="7597"/>
                  </a:lnTo>
                  <a:cubicBezTo>
                    <a:pt x="22504" y="7597"/>
                    <a:pt x="22004" y="7347"/>
                    <a:pt x="21730" y="6894"/>
                  </a:cubicBezTo>
                  <a:cubicBezTo>
                    <a:pt x="21325" y="6204"/>
                    <a:pt x="20730" y="5644"/>
                    <a:pt x="20027" y="5287"/>
                  </a:cubicBezTo>
                  <a:cubicBezTo>
                    <a:pt x="19384" y="4953"/>
                    <a:pt x="18872" y="4418"/>
                    <a:pt x="18575" y="3763"/>
                  </a:cubicBezTo>
                  <a:cubicBezTo>
                    <a:pt x="17563" y="1548"/>
                    <a:pt x="15336" y="0"/>
                    <a:pt x="12740" y="0"/>
                  </a:cubicBez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887;p59">
              <a:extLst>
                <a:ext uri="{FF2B5EF4-FFF2-40B4-BE49-F238E27FC236}">
                  <a16:creationId xmlns:a16="http://schemas.microsoft.com/office/drawing/2014/main" id="{1F41C63E-B65D-0B4B-B0EF-5651C57DBB7F}"/>
                </a:ext>
              </a:extLst>
            </p:cNvPr>
            <p:cNvSpPr/>
            <p:nvPr/>
          </p:nvSpPr>
          <p:spPr>
            <a:xfrm>
              <a:off x="5922150" y="1734275"/>
              <a:ext cx="79800" cy="61925"/>
            </a:xfrm>
            <a:custGeom>
              <a:avLst/>
              <a:gdLst/>
              <a:ahLst/>
              <a:cxnLst/>
              <a:rect l="l" t="t" r="r" b="b"/>
              <a:pathLst>
                <a:path w="3192" h="2477" extrusionOk="0">
                  <a:moveTo>
                    <a:pt x="1596" y="0"/>
                  </a:moveTo>
                  <a:cubicBezTo>
                    <a:pt x="13" y="0"/>
                    <a:pt x="1" y="2477"/>
                    <a:pt x="1596" y="2477"/>
                  </a:cubicBezTo>
                  <a:cubicBezTo>
                    <a:pt x="3192" y="2477"/>
                    <a:pt x="3192" y="0"/>
                    <a:pt x="1596" y="0"/>
                  </a:cubicBezTo>
                  <a:close/>
                </a:path>
              </a:pathLst>
            </a:custGeom>
            <a:solidFill>
              <a:srgbClr val="0043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888;p59">
              <a:extLst>
                <a:ext uri="{FF2B5EF4-FFF2-40B4-BE49-F238E27FC236}">
                  <a16:creationId xmlns:a16="http://schemas.microsoft.com/office/drawing/2014/main" id="{E0CAC198-2D05-4E47-AC1D-3745D70AA5E8}"/>
                </a:ext>
              </a:extLst>
            </p:cNvPr>
            <p:cNvSpPr/>
            <p:nvPr/>
          </p:nvSpPr>
          <p:spPr>
            <a:xfrm>
              <a:off x="5782250" y="1734275"/>
              <a:ext cx="79500" cy="61925"/>
            </a:xfrm>
            <a:custGeom>
              <a:avLst/>
              <a:gdLst/>
              <a:ahLst/>
              <a:cxnLst/>
              <a:rect l="l" t="t" r="r" b="b"/>
              <a:pathLst>
                <a:path w="3180" h="2477" extrusionOk="0">
                  <a:moveTo>
                    <a:pt x="1596" y="0"/>
                  </a:moveTo>
                  <a:cubicBezTo>
                    <a:pt x="1" y="0"/>
                    <a:pt x="1" y="2477"/>
                    <a:pt x="1596" y="2477"/>
                  </a:cubicBezTo>
                  <a:cubicBezTo>
                    <a:pt x="3180" y="2477"/>
                    <a:pt x="3180" y="0"/>
                    <a:pt x="1596" y="0"/>
                  </a:cubicBezTo>
                  <a:close/>
                </a:path>
              </a:pathLst>
            </a:custGeom>
            <a:solidFill>
              <a:srgbClr val="0043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889;p59">
              <a:extLst>
                <a:ext uri="{FF2B5EF4-FFF2-40B4-BE49-F238E27FC236}">
                  <a16:creationId xmlns:a16="http://schemas.microsoft.com/office/drawing/2014/main" id="{46D057D3-2163-4741-85BC-BA48A7F6DC03}"/>
                </a:ext>
              </a:extLst>
            </p:cNvPr>
            <p:cNvSpPr/>
            <p:nvPr/>
          </p:nvSpPr>
          <p:spPr>
            <a:xfrm>
              <a:off x="6058175" y="1734275"/>
              <a:ext cx="79800" cy="61925"/>
            </a:xfrm>
            <a:custGeom>
              <a:avLst/>
              <a:gdLst/>
              <a:ahLst/>
              <a:cxnLst/>
              <a:rect l="l" t="t" r="r" b="b"/>
              <a:pathLst>
                <a:path w="3192" h="2477" extrusionOk="0">
                  <a:moveTo>
                    <a:pt x="1596" y="0"/>
                  </a:moveTo>
                  <a:cubicBezTo>
                    <a:pt x="1" y="0"/>
                    <a:pt x="1" y="2477"/>
                    <a:pt x="1596" y="2477"/>
                  </a:cubicBezTo>
                  <a:cubicBezTo>
                    <a:pt x="3192" y="2477"/>
                    <a:pt x="3192" y="0"/>
                    <a:pt x="1596" y="0"/>
                  </a:cubicBezTo>
                  <a:close/>
                </a:path>
              </a:pathLst>
            </a:custGeom>
            <a:solidFill>
              <a:srgbClr val="0043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890;p59">
              <a:extLst>
                <a:ext uri="{FF2B5EF4-FFF2-40B4-BE49-F238E27FC236}">
                  <a16:creationId xmlns:a16="http://schemas.microsoft.com/office/drawing/2014/main" id="{08882F06-52A8-E944-8EE5-E6717715D238}"/>
                </a:ext>
              </a:extLst>
            </p:cNvPr>
            <p:cNvSpPr/>
            <p:nvPr/>
          </p:nvSpPr>
          <p:spPr>
            <a:xfrm>
              <a:off x="1596325" y="1410425"/>
              <a:ext cx="79800" cy="61925"/>
            </a:xfrm>
            <a:custGeom>
              <a:avLst/>
              <a:gdLst/>
              <a:ahLst/>
              <a:cxnLst/>
              <a:rect l="l" t="t" r="r" b="b"/>
              <a:pathLst>
                <a:path w="3192" h="2477" extrusionOk="0">
                  <a:moveTo>
                    <a:pt x="1596" y="0"/>
                  </a:moveTo>
                  <a:cubicBezTo>
                    <a:pt x="0" y="0"/>
                    <a:pt x="0" y="2477"/>
                    <a:pt x="1596" y="2477"/>
                  </a:cubicBezTo>
                  <a:cubicBezTo>
                    <a:pt x="3191" y="2477"/>
                    <a:pt x="3191" y="0"/>
                    <a:pt x="1596" y="0"/>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891;p59">
              <a:extLst>
                <a:ext uri="{FF2B5EF4-FFF2-40B4-BE49-F238E27FC236}">
                  <a16:creationId xmlns:a16="http://schemas.microsoft.com/office/drawing/2014/main" id="{C1C879B5-7C58-A34F-9A15-BC8898CBE32C}"/>
                </a:ext>
              </a:extLst>
            </p:cNvPr>
            <p:cNvSpPr/>
            <p:nvPr/>
          </p:nvSpPr>
          <p:spPr>
            <a:xfrm>
              <a:off x="1456125" y="1410425"/>
              <a:ext cx="79800" cy="61925"/>
            </a:xfrm>
            <a:custGeom>
              <a:avLst/>
              <a:gdLst/>
              <a:ahLst/>
              <a:cxnLst/>
              <a:rect l="l" t="t" r="r" b="b"/>
              <a:pathLst>
                <a:path w="3192" h="2477" extrusionOk="0">
                  <a:moveTo>
                    <a:pt x="1596" y="0"/>
                  </a:moveTo>
                  <a:cubicBezTo>
                    <a:pt x="12" y="0"/>
                    <a:pt x="0" y="2477"/>
                    <a:pt x="1596" y="2477"/>
                  </a:cubicBezTo>
                  <a:cubicBezTo>
                    <a:pt x="3191" y="2477"/>
                    <a:pt x="3191" y="0"/>
                    <a:pt x="1596" y="0"/>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892;p59">
              <a:extLst>
                <a:ext uri="{FF2B5EF4-FFF2-40B4-BE49-F238E27FC236}">
                  <a16:creationId xmlns:a16="http://schemas.microsoft.com/office/drawing/2014/main" id="{09C7DA69-EF85-FD42-B346-9242C82285F4}"/>
                </a:ext>
              </a:extLst>
            </p:cNvPr>
            <p:cNvSpPr/>
            <p:nvPr/>
          </p:nvSpPr>
          <p:spPr>
            <a:xfrm>
              <a:off x="1732350" y="1410425"/>
              <a:ext cx="79800" cy="61925"/>
            </a:xfrm>
            <a:custGeom>
              <a:avLst/>
              <a:gdLst/>
              <a:ahLst/>
              <a:cxnLst/>
              <a:rect l="l" t="t" r="r" b="b"/>
              <a:pathLst>
                <a:path w="3192" h="2477" extrusionOk="0">
                  <a:moveTo>
                    <a:pt x="1596" y="0"/>
                  </a:moveTo>
                  <a:cubicBezTo>
                    <a:pt x="0" y="0"/>
                    <a:pt x="0" y="2477"/>
                    <a:pt x="1596" y="2477"/>
                  </a:cubicBezTo>
                  <a:cubicBezTo>
                    <a:pt x="3179" y="2477"/>
                    <a:pt x="3191" y="0"/>
                    <a:pt x="1596" y="0"/>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893;p59">
              <a:extLst>
                <a:ext uri="{FF2B5EF4-FFF2-40B4-BE49-F238E27FC236}">
                  <a16:creationId xmlns:a16="http://schemas.microsoft.com/office/drawing/2014/main" id="{9CDC6EAC-3C86-1847-88E6-28F2E20A41F8}"/>
                </a:ext>
              </a:extLst>
            </p:cNvPr>
            <p:cNvSpPr/>
            <p:nvPr/>
          </p:nvSpPr>
          <p:spPr>
            <a:xfrm>
              <a:off x="514925" y="3691050"/>
              <a:ext cx="79800" cy="61950"/>
            </a:xfrm>
            <a:custGeom>
              <a:avLst/>
              <a:gdLst/>
              <a:ahLst/>
              <a:cxnLst/>
              <a:rect l="l" t="t" r="r" b="b"/>
              <a:pathLst>
                <a:path w="3192" h="2478" extrusionOk="0">
                  <a:moveTo>
                    <a:pt x="1596" y="1"/>
                  </a:moveTo>
                  <a:cubicBezTo>
                    <a:pt x="1" y="1"/>
                    <a:pt x="1" y="2477"/>
                    <a:pt x="1596" y="2477"/>
                  </a:cubicBezTo>
                  <a:cubicBezTo>
                    <a:pt x="3180" y="2477"/>
                    <a:pt x="3192" y="1"/>
                    <a:pt x="1596" y="1"/>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894;p59">
              <a:extLst>
                <a:ext uri="{FF2B5EF4-FFF2-40B4-BE49-F238E27FC236}">
                  <a16:creationId xmlns:a16="http://schemas.microsoft.com/office/drawing/2014/main" id="{F9E72C66-AFBB-224B-8ED5-C736A3A7CDD6}"/>
                </a:ext>
              </a:extLst>
            </p:cNvPr>
            <p:cNvSpPr/>
            <p:nvPr/>
          </p:nvSpPr>
          <p:spPr>
            <a:xfrm>
              <a:off x="374725" y="3691050"/>
              <a:ext cx="79800" cy="61950"/>
            </a:xfrm>
            <a:custGeom>
              <a:avLst/>
              <a:gdLst/>
              <a:ahLst/>
              <a:cxnLst/>
              <a:rect l="l" t="t" r="r" b="b"/>
              <a:pathLst>
                <a:path w="3192" h="2478" extrusionOk="0">
                  <a:moveTo>
                    <a:pt x="1596" y="1"/>
                  </a:moveTo>
                  <a:cubicBezTo>
                    <a:pt x="13" y="1"/>
                    <a:pt x="1" y="2477"/>
                    <a:pt x="1596" y="2477"/>
                  </a:cubicBezTo>
                  <a:cubicBezTo>
                    <a:pt x="3192" y="2477"/>
                    <a:pt x="3192" y="1"/>
                    <a:pt x="1596" y="1"/>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895;p59">
              <a:extLst>
                <a:ext uri="{FF2B5EF4-FFF2-40B4-BE49-F238E27FC236}">
                  <a16:creationId xmlns:a16="http://schemas.microsoft.com/office/drawing/2014/main" id="{E37C8243-CB42-9143-A961-CBCCD76D2EAD}"/>
                </a:ext>
              </a:extLst>
            </p:cNvPr>
            <p:cNvSpPr/>
            <p:nvPr/>
          </p:nvSpPr>
          <p:spPr>
            <a:xfrm>
              <a:off x="650950" y="3691050"/>
              <a:ext cx="79500" cy="61950"/>
            </a:xfrm>
            <a:custGeom>
              <a:avLst/>
              <a:gdLst/>
              <a:ahLst/>
              <a:cxnLst/>
              <a:rect l="l" t="t" r="r" b="b"/>
              <a:pathLst>
                <a:path w="3180" h="2478" extrusionOk="0">
                  <a:moveTo>
                    <a:pt x="1596" y="1"/>
                  </a:moveTo>
                  <a:cubicBezTo>
                    <a:pt x="1" y="1"/>
                    <a:pt x="1" y="2477"/>
                    <a:pt x="1596" y="2477"/>
                  </a:cubicBezTo>
                  <a:cubicBezTo>
                    <a:pt x="3180" y="2477"/>
                    <a:pt x="3180" y="1"/>
                    <a:pt x="1596" y="1"/>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896;p59">
              <a:extLst>
                <a:ext uri="{FF2B5EF4-FFF2-40B4-BE49-F238E27FC236}">
                  <a16:creationId xmlns:a16="http://schemas.microsoft.com/office/drawing/2014/main" id="{4349FB02-04C0-DF46-8ED9-3CC7130CCC8E}"/>
                </a:ext>
              </a:extLst>
            </p:cNvPr>
            <p:cNvSpPr/>
            <p:nvPr/>
          </p:nvSpPr>
          <p:spPr>
            <a:xfrm>
              <a:off x="6198375" y="1177950"/>
              <a:ext cx="79500" cy="61950"/>
            </a:xfrm>
            <a:custGeom>
              <a:avLst/>
              <a:gdLst/>
              <a:ahLst/>
              <a:cxnLst/>
              <a:rect l="l" t="t" r="r" b="b"/>
              <a:pathLst>
                <a:path w="3180" h="2478" extrusionOk="0">
                  <a:moveTo>
                    <a:pt x="1596" y="1"/>
                  </a:moveTo>
                  <a:cubicBezTo>
                    <a:pt x="1" y="1"/>
                    <a:pt x="1" y="2477"/>
                    <a:pt x="1596" y="2477"/>
                  </a:cubicBezTo>
                  <a:cubicBezTo>
                    <a:pt x="3180" y="2477"/>
                    <a:pt x="3180" y="1"/>
                    <a:pt x="1596" y="1"/>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897;p59">
              <a:extLst>
                <a:ext uri="{FF2B5EF4-FFF2-40B4-BE49-F238E27FC236}">
                  <a16:creationId xmlns:a16="http://schemas.microsoft.com/office/drawing/2014/main" id="{A33A5202-2D19-4E49-9B44-C660B36F6D19}"/>
                </a:ext>
              </a:extLst>
            </p:cNvPr>
            <p:cNvSpPr/>
            <p:nvPr/>
          </p:nvSpPr>
          <p:spPr>
            <a:xfrm>
              <a:off x="6058175" y="1177950"/>
              <a:ext cx="79800" cy="61950"/>
            </a:xfrm>
            <a:custGeom>
              <a:avLst/>
              <a:gdLst/>
              <a:ahLst/>
              <a:cxnLst/>
              <a:rect l="l" t="t" r="r" b="b"/>
              <a:pathLst>
                <a:path w="3192" h="2478" extrusionOk="0">
                  <a:moveTo>
                    <a:pt x="1596" y="1"/>
                  </a:moveTo>
                  <a:cubicBezTo>
                    <a:pt x="1" y="1"/>
                    <a:pt x="1" y="2477"/>
                    <a:pt x="1596" y="2477"/>
                  </a:cubicBezTo>
                  <a:cubicBezTo>
                    <a:pt x="3192" y="2477"/>
                    <a:pt x="3192" y="1"/>
                    <a:pt x="1596" y="1"/>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898;p59">
              <a:extLst>
                <a:ext uri="{FF2B5EF4-FFF2-40B4-BE49-F238E27FC236}">
                  <a16:creationId xmlns:a16="http://schemas.microsoft.com/office/drawing/2014/main" id="{237A1F3A-0EDC-0744-B47D-10103683421E}"/>
                </a:ext>
              </a:extLst>
            </p:cNvPr>
            <p:cNvSpPr/>
            <p:nvPr/>
          </p:nvSpPr>
          <p:spPr>
            <a:xfrm>
              <a:off x="2638125" y="472500"/>
              <a:ext cx="79500" cy="61950"/>
            </a:xfrm>
            <a:custGeom>
              <a:avLst/>
              <a:gdLst/>
              <a:ahLst/>
              <a:cxnLst/>
              <a:rect l="l" t="t" r="r" b="b"/>
              <a:pathLst>
                <a:path w="3180" h="2478" extrusionOk="0">
                  <a:moveTo>
                    <a:pt x="1596" y="1"/>
                  </a:moveTo>
                  <a:cubicBezTo>
                    <a:pt x="0" y="1"/>
                    <a:pt x="0" y="2477"/>
                    <a:pt x="1596" y="2477"/>
                  </a:cubicBezTo>
                  <a:cubicBezTo>
                    <a:pt x="3179" y="2477"/>
                    <a:pt x="3179" y="1"/>
                    <a:pt x="1596" y="1"/>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899;p59">
              <a:extLst>
                <a:ext uri="{FF2B5EF4-FFF2-40B4-BE49-F238E27FC236}">
                  <a16:creationId xmlns:a16="http://schemas.microsoft.com/office/drawing/2014/main" id="{5F6FD590-6F44-234F-8746-7EE794D84EF0}"/>
                </a:ext>
              </a:extLst>
            </p:cNvPr>
            <p:cNvSpPr/>
            <p:nvPr/>
          </p:nvSpPr>
          <p:spPr>
            <a:xfrm>
              <a:off x="2497925" y="472500"/>
              <a:ext cx="79800" cy="61950"/>
            </a:xfrm>
            <a:custGeom>
              <a:avLst/>
              <a:gdLst/>
              <a:ahLst/>
              <a:cxnLst/>
              <a:rect l="l" t="t" r="r" b="b"/>
              <a:pathLst>
                <a:path w="3192" h="2478" extrusionOk="0">
                  <a:moveTo>
                    <a:pt x="1596" y="1"/>
                  </a:moveTo>
                  <a:cubicBezTo>
                    <a:pt x="0" y="1"/>
                    <a:pt x="0" y="2477"/>
                    <a:pt x="1596" y="2477"/>
                  </a:cubicBezTo>
                  <a:cubicBezTo>
                    <a:pt x="3191" y="2477"/>
                    <a:pt x="3191" y="1"/>
                    <a:pt x="1596" y="1"/>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900;p59">
              <a:extLst>
                <a:ext uri="{FF2B5EF4-FFF2-40B4-BE49-F238E27FC236}">
                  <a16:creationId xmlns:a16="http://schemas.microsoft.com/office/drawing/2014/main" id="{A0B59C8D-EFF0-134A-BB33-A13507F318E5}"/>
                </a:ext>
              </a:extLst>
            </p:cNvPr>
            <p:cNvSpPr/>
            <p:nvPr/>
          </p:nvSpPr>
          <p:spPr>
            <a:xfrm>
              <a:off x="1765675" y="670150"/>
              <a:ext cx="1684175" cy="1723450"/>
            </a:xfrm>
            <a:custGeom>
              <a:avLst/>
              <a:gdLst/>
              <a:ahLst/>
              <a:cxnLst/>
              <a:rect l="l" t="t" r="r" b="b"/>
              <a:pathLst>
                <a:path w="67367" h="68938" extrusionOk="0">
                  <a:moveTo>
                    <a:pt x="67366" y="22992"/>
                  </a:moveTo>
                  <a:lnTo>
                    <a:pt x="37601" y="68938"/>
                  </a:lnTo>
                  <a:lnTo>
                    <a:pt x="1" y="45018"/>
                  </a:lnTo>
                  <a:lnTo>
                    <a:pt x="21908" y="12633"/>
                  </a:lnTo>
                  <a:cubicBezTo>
                    <a:pt x="27254" y="4739"/>
                    <a:pt x="36160" y="1"/>
                    <a:pt x="45697" y="1"/>
                  </a:cubicBezTo>
                  <a:lnTo>
                    <a:pt x="54091" y="1"/>
                  </a:lnTo>
                  <a:close/>
                </a:path>
              </a:pathLst>
            </a:custGeom>
            <a:solidFill>
              <a:srgbClr val="3BDA1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901;p59">
              <a:extLst>
                <a:ext uri="{FF2B5EF4-FFF2-40B4-BE49-F238E27FC236}">
                  <a16:creationId xmlns:a16="http://schemas.microsoft.com/office/drawing/2014/main" id="{8F274C9D-155B-954C-AF41-5F5B3534C62D}"/>
                </a:ext>
              </a:extLst>
            </p:cNvPr>
            <p:cNvSpPr/>
            <p:nvPr/>
          </p:nvSpPr>
          <p:spPr>
            <a:xfrm>
              <a:off x="1765675" y="670150"/>
              <a:ext cx="1684175" cy="1723450"/>
            </a:xfrm>
            <a:custGeom>
              <a:avLst/>
              <a:gdLst/>
              <a:ahLst/>
              <a:cxnLst/>
              <a:rect l="l" t="t" r="r" b="b"/>
              <a:pathLst>
                <a:path w="67367" h="68938" extrusionOk="0">
                  <a:moveTo>
                    <a:pt x="45697" y="1"/>
                  </a:moveTo>
                  <a:cubicBezTo>
                    <a:pt x="36160" y="1"/>
                    <a:pt x="27254" y="4739"/>
                    <a:pt x="21908" y="12633"/>
                  </a:cubicBezTo>
                  <a:lnTo>
                    <a:pt x="1" y="45018"/>
                  </a:lnTo>
                  <a:lnTo>
                    <a:pt x="37601" y="68938"/>
                  </a:lnTo>
                  <a:lnTo>
                    <a:pt x="67366" y="22992"/>
                  </a:lnTo>
                  <a:lnTo>
                    <a:pt x="54091" y="1"/>
                  </a:ln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902;p59">
              <a:extLst>
                <a:ext uri="{FF2B5EF4-FFF2-40B4-BE49-F238E27FC236}">
                  <a16:creationId xmlns:a16="http://schemas.microsoft.com/office/drawing/2014/main" id="{E546B007-3580-424C-9ED4-851E13CE7C67}"/>
                </a:ext>
              </a:extLst>
            </p:cNvPr>
            <p:cNvSpPr/>
            <p:nvPr/>
          </p:nvSpPr>
          <p:spPr>
            <a:xfrm>
              <a:off x="1765675" y="1257725"/>
              <a:ext cx="1465100" cy="1135875"/>
            </a:xfrm>
            <a:custGeom>
              <a:avLst/>
              <a:gdLst/>
              <a:ahLst/>
              <a:cxnLst/>
              <a:rect l="l" t="t" r="r" b="b"/>
              <a:pathLst>
                <a:path w="58604" h="45435" extrusionOk="0">
                  <a:moveTo>
                    <a:pt x="14550" y="0"/>
                  </a:moveTo>
                  <a:lnTo>
                    <a:pt x="1" y="21515"/>
                  </a:lnTo>
                  <a:lnTo>
                    <a:pt x="37601" y="45435"/>
                  </a:lnTo>
                  <a:lnTo>
                    <a:pt x="58603" y="13026"/>
                  </a:lnTo>
                  <a:cubicBezTo>
                    <a:pt x="58520" y="12954"/>
                    <a:pt x="58461" y="12883"/>
                    <a:pt x="58377" y="12812"/>
                  </a:cubicBezTo>
                  <a:cubicBezTo>
                    <a:pt x="56236" y="10836"/>
                    <a:pt x="53362" y="9568"/>
                    <a:pt x="50479" y="9568"/>
                  </a:cubicBezTo>
                  <a:cubicBezTo>
                    <a:pt x="49835" y="9568"/>
                    <a:pt x="49191" y="9631"/>
                    <a:pt x="48555" y="9764"/>
                  </a:cubicBezTo>
                  <a:cubicBezTo>
                    <a:pt x="44317" y="10647"/>
                    <a:pt x="40741" y="14397"/>
                    <a:pt x="36525" y="14397"/>
                  </a:cubicBezTo>
                  <a:cubicBezTo>
                    <a:pt x="36251" y="14397"/>
                    <a:pt x="35975" y="14381"/>
                    <a:pt x="35696" y="14347"/>
                  </a:cubicBezTo>
                  <a:cubicBezTo>
                    <a:pt x="32898" y="14014"/>
                    <a:pt x="30648" y="11954"/>
                    <a:pt x="28754" y="9883"/>
                  </a:cubicBezTo>
                  <a:cubicBezTo>
                    <a:pt x="25564" y="6406"/>
                    <a:pt x="22551" y="2429"/>
                    <a:pt x="18134" y="774"/>
                  </a:cubicBezTo>
                  <a:cubicBezTo>
                    <a:pt x="16979" y="334"/>
                    <a:pt x="15777" y="96"/>
                    <a:pt x="14550" y="0"/>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903;p59">
              <a:extLst>
                <a:ext uri="{FF2B5EF4-FFF2-40B4-BE49-F238E27FC236}">
                  <a16:creationId xmlns:a16="http://schemas.microsoft.com/office/drawing/2014/main" id="{E66529F6-BC43-A549-BA59-CB53CA651504}"/>
                </a:ext>
              </a:extLst>
            </p:cNvPr>
            <p:cNvSpPr/>
            <p:nvPr/>
          </p:nvSpPr>
          <p:spPr>
            <a:xfrm>
              <a:off x="2443150" y="670150"/>
              <a:ext cx="2655125" cy="1596350"/>
            </a:xfrm>
            <a:custGeom>
              <a:avLst/>
              <a:gdLst/>
              <a:ahLst/>
              <a:cxnLst/>
              <a:rect l="l" t="t" r="r" b="b"/>
              <a:pathLst>
                <a:path w="106205" h="63854" extrusionOk="0">
                  <a:moveTo>
                    <a:pt x="16526" y="1"/>
                  </a:moveTo>
                  <a:cubicBezTo>
                    <a:pt x="16753" y="13"/>
                    <a:pt x="16967" y="24"/>
                    <a:pt x="17193" y="36"/>
                  </a:cubicBezTo>
                  <a:cubicBezTo>
                    <a:pt x="10811" y="358"/>
                    <a:pt x="4787" y="2787"/>
                    <a:pt x="1" y="6859"/>
                  </a:cubicBezTo>
                  <a:cubicBezTo>
                    <a:pt x="4162" y="5154"/>
                    <a:pt x="7881" y="4476"/>
                    <a:pt x="11166" y="4476"/>
                  </a:cubicBezTo>
                  <a:cubicBezTo>
                    <a:pt x="22129" y="4476"/>
                    <a:pt x="28248" y="12031"/>
                    <a:pt x="29778" y="14193"/>
                  </a:cubicBezTo>
                  <a:cubicBezTo>
                    <a:pt x="30611" y="15574"/>
                    <a:pt x="31504" y="17086"/>
                    <a:pt x="32457" y="18753"/>
                  </a:cubicBezTo>
                  <a:lnTo>
                    <a:pt x="49757" y="48709"/>
                  </a:lnTo>
                  <a:lnTo>
                    <a:pt x="36053" y="56627"/>
                  </a:lnTo>
                  <a:lnTo>
                    <a:pt x="81582" y="63854"/>
                  </a:lnTo>
                  <a:lnTo>
                    <a:pt x="106204" y="16122"/>
                  </a:lnTo>
                  <a:lnTo>
                    <a:pt x="91917" y="24373"/>
                  </a:lnTo>
                  <a:lnTo>
                    <a:pt x="86976" y="15824"/>
                  </a:lnTo>
                  <a:cubicBezTo>
                    <a:pt x="81320" y="6037"/>
                    <a:pt x="70867" y="1"/>
                    <a:pt x="59567"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904;p59">
              <a:extLst>
                <a:ext uri="{FF2B5EF4-FFF2-40B4-BE49-F238E27FC236}">
                  <a16:creationId xmlns:a16="http://schemas.microsoft.com/office/drawing/2014/main" id="{D9C477DF-E23C-1B47-B320-14701DF524BB}"/>
                </a:ext>
              </a:extLst>
            </p:cNvPr>
            <p:cNvSpPr/>
            <p:nvPr/>
          </p:nvSpPr>
          <p:spPr>
            <a:xfrm>
              <a:off x="3231950" y="975975"/>
              <a:ext cx="1866325" cy="771125"/>
            </a:xfrm>
            <a:custGeom>
              <a:avLst/>
              <a:gdLst/>
              <a:ahLst/>
              <a:cxnLst/>
              <a:rect l="l" t="t" r="r" b="b"/>
              <a:pathLst>
                <a:path w="74653" h="30845" extrusionOk="0">
                  <a:moveTo>
                    <a:pt x="35970" y="0"/>
                  </a:moveTo>
                  <a:cubicBezTo>
                    <a:pt x="34583" y="0"/>
                    <a:pt x="33176" y="289"/>
                    <a:pt x="31885" y="793"/>
                  </a:cubicBezTo>
                  <a:cubicBezTo>
                    <a:pt x="29182" y="1865"/>
                    <a:pt x="26896" y="3781"/>
                    <a:pt x="24777" y="5782"/>
                  </a:cubicBezTo>
                  <a:cubicBezTo>
                    <a:pt x="22878" y="7577"/>
                    <a:pt x="20586" y="9614"/>
                    <a:pt x="18110" y="9614"/>
                  </a:cubicBezTo>
                  <a:cubicBezTo>
                    <a:pt x="17729" y="9614"/>
                    <a:pt x="17344" y="9566"/>
                    <a:pt x="16955" y="9461"/>
                  </a:cubicBezTo>
                  <a:cubicBezTo>
                    <a:pt x="12871" y="8353"/>
                    <a:pt x="12240" y="2031"/>
                    <a:pt x="8239" y="662"/>
                  </a:cubicBezTo>
                  <a:cubicBezTo>
                    <a:pt x="7748" y="493"/>
                    <a:pt x="7254" y="416"/>
                    <a:pt x="6763" y="416"/>
                  </a:cubicBezTo>
                  <a:cubicBezTo>
                    <a:pt x="4316" y="416"/>
                    <a:pt x="1950" y="2338"/>
                    <a:pt x="393" y="4401"/>
                  </a:cubicBezTo>
                  <a:cubicBezTo>
                    <a:pt x="262" y="4579"/>
                    <a:pt x="131" y="4770"/>
                    <a:pt x="0" y="4948"/>
                  </a:cubicBezTo>
                  <a:cubicBezTo>
                    <a:pt x="298" y="5460"/>
                    <a:pt x="595" y="5972"/>
                    <a:pt x="905" y="6520"/>
                  </a:cubicBezTo>
                  <a:lnTo>
                    <a:pt x="14883" y="30725"/>
                  </a:lnTo>
                  <a:cubicBezTo>
                    <a:pt x="15788" y="30690"/>
                    <a:pt x="16693" y="30642"/>
                    <a:pt x="17586" y="30582"/>
                  </a:cubicBezTo>
                  <a:cubicBezTo>
                    <a:pt x="25184" y="30103"/>
                    <a:pt x="32801" y="29369"/>
                    <a:pt x="40400" y="29369"/>
                  </a:cubicBezTo>
                  <a:cubicBezTo>
                    <a:pt x="43185" y="29369"/>
                    <a:pt x="45967" y="29467"/>
                    <a:pt x="48744" y="29713"/>
                  </a:cubicBezTo>
                  <a:cubicBezTo>
                    <a:pt x="52685" y="30059"/>
                    <a:pt x="56757" y="30678"/>
                    <a:pt x="60746" y="30844"/>
                  </a:cubicBezTo>
                  <a:lnTo>
                    <a:pt x="74652" y="3889"/>
                  </a:lnTo>
                  <a:lnTo>
                    <a:pt x="60365" y="12140"/>
                  </a:lnTo>
                  <a:lnTo>
                    <a:pt x="58400" y="8746"/>
                  </a:lnTo>
                  <a:cubicBezTo>
                    <a:pt x="57626" y="9080"/>
                    <a:pt x="56829" y="9366"/>
                    <a:pt x="56007" y="9592"/>
                  </a:cubicBezTo>
                  <a:cubicBezTo>
                    <a:pt x="54926" y="9881"/>
                    <a:pt x="53791" y="10043"/>
                    <a:pt x="52664" y="10043"/>
                  </a:cubicBezTo>
                  <a:cubicBezTo>
                    <a:pt x="50824" y="10043"/>
                    <a:pt x="49008" y="9611"/>
                    <a:pt x="47494" y="8592"/>
                  </a:cubicBezTo>
                  <a:cubicBezTo>
                    <a:pt x="44613" y="6651"/>
                    <a:pt x="43255" y="2972"/>
                    <a:pt x="40303" y="1150"/>
                  </a:cubicBezTo>
                  <a:cubicBezTo>
                    <a:pt x="39004" y="351"/>
                    <a:pt x="37499" y="0"/>
                    <a:pt x="35970" y="0"/>
                  </a:cubicBezTo>
                  <a:close/>
                </a:path>
              </a:pathLst>
            </a:custGeom>
            <a:solidFill>
              <a:srgbClr val="75D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905;p59">
              <a:extLst>
                <a:ext uri="{FF2B5EF4-FFF2-40B4-BE49-F238E27FC236}">
                  <a16:creationId xmlns:a16="http://schemas.microsoft.com/office/drawing/2014/main" id="{4F2BCC8C-A9FB-C64B-A805-5E3DEF3C45FF}"/>
                </a:ext>
              </a:extLst>
            </p:cNvPr>
            <p:cNvSpPr/>
            <p:nvPr/>
          </p:nvSpPr>
          <p:spPr>
            <a:xfrm>
              <a:off x="3429275" y="1280950"/>
              <a:ext cx="1463900" cy="563175"/>
            </a:xfrm>
            <a:custGeom>
              <a:avLst/>
              <a:gdLst/>
              <a:ahLst/>
              <a:cxnLst/>
              <a:rect l="l" t="t" r="r" b="b"/>
              <a:pathLst>
                <a:path w="58556" h="22527" extrusionOk="0">
                  <a:moveTo>
                    <a:pt x="41185" y="1000"/>
                  </a:moveTo>
                  <a:cubicBezTo>
                    <a:pt x="35898" y="0"/>
                    <a:pt x="30481" y="36"/>
                    <a:pt x="25111" y="286"/>
                  </a:cubicBezTo>
                  <a:cubicBezTo>
                    <a:pt x="21444" y="453"/>
                    <a:pt x="17777" y="726"/>
                    <a:pt x="14169" y="1405"/>
                  </a:cubicBezTo>
                  <a:cubicBezTo>
                    <a:pt x="9228" y="2334"/>
                    <a:pt x="4430" y="4048"/>
                    <a:pt x="1" y="6418"/>
                  </a:cubicBezTo>
                  <a:lnTo>
                    <a:pt x="6549" y="17764"/>
                  </a:lnTo>
                  <a:cubicBezTo>
                    <a:pt x="8133" y="18776"/>
                    <a:pt x="9800" y="19574"/>
                    <a:pt x="11479" y="20086"/>
                  </a:cubicBezTo>
                  <a:cubicBezTo>
                    <a:pt x="16527" y="21598"/>
                    <a:pt x="21897" y="21360"/>
                    <a:pt x="27159" y="21491"/>
                  </a:cubicBezTo>
                  <a:cubicBezTo>
                    <a:pt x="34148" y="21670"/>
                    <a:pt x="41185" y="22527"/>
                    <a:pt x="48114" y="21586"/>
                  </a:cubicBezTo>
                  <a:cubicBezTo>
                    <a:pt x="49305" y="21431"/>
                    <a:pt x="50495" y="21205"/>
                    <a:pt x="51686" y="20919"/>
                  </a:cubicBezTo>
                  <a:lnTo>
                    <a:pt x="58556" y="7608"/>
                  </a:lnTo>
                  <a:cubicBezTo>
                    <a:pt x="53031" y="4656"/>
                    <a:pt x="47304" y="2155"/>
                    <a:pt x="41185" y="1000"/>
                  </a:cubicBezTo>
                  <a:close/>
                </a:path>
              </a:pathLst>
            </a:custGeom>
            <a:solidFill>
              <a:srgbClr val="3BDA1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906;p59">
              <a:extLst>
                <a:ext uri="{FF2B5EF4-FFF2-40B4-BE49-F238E27FC236}">
                  <a16:creationId xmlns:a16="http://schemas.microsoft.com/office/drawing/2014/main" id="{60772590-C359-F543-A24A-A8B775C3E44E}"/>
                </a:ext>
              </a:extLst>
            </p:cNvPr>
            <p:cNvSpPr/>
            <p:nvPr/>
          </p:nvSpPr>
          <p:spPr>
            <a:xfrm>
              <a:off x="4317500" y="2317075"/>
              <a:ext cx="1519250" cy="1733875"/>
            </a:xfrm>
            <a:custGeom>
              <a:avLst/>
              <a:gdLst/>
              <a:ahLst/>
              <a:cxnLst/>
              <a:rect l="l" t="t" r="r" b="b"/>
              <a:pathLst>
                <a:path w="60770" h="69355" extrusionOk="0">
                  <a:moveTo>
                    <a:pt x="24896" y="69355"/>
                  </a:moveTo>
                  <a:lnTo>
                    <a:pt x="0" y="20599"/>
                  </a:lnTo>
                  <a:lnTo>
                    <a:pt x="39505" y="1"/>
                  </a:lnTo>
                  <a:lnTo>
                    <a:pt x="56602" y="35172"/>
                  </a:lnTo>
                  <a:cubicBezTo>
                    <a:pt x="60770" y="43744"/>
                    <a:pt x="60412" y="53829"/>
                    <a:pt x="55638" y="62092"/>
                  </a:cubicBezTo>
                  <a:lnTo>
                    <a:pt x="51447" y="69355"/>
                  </a:lnTo>
                  <a:lnTo>
                    <a:pt x="24896" y="69355"/>
                  </a:lnTo>
                  <a:close/>
                </a:path>
              </a:pathLst>
            </a:custGeom>
            <a:solidFill>
              <a:srgbClr val="3BDA1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907;p59">
              <a:extLst>
                <a:ext uri="{FF2B5EF4-FFF2-40B4-BE49-F238E27FC236}">
                  <a16:creationId xmlns:a16="http://schemas.microsoft.com/office/drawing/2014/main" id="{1BA5A793-95A6-E94F-995C-4F2D3E9E1DC2}"/>
                </a:ext>
              </a:extLst>
            </p:cNvPr>
            <p:cNvSpPr/>
            <p:nvPr/>
          </p:nvSpPr>
          <p:spPr>
            <a:xfrm>
              <a:off x="4317500" y="2317075"/>
              <a:ext cx="1519250" cy="1733875"/>
            </a:xfrm>
            <a:custGeom>
              <a:avLst/>
              <a:gdLst/>
              <a:ahLst/>
              <a:cxnLst/>
              <a:rect l="l" t="t" r="r" b="b"/>
              <a:pathLst>
                <a:path w="60770" h="69355" extrusionOk="0">
                  <a:moveTo>
                    <a:pt x="24896" y="69355"/>
                  </a:moveTo>
                  <a:lnTo>
                    <a:pt x="0" y="20599"/>
                  </a:lnTo>
                  <a:lnTo>
                    <a:pt x="39505" y="1"/>
                  </a:lnTo>
                  <a:lnTo>
                    <a:pt x="56602" y="35172"/>
                  </a:lnTo>
                  <a:cubicBezTo>
                    <a:pt x="60770" y="43744"/>
                    <a:pt x="60412" y="53829"/>
                    <a:pt x="55638" y="62092"/>
                  </a:cubicBezTo>
                  <a:lnTo>
                    <a:pt x="51447" y="69355"/>
                  </a:lnTo>
                  <a:lnTo>
                    <a:pt x="24896" y="69355"/>
                  </a:lnTo>
                  <a:close/>
                </a:path>
              </a:pathLst>
            </a:custGeom>
            <a:solidFill>
              <a:srgbClr val="7CE9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908;p59">
              <a:extLst>
                <a:ext uri="{FF2B5EF4-FFF2-40B4-BE49-F238E27FC236}">
                  <a16:creationId xmlns:a16="http://schemas.microsoft.com/office/drawing/2014/main" id="{9192D784-AF2F-0349-B6A7-60E0D40517A7}"/>
                </a:ext>
              </a:extLst>
            </p:cNvPr>
            <p:cNvSpPr/>
            <p:nvPr/>
          </p:nvSpPr>
          <p:spPr>
            <a:xfrm>
              <a:off x="4377325" y="2801025"/>
              <a:ext cx="1418950" cy="872500"/>
            </a:xfrm>
            <a:custGeom>
              <a:avLst/>
              <a:gdLst/>
              <a:ahLst/>
              <a:cxnLst/>
              <a:rect l="l" t="t" r="r" b="b"/>
              <a:pathLst>
                <a:path w="56758" h="34900" extrusionOk="0">
                  <a:moveTo>
                    <a:pt x="29242" y="0"/>
                  </a:moveTo>
                  <a:cubicBezTo>
                    <a:pt x="28722" y="0"/>
                    <a:pt x="28204" y="67"/>
                    <a:pt x="27694" y="217"/>
                  </a:cubicBezTo>
                  <a:cubicBezTo>
                    <a:pt x="26444" y="598"/>
                    <a:pt x="25396" y="1431"/>
                    <a:pt x="24456" y="2324"/>
                  </a:cubicBezTo>
                  <a:cubicBezTo>
                    <a:pt x="23027" y="3681"/>
                    <a:pt x="21777" y="5217"/>
                    <a:pt x="20753" y="6884"/>
                  </a:cubicBezTo>
                  <a:cubicBezTo>
                    <a:pt x="19538" y="8884"/>
                    <a:pt x="18300" y="11313"/>
                    <a:pt x="15990" y="11706"/>
                  </a:cubicBezTo>
                  <a:cubicBezTo>
                    <a:pt x="15794" y="11739"/>
                    <a:pt x="15599" y="11755"/>
                    <a:pt x="15404" y="11755"/>
                  </a:cubicBezTo>
                  <a:cubicBezTo>
                    <a:pt x="13772" y="11755"/>
                    <a:pt x="12234" y="10647"/>
                    <a:pt x="11180" y="9349"/>
                  </a:cubicBezTo>
                  <a:cubicBezTo>
                    <a:pt x="9990" y="7896"/>
                    <a:pt x="9180" y="6158"/>
                    <a:pt x="7906" y="4789"/>
                  </a:cubicBezTo>
                  <a:cubicBezTo>
                    <a:pt x="6909" y="3707"/>
                    <a:pt x="5474" y="2867"/>
                    <a:pt x="4058" y="2867"/>
                  </a:cubicBezTo>
                  <a:cubicBezTo>
                    <a:pt x="3665" y="2867"/>
                    <a:pt x="3274" y="2932"/>
                    <a:pt x="2894" y="3074"/>
                  </a:cubicBezTo>
                  <a:cubicBezTo>
                    <a:pt x="1774" y="3491"/>
                    <a:pt x="989" y="4479"/>
                    <a:pt x="310" y="5455"/>
                  </a:cubicBezTo>
                  <a:cubicBezTo>
                    <a:pt x="203" y="5610"/>
                    <a:pt x="107" y="5777"/>
                    <a:pt x="0" y="5932"/>
                  </a:cubicBezTo>
                  <a:lnTo>
                    <a:pt x="14788" y="34899"/>
                  </a:lnTo>
                  <a:cubicBezTo>
                    <a:pt x="20050" y="32959"/>
                    <a:pt x="24908" y="29268"/>
                    <a:pt x="30504" y="28351"/>
                  </a:cubicBezTo>
                  <a:cubicBezTo>
                    <a:pt x="31659" y="28160"/>
                    <a:pt x="32820" y="28091"/>
                    <a:pt x="33984" y="28091"/>
                  </a:cubicBezTo>
                  <a:cubicBezTo>
                    <a:pt x="36992" y="28091"/>
                    <a:pt x="40024" y="28551"/>
                    <a:pt x="43043" y="28551"/>
                  </a:cubicBezTo>
                  <a:cubicBezTo>
                    <a:pt x="43289" y="28551"/>
                    <a:pt x="43534" y="28548"/>
                    <a:pt x="43780" y="28541"/>
                  </a:cubicBezTo>
                  <a:cubicBezTo>
                    <a:pt x="48447" y="28411"/>
                    <a:pt x="53150" y="26887"/>
                    <a:pt x="56757" y="23970"/>
                  </a:cubicBezTo>
                  <a:cubicBezTo>
                    <a:pt x="56317" y="21172"/>
                    <a:pt x="55472" y="18421"/>
                    <a:pt x="54209" y="15814"/>
                  </a:cubicBezTo>
                  <a:lnTo>
                    <a:pt x="48530" y="4134"/>
                  </a:lnTo>
                  <a:cubicBezTo>
                    <a:pt x="48340" y="4253"/>
                    <a:pt x="48161" y="4372"/>
                    <a:pt x="47959" y="4479"/>
                  </a:cubicBezTo>
                  <a:cubicBezTo>
                    <a:pt x="46544" y="5261"/>
                    <a:pt x="44925" y="5661"/>
                    <a:pt x="43307" y="5661"/>
                  </a:cubicBezTo>
                  <a:cubicBezTo>
                    <a:pt x="42217" y="5661"/>
                    <a:pt x="41127" y="5479"/>
                    <a:pt x="40101" y="5110"/>
                  </a:cubicBezTo>
                  <a:cubicBezTo>
                    <a:pt x="37946" y="4336"/>
                    <a:pt x="36160" y="2824"/>
                    <a:pt x="34195" y="1645"/>
                  </a:cubicBezTo>
                  <a:cubicBezTo>
                    <a:pt x="32696" y="731"/>
                    <a:pt x="30959" y="0"/>
                    <a:pt x="29242" y="0"/>
                  </a:cubicBezTo>
                  <a:close/>
                </a:path>
              </a:pathLst>
            </a:custGeom>
            <a:solidFill>
              <a:srgbClr val="FFD1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909;p59">
              <a:extLst>
                <a:ext uri="{FF2B5EF4-FFF2-40B4-BE49-F238E27FC236}">
                  <a16:creationId xmlns:a16="http://schemas.microsoft.com/office/drawing/2014/main" id="{E394C5A0-446A-7A44-A766-24BF3CFC511A}"/>
                </a:ext>
              </a:extLst>
            </p:cNvPr>
            <p:cNvSpPr/>
            <p:nvPr/>
          </p:nvSpPr>
          <p:spPr>
            <a:xfrm>
              <a:off x="1342725" y="3880075"/>
              <a:ext cx="1698750" cy="1183200"/>
            </a:xfrm>
            <a:custGeom>
              <a:avLst/>
              <a:gdLst/>
              <a:ahLst/>
              <a:cxnLst/>
              <a:rect l="l" t="t" r="r" b="b"/>
              <a:pathLst>
                <a:path w="67950" h="47328" extrusionOk="0">
                  <a:moveTo>
                    <a:pt x="13276" y="0"/>
                  </a:moveTo>
                  <a:lnTo>
                    <a:pt x="0" y="22991"/>
                  </a:lnTo>
                  <a:lnTo>
                    <a:pt x="4191" y="30254"/>
                  </a:lnTo>
                  <a:cubicBezTo>
                    <a:pt x="8966" y="38517"/>
                    <a:pt x="17514" y="43875"/>
                    <a:pt x="27027" y="44542"/>
                  </a:cubicBezTo>
                  <a:lnTo>
                    <a:pt x="66020" y="47328"/>
                  </a:lnTo>
                  <a:lnTo>
                    <a:pt x="67949" y="2810"/>
                  </a:lnTo>
                  <a:lnTo>
                    <a:pt x="13276" y="0"/>
                  </a:ln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910;p59">
              <a:extLst>
                <a:ext uri="{FF2B5EF4-FFF2-40B4-BE49-F238E27FC236}">
                  <a16:creationId xmlns:a16="http://schemas.microsoft.com/office/drawing/2014/main" id="{DBA2D8DA-3B3C-4C4E-9C18-F82BC825A8BF}"/>
                </a:ext>
              </a:extLst>
            </p:cNvPr>
            <p:cNvSpPr/>
            <p:nvPr/>
          </p:nvSpPr>
          <p:spPr>
            <a:xfrm>
              <a:off x="1342725" y="4074175"/>
              <a:ext cx="1688625" cy="989100"/>
            </a:xfrm>
            <a:custGeom>
              <a:avLst/>
              <a:gdLst/>
              <a:ahLst/>
              <a:cxnLst/>
              <a:rect l="l" t="t" r="r" b="b"/>
              <a:pathLst>
                <a:path w="67545" h="39564" extrusionOk="0">
                  <a:moveTo>
                    <a:pt x="59634" y="1"/>
                  </a:moveTo>
                  <a:cubicBezTo>
                    <a:pt x="55783" y="1"/>
                    <a:pt x="52103" y="2512"/>
                    <a:pt x="49042" y="5059"/>
                  </a:cubicBezTo>
                  <a:cubicBezTo>
                    <a:pt x="45506" y="8012"/>
                    <a:pt x="41708" y="11358"/>
                    <a:pt x="37100" y="11477"/>
                  </a:cubicBezTo>
                  <a:cubicBezTo>
                    <a:pt x="37018" y="11479"/>
                    <a:pt x="36936" y="11480"/>
                    <a:pt x="36854" y="11480"/>
                  </a:cubicBezTo>
                  <a:cubicBezTo>
                    <a:pt x="31668" y="11480"/>
                    <a:pt x="27416" y="7433"/>
                    <a:pt x="22598" y="5428"/>
                  </a:cubicBezTo>
                  <a:cubicBezTo>
                    <a:pt x="20420" y="4516"/>
                    <a:pt x="18089" y="4086"/>
                    <a:pt x="15748" y="4086"/>
                  </a:cubicBezTo>
                  <a:cubicBezTo>
                    <a:pt x="11767" y="4086"/>
                    <a:pt x="7758" y="5328"/>
                    <a:pt x="4429" y="7548"/>
                  </a:cubicBezTo>
                  <a:lnTo>
                    <a:pt x="0" y="15227"/>
                  </a:lnTo>
                  <a:lnTo>
                    <a:pt x="4191" y="22490"/>
                  </a:lnTo>
                  <a:cubicBezTo>
                    <a:pt x="8966" y="30753"/>
                    <a:pt x="17514" y="36111"/>
                    <a:pt x="27027" y="36778"/>
                  </a:cubicBezTo>
                  <a:lnTo>
                    <a:pt x="66020" y="39564"/>
                  </a:lnTo>
                  <a:lnTo>
                    <a:pt x="67544" y="4452"/>
                  </a:lnTo>
                  <a:cubicBezTo>
                    <a:pt x="65949" y="2380"/>
                    <a:pt x="64056" y="773"/>
                    <a:pt x="61484" y="202"/>
                  </a:cubicBezTo>
                  <a:cubicBezTo>
                    <a:pt x="60864" y="64"/>
                    <a:pt x="60247" y="1"/>
                    <a:pt x="59634" y="1"/>
                  </a:cubicBezTo>
                  <a:close/>
                </a:path>
              </a:pathLst>
            </a:custGeom>
            <a:solidFill>
              <a:srgbClr val="75D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911;p59">
              <a:extLst>
                <a:ext uri="{FF2B5EF4-FFF2-40B4-BE49-F238E27FC236}">
                  <a16:creationId xmlns:a16="http://schemas.microsoft.com/office/drawing/2014/main" id="{40C54C72-1324-6444-B496-3F863ACD1CE7}"/>
                </a:ext>
              </a:extLst>
            </p:cNvPr>
            <p:cNvSpPr/>
            <p:nvPr/>
          </p:nvSpPr>
          <p:spPr>
            <a:xfrm>
              <a:off x="4927100" y="3012700"/>
              <a:ext cx="133950" cy="298275"/>
            </a:xfrm>
            <a:custGeom>
              <a:avLst/>
              <a:gdLst/>
              <a:ahLst/>
              <a:cxnLst/>
              <a:rect l="l" t="t" r="r" b="b"/>
              <a:pathLst>
                <a:path w="5358" h="11931" extrusionOk="0">
                  <a:moveTo>
                    <a:pt x="1917" y="1"/>
                  </a:moveTo>
                  <a:cubicBezTo>
                    <a:pt x="405" y="3703"/>
                    <a:pt x="0" y="8025"/>
                    <a:pt x="846" y="11931"/>
                  </a:cubicBezTo>
                  <a:cubicBezTo>
                    <a:pt x="2370" y="11645"/>
                    <a:pt x="3632" y="10859"/>
                    <a:pt x="5156" y="10561"/>
                  </a:cubicBezTo>
                  <a:cubicBezTo>
                    <a:pt x="5358" y="6811"/>
                    <a:pt x="4191" y="3001"/>
                    <a:pt x="1917" y="1"/>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912;p59">
              <a:extLst>
                <a:ext uri="{FF2B5EF4-FFF2-40B4-BE49-F238E27FC236}">
                  <a16:creationId xmlns:a16="http://schemas.microsoft.com/office/drawing/2014/main" id="{8778922D-EB33-5C46-A3DA-10AA6D513455}"/>
                </a:ext>
              </a:extLst>
            </p:cNvPr>
            <p:cNvSpPr/>
            <p:nvPr/>
          </p:nvSpPr>
          <p:spPr>
            <a:xfrm>
              <a:off x="5381325" y="2920725"/>
              <a:ext cx="208075" cy="329225"/>
            </a:xfrm>
            <a:custGeom>
              <a:avLst/>
              <a:gdLst/>
              <a:ahLst/>
              <a:cxnLst/>
              <a:rect l="l" t="t" r="r" b="b"/>
              <a:pathLst>
                <a:path w="8323" h="13169" extrusionOk="0">
                  <a:moveTo>
                    <a:pt x="7430" y="1"/>
                  </a:moveTo>
                  <a:cubicBezTo>
                    <a:pt x="3846" y="3215"/>
                    <a:pt x="1131" y="7704"/>
                    <a:pt x="0" y="12395"/>
                  </a:cubicBezTo>
                  <a:cubicBezTo>
                    <a:pt x="1798" y="12883"/>
                    <a:pt x="3572" y="12681"/>
                    <a:pt x="5382" y="13169"/>
                  </a:cubicBezTo>
                  <a:cubicBezTo>
                    <a:pt x="7584" y="9204"/>
                    <a:pt x="8323" y="4442"/>
                    <a:pt x="7430" y="1"/>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913;p59">
              <a:extLst>
                <a:ext uri="{FF2B5EF4-FFF2-40B4-BE49-F238E27FC236}">
                  <a16:creationId xmlns:a16="http://schemas.microsoft.com/office/drawing/2014/main" id="{78BBA17D-F60C-EA48-AFFD-29A8458486E9}"/>
                </a:ext>
              </a:extLst>
            </p:cNvPr>
            <p:cNvSpPr/>
            <p:nvPr/>
          </p:nvSpPr>
          <p:spPr>
            <a:xfrm>
              <a:off x="4654450" y="3288650"/>
              <a:ext cx="280400" cy="139600"/>
            </a:xfrm>
            <a:custGeom>
              <a:avLst/>
              <a:gdLst/>
              <a:ahLst/>
              <a:cxnLst/>
              <a:rect l="l" t="t" r="r" b="b"/>
              <a:pathLst>
                <a:path w="11216" h="5584" extrusionOk="0">
                  <a:moveTo>
                    <a:pt x="5258" y="0"/>
                  </a:moveTo>
                  <a:cubicBezTo>
                    <a:pt x="3471" y="0"/>
                    <a:pt x="1685" y="293"/>
                    <a:pt x="0" y="881"/>
                  </a:cubicBezTo>
                  <a:cubicBezTo>
                    <a:pt x="3048" y="3464"/>
                    <a:pt x="7037" y="5179"/>
                    <a:pt x="11013" y="5584"/>
                  </a:cubicBezTo>
                  <a:cubicBezTo>
                    <a:pt x="11216" y="4048"/>
                    <a:pt x="10847" y="2607"/>
                    <a:pt x="11049" y="1071"/>
                  </a:cubicBezTo>
                  <a:cubicBezTo>
                    <a:pt x="9211" y="358"/>
                    <a:pt x="7234" y="0"/>
                    <a:pt x="5258" y="0"/>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914;p59">
              <a:extLst>
                <a:ext uri="{FF2B5EF4-FFF2-40B4-BE49-F238E27FC236}">
                  <a16:creationId xmlns:a16="http://schemas.microsoft.com/office/drawing/2014/main" id="{9AF40856-FB7B-214A-BDE8-4D3609AE8541}"/>
                </a:ext>
              </a:extLst>
            </p:cNvPr>
            <p:cNvSpPr/>
            <p:nvPr/>
          </p:nvSpPr>
          <p:spPr>
            <a:xfrm>
              <a:off x="4966975" y="3104375"/>
              <a:ext cx="192325" cy="264950"/>
            </a:xfrm>
            <a:custGeom>
              <a:avLst/>
              <a:gdLst/>
              <a:ahLst/>
              <a:cxnLst/>
              <a:rect l="l" t="t" r="r" b="b"/>
              <a:pathLst>
                <a:path w="7693" h="10598" extrusionOk="0">
                  <a:moveTo>
                    <a:pt x="7442" y="1"/>
                  </a:moveTo>
                  <a:cubicBezTo>
                    <a:pt x="4144" y="2263"/>
                    <a:pt x="1429" y="5656"/>
                    <a:pt x="1" y="9383"/>
                  </a:cubicBezTo>
                  <a:cubicBezTo>
                    <a:pt x="1429" y="9978"/>
                    <a:pt x="2906" y="10002"/>
                    <a:pt x="4334" y="10597"/>
                  </a:cubicBezTo>
                  <a:cubicBezTo>
                    <a:pt x="6573" y="7573"/>
                    <a:pt x="7692" y="3751"/>
                    <a:pt x="7442" y="1"/>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915;p59">
              <a:extLst>
                <a:ext uri="{FF2B5EF4-FFF2-40B4-BE49-F238E27FC236}">
                  <a16:creationId xmlns:a16="http://schemas.microsoft.com/office/drawing/2014/main" id="{F5C47EC3-A409-5A40-8D80-F7A4CCDE5529}"/>
                </a:ext>
              </a:extLst>
            </p:cNvPr>
            <p:cNvSpPr/>
            <p:nvPr/>
          </p:nvSpPr>
          <p:spPr>
            <a:xfrm>
              <a:off x="4700275" y="3012700"/>
              <a:ext cx="336075" cy="448300"/>
            </a:xfrm>
            <a:custGeom>
              <a:avLst/>
              <a:gdLst/>
              <a:ahLst/>
              <a:cxnLst/>
              <a:rect l="l" t="t" r="r" b="b"/>
              <a:pathLst>
                <a:path w="13443" h="17932" extrusionOk="0">
                  <a:moveTo>
                    <a:pt x="1" y="1"/>
                  </a:moveTo>
                  <a:lnTo>
                    <a:pt x="1" y="1"/>
                  </a:lnTo>
                  <a:cubicBezTo>
                    <a:pt x="929" y="6549"/>
                    <a:pt x="3965" y="13062"/>
                    <a:pt x="8442" y="17931"/>
                  </a:cubicBezTo>
                  <a:cubicBezTo>
                    <a:pt x="10383" y="16241"/>
                    <a:pt x="11502" y="14074"/>
                    <a:pt x="13443" y="12383"/>
                  </a:cubicBezTo>
                  <a:cubicBezTo>
                    <a:pt x="10609" y="6847"/>
                    <a:pt x="5751" y="2382"/>
                    <a:pt x="1" y="1"/>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916;p59">
              <a:extLst>
                <a:ext uri="{FF2B5EF4-FFF2-40B4-BE49-F238E27FC236}">
                  <a16:creationId xmlns:a16="http://schemas.microsoft.com/office/drawing/2014/main" id="{9FD6A297-E659-D545-985F-9D8137606314}"/>
                </a:ext>
              </a:extLst>
            </p:cNvPr>
            <p:cNvSpPr/>
            <p:nvPr/>
          </p:nvSpPr>
          <p:spPr>
            <a:xfrm>
              <a:off x="5091400" y="2954950"/>
              <a:ext cx="335775" cy="448300"/>
            </a:xfrm>
            <a:custGeom>
              <a:avLst/>
              <a:gdLst/>
              <a:ahLst/>
              <a:cxnLst/>
              <a:rect l="l" t="t" r="r" b="b"/>
              <a:pathLst>
                <a:path w="13431" h="17932" extrusionOk="0">
                  <a:moveTo>
                    <a:pt x="0" y="1"/>
                  </a:moveTo>
                  <a:cubicBezTo>
                    <a:pt x="929" y="6549"/>
                    <a:pt x="3965" y="13050"/>
                    <a:pt x="8442" y="17932"/>
                  </a:cubicBezTo>
                  <a:cubicBezTo>
                    <a:pt x="10371" y="16241"/>
                    <a:pt x="11502" y="14062"/>
                    <a:pt x="13431" y="12383"/>
                  </a:cubicBezTo>
                  <a:cubicBezTo>
                    <a:pt x="10597" y="6847"/>
                    <a:pt x="5739" y="2382"/>
                    <a:pt x="0" y="1"/>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917;p59">
              <a:extLst>
                <a:ext uri="{FF2B5EF4-FFF2-40B4-BE49-F238E27FC236}">
                  <a16:creationId xmlns:a16="http://schemas.microsoft.com/office/drawing/2014/main" id="{BA6C4F44-FBBC-0040-BB3F-07B2881E75E3}"/>
                </a:ext>
              </a:extLst>
            </p:cNvPr>
            <p:cNvSpPr/>
            <p:nvPr/>
          </p:nvSpPr>
          <p:spPr>
            <a:xfrm>
              <a:off x="1947250" y="1636350"/>
              <a:ext cx="635825" cy="281000"/>
            </a:xfrm>
            <a:custGeom>
              <a:avLst/>
              <a:gdLst/>
              <a:ahLst/>
              <a:cxnLst/>
              <a:rect l="l" t="t" r="r" b="b"/>
              <a:pathLst>
                <a:path w="25433" h="11240" extrusionOk="0">
                  <a:moveTo>
                    <a:pt x="11621" y="0"/>
                  </a:moveTo>
                  <a:cubicBezTo>
                    <a:pt x="11074" y="1048"/>
                    <a:pt x="10657" y="2191"/>
                    <a:pt x="10407" y="3382"/>
                  </a:cubicBezTo>
                  <a:cubicBezTo>
                    <a:pt x="9359" y="1965"/>
                    <a:pt x="7966" y="810"/>
                    <a:pt x="6371" y="60"/>
                  </a:cubicBezTo>
                  <a:lnTo>
                    <a:pt x="6371" y="60"/>
                  </a:lnTo>
                  <a:cubicBezTo>
                    <a:pt x="6513" y="1548"/>
                    <a:pt x="6930" y="3036"/>
                    <a:pt x="7573" y="4417"/>
                  </a:cubicBezTo>
                  <a:cubicBezTo>
                    <a:pt x="5669" y="3723"/>
                    <a:pt x="3654" y="3362"/>
                    <a:pt x="1633" y="3362"/>
                  </a:cubicBezTo>
                  <a:cubicBezTo>
                    <a:pt x="1089" y="3362"/>
                    <a:pt x="544" y="3388"/>
                    <a:pt x="1" y="3441"/>
                  </a:cubicBezTo>
                  <a:cubicBezTo>
                    <a:pt x="1477" y="5477"/>
                    <a:pt x="3358" y="7287"/>
                    <a:pt x="5489" y="8727"/>
                  </a:cubicBezTo>
                  <a:cubicBezTo>
                    <a:pt x="4406" y="9287"/>
                    <a:pt x="3418" y="10025"/>
                    <a:pt x="2596" y="10906"/>
                  </a:cubicBezTo>
                  <a:cubicBezTo>
                    <a:pt x="3513" y="11110"/>
                    <a:pt x="4467" y="11210"/>
                    <a:pt x="5425" y="11210"/>
                  </a:cubicBezTo>
                  <a:cubicBezTo>
                    <a:pt x="6656" y="11210"/>
                    <a:pt x="7895" y="11044"/>
                    <a:pt x="9073" y="10716"/>
                  </a:cubicBezTo>
                  <a:cubicBezTo>
                    <a:pt x="9514" y="10906"/>
                    <a:pt x="9954" y="11085"/>
                    <a:pt x="10395" y="11240"/>
                  </a:cubicBezTo>
                  <a:cubicBezTo>
                    <a:pt x="10871" y="10013"/>
                    <a:pt x="10966" y="8751"/>
                    <a:pt x="11276" y="7513"/>
                  </a:cubicBezTo>
                  <a:cubicBezTo>
                    <a:pt x="11752" y="7382"/>
                    <a:pt x="12217" y="7239"/>
                    <a:pt x="12717" y="7156"/>
                  </a:cubicBezTo>
                  <a:cubicBezTo>
                    <a:pt x="13217" y="7239"/>
                    <a:pt x="13681" y="7382"/>
                    <a:pt x="14157" y="7513"/>
                  </a:cubicBezTo>
                  <a:cubicBezTo>
                    <a:pt x="14467" y="8751"/>
                    <a:pt x="14562" y="10013"/>
                    <a:pt x="15038" y="11240"/>
                  </a:cubicBezTo>
                  <a:cubicBezTo>
                    <a:pt x="15479" y="11085"/>
                    <a:pt x="15919" y="10906"/>
                    <a:pt x="16360" y="10716"/>
                  </a:cubicBezTo>
                  <a:cubicBezTo>
                    <a:pt x="17538" y="11044"/>
                    <a:pt x="18777" y="11210"/>
                    <a:pt x="20008" y="11210"/>
                  </a:cubicBezTo>
                  <a:cubicBezTo>
                    <a:pt x="20966" y="11210"/>
                    <a:pt x="21920" y="11110"/>
                    <a:pt x="22837" y="10906"/>
                  </a:cubicBezTo>
                  <a:cubicBezTo>
                    <a:pt x="22015" y="10025"/>
                    <a:pt x="21027" y="9287"/>
                    <a:pt x="19956" y="8727"/>
                  </a:cubicBezTo>
                  <a:cubicBezTo>
                    <a:pt x="22075" y="7287"/>
                    <a:pt x="23956" y="5477"/>
                    <a:pt x="25432" y="3441"/>
                  </a:cubicBezTo>
                  <a:cubicBezTo>
                    <a:pt x="24892" y="3388"/>
                    <a:pt x="24348" y="3362"/>
                    <a:pt x="23804" y="3362"/>
                  </a:cubicBezTo>
                  <a:cubicBezTo>
                    <a:pt x="21786" y="3362"/>
                    <a:pt x="19764" y="3723"/>
                    <a:pt x="17860" y="4417"/>
                  </a:cubicBezTo>
                  <a:cubicBezTo>
                    <a:pt x="18503" y="3036"/>
                    <a:pt x="18920" y="1548"/>
                    <a:pt x="19063" y="60"/>
                  </a:cubicBezTo>
                  <a:lnTo>
                    <a:pt x="19063" y="60"/>
                  </a:lnTo>
                  <a:cubicBezTo>
                    <a:pt x="17467" y="810"/>
                    <a:pt x="16074" y="1965"/>
                    <a:pt x="15026" y="3382"/>
                  </a:cubicBezTo>
                  <a:cubicBezTo>
                    <a:pt x="14776" y="2191"/>
                    <a:pt x="14360" y="1048"/>
                    <a:pt x="13812" y="0"/>
                  </a:cubicBezTo>
                  <a:cubicBezTo>
                    <a:pt x="13348" y="762"/>
                    <a:pt x="12979" y="1572"/>
                    <a:pt x="12717" y="2429"/>
                  </a:cubicBezTo>
                  <a:cubicBezTo>
                    <a:pt x="12455" y="1572"/>
                    <a:pt x="12086" y="762"/>
                    <a:pt x="11621" y="0"/>
                  </a:cubicBezTo>
                  <a:close/>
                </a:path>
              </a:pathLst>
            </a:custGeom>
            <a:solidFill>
              <a:srgbClr val="FFD1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918;p59">
              <a:extLst>
                <a:ext uri="{FF2B5EF4-FFF2-40B4-BE49-F238E27FC236}">
                  <a16:creationId xmlns:a16="http://schemas.microsoft.com/office/drawing/2014/main" id="{985F291F-97AC-6246-96A7-9D2C06A4CAC0}"/>
                </a:ext>
              </a:extLst>
            </p:cNvPr>
            <p:cNvSpPr/>
            <p:nvPr/>
          </p:nvSpPr>
          <p:spPr>
            <a:xfrm>
              <a:off x="1815100" y="4378650"/>
              <a:ext cx="651300" cy="287550"/>
            </a:xfrm>
            <a:custGeom>
              <a:avLst/>
              <a:gdLst/>
              <a:ahLst/>
              <a:cxnLst/>
              <a:rect l="l" t="t" r="r" b="b"/>
              <a:pathLst>
                <a:path w="26052" h="11502" extrusionOk="0">
                  <a:moveTo>
                    <a:pt x="11907" y="0"/>
                  </a:moveTo>
                  <a:cubicBezTo>
                    <a:pt x="11347" y="1072"/>
                    <a:pt x="10930" y="2251"/>
                    <a:pt x="10668" y="3453"/>
                  </a:cubicBezTo>
                  <a:cubicBezTo>
                    <a:pt x="9597" y="2001"/>
                    <a:pt x="8168" y="822"/>
                    <a:pt x="6525" y="60"/>
                  </a:cubicBezTo>
                  <a:lnTo>
                    <a:pt x="6525" y="60"/>
                  </a:lnTo>
                  <a:cubicBezTo>
                    <a:pt x="6680" y="1584"/>
                    <a:pt x="7108" y="3108"/>
                    <a:pt x="7763" y="4513"/>
                  </a:cubicBezTo>
                  <a:cubicBezTo>
                    <a:pt x="5803" y="3806"/>
                    <a:pt x="3723" y="3435"/>
                    <a:pt x="1642" y="3435"/>
                  </a:cubicBezTo>
                  <a:cubicBezTo>
                    <a:pt x="1094" y="3435"/>
                    <a:pt x="546" y="3460"/>
                    <a:pt x="0" y="3513"/>
                  </a:cubicBezTo>
                  <a:cubicBezTo>
                    <a:pt x="1524" y="5608"/>
                    <a:pt x="3453" y="7454"/>
                    <a:pt x="5620" y="8930"/>
                  </a:cubicBezTo>
                  <a:cubicBezTo>
                    <a:pt x="4513" y="9501"/>
                    <a:pt x="3513" y="10252"/>
                    <a:pt x="2667" y="11168"/>
                  </a:cubicBezTo>
                  <a:cubicBezTo>
                    <a:pt x="3604" y="11376"/>
                    <a:pt x="4578" y="11480"/>
                    <a:pt x="5558" y="11480"/>
                  </a:cubicBezTo>
                  <a:cubicBezTo>
                    <a:pt x="6821" y="11480"/>
                    <a:pt x="8092" y="11308"/>
                    <a:pt x="9299" y="10966"/>
                  </a:cubicBezTo>
                  <a:cubicBezTo>
                    <a:pt x="9752" y="11168"/>
                    <a:pt x="10204" y="11347"/>
                    <a:pt x="10656" y="11502"/>
                  </a:cubicBezTo>
                  <a:cubicBezTo>
                    <a:pt x="11145" y="10252"/>
                    <a:pt x="11240" y="8966"/>
                    <a:pt x="11549" y="7692"/>
                  </a:cubicBezTo>
                  <a:cubicBezTo>
                    <a:pt x="12038" y="7561"/>
                    <a:pt x="12526" y="7406"/>
                    <a:pt x="13026" y="7323"/>
                  </a:cubicBezTo>
                  <a:cubicBezTo>
                    <a:pt x="13538" y="7406"/>
                    <a:pt x="14014" y="7561"/>
                    <a:pt x="14514" y="7692"/>
                  </a:cubicBezTo>
                  <a:cubicBezTo>
                    <a:pt x="14824" y="8966"/>
                    <a:pt x="14919" y="10252"/>
                    <a:pt x="15407" y="11502"/>
                  </a:cubicBezTo>
                  <a:cubicBezTo>
                    <a:pt x="15859" y="11347"/>
                    <a:pt x="16312" y="11168"/>
                    <a:pt x="16764" y="10966"/>
                  </a:cubicBezTo>
                  <a:cubicBezTo>
                    <a:pt x="17971" y="11308"/>
                    <a:pt x="19242" y="11480"/>
                    <a:pt x="20505" y="11480"/>
                  </a:cubicBezTo>
                  <a:cubicBezTo>
                    <a:pt x="21485" y="11480"/>
                    <a:pt x="22460" y="11376"/>
                    <a:pt x="23396" y="11168"/>
                  </a:cubicBezTo>
                  <a:cubicBezTo>
                    <a:pt x="22551" y="10252"/>
                    <a:pt x="21539" y="9501"/>
                    <a:pt x="20443" y="8930"/>
                  </a:cubicBezTo>
                  <a:cubicBezTo>
                    <a:pt x="22610" y="7454"/>
                    <a:pt x="24539" y="5608"/>
                    <a:pt x="26051" y="3513"/>
                  </a:cubicBezTo>
                  <a:cubicBezTo>
                    <a:pt x="25508" y="3460"/>
                    <a:pt x="24961" y="3435"/>
                    <a:pt x="24414" y="3435"/>
                  </a:cubicBezTo>
                  <a:cubicBezTo>
                    <a:pt x="22336" y="3435"/>
                    <a:pt x="20251" y="3806"/>
                    <a:pt x="18300" y="4513"/>
                  </a:cubicBezTo>
                  <a:cubicBezTo>
                    <a:pt x="18955" y="3108"/>
                    <a:pt x="19384" y="1584"/>
                    <a:pt x="19538" y="60"/>
                  </a:cubicBezTo>
                  <a:lnTo>
                    <a:pt x="19538" y="60"/>
                  </a:lnTo>
                  <a:cubicBezTo>
                    <a:pt x="17895" y="822"/>
                    <a:pt x="16467" y="2001"/>
                    <a:pt x="15395" y="3453"/>
                  </a:cubicBezTo>
                  <a:cubicBezTo>
                    <a:pt x="15133" y="2251"/>
                    <a:pt x="14716" y="1072"/>
                    <a:pt x="14157" y="0"/>
                  </a:cubicBezTo>
                  <a:cubicBezTo>
                    <a:pt x="13681" y="774"/>
                    <a:pt x="13300" y="1608"/>
                    <a:pt x="13026" y="2477"/>
                  </a:cubicBezTo>
                  <a:cubicBezTo>
                    <a:pt x="12764" y="1608"/>
                    <a:pt x="12383" y="774"/>
                    <a:pt x="11907" y="0"/>
                  </a:cubicBezTo>
                  <a:close/>
                </a:path>
              </a:pathLst>
            </a:custGeom>
            <a:solidFill>
              <a:srgbClr val="FFD1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919;p59">
              <a:extLst>
                <a:ext uri="{FF2B5EF4-FFF2-40B4-BE49-F238E27FC236}">
                  <a16:creationId xmlns:a16="http://schemas.microsoft.com/office/drawing/2014/main" id="{DDDFEBF7-A908-C14C-A93C-D6BC667A3109}"/>
                </a:ext>
              </a:extLst>
            </p:cNvPr>
            <p:cNvSpPr/>
            <p:nvPr/>
          </p:nvSpPr>
          <p:spPr>
            <a:xfrm>
              <a:off x="2199075" y="4333700"/>
              <a:ext cx="651300" cy="287850"/>
            </a:xfrm>
            <a:custGeom>
              <a:avLst/>
              <a:gdLst/>
              <a:ahLst/>
              <a:cxnLst/>
              <a:rect l="l" t="t" r="r" b="b"/>
              <a:pathLst>
                <a:path w="26052" h="11514" extrusionOk="0">
                  <a:moveTo>
                    <a:pt x="11907" y="0"/>
                  </a:moveTo>
                  <a:cubicBezTo>
                    <a:pt x="11335" y="1072"/>
                    <a:pt x="10918" y="2251"/>
                    <a:pt x="10656" y="3453"/>
                  </a:cubicBezTo>
                  <a:cubicBezTo>
                    <a:pt x="9597" y="2001"/>
                    <a:pt x="8156" y="822"/>
                    <a:pt x="6525" y="60"/>
                  </a:cubicBezTo>
                  <a:lnTo>
                    <a:pt x="6525" y="60"/>
                  </a:lnTo>
                  <a:cubicBezTo>
                    <a:pt x="6680" y="1584"/>
                    <a:pt x="7108" y="3108"/>
                    <a:pt x="7763" y="4513"/>
                  </a:cubicBezTo>
                  <a:cubicBezTo>
                    <a:pt x="5803" y="3806"/>
                    <a:pt x="3723" y="3435"/>
                    <a:pt x="1642" y="3435"/>
                  </a:cubicBezTo>
                  <a:cubicBezTo>
                    <a:pt x="1094" y="3435"/>
                    <a:pt x="546" y="3461"/>
                    <a:pt x="0" y="3513"/>
                  </a:cubicBezTo>
                  <a:cubicBezTo>
                    <a:pt x="1512" y="5608"/>
                    <a:pt x="3453" y="7454"/>
                    <a:pt x="5620" y="8930"/>
                  </a:cubicBezTo>
                  <a:cubicBezTo>
                    <a:pt x="4513" y="9502"/>
                    <a:pt x="3501" y="10264"/>
                    <a:pt x="2655" y="11168"/>
                  </a:cubicBezTo>
                  <a:cubicBezTo>
                    <a:pt x="3597" y="11377"/>
                    <a:pt x="4575" y="11480"/>
                    <a:pt x="5556" y="11480"/>
                  </a:cubicBezTo>
                  <a:cubicBezTo>
                    <a:pt x="6821" y="11480"/>
                    <a:pt x="8092" y="11308"/>
                    <a:pt x="9299" y="10966"/>
                  </a:cubicBezTo>
                  <a:cubicBezTo>
                    <a:pt x="9740" y="11168"/>
                    <a:pt x="10192" y="11347"/>
                    <a:pt x="10656" y="11514"/>
                  </a:cubicBezTo>
                  <a:cubicBezTo>
                    <a:pt x="11133" y="10252"/>
                    <a:pt x="11228" y="8966"/>
                    <a:pt x="11549" y="7692"/>
                  </a:cubicBezTo>
                  <a:cubicBezTo>
                    <a:pt x="12038" y="7561"/>
                    <a:pt x="12514" y="7406"/>
                    <a:pt x="13026" y="7323"/>
                  </a:cubicBezTo>
                  <a:cubicBezTo>
                    <a:pt x="13538" y="7406"/>
                    <a:pt x="14014" y="7561"/>
                    <a:pt x="14502" y="7692"/>
                  </a:cubicBezTo>
                  <a:cubicBezTo>
                    <a:pt x="14824" y="8966"/>
                    <a:pt x="14919" y="10252"/>
                    <a:pt x="15407" y="11514"/>
                  </a:cubicBezTo>
                  <a:cubicBezTo>
                    <a:pt x="15860" y="11347"/>
                    <a:pt x="16312" y="11168"/>
                    <a:pt x="16752" y="10966"/>
                  </a:cubicBezTo>
                  <a:cubicBezTo>
                    <a:pt x="17966" y="11308"/>
                    <a:pt x="19236" y="11480"/>
                    <a:pt x="20499" y="11480"/>
                  </a:cubicBezTo>
                  <a:cubicBezTo>
                    <a:pt x="21479" y="11480"/>
                    <a:pt x="22455" y="11377"/>
                    <a:pt x="23396" y="11168"/>
                  </a:cubicBezTo>
                  <a:cubicBezTo>
                    <a:pt x="22551" y="10264"/>
                    <a:pt x="21539" y="9502"/>
                    <a:pt x="20432" y="8930"/>
                  </a:cubicBezTo>
                  <a:cubicBezTo>
                    <a:pt x="22610" y="7454"/>
                    <a:pt x="24539" y="5608"/>
                    <a:pt x="26051" y="3513"/>
                  </a:cubicBezTo>
                  <a:cubicBezTo>
                    <a:pt x="25505" y="3461"/>
                    <a:pt x="24957" y="3435"/>
                    <a:pt x="24409" y="3435"/>
                  </a:cubicBezTo>
                  <a:cubicBezTo>
                    <a:pt x="22328" y="3435"/>
                    <a:pt x="20249" y="3806"/>
                    <a:pt x="18288" y="4513"/>
                  </a:cubicBezTo>
                  <a:cubicBezTo>
                    <a:pt x="18955" y="3108"/>
                    <a:pt x="19384" y="1584"/>
                    <a:pt x="19527" y="60"/>
                  </a:cubicBezTo>
                  <a:lnTo>
                    <a:pt x="19527" y="60"/>
                  </a:lnTo>
                  <a:cubicBezTo>
                    <a:pt x="17895" y="822"/>
                    <a:pt x="16467" y="2001"/>
                    <a:pt x="15395" y="3453"/>
                  </a:cubicBezTo>
                  <a:cubicBezTo>
                    <a:pt x="15133" y="2251"/>
                    <a:pt x="14717" y="1072"/>
                    <a:pt x="14157" y="0"/>
                  </a:cubicBezTo>
                  <a:cubicBezTo>
                    <a:pt x="13669" y="774"/>
                    <a:pt x="13300" y="1608"/>
                    <a:pt x="13026" y="2477"/>
                  </a:cubicBezTo>
                  <a:cubicBezTo>
                    <a:pt x="12764" y="1608"/>
                    <a:pt x="12383" y="774"/>
                    <a:pt x="11907" y="0"/>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920;p59">
              <a:extLst>
                <a:ext uri="{FF2B5EF4-FFF2-40B4-BE49-F238E27FC236}">
                  <a16:creationId xmlns:a16="http://schemas.microsoft.com/office/drawing/2014/main" id="{4FD41BFB-A2C5-1B45-B3C8-E37484902372}"/>
                </a:ext>
              </a:extLst>
            </p:cNvPr>
            <p:cNvSpPr/>
            <p:nvPr/>
          </p:nvSpPr>
          <p:spPr>
            <a:xfrm>
              <a:off x="5345600" y="1783075"/>
              <a:ext cx="105400" cy="1452600"/>
            </a:xfrm>
            <a:custGeom>
              <a:avLst/>
              <a:gdLst/>
              <a:ahLst/>
              <a:cxnLst/>
              <a:rect l="l" t="t" r="r" b="b"/>
              <a:pathLst>
                <a:path w="4216" h="58104" extrusionOk="0">
                  <a:moveTo>
                    <a:pt x="0" y="1"/>
                  </a:moveTo>
                  <a:lnTo>
                    <a:pt x="0" y="58103"/>
                  </a:lnTo>
                  <a:cubicBezTo>
                    <a:pt x="1405" y="57972"/>
                    <a:pt x="2810" y="57865"/>
                    <a:pt x="4215" y="57806"/>
                  </a:cubicBezTo>
                  <a:lnTo>
                    <a:pt x="4215" y="1"/>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921;p59">
              <a:extLst>
                <a:ext uri="{FF2B5EF4-FFF2-40B4-BE49-F238E27FC236}">
                  <a16:creationId xmlns:a16="http://schemas.microsoft.com/office/drawing/2014/main" id="{BB5A3377-E181-BE4F-AD0B-AF2020EFE62F}"/>
                </a:ext>
              </a:extLst>
            </p:cNvPr>
            <p:cNvSpPr/>
            <p:nvPr/>
          </p:nvSpPr>
          <p:spPr>
            <a:xfrm>
              <a:off x="5177425" y="1684575"/>
              <a:ext cx="481025" cy="197350"/>
            </a:xfrm>
            <a:custGeom>
              <a:avLst/>
              <a:gdLst/>
              <a:ahLst/>
              <a:cxnLst/>
              <a:rect l="l" t="t" r="r" b="b"/>
              <a:pathLst>
                <a:path w="19241" h="7894" extrusionOk="0">
                  <a:moveTo>
                    <a:pt x="0" y="0"/>
                  </a:moveTo>
                  <a:lnTo>
                    <a:pt x="0" y="7894"/>
                  </a:lnTo>
                  <a:lnTo>
                    <a:pt x="15288" y="7894"/>
                  </a:lnTo>
                  <a:cubicBezTo>
                    <a:pt x="17479" y="7894"/>
                    <a:pt x="19241" y="6132"/>
                    <a:pt x="19241" y="3953"/>
                  </a:cubicBezTo>
                  <a:cubicBezTo>
                    <a:pt x="19241" y="1762"/>
                    <a:pt x="17479" y="0"/>
                    <a:pt x="152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922;p59">
              <a:extLst>
                <a:ext uri="{FF2B5EF4-FFF2-40B4-BE49-F238E27FC236}">
                  <a16:creationId xmlns:a16="http://schemas.microsoft.com/office/drawing/2014/main" id="{A2A3308F-172C-1543-851C-B490C056354D}"/>
                </a:ext>
              </a:extLst>
            </p:cNvPr>
            <p:cNvSpPr/>
            <p:nvPr/>
          </p:nvSpPr>
          <p:spPr>
            <a:xfrm>
              <a:off x="5177425" y="1684575"/>
              <a:ext cx="481025" cy="197350"/>
            </a:xfrm>
            <a:custGeom>
              <a:avLst/>
              <a:gdLst/>
              <a:ahLst/>
              <a:cxnLst/>
              <a:rect l="l" t="t" r="r" b="b"/>
              <a:pathLst>
                <a:path w="19241" h="7894" extrusionOk="0">
                  <a:moveTo>
                    <a:pt x="0" y="0"/>
                  </a:moveTo>
                  <a:lnTo>
                    <a:pt x="0" y="7894"/>
                  </a:lnTo>
                  <a:lnTo>
                    <a:pt x="15288" y="7894"/>
                  </a:lnTo>
                  <a:cubicBezTo>
                    <a:pt x="17479" y="7894"/>
                    <a:pt x="19241" y="6132"/>
                    <a:pt x="19241" y="3953"/>
                  </a:cubicBezTo>
                  <a:cubicBezTo>
                    <a:pt x="19241" y="1762"/>
                    <a:pt x="17479" y="0"/>
                    <a:pt x="15288" y="0"/>
                  </a:cubicBez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923;p59">
              <a:extLst>
                <a:ext uri="{FF2B5EF4-FFF2-40B4-BE49-F238E27FC236}">
                  <a16:creationId xmlns:a16="http://schemas.microsoft.com/office/drawing/2014/main" id="{D8A0B620-4BC6-EC4E-8AF8-E6291969A996}"/>
                </a:ext>
              </a:extLst>
            </p:cNvPr>
            <p:cNvSpPr/>
            <p:nvPr/>
          </p:nvSpPr>
          <p:spPr>
            <a:xfrm>
              <a:off x="5177425" y="1733975"/>
              <a:ext cx="481025" cy="147950"/>
            </a:xfrm>
            <a:custGeom>
              <a:avLst/>
              <a:gdLst/>
              <a:ahLst/>
              <a:cxnLst/>
              <a:rect l="l" t="t" r="r" b="b"/>
              <a:pathLst>
                <a:path w="19241" h="5918" extrusionOk="0">
                  <a:moveTo>
                    <a:pt x="18693" y="0"/>
                  </a:moveTo>
                  <a:cubicBezTo>
                    <a:pt x="18014" y="1167"/>
                    <a:pt x="16752" y="1977"/>
                    <a:pt x="15288" y="1977"/>
                  </a:cubicBezTo>
                  <a:lnTo>
                    <a:pt x="0" y="1977"/>
                  </a:lnTo>
                  <a:lnTo>
                    <a:pt x="0" y="5918"/>
                  </a:lnTo>
                  <a:lnTo>
                    <a:pt x="15288" y="5918"/>
                  </a:lnTo>
                  <a:cubicBezTo>
                    <a:pt x="17479" y="5918"/>
                    <a:pt x="19241" y="4156"/>
                    <a:pt x="19241" y="1977"/>
                  </a:cubicBezTo>
                  <a:cubicBezTo>
                    <a:pt x="19241" y="1251"/>
                    <a:pt x="19038" y="584"/>
                    <a:pt x="18693" y="0"/>
                  </a:cubicBezTo>
                  <a:close/>
                </a:path>
              </a:pathLst>
            </a:custGeom>
            <a:solidFill>
              <a:srgbClr val="FBB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924;p59">
              <a:extLst>
                <a:ext uri="{FF2B5EF4-FFF2-40B4-BE49-F238E27FC236}">
                  <a16:creationId xmlns:a16="http://schemas.microsoft.com/office/drawing/2014/main" id="{29E34C30-F539-B945-9E11-83AA74E80648}"/>
                </a:ext>
              </a:extLst>
            </p:cNvPr>
            <p:cNvSpPr/>
            <p:nvPr/>
          </p:nvSpPr>
          <p:spPr>
            <a:xfrm>
              <a:off x="5127425" y="1151750"/>
              <a:ext cx="100325" cy="631650"/>
            </a:xfrm>
            <a:custGeom>
              <a:avLst/>
              <a:gdLst/>
              <a:ahLst/>
              <a:cxnLst/>
              <a:rect l="l" t="t" r="r" b="b"/>
              <a:pathLst>
                <a:path w="4013" h="25266" extrusionOk="0">
                  <a:moveTo>
                    <a:pt x="2000" y="1"/>
                  </a:moveTo>
                  <a:cubicBezTo>
                    <a:pt x="834" y="1870"/>
                    <a:pt x="0" y="6823"/>
                    <a:pt x="0" y="12633"/>
                  </a:cubicBezTo>
                  <a:cubicBezTo>
                    <a:pt x="0" y="18456"/>
                    <a:pt x="834" y="23397"/>
                    <a:pt x="2000" y="25266"/>
                  </a:cubicBezTo>
                  <a:cubicBezTo>
                    <a:pt x="3179" y="23397"/>
                    <a:pt x="4012" y="18456"/>
                    <a:pt x="4012" y="12633"/>
                  </a:cubicBezTo>
                  <a:cubicBezTo>
                    <a:pt x="4012" y="6823"/>
                    <a:pt x="3179" y="1870"/>
                    <a:pt x="2000" y="1"/>
                  </a:cubicBez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925;p59">
              <a:extLst>
                <a:ext uri="{FF2B5EF4-FFF2-40B4-BE49-F238E27FC236}">
                  <a16:creationId xmlns:a16="http://schemas.microsoft.com/office/drawing/2014/main" id="{53E466F5-0DFE-9347-8A09-BE41A8AA97DB}"/>
                </a:ext>
              </a:extLst>
            </p:cNvPr>
            <p:cNvSpPr/>
            <p:nvPr/>
          </p:nvSpPr>
          <p:spPr>
            <a:xfrm>
              <a:off x="5177425" y="1151750"/>
              <a:ext cx="50325" cy="631650"/>
            </a:xfrm>
            <a:custGeom>
              <a:avLst/>
              <a:gdLst/>
              <a:ahLst/>
              <a:cxnLst/>
              <a:rect l="l" t="t" r="r" b="b"/>
              <a:pathLst>
                <a:path w="2013" h="25266" extrusionOk="0">
                  <a:moveTo>
                    <a:pt x="0" y="1"/>
                  </a:moveTo>
                  <a:lnTo>
                    <a:pt x="0" y="25266"/>
                  </a:lnTo>
                  <a:cubicBezTo>
                    <a:pt x="1179" y="23397"/>
                    <a:pt x="2012" y="18456"/>
                    <a:pt x="2012" y="12633"/>
                  </a:cubicBezTo>
                  <a:cubicBezTo>
                    <a:pt x="2012" y="6823"/>
                    <a:pt x="1179" y="1870"/>
                    <a:pt x="0" y="1"/>
                  </a:cubicBezTo>
                  <a:close/>
                </a:path>
              </a:pathLst>
            </a:custGeom>
            <a:solidFill>
              <a:srgbClr val="FBB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926;p59">
              <a:extLst>
                <a:ext uri="{FF2B5EF4-FFF2-40B4-BE49-F238E27FC236}">
                  <a16:creationId xmlns:a16="http://schemas.microsoft.com/office/drawing/2014/main" id="{0A4BA743-E665-AD4E-BE4E-152D0EDC806A}"/>
                </a:ext>
              </a:extLst>
            </p:cNvPr>
            <p:cNvSpPr/>
            <p:nvPr/>
          </p:nvSpPr>
          <p:spPr>
            <a:xfrm>
              <a:off x="4630625" y="1783325"/>
              <a:ext cx="546825" cy="315675"/>
            </a:xfrm>
            <a:custGeom>
              <a:avLst/>
              <a:gdLst/>
              <a:ahLst/>
              <a:cxnLst/>
              <a:rect l="l" t="t" r="r" b="b"/>
              <a:pathLst>
                <a:path w="21873" h="12627" extrusionOk="0">
                  <a:moveTo>
                    <a:pt x="21717" y="0"/>
                  </a:moveTo>
                  <a:cubicBezTo>
                    <a:pt x="19465" y="0"/>
                    <a:pt x="14863" y="1725"/>
                    <a:pt x="9942" y="4575"/>
                  </a:cubicBezTo>
                  <a:cubicBezTo>
                    <a:pt x="4906" y="7480"/>
                    <a:pt x="1036" y="10683"/>
                    <a:pt x="1" y="12623"/>
                  </a:cubicBezTo>
                  <a:cubicBezTo>
                    <a:pt x="51" y="12625"/>
                    <a:pt x="102" y="12626"/>
                    <a:pt x="155" y="12626"/>
                  </a:cubicBezTo>
                  <a:cubicBezTo>
                    <a:pt x="2418" y="12626"/>
                    <a:pt x="7021" y="10890"/>
                    <a:pt x="11943" y="8052"/>
                  </a:cubicBezTo>
                  <a:cubicBezTo>
                    <a:pt x="16979" y="5146"/>
                    <a:pt x="20848" y="1944"/>
                    <a:pt x="21872" y="3"/>
                  </a:cubicBezTo>
                  <a:cubicBezTo>
                    <a:pt x="21822" y="1"/>
                    <a:pt x="21770" y="0"/>
                    <a:pt x="21717" y="0"/>
                  </a:cubicBez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927;p59">
              <a:extLst>
                <a:ext uri="{FF2B5EF4-FFF2-40B4-BE49-F238E27FC236}">
                  <a16:creationId xmlns:a16="http://schemas.microsoft.com/office/drawing/2014/main" id="{763D1214-1A84-C749-BD6A-D477BA236C6E}"/>
                </a:ext>
              </a:extLst>
            </p:cNvPr>
            <p:cNvSpPr/>
            <p:nvPr/>
          </p:nvSpPr>
          <p:spPr>
            <a:xfrm>
              <a:off x="4630625" y="1783325"/>
              <a:ext cx="546825" cy="315600"/>
            </a:xfrm>
            <a:custGeom>
              <a:avLst/>
              <a:gdLst/>
              <a:ahLst/>
              <a:cxnLst/>
              <a:rect l="l" t="t" r="r" b="b"/>
              <a:pathLst>
                <a:path w="21873" h="12624" extrusionOk="0">
                  <a:moveTo>
                    <a:pt x="21717" y="0"/>
                  </a:moveTo>
                  <a:cubicBezTo>
                    <a:pt x="19465" y="0"/>
                    <a:pt x="14863" y="1725"/>
                    <a:pt x="9942" y="4575"/>
                  </a:cubicBezTo>
                  <a:cubicBezTo>
                    <a:pt x="4894" y="7480"/>
                    <a:pt x="1036" y="10683"/>
                    <a:pt x="1" y="12623"/>
                  </a:cubicBezTo>
                  <a:lnTo>
                    <a:pt x="21872" y="3"/>
                  </a:lnTo>
                  <a:cubicBezTo>
                    <a:pt x="21822" y="1"/>
                    <a:pt x="21770" y="0"/>
                    <a:pt x="21717" y="0"/>
                  </a:cubicBezTo>
                  <a:close/>
                </a:path>
              </a:pathLst>
            </a:custGeom>
            <a:solidFill>
              <a:srgbClr val="FBB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928;p59">
              <a:extLst>
                <a:ext uri="{FF2B5EF4-FFF2-40B4-BE49-F238E27FC236}">
                  <a16:creationId xmlns:a16="http://schemas.microsoft.com/office/drawing/2014/main" id="{EE6D606E-4E79-E74A-B30F-C1C9DD1A88D2}"/>
                </a:ext>
              </a:extLst>
            </p:cNvPr>
            <p:cNvSpPr/>
            <p:nvPr/>
          </p:nvSpPr>
          <p:spPr>
            <a:xfrm>
              <a:off x="5177425" y="1783325"/>
              <a:ext cx="546825" cy="315675"/>
            </a:xfrm>
            <a:custGeom>
              <a:avLst/>
              <a:gdLst/>
              <a:ahLst/>
              <a:cxnLst/>
              <a:rect l="l" t="t" r="r" b="b"/>
              <a:pathLst>
                <a:path w="21873" h="12627" extrusionOk="0">
                  <a:moveTo>
                    <a:pt x="156" y="0"/>
                  </a:moveTo>
                  <a:cubicBezTo>
                    <a:pt x="103" y="0"/>
                    <a:pt x="51" y="1"/>
                    <a:pt x="0" y="3"/>
                  </a:cubicBezTo>
                  <a:cubicBezTo>
                    <a:pt x="1036" y="1944"/>
                    <a:pt x="4894" y="5146"/>
                    <a:pt x="9942" y="8052"/>
                  </a:cubicBezTo>
                  <a:cubicBezTo>
                    <a:pt x="14863" y="10890"/>
                    <a:pt x="19466" y="12626"/>
                    <a:pt x="21718" y="12626"/>
                  </a:cubicBezTo>
                  <a:cubicBezTo>
                    <a:pt x="21771" y="12626"/>
                    <a:pt x="21822" y="12625"/>
                    <a:pt x="21872" y="12623"/>
                  </a:cubicBezTo>
                  <a:cubicBezTo>
                    <a:pt x="20848" y="10683"/>
                    <a:pt x="16979" y="7480"/>
                    <a:pt x="11942" y="4575"/>
                  </a:cubicBezTo>
                  <a:cubicBezTo>
                    <a:pt x="7022" y="1725"/>
                    <a:pt x="2419" y="0"/>
                    <a:pt x="156" y="0"/>
                  </a:cubicBez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929;p59">
              <a:extLst>
                <a:ext uri="{FF2B5EF4-FFF2-40B4-BE49-F238E27FC236}">
                  <a16:creationId xmlns:a16="http://schemas.microsoft.com/office/drawing/2014/main" id="{8A57EBAF-74B1-414B-8788-B01F3D917169}"/>
                </a:ext>
              </a:extLst>
            </p:cNvPr>
            <p:cNvSpPr/>
            <p:nvPr/>
          </p:nvSpPr>
          <p:spPr>
            <a:xfrm>
              <a:off x="5177425" y="1783375"/>
              <a:ext cx="546825" cy="315625"/>
            </a:xfrm>
            <a:custGeom>
              <a:avLst/>
              <a:gdLst/>
              <a:ahLst/>
              <a:cxnLst/>
              <a:rect l="l" t="t" r="r" b="b"/>
              <a:pathLst>
                <a:path w="21873" h="12625" extrusionOk="0">
                  <a:moveTo>
                    <a:pt x="0" y="1"/>
                  </a:moveTo>
                  <a:cubicBezTo>
                    <a:pt x="1036" y="1942"/>
                    <a:pt x="4894" y="5144"/>
                    <a:pt x="9942" y="8050"/>
                  </a:cubicBezTo>
                  <a:cubicBezTo>
                    <a:pt x="14863" y="10888"/>
                    <a:pt x="19466" y="12624"/>
                    <a:pt x="21718" y="12624"/>
                  </a:cubicBezTo>
                  <a:cubicBezTo>
                    <a:pt x="21771" y="12624"/>
                    <a:pt x="21822" y="12623"/>
                    <a:pt x="21872" y="12621"/>
                  </a:cubicBezTo>
                  <a:lnTo>
                    <a:pt x="0" y="1"/>
                  </a:lnTo>
                  <a:close/>
                </a:path>
              </a:pathLst>
            </a:custGeom>
            <a:solidFill>
              <a:srgbClr val="FBB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930;p59">
              <a:extLst>
                <a:ext uri="{FF2B5EF4-FFF2-40B4-BE49-F238E27FC236}">
                  <a16:creationId xmlns:a16="http://schemas.microsoft.com/office/drawing/2014/main" id="{E0B30259-F3C8-E949-A6BC-A12FA743DA1F}"/>
                </a:ext>
              </a:extLst>
            </p:cNvPr>
            <p:cNvSpPr/>
            <p:nvPr/>
          </p:nvSpPr>
          <p:spPr>
            <a:xfrm>
              <a:off x="5078900" y="1684575"/>
              <a:ext cx="197375" cy="197350"/>
            </a:xfrm>
            <a:custGeom>
              <a:avLst/>
              <a:gdLst/>
              <a:ahLst/>
              <a:cxnLst/>
              <a:rect l="l" t="t" r="r" b="b"/>
              <a:pathLst>
                <a:path w="7895" h="7894" extrusionOk="0">
                  <a:moveTo>
                    <a:pt x="3941" y="0"/>
                  </a:moveTo>
                  <a:cubicBezTo>
                    <a:pt x="1762" y="0"/>
                    <a:pt x="0" y="1762"/>
                    <a:pt x="0" y="3953"/>
                  </a:cubicBezTo>
                  <a:cubicBezTo>
                    <a:pt x="0" y="6132"/>
                    <a:pt x="1762" y="7894"/>
                    <a:pt x="3941" y="7894"/>
                  </a:cubicBezTo>
                  <a:cubicBezTo>
                    <a:pt x="6132" y="7894"/>
                    <a:pt x="7894" y="6132"/>
                    <a:pt x="7894" y="3953"/>
                  </a:cubicBezTo>
                  <a:cubicBezTo>
                    <a:pt x="7894" y="1762"/>
                    <a:pt x="6132" y="0"/>
                    <a:pt x="3941" y="0"/>
                  </a:cubicBez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931;p59">
              <a:extLst>
                <a:ext uri="{FF2B5EF4-FFF2-40B4-BE49-F238E27FC236}">
                  <a16:creationId xmlns:a16="http://schemas.microsoft.com/office/drawing/2014/main" id="{158EBA29-21F2-8748-A94D-86BF20712F68}"/>
                </a:ext>
              </a:extLst>
            </p:cNvPr>
            <p:cNvSpPr/>
            <p:nvPr/>
          </p:nvSpPr>
          <p:spPr>
            <a:xfrm>
              <a:off x="4982750" y="2572775"/>
              <a:ext cx="81000" cy="1117425"/>
            </a:xfrm>
            <a:custGeom>
              <a:avLst/>
              <a:gdLst/>
              <a:ahLst/>
              <a:cxnLst/>
              <a:rect l="l" t="t" r="r" b="b"/>
              <a:pathLst>
                <a:path w="3240" h="44697" extrusionOk="0">
                  <a:moveTo>
                    <a:pt x="1" y="0"/>
                  </a:moveTo>
                  <a:lnTo>
                    <a:pt x="1" y="44696"/>
                  </a:lnTo>
                  <a:cubicBezTo>
                    <a:pt x="1084" y="44589"/>
                    <a:pt x="2168" y="44506"/>
                    <a:pt x="3239" y="44458"/>
                  </a:cubicBezTo>
                  <a:lnTo>
                    <a:pt x="3239" y="0"/>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932;p59">
              <a:extLst>
                <a:ext uri="{FF2B5EF4-FFF2-40B4-BE49-F238E27FC236}">
                  <a16:creationId xmlns:a16="http://schemas.microsoft.com/office/drawing/2014/main" id="{CDA73E93-35BA-1E40-87D5-7233EF5B3494}"/>
                </a:ext>
              </a:extLst>
            </p:cNvPr>
            <p:cNvSpPr/>
            <p:nvPr/>
          </p:nvSpPr>
          <p:spPr>
            <a:xfrm>
              <a:off x="4853575" y="2496575"/>
              <a:ext cx="370000" cy="152125"/>
            </a:xfrm>
            <a:custGeom>
              <a:avLst/>
              <a:gdLst/>
              <a:ahLst/>
              <a:cxnLst/>
              <a:rect l="l" t="t" r="r" b="b"/>
              <a:pathLst>
                <a:path w="14800" h="6085" extrusionOk="0">
                  <a:moveTo>
                    <a:pt x="0" y="0"/>
                  </a:moveTo>
                  <a:lnTo>
                    <a:pt x="0" y="6084"/>
                  </a:lnTo>
                  <a:lnTo>
                    <a:pt x="11764" y="6084"/>
                  </a:lnTo>
                  <a:cubicBezTo>
                    <a:pt x="13442" y="6084"/>
                    <a:pt x="14800" y="4727"/>
                    <a:pt x="14800" y="3048"/>
                  </a:cubicBezTo>
                  <a:cubicBezTo>
                    <a:pt x="14800" y="1369"/>
                    <a:pt x="13442" y="0"/>
                    <a:pt x="117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933;p59">
              <a:extLst>
                <a:ext uri="{FF2B5EF4-FFF2-40B4-BE49-F238E27FC236}">
                  <a16:creationId xmlns:a16="http://schemas.microsoft.com/office/drawing/2014/main" id="{9313541A-DC59-DC48-AAF1-19C86B6689EC}"/>
                </a:ext>
              </a:extLst>
            </p:cNvPr>
            <p:cNvSpPr/>
            <p:nvPr/>
          </p:nvSpPr>
          <p:spPr>
            <a:xfrm>
              <a:off x="4853575" y="2496575"/>
              <a:ext cx="370000" cy="152125"/>
            </a:xfrm>
            <a:custGeom>
              <a:avLst/>
              <a:gdLst/>
              <a:ahLst/>
              <a:cxnLst/>
              <a:rect l="l" t="t" r="r" b="b"/>
              <a:pathLst>
                <a:path w="14800" h="6085" extrusionOk="0">
                  <a:moveTo>
                    <a:pt x="0" y="0"/>
                  </a:moveTo>
                  <a:lnTo>
                    <a:pt x="0" y="6084"/>
                  </a:lnTo>
                  <a:lnTo>
                    <a:pt x="11764" y="6084"/>
                  </a:lnTo>
                  <a:cubicBezTo>
                    <a:pt x="13442" y="6084"/>
                    <a:pt x="14800" y="4727"/>
                    <a:pt x="14800" y="3048"/>
                  </a:cubicBezTo>
                  <a:cubicBezTo>
                    <a:pt x="14800" y="1369"/>
                    <a:pt x="13442" y="0"/>
                    <a:pt x="11764" y="0"/>
                  </a:cubicBez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934;p59">
              <a:extLst>
                <a:ext uri="{FF2B5EF4-FFF2-40B4-BE49-F238E27FC236}">
                  <a16:creationId xmlns:a16="http://schemas.microsoft.com/office/drawing/2014/main" id="{1A302402-DA00-564B-B5A7-523C07808CE8}"/>
                </a:ext>
              </a:extLst>
            </p:cNvPr>
            <p:cNvSpPr/>
            <p:nvPr/>
          </p:nvSpPr>
          <p:spPr>
            <a:xfrm>
              <a:off x="4853575" y="2534675"/>
              <a:ext cx="370000" cy="114025"/>
            </a:xfrm>
            <a:custGeom>
              <a:avLst/>
              <a:gdLst/>
              <a:ahLst/>
              <a:cxnLst/>
              <a:rect l="l" t="t" r="r" b="b"/>
              <a:pathLst>
                <a:path w="14800" h="4561" extrusionOk="0">
                  <a:moveTo>
                    <a:pt x="14383" y="0"/>
                  </a:moveTo>
                  <a:cubicBezTo>
                    <a:pt x="13847" y="905"/>
                    <a:pt x="12883" y="1524"/>
                    <a:pt x="11764" y="1524"/>
                  </a:cubicBezTo>
                  <a:lnTo>
                    <a:pt x="0" y="1524"/>
                  </a:lnTo>
                  <a:lnTo>
                    <a:pt x="0" y="4560"/>
                  </a:lnTo>
                  <a:lnTo>
                    <a:pt x="11764" y="4560"/>
                  </a:lnTo>
                  <a:cubicBezTo>
                    <a:pt x="13442" y="4560"/>
                    <a:pt x="14800" y="3203"/>
                    <a:pt x="14800" y="1524"/>
                  </a:cubicBezTo>
                  <a:cubicBezTo>
                    <a:pt x="14800" y="965"/>
                    <a:pt x="14645" y="453"/>
                    <a:pt x="14383" y="0"/>
                  </a:cubicBezTo>
                  <a:close/>
                </a:path>
              </a:pathLst>
            </a:custGeom>
            <a:solidFill>
              <a:srgbClr val="FBB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935;p59">
              <a:extLst>
                <a:ext uri="{FF2B5EF4-FFF2-40B4-BE49-F238E27FC236}">
                  <a16:creationId xmlns:a16="http://schemas.microsoft.com/office/drawing/2014/main" id="{C7356BB2-ADA5-2B4D-9185-4B598568BBB7}"/>
                </a:ext>
              </a:extLst>
            </p:cNvPr>
            <p:cNvSpPr/>
            <p:nvPr/>
          </p:nvSpPr>
          <p:spPr>
            <a:xfrm>
              <a:off x="4814875" y="2087000"/>
              <a:ext cx="77425" cy="485800"/>
            </a:xfrm>
            <a:custGeom>
              <a:avLst/>
              <a:gdLst/>
              <a:ahLst/>
              <a:cxnLst/>
              <a:rect l="l" t="t" r="r" b="b"/>
              <a:pathLst>
                <a:path w="3097" h="19432" extrusionOk="0">
                  <a:moveTo>
                    <a:pt x="1548" y="0"/>
                  </a:moveTo>
                  <a:cubicBezTo>
                    <a:pt x="643" y="1429"/>
                    <a:pt x="1" y="5239"/>
                    <a:pt x="1" y="9716"/>
                  </a:cubicBezTo>
                  <a:cubicBezTo>
                    <a:pt x="1" y="14192"/>
                    <a:pt x="643" y="17991"/>
                    <a:pt x="1548" y="19431"/>
                  </a:cubicBezTo>
                  <a:cubicBezTo>
                    <a:pt x="2453" y="17991"/>
                    <a:pt x="3096" y="14192"/>
                    <a:pt x="3096" y="9716"/>
                  </a:cubicBezTo>
                  <a:cubicBezTo>
                    <a:pt x="3096" y="5239"/>
                    <a:pt x="2453" y="1429"/>
                    <a:pt x="1548" y="0"/>
                  </a:cubicBez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936;p59">
              <a:extLst>
                <a:ext uri="{FF2B5EF4-FFF2-40B4-BE49-F238E27FC236}">
                  <a16:creationId xmlns:a16="http://schemas.microsoft.com/office/drawing/2014/main" id="{15A0A18F-9F60-5F49-A291-49B78B8649F5}"/>
                </a:ext>
              </a:extLst>
            </p:cNvPr>
            <p:cNvSpPr/>
            <p:nvPr/>
          </p:nvSpPr>
          <p:spPr>
            <a:xfrm>
              <a:off x="4853575" y="2087000"/>
              <a:ext cx="38725" cy="485800"/>
            </a:xfrm>
            <a:custGeom>
              <a:avLst/>
              <a:gdLst/>
              <a:ahLst/>
              <a:cxnLst/>
              <a:rect l="l" t="t" r="r" b="b"/>
              <a:pathLst>
                <a:path w="1549" h="19432" extrusionOk="0">
                  <a:moveTo>
                    <a:pt x="0" y="0"/>
                  </a:moveTo>
                  <a:lnTo>
                    <a:pt x="0" y="19431"/>
                  </a:lnTo>
                  <a:cubicBezTo>
                    <a:pt x="905" y="17991"/>
                    <a:pt x="1548" y="14192"/>
                    <a:pt x="1548" y="9716"/>
                  </a:cubicBezTo>
                  <a:cubicBezTo>
                    <a:pt x="1548" y="5239"/>
                    <a:pt x="905" y="1429"/>
                    <a:pt x="0" y="0"/>
                  </a:cubicBezTo>
                  <a:close/>
                </a:path>
              </a:pathLst>
            </a:custGeom>
            <a:solidFill>
              <a:srgbClr val="FBB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937;p59">
              <a:extLst>
                <a:ext uri="{FF2B5EF4-FFF2-40B4-BE49-F238E27FC236}">
                  <a16:creationId xmlns:a16="http://schemas.microsoft.com/office/drawing/2014/main" id="{30A1D036-83D0-9F40-ADFD-449DC9CBB5E3}"/>
                </a:ext>
              </a:extLst>
            </p:cNvPr>
            <p:cNvSpPr/>
            <p:nvPr/>
          </p:nvSpPr>
          <p:spPr>
            <a:xfrm>
              <a:off x="4432975" y="2572700"/>
              <a:ext cx="420625" cy="243025"/>
            </a:xfrm>
            <a:custGeom>
              <a:avLst/>
              <a:gdLst/>
              <a:ahLst/>
              <a:cxnLst/>
              <a:rect l="l" t="t" r="r" b="b"/>
              <a:pathLst>
                <a:path w="16825" h="9721" extrusionOk="0">
                  <a:moveTo>
                    <a:pt x="16692" y="0"/>
                  </a:moveTo>
                  <a:cubicBezTo>
                    <a:pt x="14950" y="0"/>
                    <a:pt x="11416" y="1334"/>
                    <a:pt x="7633" y="3516"/>
                  </a:cubicBezTo>
                  <a:cubicBezTo>
                    <a:pt x="3763" y="5754"/>
                    <a:pt x="787" y="8218"/>
                    <a:pt x="1" y="9719"/>
                  </a:cubicBezTo>
                  <a:cubicBezTo>
                    <a:pt x="37" y="9720"/>
                    <a:pt x="74" y="9721"/>
                    <a:pt x="111" y="9721"/>
                  </a:cubicBezTo>
                  <a:cubicBezTo>
                    <a:pt x="1846" y="9721"/>
                    <a:pt x="5393" y="8385"/>
                    <a:pt x="9181" y="6194"/>
                  </a:cubicBezTo>
                  <a:cubicBezTo>
                    <a:pt x="13062" y="3956"/>
                    <a:pt x="16039" y="1491"/>
                    <a:pt x="16824" y="3"/>
                  </a:cubicBezTo>
                  <a:cubicBezTo>
                    <a:pt x="16781" y="1"/>
                    <a:pt x="16737" y="0"/>
                    <a:pt x="16692" y="0"/>
                  </a:cubicBez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938;p59">
              <a:extLst>
                <a:ext uri="{FF2B5EF4-FFF2-40B4-BE49-F238E27FC236}">
                  <a16:creationId xmlns:a16="http://schemas.microsoft.com/office/drawing/2014/main" id="{5F243A7B-1843-944D-BA7D-9D5C1D73783A}"/>
                </a:ext>
              </a:extLst>
            </p:cNvPr>
            <p:cNvSpPr/>
            <p:nvPr/>
          </p:nvSpPr>
          <p:spPr>
            <a:xfrm>
              <a:off x="4432975" y="2572700"/>
              <a:ext cx="420625" cy="242975"/>
            </a:xfrm>
            <a:custGeom>
              <a:avLst/>
              <a:gdLst/>
              <a:ahLst/>
              <a:cxnLst/>
              <a:rect l="l" t="t" r="r" b="b"/>
              <a:pathLst>
                <a:path w="16825" h="9719" extrusionOk="0">
                  <a:moveTo>
                    <a:pt x="16692" y="0"/>
                  </a:moveTo>
                  <a:cubicBezTo>
                    <a:pt x="14950" y="0"/>
                    <a:pt x="11416" y="1334"/>
                    <a:pt x="7633" y="3516"/>
                  </a:cubicBezTo>
                  <a:cubicBezTo>
                    <a:pt x="3763" y="5754"/>
                    <a:pt x="787" y="8218"/>
                    <a:pt x="1" y="9719"/>
                  </a:cubicBezTo>
                  <a:lnTo>
                    <a:pt x="16824" y="3"/>
                  </a:lnTo>
                  <a:cubicBezTo>
                    <a:pt x="16781" y="1"/>
                    <a:pt x="16737" y="0"/>
                    <a:pt x="16692" y="0"/>
                  </a:cubicBezTo>
                  <a:close/>
                </a:path>
              </a:pathLst>
            </a:custGeom>
            <a:solidFill>
              <a:srgbClr val="FBB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939;p59">
              <a:extLst>
                <a:ext uri="{FF2B5EF4-FFF2-40B4-BE49-F238E27FC236}">
                  <a16:creationId xmlns:a16="http://schemas.microsoft.com/office/drawing/2014/main" id="{5A242766-2C7A-4542-A011-98F49AF31FA1}"/>
                </a:ext>
              </a:extLst>
            </p:cNvPr>
            <p:cNvSpPr/>
            <p:nvPr/>
          </p:nvSpPr>
          <p:spPr>
            <a:xfrm>
              <a:off x="4853575" y="2572700"/>
              <a:ext cx="420600" cy="243025"/>
            </a:xfrm>
            <a:custGeom>
              <a:avLst/>
              <a:gdLst/>
              <a:ahLst/>
              <a:cxnLst/>
              <a:rect l="l" t="t" r="r" b="b"/>
              <a:pathLst>
                <a:path w="16824" h="9721" extrusionOk="0">
                  <a:moveTo>
                    <a:pt x="132" y="0"/>
                  </a:moveTo>
                  <a:cubicBezTo>
                    <a:pt x="87" y="0"/>
                    <a:pt x="43" y="1"/>
                    <a:pt x="0" y="3"/>
                  </a:cubicBezTo>
                  <a:cubicBezTo>
                    <a:pt x="786" y="1491"/>
                    <a:pt x="3763" y="3956"/>
                    <a:pt x="7644" y="6194"/>
                  </a:cubicBezTo>
                  <a:cubicBezTo>
                    <a:pt x="11431" y="8385"/>
                    <a:pt x="14979" y="9721"/>
                    <a:pt x="16713" y="9721"/>
                  </a:cubicBezTo>
                  <a:cubicBezTo>
                    <a:pt x="16751" y="9721"/>
                    <a:pt x="16788" y="9720"/>
                    <a:pt x="16824" y="9719"/>
                  </a:cubicBezTo>
                  <a:cubicBezTo>
                    <a:pt x="16038" y="8218"/>
                    <a:pt x="13061" y="5754"/>
                    <a:pt x="9180" y="3516"/>
                  </a:cubicBezTo>
                  <a:cubicBezTo>
                    <a:pt x="5409" y="1334"/>
                    <a:pt x="1875" y="0"/>
                    <a:pt x="132" y="0"/>
                  </a:cubicBez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940;p59">
              <a:extLst>
                <a:ext uri="{FF2B5EF4-FFF2-40B4-BE49-F238E27FC236}">
                  <a16:creationId xmlns:a16="http://schemas.microsoft.com/office/drawing/2014/main" id="{DB4D87C9-5E30-584D-A77F-44118C5878A3}"/>
                </a:ext>
              </a:extLst>
            </p:cNvPr>
            <p:cNvSpPr/>
            <p:nvPr/>
          </p:nvSpPr>
          <p:spPr>
            <a:xfrm>
              <a:off x="4853575" y="2572775"/>
              <a:ext cx="420600" cy="242950"/>
            </a:xfrm>
            <a:custGeom>
              <a:avLst/>
              <a:gdLst/>
              <a:ahLst/>
              <a:cxnLst/>
              <a:rect l="l" t="t" r="r" b="b"/>
              <a:pathLst>
                <a:path w="16824" h="9718" extrusionOk="0">
                  <a:moveTo>
                    <a:pt x="0" y="0"/>
                  </a:moveTo>
                  <a:cubicBezTo>
                    <a:pt x="786" y="1488"/>
                    <a:pt x="3763" y="3953"/>
                    <a:pt x="7644" y="6191"/>
                  </a:cubicBezTo>
                  <a:cubicBezTo>
                    <a:pt x="11431" y="8382"/>
                    <a:pt x="14979" y="9718"/>
                    <a:pt x="16713" y="9718"/>
                  </a:cubicBezTo>
                  <a:cubicBezTo>
                    <a:pt x="16751" y="9718"/>
                    <a:pt x="16788" y="9717"/>
                    <a:pt x="16824" y="9716"/>
                  </a:cubicBezTo>
                  <a:lnTo>
                    <a:pt x="0" y="0"/>
                  </a:lnTo>
                  <a:close/>
                </a:path>
              </a:pathLst>
            </a:custGeom>
            <a:solidFill>
              <a:srgbClr val="FBB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941;p59">
              <a:extLst>
                <a:ext uri="{FF2B5EF4-FFF2-40B4-BE49-F238E27FC236}">
                  <a16:creationId xmlns:a16="http://schemas.microsoft.com/office/drawing/2014/main" id="{60A43EDF-86A6-4044-87BA-4DEBBA75C236}"/>
                </a:ext>
              </a:extLst>
            </p:cNvPr>
            <p:cNvSpPr/>
            <p:nvPr/>
          </p:nvSpPr>
          <p:spPr>
            <a:xfrm>
              <a:off x="4777675" y="2496575"/>
              <a:ext cx="151825" cy="152125"/>
            </a:xfrm>
            <a:custGeom>
              <a:avLst/>
              <a:gdLst/>
              <a:ahLst/>
              <a:cxnLst/>
              <a:rect l="l" t="t" r="r" b="b"/>
              <a:pathLst>
                <a:path w="6073" h="6085" extrusionOk="0">
                  <a:moveTo>
                    <a:pt x="3036" y="0"/>
                  </a:moveTo>
                  <a:cubicBezTo>
                    <a:pt x="1358" y="0"/>
                    <a:pt x="0" y="1369"/>
                    <a:pt x="0" y="3048"/>
                  </a:cubicBezTo>
                  <a:cubicBezTo>
                    <a:pt x="0" y="4727"/>
                    <a:pt x="1358" y="6084"/>
                    <a:pt x="3036" y="6084"/>
                  </a:cubicBezTo>
                  <a:cubicBezTo>
                    <a:pt x="4715" y="6084"/>
                    <a:pt x="6072" y="4727"/>
                    <a:pt x="6072" y="3048"/>
                  </a:cubicBezTo>
                  <a:cubicBezTo>
                    <a:pt x="6072" y="1369"/>
                    <a:pt x="4715" y="0"/>
                    <a:pt x="3036" y="0"/>
                  </a:cubicBez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942;p59">
              <a:extLst>
                <a:ext uri="{FF2B5EF4-FFF2-40B4-BE49-F238E27FC236}">
                  <a16:creationId xmlns:a16="http://schemas.microsoft.com/office/drawing/2014/main" id="{B5B52DC2-546B-7B47-8657-8ED4B6C97BFD}"/>
                </a:ext>
              </a:extLst>
            </p:cNvPr>
            <p:cNvSpPr/>
            <p:nvPr/>
          </p:nvSpPr>
          <p:spPr>
            <a:xfrm>
              <a:off x="2151150" y="1239275"/>
              <a:ext cx="215225" cy="646825"/>
            </a:xfrm>
            <a:custGeom>
              <a:avLst/>
              <a:gdLst/>
              <a:ahLst/>
              <a:cxnLst/>
              <a:rect l="l" t="t" r="r" b="b"/>
              <a:pathLst>
                <a:path w="8609" h="25873" extrusionOk="0">
                  <a:moveTo>
                    <a:pt x="4442" y="0"/>
                  </a:moveTo>
                  <a:cubicBezTo>
                    <a:pt x="3572" y="929"/>
                    <a:pt x="3358" y="1512"/>
                    <a:pt x="2477" y="2429"/>
                  </a:cubicBezTo>
                  <a:cubicBezTo>
                    <a:pt x="3656" y="10287"/>
                    <a:pt x="2787" y="18443"/>
                    <a:pt x="0" y="25873"/>
                  </a:cubicBezTo>
                  <a:cubicBezTo>
                    <a:pt x="2858" y="25539"/>
                    <a:pt x="5727" y="25289"/>
                    <a:pt x="8609" y="25134"/>
                  </a:cubicBezTo>
                  <a:cubicBezTo>
                    <a:pt x="6037" y="17895"/>
                    <a:pt x="5263" y="10025"/>
                    <a:pt x="6406" y="2429"/>
                  </a:cubicBezTo>
                  <a:cubicBezTo>
                    <a:pt x="5525" y="1512"/>
                    <a:pt x="5311" y="929"/>
                    <a:pt x="4442" y="0"/>
                  </a:cubicBezTo>
                  <a:close/>
                </a:path>
              </a:pathLst>
            </a:custGeom>
            <a:solidFill>
              <a:srgbClr val="DB8E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943;p59">
              <a:extLst>
                <a:ext uri="{FF2B5EF4-FFF2-40B4-BE49-F238E27FC236}">
                  <a16:creationId xmlns:a16="http://schemas.microsoft.com/office/drawing/2014/main" id="{028DDB44-E407-5641-9DD5-8CA5F6BC6CCE}"/>
                </a:ext>
              </a:extLst>
            </p:cNvPr>
            <p:cNvSpPr/>
            <p:nvPr/>
          </p:nvSpPr>
          <p:spPr>
            <a:xfrm>
              <a:off x="1847550" y="503500"/>
              <a:ext cx="771550" cy="891775"/>
            </a:xfrm>
            <a:custGeom>
              <a:avLst/>
              <a:gdLst/>
              <a:ahLst/>
              <a:cxnLst/>
              <a:rect l="l" t="t" r="r" b="b"/>
              <a:pathLst>
                <a:path w="30862" h="35671" extrusionOk="0">
                  <a:moveTo>
                    <a:pt x="15673" y="0"/>
                  </a:moveTo>
                  <a:cubicBezTo>
                    <a:pt x="14673" y="0"/>
                    <a:pt x="13552" y="301"/>
                    <a:pt x="12847" y="868"/>
                  </a:cubicBezTo>
                  <a:cubicBezTo>
                    <a:pt x="12678" y="846"/>
                    <a:pt x="12507" y="835"/>
                    <a:pt x="12337" y="835"/>
                  </a:cubicBezTo>
                  <a:cubicBezTo>
                    <a:pt x="10961" y="835"/>
                    <a:pt x="9585" y="1546"/>
                    <a:pt x="8823" y="2690"/>
                  </a:cubicBezTo>
                  <a:cubicBezTo>
                    <a:pt x="7953" y="3988"/>
                    <a:pt x="7894" y="5762"/>
                    <a:pt x="8656" y="7119"/>
                  </a:cubicBezTo>
                  <a:cubicBezTo>
                    <a:pt x="7013" y="7464"/>
                    <a:pt x="5298" y="7833"/>
                    <a:pt x="4251" y="9167"/>
                  </a:cubicBezTo>
                  <a:cubicBezTo>
                    <a:pt x="3203" y="10489"/>
                    <a:pt x="2977" y="12548"/>
                    <a:pt x="4084" y="13822"/>
                  </a:cubicBezTo>
                  <a:cubicBezTo>
                    <a:pt x="2250" y="14525"/>
                    <a:pt x="857" y="16084"/>
                    <a:pt x="429" y="18001"/>
                  </a:cubicBezTo>
                  <a:cubicBezTo>
                    <a:pt x="0" y="19918"/>
                    <a:pt x="595" y="22038"/>
                    <a:pt x="1965" y="23454"/>
                  </a:cubicBezTo>
                  <a:cubicBezTo>
                    <a:pt x="1944" y="23453"/>
                    <a:pt x="1924" y="23452"/>
                    <a:pt x="1903" y="23452"/>
                  </a:cubicBezTo>
                  <a:cubicBezTo>
                    <a:pt x="1004" y="23452"/>
                    <a:pt x="558" y="24987"/>
                    <a:pt x="464" y="25907"/>
                  </a:cubicBezTo>
                  <a:cubicBezTo>
                    <a:pt x="274" y="27622"/>
                    <a:pt x="1000" y="29419"/>
                    <a:pt x="2334" y="30527"/>
                  </a:cubicBezTo>
                  <a:cubicBezTo>
                    <a:pt x="3279" y="31311"/>
                    <a:pt x="4505" y="31731"/>
                    <a:pt x="5728" y="31731"/>
                  </a:cubicBezTo>
                  <a:cubicBezTo>
                    <a:pt x="6231" y="31731"/>
                    <a:pt x="6733" y="31661"/>
                    <a:pt x="7215" y="31515"/>
                  </a:cubicBezTo>
                  <a:lnTo>
                    <a:pt x="7215" y="31515"/>
                  </a:lnTo>
                  <a:cubicBezTo>
                    <a:pt x="6930" y="32158"/>
                    <a:pt x="6834" y="33337"/>
                    <a:pt x="7239" y="33920"/>
                  </a:cubicBezTo>
                  <a:cubicBezTo>
                    <a:pt x="7615" y="34479"/>
                    <a:pt x="8417" y="34983"/>
                    <a:pt x="9101" y="34983"/>
                  </a:cubicBezTo>
                  <a:cubicBezTo>
                    <a:pt x="9132" y="34983"/>
                    <a:pt x="9162" y="34982"/>
                    <a:pt x="9192" y="34980"/>
                  </a:cubicBezTo>
                  <a:cubicBezTo>
                    <a:pt x="9986" y="35449"/>
                    <a:pt x="10872" y="35671"/>
                    <a:pt x="11762" y="35671"/>
                  </a:cubicBezTo>
                  <a:cubicBezTo>
                    <a:pt x="13061" y="35671"/>
                    <a:pt x="14368" y="35199"/>
                    <a:pt x="15407" y="34337"/>
                  </a:cubicBezTo>
                  <a:cubicBezTo>
                    <a:pt x="16134" y="34787"/>
                    <a:pt x="16958" y="34996"/>
                    <a:pt x="17788" y="34996"/>
                  </a:cubicBezTo>
                  <a:cubicBezTo>
                    <a:pt x="19349" y="34996"/>
                    <a:pt x="20928" y="34254"/>
                    <a:pt x="21908" y="32979"/>
                  </a:cubicBezTo>
                  <a:cubicBezTo>
                    <a:pt x="22496" y="33218"/>
                    <a:pt x="23131" y="33336"/>
                    <a:pt x="23766" y="33336"/>
                  </a:cubicBezTo>
                  <a:cubicBezTo>
                    <a:pt x="24559" y="33336"/>
                    <a:pt x="25351" y="33152"/>
                    <a:pt x="26051" y="32789"/>
                  </a:cubicBezTo>
                  <a:cubicBezTo>
                    <a:pt x="27325" y="32134"/>
                    <a:pt x="28373" y="30610"/>
                    <a:pt x="28718" y="29217"/>
                  </a:cubicBezTo>
                  <a:cubicBezTo>
                    <a:pt x="29897" y="28538"/>
                    <a:pt x="30706" y="27241"/>
                    <a:pt x="30778" y="25883"/>
                  </a:cubicBezTo>
                  <a:cubicBezTo>
                    <a:pt x="30861" y="24514"/>
                    <a:pt x="30040" y="23014"/>
                    <a:pt x="28944" y="22204"/>
                  </a:cubicBezTo>
                  <a:cubicBezTo>
                    <a:pt x="29813" y="20942"/>
                    <a:pt x="30087" y="19275"/>
                    <a:pt x="29659" y="17799"/>
                  </a:cubicBezTo>
                  <a:cubicBezTo>
                    <a:pt x="29218" y="16323"/>
                    <a:pt x="28218" y="15120"/>
                    <a:pt x="26801" y="14525"/>
                  </a:cubicBezTo>
                  <a:cubicBezTo>
                    <a:pt x="27623" y="11727"/>
                    <a:pt x="26372" y="8357"/>
                    <a:pt x="23658" y="7274"/>
                  </a:cubicBezTo>
                  <a:cubicBezTo>
                    <a:pt x="24170" y="6000"/>
                    <a:pt x="23836" y="4428"/>
                    <a:pt x="22836" y="3488"/>
                  </a:cubicBezTo>
                  <a:cubicBezTo>
                    <a:pt x="22042" y="2732"/>
                    <a:pt x="21023" y="1960"/>
                    <a:pt x="20012" y="1960"/>
                  </a:cubicBezTo>
                  <a:cubicBezTo>
                    <a:pt x="19749" y="1960"/>
                    <a:pt x="19486" y="2012"/>
                    <a:pt x="19229" y="2130"/>
                  </a:cubicBezTo>
                  <a:cubicBezTo>
                    <a:pt x="18693" y="1094"/>
                    <a:pt x="17669" y="321"/>
                    <a:pt x="16526" y="82"/>
                  </a:cubicBezTo>
                  <a:cubicBezTo>
                    <a:pt x="16262" y="27"/>
                    <a:pt x="15973" y="0"/>
                    <a:pt x="15673" y="0"/>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944;p59">
              <a:extLst>
                <a:ext uri="{FF2B5EF4-FFF2-40B4-BE49-F238E27FC236}">
                  <a16:creationId xmlns:a16="http://schemas.microsoft.com/office/drawing/2014/main" id="{95056FDC-E367-6A4D-A9D1-C2CAD963AEFB}"/>
                </a:ext>
              </a:extLst>
            </p:cNvPr>
            <p:cNvSpPr/>
            <p:nvPr/>
          </p:nvSpPr>
          <p:spPr>
            <a:xfrm>
              <a:off x="2060650" y="503575"/>
              <a:ext cx="558450" cy="869975"/>
            </a:xfrm>
            <a:custGeom>
              <a:avLst/>
              <a:gdLst/>
              <a:ahLst/>
              <a:cxnLst/>
              <a:rect l="l" t="t" r="r" b="b"/>
              <a:pathLst>
                <a:path w="22338" h="34799" extrusionOk="0">
                  <a:moveTo>
                    <a:pt x="7202" y="1"/>
                  </a:moveTo>
                  <a:cubicBezTo>
                    <a:pt x="7055" y="1"/>
                    <a:pt x="6904" y="8"/>
                    <a:pt x="6752" y="20"/>
                  </a:cubicBezTo>
                  <a:cubicBezTo>
                    <a:pt x="8002" y="984"/>
                    <a:pt x="8752" y="2627"/>
                    <a:pt x="8550" y="4211"/>
                  </a:cubicBezTo>
                  <a:cubicBezTo>
                    <a:pt x="8762" y="4109"/>
                    <a:pt x="8976" y="4063"/>
                    <a:pt x="9188" y="4063"/>
                  </a:cubicBezTo>
                  <a:cubicBezTo>
                    <a:pt x="9569" y="4063"/>
                    <a:pt x="9943" y="4212"/>
                    <a:pt x="10288" y="4449"/>
                  </a:cubicBezTo>
                  <a:cubicBezTo>
                    <a:pt x="10836" y="4818"/>
                    <a:pt x="11157" y="5485"/>
                    <a:pt x="11110" y="6152"/>
                  </a:cubicBezTo>
                  <a:cubicBezTo>
                    <a:pt x="9967" y="6187"/>
                    <a:pt x="8681" y="7152"/>
                    <a:pt x="8383" y="8259"/>
                  </a:cubicBezTo>
                  <a:cubicBezTo>
                    <a:pt x="8781" y="7871"/>
                    <a:pt x="9371" y="7691"/>
                    <a:pt x="9943" y="7691"/>
                  </a:cubicBezTo>
                  <a:cubicBezTo>
                    <a:pt x="10055" y="7691"/>
                    <a:pt x="10167" y="7698"/>
                    <a:pt x="10276" y="7711"/>
                  </a:cubicBezTo>
                  <a:cubicBezTo>
                    <a:pt x="10943" y="7795"/>
                    <a:pt x="11550" y="8200"/>
                    <a:pt x="11895" y="8771"/>
                  </a:cubicBezTo>
                  <a:cubicBezTo>
                    <a:pt x="10967" y="9092"/>
                    <a:pt x="10002" y="10200"/>
                    <a:pt x="9740" y="11152"/>
                  </a:cubicBezTo>
                  <a:cubicBezTo>
                    <a:pt x="10258" y="10826"/>
                    <a:pt x="10885" y="10669"/>
                    <a:pt x="11517" y="10669"/>
                  </a:cubicBezTo>
                  <a:cubicBezTo>
                    <a:pt x="12384" y="10669"/>
                    <a:pt x="13259" y="10964"/>
                    <a:pt x="13872" y="11521"/>
                  </a:cubicBezTo>
                  <a:cubicBezTo>
                    <a:pt x="12181" y="11736"/>
                    <a:pt x="10717" y="13664"/>
                    <a:pt x="10764" y="15367"/>
                  </a:cubicBezTo>
                  <a:cubicBezTo>
                    <a:pt x="10238" y="15040"/>
                    <a:pt x="9551" y="14912"/>
                    <a:pt x="8860" y="14912"/>
                  </a:cubicBezTo>
                  <a:cubicBezTo>
                    <a:pt x="8317" y="14912"/>
                    <a:pt x="7771" y="14991"/>
                    <a:pt x="7300" y="15117"/>
                  </a:cubicBezTo>
                  <a:cubicBezTo>
                    <a:pt x="6228" y="15403"/>
                    <a:pt x="5287" y="16153"/>
                    <a:pt x="4775" y="17141"/>
                  </a:cubicBezTo>
                  <a:cubicBezTo>
                    <a:pt x="5134" y="16800"/>
                    <a:pt x="5550" y="16684"/>
                    <a:pt x="6010" y="16684"/>
                  </a:cubicBezTo>
                  <a:cubicBezTo>
                    <a:pt x="6176" y="16684"/>
                    <a:pt x="6348" y="16699"/>
                    <a:pt x="6526" y="16724"/>
                  </a:cubicBezTo>
                  <a:cubicBezTo>
                    <a:pt x="7180" y="16820"/>
                    <a:pt x="7788" y="17236"/>
                    <a:pt x="8133" y="17820"/>
                  </a:cubicBezTo>
                  <a:cubicBezTo>
                    <a:pt x="8126" y="17820"/>
                    <a:pt x="8118" y="17820"/>
                    <a:pt x="8111" y="17820"/>
                  </a:cubicBezTo>
                  <a:cubicBezTo>
                    <a:pt x="6782" y="17820"/>
                    <a:pt x="5214" y="18875"/>
                    <a:pt x="4787" y="20130"/>
                  </a:cubicBezTo>
                  <a:cubicBezTo>
                    <a:pt x="5282" y="19865"/>
                    <a:pt x="5831" y="19739"/>
                    <a:pt x="6381" y="19739"/>
                  </a:cubicBezTo>
                  <a:cubicBezTo>
                    <a:pt x="7340" y="19739"/>
                    <a:pt x="8302" y="20120"/>
                    <a:pt x="8990" y="20808"/>
                  </a:cubicBezTo>
                  <a:cubicBezTo>
                    <a:pt x="9550" y="20106"/>
                    <a:pt x="10645" y="19927"/>
                    <a:pt x="11550" y="19880"/>
                  </a:cubicBezTo>
                  <a:cubicBezTo>
                    <a:pt x="11603" y="19877"/>
                    <a:pt x="11656" y="19875"/>
                    <a:pt x="11709" y="19875"/>
                  </a:cubicBezTo>
                  <a:cubicBezTo>
                    <a:pt x="12549" y="19875"/>
                    <a:pt x="13385" y="20227"/>
                    <a:pt x="13979" y="20832"/>
                  </a:cubicBezTo>
                  <a:cubicBezTo>
                    <a:pt x="12288" y="20963"/>
                    <a:pt x="10717" y="22308"/>
                    <a:pt x="9907" y="23785"/>
                  </a:cubicBezTo>
                  <a:cubicBezTo>
                    <a:pt x="10359" y="23574"/>
                    <a:pt x="10850" y="23477"/>
                    <a:pt x="11346" y="23477"/>
                  </a:cubicBezTo>
                  <a:cubicBezTo>
                    <a:pt x="12732" y="23477"/>
                    <a:pt x="14166" y="24232"/>
                    <a:pt x="14955" y="25380"/>
                  </a:cubicBezTo>
                  <a:cubicBezTo>
                    <a:pt x="14758" y="25330"/>
                    <a:pt x="14556" y="25307"/>
                    <a:pt x="14353" y="25307"/>
                  </a:cubicBezTo>
                  <a:cubicBezTo>
                    <a:pt x="13151" y="25307"/>
                    <a:pt x="11906" y="26127"/>
                    <a:pt x="11193" y="27095"/>
                  </a:cubicBezTo>
                  <a:cubicBezTo>
                    <a:pt x="10324" y="26178"/>
                    <a:pt x="8883" y="25571"/>
                    <a:pt x="7621" y="25523"/>
                  </a:cubicBezTo>
                  <a:cubicBezTo>
                    <a:pt x="7560" y="25521"/>
                    <a:pt x="7499" y="25520"/>
                    <a:pt x="7438" y="25520"/>
                  </a:cubicBezTo>
                  <a:cubicBezTo>
                    <a:pt x="6226" y="25520"/>
                    <a:pt x="5027" y="25968"/>
                    <a:pt x="4121" y="26773"/>
                  </a:cubicBezTo>
                  <a:cubicBezTo>
                    <a:pt x="3796" y="26272"/>
                    <a:pt x="3211" y="26089"/>
                    <a:pt x="2608" y="26089"/>
                  </a:cubicBezTo>
                  <a:cubicBezTo>
                    <a:pt x="2437" y="26089"/>
                    <a:pt x="2265" y="26104"/>
                    <a:pt x="2096" y="26130"/>
                  </a:cubicBezTo>
                  <a:cubicBezTo>
                    <a:pt x="1346" y="26249"/>
                    <a:pt x="668" y="26654"/>
                    <a:pt x="1" y="27059"/>
                  </a:cubicBezTo>
                  <a:cubicBezTo>
                    <a:pt x="172" y="27022"/>
                    <a:pt x="344" y="27004"/>
                    <a:pt x="517" y="27004"/>
                  </a:cubicBezTo>
                  <a:cubicBezTo>
                    <a:pt x="1779" y="27004"/>
                    <a:pt x="3038" y="27953"/>
                    <a:pt x="3394" y="29178"/>
                  </a:cubicBezTo>
                  <a:cubicBezTo>
                    <a:pt x="3837" y="28870"/>
                    <a:pt x="4564" y="28740"/>
                    <a:pt x="5236" y="28740"/>
                  </a:cubicBezTo>
                  <a:cubicBezTo>
                    <a:pt x="5575" y="28740"/>
                    <a:pt x="5901" y="28773"/>
                    <a:pt x="6168" y="28833"/>
                  </a:cubicBezTo>
                  <a:cubicBezTo>
                    <a:pt x="6954" y="29012"/>
                    <a:pt x="7657" y="29535"/>
                    <a:pt x="8062" y="30238"/>
                  </a:cubicBezTo>
                  <a:cubicBezTo>
                    <a:pt x="8000" y="30235"/>
                    <a:pt x="7938" y="30233"/>
                    <a:pt x="7876" y="30233"/>
                  </a:cubicBezTo>
                  <a:cubicBezTo>
                    <a:pt x="6215" y="30233"/>
                    <a:pt x="4315" y="31291"/>
                    <a:pt x="3466" y="32691"/>
                  </a:cubicBezTo>
                  <a:cubicBezTo>
                    <a:pt x="4133" y="32111"/>
                    <a:pt x="5414" y="31973"/>
                    <a:pt x="6365" y="31973"/>
                  </a:cubicBezTo>
                  <a:cubicBezTo>
                    <a:pt x="6449" y="31973"/>
                    <a:pt x="6531" y="31974"/>
                    <a:pt x="6609" y="31976"/>
                  </a:cubicBezTo>
                  <a:cubicBezTo>
                    <a:pt x="7573" y="32000"/>
                    <a:pt x="8526" y="32381"/>
                    <a:pt x="9228" y="33036"/>
                  </a:cubicBezTo>
                  <a:cubicBezTo>
                    <a:pt x="10212" y="31476"/>
                    <a:pt x="11861" y="30528"/>
                    <a:pt x="13697" y="30528"/>
                  </a:cubicBezTo>
                  <a:cubicBezTo>
                    <a:pt x="13794" y="30528"/>
                    <a:pt x="13892" y="30530"/>
                    <a:pt x="13991" y="30536"/>
                  </a:cubicBezTo>
                  <a:cubicBezTo>
                    <a:pt x="12312" y="31250"/>
                    <a:pt x="11086" y="33000"/>
                    <a:pt x="10633" y="34798"/>
                  </a:cubicBezTo>
                  <a:cubicBezTo>
                    <a:pt x="11705" y="34500"/>
                    <a:pt x="12693" y="33869"/>
                    <a:pt x="13384" y="32976"/>
                  </a:cubicBezTo>
                  <a:cubicBezTo>
                    <a:pt x="13972" y="33215"/>
                    <a:pt x="14607" y="33333"/>
                    <a:pt x="15242" y="33333"/>
                  </a:cubicBezTo>
                  <a:cubicBezTo>
                    <a:pt x="16035" y="33333"/>
                    <a:pt x="16827" y="33149"/>
                    <a:pt x="17527" y="32786"/>
                  </a:cubicBezTo>
                  <a:cubicBezTo>
                    <a:pt x="18801" y="32131"/>
                    <a:pt x="19849" y="30607"/>
                    <a:pt x="20194" y="29214"/>
                  </a:cubicBezTo>
                  <a:cubicBezTo>
                    <a:pt x="21373" y="28535"/>
                    <a:pt x="22182" y="27238"/>
                    <a:pt x="22254" y="25880"/>
                  </a:cubicBezTo>
                  <a:cubicBezTo>
                    <a:pt x="22337" y="24511"/>
                    <a:pt x="21516" y="23011"/>
                    <a:pt x="20420" y="22201"/>
                  </a:cubicBezTo>
                  <a:cubicBezTo>
                    <a:pt x="21289" y="20939"/>
                    <a:pt x="21563" y="19272"/>
                    <a:pt x="21135" y="17796"/>
                  </a:cubicBezTo>
                  <a:cubicBezTo>
                    <a:pt x="20694" y="16320"/>
                    <a:pt x="19694" y="15117"/>
                    <a:pt x="18277" y="14522"/>
                  </a:cubicBezTo>
                  <a:cubicBezTo>
                    <a:pt x="19099" y="11712"/>
                    <a:pt x="17848" y="8354"/>
                    <a:pt x="15134" y="7271"/>
                  </a:cubicBezTo>
                  <a:cubicBezTo>
                    <a:pt x="15646" y="5997"/>
                    <a:pt x="15312" y="4425"/>
                    <a:pt x="14312" y="3485"/>
                  </a:cubicBezTo>
                  <a:cubicBezTo>
                    <a:pt x="13518" y="2729"/>
                    <a:pt x="12499" y="1957"/>
                    <a:pt x="11488" y="1957"/>
                  </a:cubicBezTo>
                  <a:cubicBezTo>
                    <a:pt x="11225" y="1957"/>
                    <a:pt x="10962" y="2009"/>
                    <a:pt x="10705" y="2127"/>
                  </a:cubicBezTo>
                  <a:cubicBezTo>
                    <a:pt x="10169" y="1091"/>
                    <a:pt x="9145" y="318"/>
                    <a:pt x="8002" y="79"/>
                  </a:cubicBezTo>
                  <a:cubicBezTo>
                    <a:pt x="7752" y="25"/>
                    <a:pt x="7483" y="1"/>
                    <a:pt x="7202" y="1"/>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945;p59">
              <a:extLst>
                <a:ext uri="{FF2B5EF4-FFF2-40B4-BE49-F238E27FC236}">
                  <a16:creationId xmlns:a16="http://schemas.microsoft.com/office/drawing/2014/main" id="{3CCDF4B1-9EAB-5146-BFBF-AB3CB0A51C77}"/>
                </a:ext>
              </a:extLst>
            </p:cNvPr>
            <p:cNvSpPr/>
            <p:nvPr/>
          </p:nvSpPr>
          <p:spPr>
            <a:xfrm>
              <a:off x="2796475" y="1452400"/>
              <a:ext cx="137825" cy="414050"/>
            </a:xfrm>
            <a:custGeom>
              <a:avLst/>
              <a:gdLst/>
              <a:ahLst/>
              <a:cxnLst/>
              <a:rect l="l" t="t" r="r" b="b"/>
              <a:pathLst>
                <a:path w="5513" h="16562" extrusionOk="0">
                  <a:moveTo>
                    <a:pt x="2846" y="0"/>
                  </a:moveTo>
                  <a:cubicBezTo>
                    <a:pt x="2286" y="584"/>
                    <a:pt x="2155" y="953"/>
                    <a:pt x="1596" y="1548"/>
                  </a:cubicBezTo>
                  <a:cubicBezTo>
                    <a:pt x="2346" y="6584"/>
                    <a:pt x="1786" y="11799"/>
                    <a:pt x="0" y="16562"/>
                  </a:cubicBezTo>
                  <a:cubicBezTo>
                    <a:pt x="1834" y="16347"/>
                    <a:pt x="3679" y="16193"/>
                    <a:pt x="5513" y="16097"/>
                  </a:cubicBezTo>
                  <a:cubicBezTo>
                    <a:pt x="3870" y="11454"/>
                    <a:pt x="3370" y="6418"/>
                    <a:pt x="4108" y="1548"/>
                  </a:cubicBezTo>
                  <a:cubicBezTo>
                    <a:pt x="3548" y="953"/>
                    <a:pt x="3405" y="584"/>
                    <a:pt x="2846" y="0"/>
                  </a:cubicBezTo>
                  <a:close/>
                </a:path>
              </a:pathLst>
            </a:custGeom>
            <a:solidFill>
              <a:srgbClr val="DB8E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946;p59">
              <a:extLst>
                <a:ext uri="{FF2B5EF4-FFF2-40B4-BE49-F238E27FC236}">
                  <a16:creationId xmlns:a16="http://schemas.microsoft.com/office/drawing/2014/main" id="{BFB31811-6983-5247-857C-29A4A1DEA3D4}"/>
                </a:ext>
              </a:extLst>
            </p:cNvPr>
            <p:cNvSpPr/>
            <p:nvPr/>
          </p:nvSpPr>
          <p:spPr>
            <a:xfrm>
              <a:off x="2602100" y="980775"/>
              <a:ext cx="494125" cy="571350"/>
            </a:xfrm>
            <a:custGeom>
              <a:avLst/>
              <a:gdLst/>
              <a:ahLst/>
              <a:cxnLst/>
              <a:rect l="l" t="t" r="r" b="b"/>
              <a:pathLst>
                <a:path w="19765" h="22854" extrusionOk="0">
                  <a:moveTo>
                    <a:pt x="10039" y="0"/>
                  </a:moveTo>
                  <a:cubicBezTo>
                    <a:pt x="9395" y="0"/>
                    <a:pt x="8677" y="196"/>
                    <a:pt x="8228" y="553"/>
                  </a:cubicBezTo>
                  <a:cubicBezTo>
                    <a:pt x="8125" y="541"/>
                    <a:pt x="8022" y="535"/>
                    <a:pt x="7918" y="535"/>
                  </a:cubicBezTo>
                  <a:cubicBezTo>
                    <a:pt x="7029" y="535"/>
                    <a:pt x="6145" y="985"/>
                    <a:pt x="5644" y="1732"/>
                  </a:cubicBezTo>
                  <a:cubicBezTo>
                    <a:pt x="5096" y="2554"/>
                    <a:pt x="5049" y="3697"/>
                    <a:pt x="5549" y="4566"/>
                  </a:cubicBezTo>
                  <a:cubicBezTo>
                    <a:pt x="4489" y="4780"/>
                    <a:pt x="3394" y="5030"/>
                    <a:pt x="2715" y="5875"/>
                  </a:cubicBezTo>
                  <a:cubicBezTo>
                    <a:pt x="2048" y="6721"/>
                    <a:pt x="1905" y="8042"/>
                    <a:pt x="2620" y="8864"/>
                  </a:cubicBezTo>
                  <a:cubicBezTo>
                    <a:pt x="1441" y="9304"/>
                    <a:pt x="548" y="10305"/>
                    <a:pt x="274" y="11543"/>
                  </a:cubicBezTo>
                  <a:cubicBezTo>
                    <a:pt x="0" y="12769"/>
                    <a:pt x="381" y="14126"/>
                    <a:pt x="1263" y="15031"/>
                  </a:cubicBezTo>
                  <a:cubicBezTo>
                    <a:pt x="1249" y="15030"/>
                    <a:pt x="1235" y="15030"/>
                    <a:pt x="1221" y="15030"/>
                  </a:cubicBezTo>
                  <a:cubicBezTo>
                    <a:pt x="642" y="15030"/>
                    <a:pt x="356" y="16010"/>
                    <a:pt x="298" y="16603"/>
                  </a:cubicBezTo>
                  <a:cubicBezTo>
                    <a:pt x="179" y="17698"/>
                    <a:pt x="643" y="18853"/>
                    <a:pt x="1489" y="19556"/>
                  </a:cubicBezTo>
                  <a:cubicBezTo>
                    <a:pt x="2094" y="20060"/>
                    <a:pt x="2878" y="20327"/>
                    <a:pt x="3659" y="20327"/>
                  </a:cubicBezTo>
                  <a:cubicBezTo>
                    <a:pt x="3984" y="20327"/>
                    <a:pt x="4309" y="20281"/>
                    <a:pt x="4620" y="20187"/>
                  </a:cubicBezTo>
                  <a:lnTo>
                    <a:pt x="4620" y="20187"/>
                  </a:lnTo>
                  <a:cubicBezTo>
                    <a:pt x="4441" y="20603"/>
                    <a:pt x="4370" y="21365"/>
                    <a:pt x="4632" y="21735"/>
                  </a:cubicBezTo>
                  <a:cubicBezTo>
                    <a:pt x="4885" y="22091"/>
                    <a:pt x="5394" y="22414"/>
                    <a:pt x="5836" y="22414"/>
                  </a:cubicBezTo>
                  <a:cubicBezTo>
                    <a:pt x="5851" y="22414"/>
                    <a:pt x="5867" y="22414"/>
                    <a:pt x="5882" y="22413"/>
                  </a:cubicBezTo>
                  <a:cubicBezTo>
                    <a:pt x="6390" y="22713"/>
                    <a:pt x="6958" y="22854"/>
                    <a:pt x="7530" y="22854"/>
                  </a:cubicBezTo>
                  <a:cubicBezTo>
                    <a:pt x="8365" y="22854"/>
                    <a:pt x="9206" y="22553"/>
                    <a:pt x="9871" y="22008"/>
                  </a:cubicBezTo>
                  <a:cubicBezTo>
                    <a:pt x="10334" y="22292"/>
                    <a:pt x="10857" y="22423"/>
                    <a:pt x="11383" y="22423"/>
                  </a:cubicBezTo>
                  <a:cubicBezTo>
                    <a:pt x="12383" y="22423"/>
                    <a:pt x="13394" y="21947"/>
                    <a:pt x="14026" y="21127"/>
                  </a:cubicBezTo>
                  <a:cubicBezTo>
                    <a:pt x="14408" y="21281"/>
                    <a:pt x="14816" y="21357"/>
                    <a:pt x="15223" y="21357"/>
                  </a:cubicBezTo>
                  <a:cubicBezTo>
                    <a:pt x="15731" y="21357"/>
                    <a:pt x="16237" y="21239"/>
                    <a:pt x="16693" y="21008"/>
                  </a:cubicBezTo>
                  <a:cubicBezTo>
                    <a:pt x="17503" y="20592"/>
                    <a:pt x="18169" y="19615"/>
                    <a:pt x="18396" y="18722"/>
                  </a:cubicBezTo>
                  <a:cubicBezTo>
                    <a:pt x="19146" y="18294"/>
                    <a:pt x="19670" y="17460"/>
                    <a:pt x="19717" y="16579"/>
                  </a:cubicBezTo>
                  <a:cubicBezTo>
                    <a:pt x="19765" y="15710"/>
                    <a:pt x="19241" y="14746"/>
                    <a:pt x="18538" y="14234"/>
                  </a:cubicBezTo>
                  <a:cubicBezTo>
                    <a:pt x="19098" y="13424"/>
                    <a:pt x="19265" y="12352"/>
                    <a:pt x="18991" y="11412"/>
                  </a:cubicBezTo>
                  <a:cubicBezTo>
                    <a:pt x="18717" y="10459"/>
                    <a:pt x="18074" y="9685"/>
                    <a:pt x="17169" y="9304"/>
                  </a:cubicBezTo>
                  <a:cubicBezTo>
                    <a:pt x="17693" y="7519"/>
                    <a:pt x="16895" y="5352"/>
                    <a:pt x="15157" y="4661"/>
                  </a:cubicBezTo>
                  <a:cubicBezTo>
                    <a:pt x="15479" y="3851"/>
                    <a:pt x="15264" y="2839"/>
                    <a:pt x="14621" y="2232"/>
                  </a:cubicBezTo>
                  <a:cubicBezTo>
                    <a:pt x="14121" y="1760"/>
                    <a:pt x="13470" y="1265"/>
                    <a:pt x="12824" y="1265"/>
                  </a:cubicBezTo>
                  <a:cubicBezTo>
                    <a:pt x="12656" y="1265"/>
                    <a:pt x="12488" y="1299"/>
                    <a:pt x="12323" y="1375"/>
                  </a:cubicBezTo>
                  <a:cubicBezTo>
                    <a:pt x="11966" y="708"/>
                    <a:pt x="11311" y="220"/>
                    <a:pt x="10585" y="53"/>
                  </a:cubicBezTo>
                  <a:cubicBezTo>
                    <a:pt x="10416" y="18"/>
                    <a:pt x="10230" y="0"/>
                    <a:pt x="10039" y="0"/>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947;p59">
              <a:extLst>
                <a:ext uri="{FF2B5EF4-FFF2-40B4-BE49-F238E27FC236}">
                  <a16:creationId xmlns:a16="http://schemas.microsoft.com/office/drawing/2014/main" id="{314821D0-19BB-D442-B9C1-C4D76409464B}"/>
                </a:ext>
              </a:extLst>
            </p:cNvPr>
            <p:cNvSpPr/>
            <p:nvPr/>
          </p:nvSpPr>
          <p:spPr>
            <a:xfrm>
              <a:off x="2738725" y="980900"/>
              <a:ext cx="357500" cy="557250"/>
            </a:xfrm>
            <a:custGeom>
              <a:avLst/>
              <a:gdLst/>
              <a:ahLst/>
              <a:cxnLst/>
              <a:rect l="l" t="t" r="r" b="b"/>
              <a:pathLst>
                <a:path w="14300" h="22290" extrusionOk="0">
                  <a:moveTo>
                    <a:pt x="4595" y="1"/>
                  </a:moveTo>
                  <a:cubicBezTo>
                    <a:pt x="4505" y="1"/>
                    <a:pt x="4414" y="5"/>
                    <a:pt x="4322" y="13"/>
                  </a:cubicBezTo>
                  <a:cubicBezTo>
                    <a:pt x="5120" y="632"/>
                    <a:pt x="5596" y="1679"/>
                    <a:pt x="5465" y="2703"/>
                  </a:cubicBezTo>
                  <a:cubicBezTo>
                    <a:pt x="5601" y="2636"/>
                    <a:pt x="5738" y="2606"/>
                    <a:pt x="5873" y="2606"/>
                  </a:cubicBezTo>
                  <a:cubicBezTo>
                    <a:pt x="6120" y="2606"/>
                    <a:pt x="6362" y="2705"/>
                    <a:pt x="6585" y="2858"/>
                  </a:cubicBezTo>
                  <a:cubicBezTo>
                    <a:pt x="6930" y="3084"/>
                    <a:pt x="7144" y="3525"/>
                    <a:pt x="7108" y="3942"/>
                  </a:cubicBezTo>
                  <a:cubicBezTo>
                    <a:pt x="6370" y="3965"/>
                    <a:pt x="5549" y="4585"/>
                    <a:pt x="5358" y="5299"/>
                  </a:cubicBezTo>
                  <a:cubicBezTo>
                    <a:pt x="5618" y="5039"/>
                    <a:pt x="6004" y="4930"/>
                    <a:pt x="6368" y="4930"/>
                  </a:cubicBezTo>
                  <a:cubicBezTo>
                    <a:pt x="6437" y="4930"/>
                    <a:pt x="6506" y="4934"/>
                    <a:pt x="6573" y="4942"/>
                  </a:cubicBezTo>
                  <a:cubicBezTo>
                    <a:pt x="7001" y="5001"/>
                    <a:pt x="7394" y="5251"/>
                    <a:pt x="7609" y="5620"/>
                  </a:cubicBezTo>
                  <a:cubicBezTo>
                    <a:pt x="7013" y="5823"/>
                    <a:pt x="6406" y="6537"/>
                    <a:pt x="6239" y="7144"/>
                  </a:cubicBezTo>
                  <a:cubicBezTo>
                    <a:pt x="6566" y="6938"/>
                    <a:pt x="6965" y="6838"/>
                    <a:pt x="7370" y="6838"/>
                  </a:cubicBezTo>
                  <a:cubicBezTo>
                    <a:pt x="7922" y="6838"/>
                    <a:pt x="8484" y="7025"/>
                    <a:pt x="8882" y="7383"/>
                  </a:cubicBezTo>
                  <a:cubicBezTo>
                    <a:pt x="7799" y="7514"/>
                    <a:pt x="6858" y="8764"/>
                    <a:pt x="6882" y="9847"/>
                  </a:cubicBezTo>
                  <a:cubicBezTo>
                    <a:pt x="6549" y="9634"/>
                    <a:pt x="6110" y="9551"/>
                    <a:pt x="5668" y="9551"/>
                  </a:cubicBezTo>
                  <a:cubicBezTo>
                    <a:pt x="5321" y="9551"/>
                    <a:pt x="4971" y="9602"/>
                    <a:pt x="4668" y="9680"/>
                  </a:cubicBezTo>
                  <a:cubicBezTo>
                    <a:pt x="3977" y="9871"/>
                    <a:pt x="3382" y="10347"/>
                    <a:pt x="3048" y="10978"/>
                  </a:cubicBezTo>
                  <a:cubicBezTo>
                    <a:pt x="3285" y="10768"/>
                    <a:pt x="3553" y="10687"/>
                    <a:pt x="3844" y="10687"/>
                  </a:cubicBezTo>
                  <a:cubicBezTo>
                    <a:pt x="3949" y="10687"/>
                    <a:pt x="4057" y="10697"/>
                    <a:pt x="4168" y="10716"/>
                  </a:cubicBezTo>
                  <a:cubicBezTo>
                    <a:pt x="4596" y="10776"/>
                    <a:pt x="4989" y="11038"/>
                    <a:pt x="5203" y="11419"/>
                  </a:cubicBezTo>
                  <a:cubicBezTo>
                    <a:pt x="5196" y="11419"/>
                    <a:pt x="5189" y="11419"/>
                    <a:pt x="5181" y="11419"/>
                  </a:cubicBezTo>
                  <a:cubicBezTo>
                    <a:pt x="4329" y="11419"/>
                    <a:pt x="3332" y="12093"/>
                    <a:pt x="3060" y="12895"/>
                  </a:cubicBezTo>
                  <a:cubicBezTo>
                    <a:pt x="3379" y="12725"/>
                    <a:pt x="3732" y="12644"/>
                    <a:pt x="4086" y="12644"/>
                  </a:cubicBezTo>
                  <a:cubicBezTo>
                    <a:pt x="4699" y="12644"/>
                    <a:pt x="5313" y="12886"/>
                    <a:pt x="5751" y="13324"/>
                  </a:cubicBezTo>
                  <a:cubicBezTo>
                    <a:pt x="6108" y="12883"/>
                    <a:pt x="6811" y="12764"/>
                    <a:pt x="7394" y="12740"/>
                  </a:cubicBezTo>
                  <a:cubicBezTo>
                    <a:pt x="7434" y="12738"/>
                    <a:pt x="7473" y="12737"/>
                    <a:pt x="7512" y="12737"/>
                  </a:cubicBezTo>
                  <a:cubicBezTo>
                    <a:pt x="8045" y="12737"/>
                    <a:pt x="8576" y="12960"/>
                    <a:pt x="8942" y="13348"/>
                  </a:cubicBezTo>
                  <a:cubicBezTo>
                    <a:pt x="7870" y="13431"/>
                    <a:pt x="6858" y="14288"/>
                    <a:pt x="6335" y="15241"/>
                  </a:cubicBezTo>
                  <a:cubicBezTo>
                    <a:pt x="6626" y="15106"/>
                    <a:pt x="6942" y="15044"/>
                    <a:pt x="7260" y="15044"/>
                  </a:cubicBezTo>
                  <a:cubicBezTo>
                    <a:pt x="8149" y="15044"/>
                    <a:pt x="9065" y="15528"/>
                    <a:pt x="9573" y="16265"/>
                  </a:cubicBezTo>
                  <a:cubicBezTo>
                    <a:pt x="9444" y="16231"/>
                    <a:pt x="9312" y="16216"/>
                    <a:pt x="9180" y="16216"/>
                  </a:cubicBezTo>
                  <a:cubicBezTo>
                    <a:pt x="8412" y="16216"/>
                    <a:pt x="7625" y="16740"/>
                    <a:pt x="7168" y="17360"/>
                  </a:cubicBezTo>
                  <a:cubicBezTo>
                    <a:pt x="6608" y="16777"/>
                    <a:pt x="5692" y="16384"/>
                    <a:pt x="4870" y="16348"/>
                  </a:cubicBezTo>
                  <a:cubicBezTo>
                    <a:pt x="4839" y="16347"/>
                    <a:pt x="4808" y="16347"/>
                    <a:pt x="4776" y="16347"/>
                  </a:cubicBezTo>
                  <a:cubicBezTo>
                    <a:pt x="3997" y="16347"/>
                    <a:pt x="3215" y="16631"/>
                    <a:pt x="2632" y="17158"/>
                  </a:cubicBezTo>
                  <a:cubicBezTo>
                    <a:pt x="2427" y="16831"/>
                    <a:pt x="2046" y="16717"/>
                    <a:pt x="1662" y="16717"/>
                  </a:cubicBezTo>
                  <a:cubicBezTo>
                    <a:pt x="1556" y="16717"/>
                    <a:pt x="1449" y="16725"/>
                    <a:pt x="1346" y="16741"/>
                  </a:cubicBezTo>
                  <a:cubicBezTo>
                    <a:pt x="858" y="16824"/>
                    <a:pt x="417" y="17074"/>
                    <a:pt x="0" y="17336"/>
                  </a:cubicBezTo>
                  <a:cubicBezTo>
                    <a:pt x="111" y="17311"/>
                    <a:pt x="223" y="17300"/>
                    <a:pt x="334" y="17300"/>
                  </a:cubicBezTo>
                  <a:cubicBezTo>
                    <a:pt x="1138" y="17300"/>
                    <a:pt x="1937" y="17909"/>
                    <a:pt x="2167" y="18693"/>
                  </a:cubicBezTo>
                  <a:cubicBezTo>
                    <a:pt x="2455" y="18494"/>
                    <a:pt x="2929" y="18412"/>
                    <a:pt x="3361" y="18412"/>
                  </a:cubicBezTo>
                  <a:cubicBezTo>
                    <a:pt x="3574" y="18412"/>
                    <a:pt x="3777" y="18432"/>
                    <a:pt x="3941" y="18467"/>
                  </a:cubicBezTo>
                  <a:cubicBezTo>
                    <a:pt x="4453" y="18586"/>
                    <a:pt x="4894" y="18920"/>
                    <a:pt x="5156" y="19372"/>
                  </a:cubicBezTo>
                  <a:cubicBezTo>
                    <a:pt x="5113" y="19370"/>
                    <a:pt x="5070" y="19369"/>
                    <a:pt x="5026" y="19369"/>
                  </a:cubicBezTo>
                  <a:cubicBezTo>
                    <a:pt x="3971" y="19369"/>
                    <a:pt x="2752" y="20052"/>
                    <a:pt x="2215" y="20944"/>
                  </a:cubicBezTo>
                  <a:cubicBezTo>
                    <a:pt x="2649" y="20565"/>
                    <a:pt x="3489" y="20478"/>
                    <a:pt x="4103" y="20478"/>
                  </a:cubicBezTo>
                  <a:cubicBezTo>
                    <a:pt x="4145" y="20478"/>
                    <a:pt x="4187" y="20479"/>
                    <a:pt x="4227" y="20479"/>
                  </a:cubicBezTo>
                  <a:cubicBezTo>
                    <a:pt x="4846" y="20503"/>
                    <a:pt x="5453" y="20741"/>
                    <a:pt x="5906" y="21170"/>
                  </a:cubicBezTo>
                  <a:cubicBezTo>
                    <a:pt x="6527" y="20166"/>
                    <a:pt x="7586" y="19557"/>
                    <a:pt x="8759" y="19557"/>
                  </a:cubicBezTo>
                  <a:cubicBezTo>
                    <a:pt x="8824" y="19557"/>
                    <a:pt x="8889" y="19559"/>
                    <a:pt x="8954" y="19563"/>
                  </a:cubicBezTo>
                  <a:cubicBezTo>
                    <a:pt x="7882" y="20015"/>
                    <a:pt x="7097" y="21134"/>
                    <a:pt x="6799" y="22289"/>
                  </a:cubicBezTo>
                  <a:cubicBezTo>
                    <a:pt x="7489" y="22099"/>
                    <a:pt x="8120" y="21694"/>
                    <a:pt x="8561" y="21122"/>
                  </a:cubicBezTo>
                  <a:cubicBezTo>
                    <a:pt x="8943" y="21276"/>
                    <a:pt x="9351" y="21352"/>
                    <a:pt x="9758" y="21352"/>
                  </a:cubicBezTo>
                  <a:cubicBezTo>
                    <a:pt x="10266" y="21352"/>
                    <a:pt x="10772" y="21234"/>
                    <a:pt x="11228" y="21003"/>
                  </a:cubicBezTo>
                  <a:cubicBezTo>
                    <a:pt x="12038" y="20587"/>
                    <a:pt x="12704" y="19610"/>
                    <a:pt x="12931" y="18717"/>
                  </a:cubicBezTo>
                  <a:cubicBezTo>
                    <a:pt x="13681" y="18289"/>
                    <a:pt x="14205" y="17455"/>
                    <a:pt x="14252" y="16574"/>
                  </a:cubicBezTo>
                  <a:cubicBezTo>
                    <a:pt x="14300" y="15705"/>
                    <a:pt x="13776" y="14741"/>
                    <a:pt x="13073" y="14229"/>
                  </a:cubicBezTo>
                  <a:cubicBezTo>
                    <a:pt x="13633" y="13419"/>
                    <a:pt x="13800" y="12347"/>
                    <a:pt x="13526" y="11407"/>
                  </a:cubicBezTo>
                  <a:cubicBezTo>
                    <a:pt x="13252" y="10454"/>
                    <a:pt x="12609" y="9680"/>
                    <a:pt x="11704" y="9299"/>
                  </a:cubicBezTo>
                  <a:cubicBezTo>
                    <a:pt x="12228" y="7514"/>
                    <a:pt x="11430" y="5347"/>
                    <a:pt x="9692" y="4656"/>
                  </a:cubicBezTo>
                  <a:cubicBezTo>
                    <a:pt x="10014" y="3846"/>
                    <a:pt x="9799" y="2834"/>
                    <a:pt x="9156" y="2227"/>
                  </a:cubicBezTo>
                  <a:cubicBezTo>
                    <a:pt x="8656" y="1755"/>
                    <a:pt x="8005" y="1260"/>
                    <a:pt x="7359" y="1260"/>
                  </a:cubicBezTo>
                  <a:cubicBezTo>
                    <a:pt x="7191" y="1260"/>
                    <a:pt x="7023" y="1294"/>
                    <a:pt x="6858" y="1370"/>
                  </a:cubicBezTo>
                  <a:cubicBezTo>
                    <a:pt x="6501" y="703"/>
                    <a:pt x="5846" y="203"/>
                    <a:pt x="5120" y="48"/>
                  </a:cubicBezTo>
                  <a:cubicBezTo>
                    <a:pt x="4953" y="17"/>
                    <a:pt x="4776" y="1"/>
                    <a:pt x="4595" y="1"/>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948;p59">
              <a:extLst>
                <a:ext uri="{FF2B5EF4-FFF2-40B4-BE49-F238E27FC236}">
                  <a16:creationId xmlns:a16="http://schemas.microsoft.com/office/drawing/2014/main" id="{AF681F5D-875C-DA4B-AE4F-E435D3718613}"/>
                </a:ext>
              </a:extLst>
            </p:cNvPr>
            <p:cNvSpPr/>
            <p:nvPr/>
          </p:nvSpPr>
          <p:spPr>
            <a:xfrm>
              <a:off x="2895875" y="2421575"/>
              <a:ext cx="912050" cy="1238550"/>
            </a:xfrm>
            <a:custGeom>
              <a:avLst/>
              <a:gdLst/>
              <a:ahLst/>
              <a:cxnLst/>
              <a:rect l="l" t="t" r="r" b="b"/>
              <a:pathLst>
                <a:path w="36482" h="49542" extrusionOk="0">
                  <a:moveTo>
                    <a:pt x="18430" y="1"/>
                  </a:moveTo>
                  <a:cubicBezTo>
                    <a:pt x="17993" y="1"/>
                    <a:pt x="17553" y="16"/>
                    <a:pt x="17110" y="47"/>
                  </a:cubicBezTo>
                  <a:cubicBezTo>
                    <a:pt x="8264" y="678"/>
                    <a:pt x="1096" y="7810"/>
                    <a:pt x="430" y="16657"/>
                  </a:cubicBezTo>
                  <a:cubicBezTo>
                    <a:pt x="1" y="22288"/>
                    <a:pt x="2168" y="27432"/>
                    <a:pt x="5859" y="31016"/>
                  </a:cubicBezTo>
                  <a:cubicBezTo>
                    <a:pt x="8788" y="33849"/>
                    <a:pt x="10336" y="37826"/>
                    <a:pt x="10336" y="41898"/>
                  </a:cubicBezTo>
                  <a:lnTo>
                    <a:pt x="10336" y="49542"/>
                  </a:lnTo>
                  <a:lnTo>
                    <a:pt x="26528" y="49542"/>
                  </a:lnTo>
                  <a:lnTo>
                    <a:pt x="26528" y="42088"/>
                  </a:lnTo>
                  <a:cubicBezTo>
                    <a:pt x="26528" y="37921"/>
                    <a:pt x="28100" y="33849"/>
                    <a:pt x="31076" y="30932"/>
                  </a:cubicBezTo>
                  <a:cubicBezTo>
                    <a:pt x="34410" y="27658"/>
                    <a:pt x="36482" y="23098"/>
                    <a:pt x="36482" y="18050"/>
                  </a:cubicBezTo>
                  <a:cubicBezTo>
                    <a:pt x="36482" y="8080"/>
                    <a:pt x="28405" y="1"/>
                    <a:pt x="18430" y="1"/>
                  </a:cubicBezTo>
                  <a:close/>
                </a:path>
              </a:pathLst>
            </a:custGeom>
            <a:solidFill>
              <a:srgbClr val="FFD1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949;p59">
              <a:extLst>
                <a:ext uri="{FF2B5EF4-FFF2-40B4-BE49-F238E27FC236}">
                  <a16:creationId xmlns:a16="http://schemas.microsoft.com/office/drawing/2014/main" id="{12839310-C4E5-3D41-9AD8-93A9CCAA4C5E}"/>
                </a:ext>
              </a:extLst>
            </p:cNvPr>
            <p:cNvSpPr/>
            <p:nvPr/>
          </p:nvSpPr>
          <p:spPr>
            <a:xfrm>
              <a:off x="3253075" y="3687500"/>
              <a:ext cx="206900" cy="175625"/>
            </a:xfrm>
            <a:custGeom>
              <a:avLst/>
              <a:gdLst/>
              <a:ahLst/>
              <a:cxnLst/>
              <a:rect l="l" t="t" r="r" b="b"/>
              <a:pathLst>
                <a:path w="8276" h="7025" extrusionOk="0">
                  <a:moveTo>
                    <a:pt x="0" y="0"/>
                  </a:moveTo>
                  <a:lnTo>
                    <a:pt x="0" y="4917"/>
                  </a:lnTo>
                  <a:cubicBezTo>
                    <a:pt x="0" y="6084"/>
                    <a:pt x="941" y="7025"/>
                    <a:pt x="2108" y="7025"/>
                  </a:cubicBezTo>
                  <a:lnTo>
                    <a:pt x="6180" y="7025"/>
                  </a:lnTo>
                  <a:cubicBezTo>
                    <a:pt x="7335" y="7025"/>
                    <a:pt x="8275" y="6084"/>
                    <a:pt x="8275" y="4917"/>
                  </a:cubicBezTo>
                  <a:lnTo>
                    <a:pt x="8275" y="0"/>
                  </a:lnTo>
                  <a:close/>
                </a:path>
              </a:pathLst>
            </a:custGeom>
            <a:solidFill>
              <a:srgbClr val="DFDF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950;p59">
              <a:extLst>
                <a:ext uri="{FF2B5EF4-FFF2-40B4-BE49-F238E27FC236}">
                  <a16:creationId xmlns:a16="http://schemas.microsoft.com/office/drawing/2014/main" id="{4B57067D-AF9C-FA4E-9F90-843810C1F267}"/>
                </a:ext>
              </a:extLst>
            </p:cNvPr>
            <p:cNvSpPr/>
            <p:nvPr/>
          </p:nvSpPr>
          <p:spPr>
            <a:xfrm>
              <a:off x="3253075" y="3687500"/>
              <a:ext cx="206900" cy="175625"/>
            </a:xfrm>
            <a:custGeom>
              <a:avLst/>
              <a:gdLst/>
              <a:ahLst/>
              <a:cxnLst/>
              <a:rect l="l" t="t" r="r" b="b"/>
              <a:pathLst>
                <a:path w="8276" h="7025" extrusionOk="0">
                  <a:moveTo>
                    <a:pt x="0" y="0"/>
                  </a:moveTo>
                  <a:lnTo>
                    <a:pt x="0" y="4917"/>
                  </a:lnTo>
                  <a:cubicBezTo>
                    <a:pt x="0" y="6084"/>
                    <a:pt x="941" y="7025"/>
                    <a:pt x="2108" y="7025"/>
                  </a:cubicBezTo>
                  <a:lnTo>
                    <a:pt x="6180" y="7025"/>
                  </a:lnTo>
                  <a:cubicBezTo>
                    <a:pt x="7335" y="7025"/>
                    <a:pt x="8275" y="6084"/>
                    <a:pt x="8275" y="4917"/>
                  </a:cubicBezTo>
                  <a:lnTo>
                    <a:pt x="8275" y="0"/>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951;p59">
              <a:extLst>
                <a:ext uri="{FF2B5EF4-FFF2-40B4-BE49-F238E27FC236}">
                  <a16:creationId xmlns:a16="http://schemas.microsoft.com/office/drawing/2014/main" id="{2BF9C9C9-B2C2-AE4C-8877-EDCADE6E0BD8}"/>
                </a:ext>
              </a:extLst>
            </p:cNvPr>
            <p:cNvSpPr/>
            <p:nvPr/>
          </p:nvSpPr>
          <p:spPr>
            <a:xfrm>
              <a:off x="3153050" y="3462750"/>
              <a:ext cx="406925" cy="345600"/>
            </a:xfrm>
            <a:custGeom>
              <a:avLst/>
              <a:gdLst/>
              <a:ahLst/>
              <a:cxnLst/>
              <a:rect l="l" t="t" r="r" b="b"/>
              <a:pathLst>
                <a:path w="16277" h="13824" extrusionOk="0">
                  <a:moveTo>
                    <a:pt x="1" y="1"/>
                  </a:moveTo>
                  <a:lnTo>
                    <a:pt x="1" y="9692"/>
                  </a:lnTo>
                  <a:cubicBezTo>
                    <a:pt x="1" y="11978"/>
                    <a:pt x="1846" y="13824"/>
                    <a:pt x="4132" y="13824"/>
                  </a:cubicBezTo>
                  <a:lnTo>
                    <a:pt x="12145" y="13824"/>
                  </a:lnTo>
                  <a:cubicBezTo>
                    <a:pt x="14431" y="13824"/>
                    <a:pt x="16277" y="11978"/>
                    <a:pt x="16277" y="9692"/>
                  </a:cubicBezTo>
                  <a:lnTo>
                    <a:pt x="16277" y="1"/>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952;p59">
              <a:extLst>
                <a:ext uri="{FF2B5EF4-FFF2-40B4-BE49-F238E27FC236}">
                  <a16:creationId xmlns:a16="http://schemas.microsoft.com/office/drawing/2014/main" id="{A883E940-3D18-3145-A19D-FBFD7D083950}"/>
                </a:ext>
              </a:extLst>
            </p:cNvPr>
            <p:cNvSpPr/>
            <p:nvPr/>
          </p:nvSpPr>
          <p:spPr>
            <a:xfrm>
              <a:off x="3083400" y="3505125"/>
              <a:ext cx="546225" cy="124250"/>
            </a:xfrm>
            <a:custGeom>
              <a:avLst/>
              <a:gdLst/>
              <a:ahLst/>
              <a:cxnLst/>
              <a:rect l="l" t="t" r="r" b="b"/>
              <a:pathLst>
                <a:path w="21849" h="4970" extrusionOk="0">
                  <a:moveTo>
                    <a:pt x="20523" y="1"/>
                  </a:moveTo>
                  <a:cubicBezTo>
                    <a:pt x="20473" y="1"/>
                    <a:pt x="20423" y="3"/>
                    <a:pt x="20372" y="8"/>
                  </a:cubicBezTo>
                  <a:lnTo>
                    <a:pt x="1489" y="1997"/>
                  </a:lnTo>
                  <a:cubicBezTo>
                    <a:pt x="668" y="2080"/>
                    <a:pt x="1" y="2806"/>
                    <a:pt x="1" y="3628"/>
                  </a:cubicBezTo>
                  <a:cubicBezTo>
                    <a:pt x="1" y="4398"/>
                    <a:pt x="587" y="4969"/>
                    <a:pt x="1337" y="4969"/>
                  </a:cubicBezTo>
                  <a:cubicBezTo>
                    <a:pt x="1387" y="4969"/>
                    <a:pt x="1438" y="4967"/>
                    <a:pt x="1489" y="4961"/>
                  </a:cubicBezTo>
                  <a:lnTo>
                    <a:pt x="20372" y="2973"/>
                  </a:lnTo>
                  <a:cubicBezTo>
                    <a:pt x="21182" y="2890"/>
                    <a:pt x="21849" y="2152"/>
                    <a:pt x="21849" y="1330"/>
                  </a:cubicBezTo>
                  <a:cubicBezTo>
                    <a:pt x="21849" y="571"/>
                    <a:pt x="21263" y="1"/>
                    <a:pt x="20523" y="1"/>
                  </a:cubicBezTo>
                  <a:close/>
                </a:path>
              </a:pathLst>
            </a:custGeom>
            <a:solidFill>
              <a:srgbClr val="DFDF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953;p59">
              <a:extLst>
                <a:ext uri="{FF2B5EF4-FFF2-40B4-BE49-F238E27FC236}">
                  <a16:creationId xmlns:a16="http://schemas.microsoft.com/office/drawing/2014/main" id="{2B8B966E-01F0-1443-A496-A9CBD4EE014C}"/>
                </a:ext>
              </a:extLst>
            </p:cNvPr>
            <p:cNvSpPr/>
            <p:nvPr/>
          </p:nvSpPr>
          <p:spPr>
            <a:xfrm>
              <a:off x="3083400" y="3635500"/>
              <a:ext cx="546225" cy="124250"/>
            </a:xfrm>
            <a:custGeom>
              <a:avLst/>
              <a:gdLst/>
              <a:ahLst/>
              <a:cxnLst/>
              <a:rect l="l" t="t" r="r" b="b"/>
              <a:pathLst>
                <a:path w="21849" h="4970" extrusionOk="0">
                  <a:moveTo>
                    <a:pt x="20523" y="1"/>
                  </a:moveTo>
                  <a:cubicBezTo>
                    <a:pt x="20473" y="1"/>
                    <a:pt x="20423" y="3"/>
                    <a:pt x="20372" y="8"/>
                  </a:cubicBezTo>
                  <a:lnTo>
                    <a:pt x="1489" y="1997"/>
                  </a:lnTo>
                  <a:cubicBezTo>
                    <a:pt x="668" y="2080"/>
                    <a:pt x="1" y="2818"/>
                    <a:pt x="1" y="3640"/>
                  </a:cubicBezTo>
                  <a:cubicBezTo>
                    <a:pt x="1" y="4399"/>
                    <a:pt x="587" y="4969"/>
                    <a:pt x="1336" y="4969"/>
                  </a:cubicBezTo>
                  <a:cubicBezTo>
                    <a:pt x="1387" y="4969"/>
                    <a:pt x="1438" y="4967"/>
                    <a:pt x="1489" y="4961"/>
                  </a:cubicBezTo>
                  <a:lnTo>
                    <a:pt x="20372" y="2973"/>
                  </a:lnTo>
                  <a:cubicBezTo>
                    <a:pt x="21182" y="2890"/>
                    <a:pt x="21849" y="2163"/>
                    <a:pt x="21849" y="1342"/>
                  </a:cubicBezTo>
                  <a:cubicBezTo>
                    <a:pt x="21849" y="572"/>
                    <a:pt x="21263" y="1"/>
                    <a:pt x="20523" y="1"/>
                  </a:cubicBezTo>
                  <a:close/>
                </a:path>
              </a:pathLst>
            </a:custGeom>
            <a:solidFill>
              <a:srgbClr val="DFDF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954;p59">
              <a:extLst>
                <a:ext uri="{FF2B5EF4-FFF2-40B4-BE49-F238E27FC236}">
                  <a16:creationId xmlns:a16="http://schemas.microsoft.com/office/drawing/2014/main" id="{A27738D0-3841-214C-9E54-C3F5FED6AC77}"/>
                </a:ext>
              </a:extLst>
            </p:cNvPr>
            <p:cNvSpPr/>
            <p:nvPr/>
          </p:nvSpPr>
          <p:spPr>
            <a:xfrm>
              <a:off x="3083400" y="3505125"/>
              <a:ext cx="546225" cy="124250"/>
            </a:xfrm>
            <a:custGeom>
              <a:avLst/>
              <a:gdLst/>
              <a:ahLst/>
              <a:cxnLst/>
              <a:rect l="l" t="t" r="r" b="b"/>
              <a:pathLst>
                <a:path w="21849" h="4970" extrusionOk="0">
                  <a:moveTo>
                    <a:pt x="20523" y="1"/>
                  </a:moveTo>
                  <a:cubicBezTo>
                    <a:pt x="20473" y="1"/>
                    <a:pt x="20423" y="3"/>
                    <a:pt x="20372" y="8"/>
                  </a:cubicBezTo>
                  <a:lnTo>
                    <a:pt x="1489" y="1997"/>
                  </a:lnTo>
                  <a:cubicBezTo>
                    <a:pt x="668" y="2080"/>
                    <a:pt x="1" y="2806"/>
                    <a:pt x="1" y="3628"/>
                  </a:cubicBezTo>
                  <a:cubicBezTo>
                    <a:pt x="1" y="4398"/>
                    <a:pt x="587" y="4969"/>
                    <a:pt x="1337" y="4969"/>
                  </a:cubicBezTo>
                  <a:cubicBezTo>
                    <a:pt x="1387" y="4969"/>
                    <a:pt x="1438" y="4967"/>
                    <a:pt x="1489" y="4961"/>
                  </a:cubicBezTo>
                  <a:lnTo>
                    <a:pt x="20372" y="2973"/>
                  </a:lnTo>
                  <a:cubicBezTo>
                    <a:pt x="21182" y="2890"/>
                    <a:pt x="21849" y="2152"/>
                    <a:pt x="21849" y="1330"/>
                  </a:cubicBezTo>
                  <a:cubicBezTo>
                    <a:pt x="21849" y="571"/>
                    <a:pt x="21263" y="1"/>
                    <a:pt x="20523" y="1"/>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955;p59">
              <a:extLst>
                <a:ext uri="{FF2B5EF4-FFF2-40B4-BE49-F238E27FC236}">
                  <a16:creationId xmlns:a16="http://schemas.microsoft.com/office/drawing/2014/main" id="{7830C7D2-0BE3-7247-9C27-4DB75A29133D}"/>
                </a:ext>
              </a:extLst>
            </p:cNvPr>
            <p:cNvSpPr/>
            <p:nvPr/>
          </p:nvSpPr>
          <p:spPr>
            <a:xfrm>
              <a:off x="3083400" y="3635500"/>
              <a:ext cx="546225" cy="124250"/>
            </a:xfrm>
            <a:custGeom>
              <a:avLst/>
              <a:gdLst/>
              <a:ahLst/>
              <a:cxnLst/>
              <a:rect l="l" t="t" r="r" b="b"/>
              <a:pathLst>
                <a:path w="21849" h="4970" extrusionOk="0">
                  <a:moveTo>
                    <a:pt x="20523" y="1"/>
                  </a:moveTo>
                  <a:cubicBezTo>
                    <a:pt x="20473" y="1"/>
                    <a:pt x="20423" y="3"/>
                    <a:pt x="20372" y="8"/>
                  </a:cubicBezTo>
                  <a:lnTo>
                    <a:pt x="1489" y="1997"/>
                  </a:lnTo>
                  <a:cubicBezTo>
                    <a:pt x="668" y="2080"/>
                    <a:pt x="1" y="2818"/>
                    <a:pt x="1" y="3640"/>
                  </a:cubicBezTo>
                  <a:cubicBezTo>
                    <a:pt x="1" y="4399"/>
                    <a:pt x="587" y="4969"/>
                    <a:pt x="1336" y="4969"/>
                  </a:cubicBezTo>
                  <a:cubicBezTo>
                    <a:pt x="1387" y="4969"/>
                    <a:pt x="1438" y="4967"/>
                    <a:pt x="1489" y="4961"/>
                  </a:cubicBezTo>
                  <a:lnTo>
                    <a:pt x="20372" y="2973"/>
                  </a:lnTo>
                  <a:cubicBezTo>
                    <a:pt x="21182" y="2890"/>
                    <a:pt x="21849" y="2163"/>
                    <a:pt x="21849" y="1342"/>
                  </a:cubicBezTo>
                  <a:cubicBezTo>
                    <a:pt x="21849" y="572"/>
                    <a:pt x="21263" y="1"/>
                    <a:pt x="20523" y="1"/>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956;p59">
              <a:extLst>
                <a:ext uri="{FF2B5EF4-FFF2-40B4-BE49-F238E27FC236}">
                  <a16:creationId xmlns:a16="http://schemas.microsoft.com/office/drawing/2014/main" id="{96A65FA4-5689-F945-B7F7-6AEE451D49A0}"/>
                </a:ext>
              </a:extLst>
            </p:cNvPr>
            <p:cNvSpPr/>
            <p:nvPr/>
          </p:nvSpPr>
          <p:spPr>
            <a:xfrm>
              <a:off x="3131025" y="3445500"/>
              <a:ext cx="450975" cy="34550"/>
            </a:xfrm>
            <a:custGeom>
              <a:avLst/>
              <a:gdLst/>
              <a:ahLst/>
              <a:cxnLst/>
              <a:rect l="l" t="t" r="r" b="b"/>
              <a:pathLst>
                <a:path w="18039" h="1382" extrusionOk="0">
                  <a:moveTo>
                    <a:pt x="691" y="0"/>
                  </a:moveTo>
                  <a:cubicBezTo>
                    <a:pt x="310" y="0"/>
                    <a:pt x="1" y="310"/>
                    <a:pt x="1" y="691"/>
                  </a:cubicBezTo>
                  <a:cubicBezTo>
                    <a:pt x="1" y="1072"/>
                    <a:pt x="310" y="1381"/>
                    <a:pt x="691" y="1381"/>
                  </a:cubicBezTo>
                  <a:lnTo>
                    <a:pt x="17348" y="1381"/>
                  </a:lnTo>
                  <a:cubicBezTo>
                    <a:pt x="17729" y="1381"/>
                    <a:pt x="18039" y="1072"/>
                    <a:pt x="18039" y="691"/>
                  </a:cubicBezTo>
                  <a:cubicBezTo>
                    <a:pt x="18039" y="310"/>
                    <a:pt x="17729" y="0"/>
                    <a:pt x="17348" y="0"/>
                  </a:cubicBezTo>
                  <a:close/>
                </a:path>
              </a:pathLst>
            </a:custGeom>
            <a:solidFill>
              <a:srgbClr val="DFDF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957;p59">
              <a:extLst>
                <a:ext uri="{FF2B5EF4-FFF2-40B4-BE49-F238E27FC236}">
                  <a16:creationId xmlns:a16="http://schemas.microsoft.com/office/drawing/2014/main" id="{66B129BD-71DA-AE46-9B44-2FBEEF59F1FC}"/>
                </a:ext>
              </a:extLst>
            </p:cNvPr>
            <p:cNvSpPr/>
            <p:nvPr/>
          </p:nvSpPr>
          <p:spPr>
            <a:xfrm>
              <a:off x="3131025" y="3445500"/>
              <a:ext cx="450975" cy="34550"/>
            </a:xfrm>
            <a:custGeom>
              <a:avLst/>
              <a:gdLst/>
              <a:ahLst/>
              <a:cxnLst/>
              <a:rect l="l" t="t" r="r" b="b"/>
              <a:pathLst>
                <a:path w="18039" h="1382" extrusionOk="0">
                  <a:moveTo>
                    <a:pt x="691" y="0"/>
                  </a:moveTo>
                  <a:cubicBezTo>
                    <a:pt x="310" y="0"/>
                    <a:pt x="1" y="310"/>
                    <a:pt x="1" y="691"/>
                  </a:cubicBezTo>
                  <a:cubicBezTo>
                    <a:pt x="1" y="1072"/>
                    <a:pt x="310" y="1381"/>
                    <a:pt x="691" y="1381"/>
                  </a:cubicBezTo>
                  <a:lnTo>
                    <a:pt x="17348" y="1381"/>
                  </a:lnTo>
                  <a:cubicBezTo>
                    <a:pt x="17729" y="1381"/>
                    <a:pt x="18039" y="1072"/>
                    <a:pt x="18039" y="691"/>
                  </a:cubicBezTo>
                  <a:cubicBezTo>
                    <a:pt x="18039" y="310"/>
                    <a:pt x="17729" y="0"/>
                    <a:pt x="17348" y="0"/>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958;p59">
              <a:extLst>
                <a:ext uri="{FF2B5EF4-FFF2-40B4-BE49-F238E27FC236}">
                  <a16:creationId xmlns:a16="http://schemas.microsoft.com/office/drawing/2014/main" id="{8D02F153-6578-6649-B163-50CABB87E01D}"/>
                </a:ext>
              </a:extLst>
            </p:cNvPr>
            <p:cNvSpPr/>
            <p:nvPr/>
          </p:nvSpPr>
          <p:spPr>
            <a:xfrm>
              <a:off x="2950650" y="2500725"/>
              <a:ext cx="341150" cy="469150"/>
            </a:xfrm>
            <a:custGeom>
              <a:avLst/>
              <a:gdLst/>
              <a:ahLst/>
              <a:cxnLst/>
              <a:rect l="l" t="t" r="r" b="b"/>
              <a:pathLst>
                <a:path w="13646" h="18766" extrusionOk="0">
                  <a:moveTo>
                    <a:pt x="10192" y="1"/>
                  </a:moveTo>
                  <a:cubicBezTo>
                    <a:pt x="6787" y="1620"/>
                    <a:pt x="3954" y="4394"/>
                    <a:pt x="2251" y="7764"/>
                  </a:cubicBezTo>
                  <a:cubicBezTo>
                    <a:pt x="548" y="11133"/>
                    <a:pt x="1" y="15062"/>
                    <a:pt x="703" y="18765"/>
                  </a:cubicBezTo>
                  <a:cubicBezTo>
                    <a:pt x="1001" y="15241"/>
                    <a:pt x="2572" y="11609"/>
                    <a:pt x="4847" y="8883"/>
                  </a:cubicBezTo>
                  <a:cubicBezTo>
                    <a:pt x="7109" y="6168"/>
                    <a:pt x="10228" y="4156"/>
                    <a:pt x="13645" y="3239"/>
                  </a:cubicBezTo>
                  <a:cubicBezTo>
                    <a:pt x="12419" y="2132"/>
                    <a:pt x="11419" y="1108"/>
                    <a:pt x="101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959;p59">
              <a:extLst>
                <a:ext uri="{FF2B5EF4-FFF2-40B4-BE49-F238E27FC236}">
                  <a16:creationId xmlns:a16="http://schemas.microsoft.com/office/drawing/2014/main" id="{E8EBC006-A348-D647-B0DF-73CF88420C03}"/>
                </a:ext>
              </a:extLst>
            </p:cNvPr>
            <p:cNvSpPr/>
            <p:nvPr/>
          </p:nvSpPr>
          <p:spPr>
            <a:xfrm>
              <a:off x="1890100" y="1765525"/>
              <a:ext cx="1213875" cy="628075"/>
            </a:xfrm>
            <a:custGeom>
              <a:avLst/>
              <a:gdLst/>
              <a:ahLst/>
              <a:cxnLst/>
              <a:rect l="l" t="t" r="r" b="b"/>
              <a:pathLst>
                <a:path w="48555" h="25123" extrusionOk="0">
                  <a:moveTo>
                    <a:pt x="1" y="4358"/>
                  </a:moveTo>
                  <a:lnTo>
                    <a:pt x="32624" y="25123"/>
                  </a:lnTo>
                  <a:lnTo>
                    <a:pt x="48554" y="536"/>
                  </a:lnTo>
                  <a:cubicBezTo>
                    <a:pt x="32290" y="1"/>
                    <a:pt x="15979" y="1286"/>
                    <a:pt x="1" y="4358"/>
                  </a:cubicBezTo>
                  <a:close/>
                </a:path>
              </a:pathLst>
            </a:custGeom>
            <a:solidFill>
              <a:srgbClr val="3BDA1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960;p59">
              <a:extLst>
                <a:ext uri="{FF2B5EF4-FFF2-40B4-BE49-F238E27FC236}">
                  <a16:creationId xmlns:a16="http://schemas.microsoft.com/office/drawing/2014/main" id="{75BAF040-7D02-AE4F-ACDD-201C7F081C78}"/>
                </a:ext>
              </a:extLst>
            </p:cNvPr>
            <p:cNvSpPr/>
            <p:nvPr/>
          </p:nvSpPr>
          <p:spPr>
            <a:xfrm>
              <a:off x="1890100" y="1775950"/>
              <a:ext cx="1213875" cy="617650"/>
            </a:xfrm>
            <a:custGeom>
              <a:avLst/>
              <a:gdLst/>
              <a:ahLst/>
              <a:cxnLst/>
              <a:rect l="l" t="t" r="r" b="b"/>
              <a:pathLst>
                <a:path w="48555" h="24706" extrusionOk="0">
                  <a:moveTo>
                    <a:pt x="41367" y="1"/>
                  </a:moveTo>
                  <a:cubicBezTo>
                    <a:pt x="27493" y="1"/>
                    <a:pt x="13626" y="1322"/>
                    <a:pt x="1" y="3941"/>
                  </a:cubicBezTo>
                  <a:lnTo>
                    <a:pt x="32624" y="24706"/>
                  </a:lnTo>
                  <a:lnTo>
                    <a:pt x="48554" y="119"/>
                  </a:lnTo>
                  <a:cubicBezTo>
                    <a:pt x="46159" y="40"/>
                    <a:pt x="43763" y="1"/>
                    <a:pt x="41367" y="1"/>
                  </a:cubicBez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961;p59">
              <a:extLst>
                <a:ext uri="{FF2B5EF4-FFF2-40B4-BE49-F238E27FC236}">
                  <a16:creationId xmlns:a16="http://schemas.microsoft.com/office/drawing/2014/main" id="{CACEB516-E637-C24E-A669-BA7508BE3881}"/>
                </a:ext>
              </a:extLst>
            </p:cNvPr>
            <p:cNvSpPr/>
            <p:nvPr/>
          </p:nvSpPr>
          <p:spPr>
            <a:xfrm>
              <a:off x="4707125" y="3177350"/>
              <a:ext cx="1129625" cy="862850"/>
            </a:xfrm>
            <a:custGeom>
              <a:avLst/>
              <a:gdLst/>
              <a:ahLst/>
              <a:cxnLst/>
              <a:rect l="l" t="t" r="r" b="b"/>
              <a:pathLst>
                <a:path w="45185" h="34514" extrusionOk="0">
                  <a:moveTo>
                    <a:pt x="37827" y="0"/>
                  </a:moveTo>
                  <a:cubicBezTo>
                    <a:pt x="16417" y="0"/>
                    <a:pt x="4290" y="11993"/>
                    <a:pt x="0" y="16727"/>
                  </a:cubicBezTo>
                  <a:lnTo>
                    <a:pt x="6966" y="30372"/>
                  </a:lnTo>
                  <a:cubicBezTo>
                    <a:pt x="10692" y="32550"/>
                    <a:pt x="14740" y="34003"/>
                    <a:pt x="18908" y="34396"/>
                  </a:cubicBezTo>
                  <a:cubicBezTo>
                    <a:pt x="19765" y="34475"/>
                    <a:pt x="20625" y="34514"/>
                    <a:pt x="21486" y="34514"/>
                  </a:cubicBezTo>
                  <a:cubicBezTo>
                    <a:pt x="28005" y="34514"/>
                    <a:pt x="34540" y="32279"/>
                    <a:pt x="39672" y="28336"/>
                  </a:cubicBezTo>
                  <a:lnTo>
                    <a:pt x="40053" y="27681"/>
                  </a:lnTo>
                  <a:cubicBezTo>
                    <a:pt x="44827" y="19418"/>
                    <a:pt x="45185" y="9333"/>
                    <a:pt x="41017" y="761"/>
                  </a:cubicBezTo>
                  <a:lnTo>
                    <a:pt x="40684" y="70"/>
                  </a:lnTo>
                  <a:cubicBezTo>
                    <a:pt x="39714" y="23"/>
                    <a:pt x="38762" y="0"/>
                    <a:pt x="37827" y="0"/>
                  </a:cubicBez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962;p59">
              <a:extLst>
                <a:ext uri="{FF2B5EF4-FFF2-40B4-BE49-F238E27FC236}">
                  <a16:creationId xmlns:a16="http://schemas.microsoft.com/office/drawing/2014/main" id="{036D24F9-222C-CF4E-B1C0-35915E187B9D}"/>
                </a:ext>
              </a:extLst>
            </p:cNvPr>
            <p:cNvSpPr/>
            <p:nvPr/>
          </p:nvSpPr>
          <p:spPr>
            <a:xfrm>
              <a:off x="3538825" y="3380900"/>
              <a:ext cx="2282150" cy="2183325"/>
            </a:xfrm>
            <a:custGeom>
              <a:avLst/>
              <a:gdLst/>
              <a:ahLst/>
              <a:cxnLst/>
              <a:rect l="l" t="t" r="r" b="b"/>
              <a:pathLst>
                <a:path w="91286" h="87333" extrusionOk="0">
                  <a:moveTo>
                    <a:pt x="87821" y="17741"/>
                  </a:moveTo>
                  <a:lnTo>
                    <a:pt x="87761" y="17843"/>
                  </a:lnTo>
                  <a:lnTo>
                    <a:pt x="87761" y="17843"/>
                  </a:lnTo>
                  <a:cubicBezTo>
                    <a:pt x="87782" y="17810"/>
                    <a:pt x="87801" y="17775"/>
                    <a:pt x="87821" y="17741"/>
                  </a:cubicBezTo>
                  <a:close/>
                  <a:moveTo>
                    <a:pt x="90155" y="1"/>
                  </a:moveTo>
                  <a:lnTo>
                    <a:pt x="90155" y="1"/>
                  </a:lnTo>
                  <a:cubicBezTo>
                    <a:pt x="87523" y="19312"/>
                    <a:pt x="72331" y="21801"/>
                    <a:pt x="68914" y="22110"/>
                  </a:cubicBezTo>
                  <a:cubicBezTo>
                    <a:pt x="67306" y="22146"/>
                    <a:pt x="65544" y="22158"/>
                    <a:pt x="63627" y="22158"/>
                  </a:cubicBezTo>
                  <a:lnTo>
                    <a:pt x="29028" y="22158"/>
                  </a:lnTo>
                  <a:lnTo>
                    <a:pt x="29028" y="6323"/>
                  </a:lnTo>
                  <a:lnTo>
                    <a:pt x="0" y="42149"/>
                  </a:lnTo>
                  <a:lnTo>
                    <a:pt x="29028" y="87333"/>
                  </a:lnTo>
                  <a:lnTo>
                    <a:pt x="29028" y="70831"/>
                  </a:lnTo>
                  <a:lnTo>
                    <a:pt x="38898" y="70831"/>
                  </a:lnTo>
                  <a:cubicBezTo>
                    <a:pt x="50209" y="70831"/>
                    <a:pt x="60651" y="64806"/>
                    <a:pt x="66306" y="55007"/>
                  </a:cubicBezTo>
                  <a:lnTo>
                    <a:pt x="83916" y="24516"/>
                  </a:lnTo>
                  <a:lnTo>
                    <a:pt x="86785" y="19539"/>
                  </a:lnTo>
                  <a:cubicBezTo>
                    <a:pt x="86785" y="19539"/>
                    <a:pt x="86785" y="19539"/>
                    <a:pt x="86785" y="19527"/>
                  </a:cubicBezTo>
                  <a:lnTo>
                    <a:pt x="87761" y="17843"/>
                  </a:lnTo>
                  <a:lnTo>
                    <a:pt x="87761" y="17843"/>
                  </a:lnTo>
                  <a:cubicBezTo>
                    <a:pt x="87670" y="17996"/>
                    <a:pt x="87571" y="18142"/>
                    <a:pt x="87464" y="18289"/>
                  </a:cubicBezTo>
                  <a:cubicBezTo>
                    <a:pt x="90381" y="12609"/>
                    <a:pt x="91286" y="6168"/>
                    <a:pt x="90155"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963;p59">
              <a:extLst>
                <a:ext uri="{FF2B5EF4-FFF2-40B4-BE49-F238E27FC236}">
                  <a16:creationId xmlns:a16="http://schemas.microsoft.com/office/drawing/2014/main" id="{F00B77B2-7906-0848-9CB6-4ADD7BA59D92}"/>
                </a:ext>
              </a:extLst>
            </p:cNvPr>
            <p:cNvSpPr/>
            <p:nvPr/>
          </p:nvSpPr>
          <p:spPr>
            <a:xfrm>
              <a:off x="3620375" y="4104425"/>
              <a:ext cx="1742500" cy="925225"/>
            </a:xfrm>
            <a:custGeom>
              <a:avLst/>
              <a:gdLst/>
              <a:ahLst/>
              <a:cxnLst/>
              <a:rect l="l" t="t" r="r" b="b"/>
              <a:pathLst>
                <a:path w="69700" h="37009" extrusionOk="0">
                  <a:moveTo>
                    <a:pt x="52665" y="0"/>
                  </a:moveTo>
                  <a:cubicBezTo>
                    <a:pt x="50351" y="0"/>
                    <a:pt x="48172" y="1779"/>
                    <a:pt x="46899" y="3814"/>
                  </a:cubicBezTo>
                  <a:cubicBezTo>
                    <a:pt x="45447" y="6135"/>
                    <a:pt x="44733" y="8862"/>
                    <a:pt x="43244" y="11160"/>
                  </a:cubicBezTo>
                  <a:cubicBezTo>
                    <a:pt x="41968" y="13131"/>
                    <a:pt x="39806" y="14831"/>
                    <a:pt x="37549" y="14831"/>
                  </a:cubicBezTo>
                  <a:cubicBezTo>
                    <a:pt x="37174" y="14831"/>
                    <a:pt x="36798" y="14784"/>
                    <a:pt x="36422" y="14684"/>
                  </a:cubicBezTo>
                  <a:cubicBezTo>
                    <a:pt x="32576" y="13660"/>
                    <a:pt x="31445" y="8040"/>
                    <a:pt x="27599" y="7028"/>
                  </a:cubicBezTo>
                  <a:cubicBezTo>
                    <a:pt x="27215" y="6927"/>
                    <a:pt x="26829" y="6880"/>
                    <a:pt x="26444" y="6880"/>
                  </a:cubicBezTo>
                  <a:cubicBezTo>
                    <a:pt x="24480" y="6880"/>
                    <a:pt x="22558" y="8109"/>
                    <a:pt x="21194" y="9612"/>
                  </a:cubicBezTo>
                  <a:cubicBezTo>
                    <a:pt x="19551" y="11398"/>
                    <a:pt x="18396" y="13589"/>
                    <a:pt x="16658" y="15279"/>
                  </a:cubicBezTo>
                  <a:cubicBezTo>
                    <a:pt x="15376" y="16526"/>
                    <a:pt x="13596" y="17462"/>
                    <a:pt x="11866" y="17462"/>
                  </a:cubicBezTo>
                  <a:cubicBezTo>
                    <a:pt x="11250" y="17462"/>
                    <a:pt x="10640" y="17343"/>
                    <a:pt x="10062" y="17077"/>
                  </a:cubicBezTo>
                  <a:cubicBezTo>
                    <a:pt x="8335" y="16279"/>
                    <a:pt x="7192" y="14291"/>
                    <a:pt x="5311" y="14041"/>
                  </a:cubicBezTo>
                  <a:cubicBezTo>
                    <a:pt x="5184" y="14025"/>
                    <a:pt x="5059" y="14017"/>
                    <a:pt x="4934" y="14017"/>
                  </a:cubicBezTo>
                  <a:cubicBezTo>
                    <a:pt x="3429" y="14017"/>
                    <a:pt x="2080" y="15168"/>
                    <a:pt x="1168" y="16410"/>
                  </a:cubicBezTo>
                  <a:cubicBezTo>
                    <a:pt x="727" y="17006"/>
                    <a:pt x="334" y="17637"/>
                    <a:pt x="1" y="18292"/>
                  </a:cubicBezTo>
                  <a:lnTo>
                    <a:pt x="9954" y="33794"/>
                  </a:lnTo>
                  <a:cubicBezTo>
                    <a:pt x="12776" y="33389"/>
                    <a:pt x="15479" y="32400"/>
                    <a:pt x="18229" y="31674"/>
                  </a:cubicBezTo>
                  <a:cubicBezTo>
                    <a:pt x="21771" y="30744"/>
                    <a:pt x="25428" y="30288"/>
                    <a:pt x="29086" y="30288"/>
                  </a:cubicBezTo>
                  <a:cubicBezTo>
                    <a:pt x="37320" y="30288"/>
                    <a:pt x="45562" y="32598"/>
                    <a:pt x="52519" y="37008"/>
                  </a:cubicBezTo>
                  <a:cubicBezTo>
                    <a:pt x="56794" y="34317"/>
                    <a:pt x="60437" y="30591"/>
                    <a:pt x="63044" y="26066"/>
                  </a:cubicBezTo>
                  <a:lnTo>
                    <a:pt x="69700" y="14541"/>
                  </a:lnTo>
                  <a:cubicBezTo>
                    <a:pt x="69681" y="14541"/>
                    <a:pt x="69662" y="14541"/>
                    <a:pt x="69644" y="14541"/>
                  </a:cubicBezTo>
                  <a:cubicBezTo>
                    <a:pt x="68464" y="14541"/>
                    <a:pt x="67395" y="15271"/>
                    <a:pt x="66223" y="15470"/>
                  </a:cubicBezTo>
                  <a:cubicBezTo>
                    <a:pt x="65998" y="15508"/>
                    <a:pt x="65775" y="15527"/>
                    <a:pt x="65555" y="15527"/>
                  </a:cubicBezTo>
                  <a:cubicBezTo>
                    <a:pt x="63111" y="15527"/>
                    <a:pt x="61018" y="13258"/>
                    <a:pt x="60068" y="10910"/>
                  </a:cubicBezTo>
                  <a:cubicBezTo>
                    <a:pt x="59032" y="8338"/>
                    <a:pt x="58758" y="5469"/>
                    <a:pt x="57353" y="3087"/>
                  </a:cubicBezTo>
                  <a:cubicBezTo>
                    <a:pt x="56532" y="1682"/>
                    <a:pt x="55246" y="468"/>
                    <a:pt x="53650" y="111"/>
                  </a:cubicBezTo>
                  <a:cubicBezTo>
                    <a:pt x="53321" y="36"/>
                    <a:pt x="52991" y="0"/>
                    <a:pt x="52665" y="0"/>
                  </a:cubicBezTo>
                  <a:close/>
                </a:path>
              </a:pathLst>
            </a:custGeom>
            <a:solidFill>
              <a:srgbClr val="FFD1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964;p59">
              <a:extLst>
                <a:ext uri="{FF2B5EF4-FFF2-40B4-BE49-F238E27FC236}">
                  <a16:creationId xmlns:a16="http://schemas.microsoft.com/office/drawing/2014/main" id="{2CED59B7-C4D3-354A-8800-CB185B5765C1}"/>
                </a:ext>
              </a:extLst>
            </p:cNvPr>
            <p:cNvSpPr/>
            <p:nvPr/>
          </p:nvSpPr>
          <p:spPr>
            <a:xfrm>
              <a:off x="4819050" y="4175050"/>
              <a:ext cx="43175" cy="593550"/>
            </a:xfrm>
            <a:custGeom>
              <a:avLst/>
              <a:gdLst/>
              <a:ahLst/>
              <a:cxnLst/>
              <a:rect l="l" t="t" r="r" b="b"/>
              <a:pathLst>
                <a:path w="1727" h="23742" extrusionOk="0">
                  <a:moveTo>
                    <a:pt x="0" y="0"/>
                  </a:moveTo>
                  <a:lnTo>
                    <a:pt x="0" y="23622"/>
                  </a:lnTo>
                  <a:cubicBezTo>
                    <a:pt x="572" y="23646"/>
                    <a:pt x="1143" y="23694"/>
                    <a:pt x="1727" y="23741"/>
                  </a:cubicBezTo>
                  <a:lnTo>
                    <a:pt x="172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965;p59">
              <a:extLst>
                <a:ext uri="{FF2B5EF4-FFF2-40B4-BE49-F238E27FC236}">
                  <a16:creationId xmlns:a16="http://schemas.microsoft.com/office/drawing/2014/main" id="{6407B36F-FA8B-7E43-9C38-598C2DBAC1E4}"/>
                </a:ext>
              </a:extLst>
            </p:cNvPr>
            <p:cNvSpPr/>
            <p:nvPr/>
          </p:nvSpPr>
          <p:spPr>
            <a:xfrm>
              <a:off x="4734200" y="4134575"/>
              <a:ext cx="196500" cy="80675"/>
            </a:xfrm>
            <a:custGeom>
              <a:avLst/>
              <a:gdLst/>
              <a:ahLst/>
              <a:cxnLst/>
              <a:rect l="l" t="t" r="r" b="b"/>
              <a:pathLst>
                <a:path w="7860" h="3227" extrusionOk="0">
                  <a:moveTo>
                    <a:pt x="1608" y="0"/>
                  </a:moveTo>
                  <a:cubicBezTo>
                    <a:pt x="727" y="0"/>
                    <a:pt x="1" y="726"/>
                    <a:pt x="1" y="1619"/>
                  </a:cubicBezTo>
                  <a:cubicBezTo>
                    <a:pt x="1" y="2512"/>
                    <a:pt x="727" y="3227"/>
                    <a:pt x="1608" y="3227"/>
                  </a:cubicBezTo>
                  <a:lnTo>
                    <a:pt x="7859" y="3227"/>
                  </a:lnTo>
                  <a:lnTo>
                    <a:pt x="785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966;p59">
              <a:extLst>
                <a:ext uri="{FF2B5EF4-FFF2-40B4-BE49-F238E27FC236}">
                  <a16:creationId xmlns:a16="http://schemas.microsoft.com/office/drawing/2014/main" id="{C324F4EE-D60B-1049-AD1F-48DB903608EA}"/>
                </a:ext>
              </a:extLst>
            </p:cNvPr>
            <p:cNvSpPr/>
            <p:nvPr/>
          </p:nvSpPr>
          <p:spPr>
            <a:xfrm>
              <a:off x="4734200" y="4134575"/>
              <a:ext cx="196500" cy="80675"/>
            </a:xfrm>
            <a:custGeom>
              <a:avLst/>
              <a:gdLst/>
              <a:ahLst/>
              <a:cxnLst/>
              <a:rect l="l" t="t" r="r" b="b"/>
              <a:pathLst>
                <a:path w="7860" h="3227" extrusionOk="0">
                  <a:moveTo>
                    <a:pt x="1608" y="0"/>
                  </a:moveTo>
                  <a:cubicBezTo>
                    <a:pt x="727" y="0"/>
                    <a:pt x="1" y="726"/>
                    <a:pt x="1" y="1619"/>
                  </a:cubicBezTo>
                  <a:cubicBezTo>
                    <a:pt x="1" y="2512"/>
                    <a:pt x="727" y="3227"/>
                    <a:pt x="1608" y="3227"/>
                  </a:cubicBezTo>
                  <a:lnTo>
                    <a:pt x="7859" y="3227"/>
                  </a:lnTo>
                  <a:lnTo>
                    <a:pt x="7859" y="0"/>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967;p59">
              <a:extLst>
                <a:ext uri="{FF2B5EF4-FFF2-40B4-BE49-F238E27FC236}">
                  <a16:creationId xmlns:a16="http://schemas.microsoft.com/office/drawing/2014/main" id="{DAF5A1C0-B606-C24C-8608-5A7D9A409F00}"/>
                </a:ext>
              </a:extLst>
            </p:cNvPr>
            <p:cNvSpPr/>
            <p:nvPr/>
          </p:nvSpPr>
          <p:spPr>
            <a:xfrm>
              <a:off x="4734200" y="4154800"/>
              <a:ext cx="196500" cy="60450"/>
            </a:xfrm>
            <a:custGeom>
              <a:avLst/>
              <a:gdLst/>
              <a:ahLst/>
              <a:cxnLst/>
              <a:rect l="l" t="t" r="r" b="b"/>
              <a:pathLst>
                <a:path w="7860" h="2418" extrusionOk="0">
                  <a:moveTo>
                    <a:pt x="227" y="1"/>
                  </a:moveTo>
                  <a:cubicBezTo>
                    <a:pt x="84" y="239"/>
                    <a:pt x="1" y="513"/>
                    <a:pt x="1" y="810"/>
                  </a:cubicBezTo>
                  <a:cubicBezTo>
                    <a:pt x="1" y="1703"/>
                    <a:pt x="727" y="2418"/>
                    <a:pt x="1608" y="2418"/>
                  </a:cubicBezTo>
                  <a:lnTo>
                    <a:pt x="7859" y="2418"/>
                  </a:lnTo>
                  <a:lnTo>
                    <a:pt x="7859" y="810"/>
                  </a:lnTo>
                  <a:lnTo>
                    <a:pt x="1608" y="810"/>
                  </a:lnTo>
                  <a:cubicBezTo>
                    <a:pt x="1013" y="810"/>
                    <a:pt x="501" y="477"/>
                    <a:pt x="2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968;p59">
              <a:extLst>
                <a:ext uri="{FF2B5EF4-FFF2-40B4-BE49-F238E27FC236}">
                  <a16:creationId xmlns:a16="http://schemas.microsoft.com/office/drawing/2014/main" id="{62FC2B0F-2BF3-7D44-BD96-5E9FFC6B4E03}"/>
                </a:ext>
              </a:extLst>
            </p:cNvPr>
            <p:cNvSpPr/>
            <p:nvPr/>
          </p:nvSpPr>
          <p:spPr>
            <a:xfrm>
              <a:off x="4910125" y="3916975"/>
              <a:ext cx="41100" cy="258100"/>
            </a:xfrm>
            <a:custGeom>
              <a:avLst/>
              <a:gdLst/>
              <a:ahLst/>
              <a:cxnLst/>
              <a:rect l="l" t="t" r="r" b="b"/>
              <a:pathLst>
                <a:path w="1644" h="10324" extrusionOk="0">
                  <a:moveTo>
                    <a:pt x="822" y="1"/>
                  </a:moveTo>
                  <a:cubicBezTo>
                    <a:pt x="346" y="763"/>
                    <a:pt x="1" y="2787"/>
                    <a:pt x="1" y="5156"/>
                  </a:cubicBezTo>
                  <a:cubicBezTo>
                    <a:pt x="1" y="7537"/>
                    <a:pt x="346" y="9561"/>
                    <a:pt x="822" y="10323"/>
                  </a:cubicBezTo>
                  <a:cubicBezTo>
                    <a:pt x="1298" y="9561"/>
                    <a:pt x="1644" y="7537"/>
                    <a:pt x="1644" y="5156"/>
                  </a:cubicBezTo>
                  <a:cubicBezTo>
                    <a:pt x="1644" y="2787"/>
                    <a:pt x="1298" y="763"/>
                    <a:pt x="82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969;p59">
              <a:extLst>
                <a:ext uri="{FF2B5EF4-FFF2-40B4-BE49-F238E27FC236}">
                  <a16:creationId xmlns:a16="http://schemas.microsoft.com/office/drawing/2014/main" id="{84A5ED32-0BBA-2D42-A351-5EF91DAFF26B}"/>
                </a:ext>
              </a:extLst>
            </p:cNvPr>
            <p:cNvSpPr/>
            <p:nvPr/>
          </p:nvSpPr>
          <p:spPr>
            <a:xfrm>
              <a:off x="4910125" y="3916975"/>
              <a:ext cx="20575" cy="258100"/>
            </a:xfrm>
            <a:custGeom>
              <a:avLst/>
              <a:gdLst/>
              <a:ahLst/>
              <a:cxnLst/>
              <a:rect l="l" t="t" r="r" b="b"/>
              <a:pathLst>
                <a:path w="823" h="10324" extrusionOk="0">
                  <a:moveTo>
                    <a:pt x="822" y="1"/>
                  </a:moveTo>
                  <a:cubicBezTo>
                    <a:pt x="346" y="763"/>
                    <a:pt x="1" y="2787"/>
                    <a:pt x="1" y="5156"/>
                  </a:cubicBezTo>
                  <a:cubicBezTo>
                    <a:pt x="1" y="7537"/>
                    <a:pt x="346" y="9561"/>
                    <a:pt x="822" y="10323"/>
                  </a:cubicBezTo>
                  <a:lnTo>
                    <a:pt x="822" y="1"/>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970;p59">
              <a:extLst>
                <a:ext uri="{FF2B5EF4-FFF2-40B4-BE49-F238E27FC236}">
                  <a16:creationId xmlns:a16="http://schemas.microsoft.com/office/drawing/2014/main" id="{F6FC7903-3CE4-C942-9BF7-D2601F145CFA}"/>
                </a:ext>
              </a:extLst>
            </p:cNvPr>
            <p:cNvSpPr/>
            <p:nvPr/>
          </p:nvSpPr>
          <p:spPr>
            <a:xfrm>
              <a:off x="4930675" y="4175025"/>
              <a:ext cx="223550" cy="128975"/>
            </a:xfrm>
            <a:custGeom>
              <a:avLst/>
              <a:gdLst/>
              <a:ahLst/>
              <a:cxnLst/>
              <a:rect l="l" t="t" r="r" b="b"/>
              <a:pathLst>
                <a:path w="8942" h="5159" extrusionOk="0">
                  <a:moveTo>
                    <a:pt x="67" y="0"/>
                  </a:moveTo>
                  <a:cubicBezTo>
                    <a:pt x="44" y="0"/>
                    <a:pt x="22" y="1"/>
                    <a:pt x="0" y="1"/>
                  </a:cubicBezTo>
                  <a:cubicBezTo>
                    <a:pt x="417" y="799"/>
                    <a:pt x="2000" y="2097"/>
                    <a:pt x="4060" y="3288"/>
                  </a:cubicBezTo>
                  <a:cubicBezTo>
                    <a:pt x="6071" y="4450"/>
                    <a:pt x="7956" y="5158"/>
                    <a:pt x="8876" y="5158"/>
                  </a:cubicBezTo>
                  <a:cubicBezTo>
                    <a:pt x="8898" y="5158"/>
                    <a:pt x="8920" y="5158"/>
                    <a:pt x="8942" y="5157"/>
                  </a:cubicBezTo>
                  <a:cubicBezTo>
                    <a:pt x="8525" y="4359"/>
                    <a:pt x="6941" y="3061"/>
                    <a:pt x="4882" y="1871"/>
                  </a:cubicBezTo>
                  <a:cubicBezTo>
                    <a:pt x="2871" y="709"/>
                    <a:pt x="997" y="0"/>
                    <a:pt x="6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971;p59">
              <a:extLst>
                <a:ext uri="{FF2B5EF4-FFF2-40B4-BE49-F238E27FC236}">
                  <a16:creationId xmlns:a16="http://schemas.microsoft.com/office/drawing/2014/main" id="{513F129B-C39F-F242-9F1F-3BA3D0A892FA}"/>
                </a:ext>
              </a:extLst>
            </p:cNvPr>
            <p:cNvSpPr/>
            <p:nvPr/>
          </p:nvSpPr>
          <p:spPr>
            <a:xfrm>
              <a:off x="4930675" y="4175025"/>
              <a:ext cx="223550" cy="128925"/>
            </a:xfrm>
            <a:custGeom>
              <a:avLst/>
              <a:gdLst/>
              <a:ahLst/>
              <a:cxnLst/>
              <a:rect l="l" t="t" r="r" b="b"/>
              <a:pathLst>
                <a:path w="8942" h="5157" extrusionOk="0">
                  <a:moveTo>
                    <a:pt x="67" y="0"/>
                  </a:moveTo>
                  <a:cubicBezTo>
                    <a:pt x="44" y="0"/>
                    <a:pt x="22" y="1"/>
                    <a:pt x="0" y="1"/>
                  </a:cubicBezTo>
                  <a:lnTo>
                    <a:pt x="8942" y="5157"/>
                  </a:lnTo>
                  <a:cubicBezTo>
                    <a:pt x="8525" y="4359"/>
                    <a:pt x="6941" y="3061"/>
                    <a:pt x="4882" y="1871"/>
                  </a:cubicBezTo>
                  <a:cubicBezTo>
                    <a:pt x="2871" y="709"/>
                    <a:pt x="997" y="0"/>
                    <a:pt x="67" y="0"/>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972;p59">
              <a:extLst>
                <a:ext uri="{FF2B5EF4-FFF2-40B4-BE49-F238E27FC236}">
                  <a16:creationId xmlns:a16="http://schemas.microsoft.com/office/drawing/2014/main" id="{EEE9F2A2-BDCB-0D40-8642-1204F1F4830C}"/>
                </a:ext>
              </a:extLst>
            </p:cNvPr>
            <p:cNvSpPr/>
            <p:nvPr/>
          </p:nvSpPr>
          <p:spPr>
            <a:xfrm>
              <a:off x="4707125" y="4175025"/>
              <a:ext cx="223575" cy="128975"/>
            </a:xfrm>
            <a:custGeom>
              <a:avLst/>
              <a:gdLst/>
              <a:ahLst/>
              <a:cxnLst/>
              <a:rect l="l" t="t" r="r" b="b"/>
              <a:pathLst>
                <a:path w="8943" h="5159" extrusionOk="0">
                  <a:moveTo>
                    <a:pt x="8876" y="0"/>
                  </a:moveTo>
                  <a:cubicBezTo>
                    <a:pt x="7957" y="0"/>
                    <a:pt x="6071" y="709"/>
                    <a:pt x="4060" y="1871"/>
                  </a:cubicBezTo>
                  <a:cubicBezTo>
                    <a:pt x="2001" y="3061"/>
                    <a:pt x="429" y="4359"/>
                    <a:pt x="0" y="5157"/>
                  </a:cubicBezTo>
                  <a:cubicBezTo>
                    <a:pt x="22" y="5158"/>
                    <a:pt x="44" y="5158"/>
                    <a:pt x="67" y="5158"/>
                  </a:cubicBezTo>
                  <a:cubicBezTo>
                    <a:pt x="997" y="5158"/>
                    <a:pt x="2871" y="4450"/>
                    <a:pt x="4882" y="3288"/>
                  </a:cubicBezTo>
                  <a:cubicBezTo>
                    <a:pt x="6942" y="2097"/>
                    <a:pt x="8525" y="799"/>
                    <a:pt x="8942" y="1"/>
                  </a:cubicBezTo>
                  <a:cubicBezTo>
                    <a:pt x="8921" y="1"/>
                    <a:pt x="8899" y="0"/>
                    <a:pt x="887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973;p59">
              <a:extLst>
                <a:ext uri="{FF2B5EF4-FFF2-40B4-BE49-F238E27FC236}">
                  <a16:creationId xmlns:a16="http://schemas.microsoft.com/office/drawing/2014/main" id="{DAD381B3-2394-4147-9A4E-D8CA4953318E}"/>
                </a:ext>
              </a:extLst>
            </p:cNvPr>
            <p:cNvSpPr/>
            <p:nvPr/>
          </p:nvSpPr>
          <p:spPr>
            <a:xfrm>
              <a:off x="4707125" y="4175050"/>
              <a:ext cx="223575" cy="128950"/>
            </a:xfrm>
            <a:custGeom>
              <a:avLst/>
              <a:gdLst/>
              <a:ahLst/>
              <a:cxnLst/>
              <a:rect l="l" t="t" r="r" b="b"/>
              <a:pathLst>
                <a:path w="8943" h="5158" extrusionOk="0">
                  <a:moveTo>
                    <a:pt x="8942" y="0"/>
                  </a:moveTo>
                  <a:lnTo>
                    <a:pt x="0" y="5156"/>
                  </a:lnTo>
                  <a:cubicBezTo>
                    <a:pt x="22" y="5157"/>
                    <a:pt x="44" y="5157"/>
                    <a:pt x="67" y="5157"/>
                  </a:cubicBezTo>
                  <a:cubicBezTo>
                    <a:pt x="997" y="5157"/>
                    <a:pt x="2871" y="4449"/>
                    <a:pt x="4882" y="3287"/>
                  </a:cubicBezTo>
                  <a:cubicBezTo>
                    <a:pt x="6942" y="2096"/>
                    <a:pt x="8525" y="798"/>
                    <a:pt x="8942" y="0"/>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974;p59">
              <a:extLst>
                <a:ext uri="{FF2B5EF4-FFF2-40B4-BE49-F238E27FC236}">
                  <a16:creationId xmlns:a16="http://schemas.microsoft.com/office/drawing/2014/main" id="{EA46C34C-60F4-004B-976F-D8B4358CEED1}"/>
                </a:ext>
              </a:extLst>
            </p:cNvPr>
            <p:cNvSpPr/>
            <p:nvPr/>
          </p:nvSpPr>
          <p:spPr>
            <a:xfrm>
              <a:off x="4890475" y="4134575"/>
              <a:ext cx="80700" cy="80675"/>
            </a:xfrm>
            <a:custGeom>
              <a:avLst/>
              <a:gdLst/>
              <a:ahLst/>
              <a:cxnLst/>
              <a:rect l="l" t="t" r="r" b="b"/>
              <a:pathLst>
                <a:path w="3228" h="3227" extrusionOk="0">
                  <a:moveTo>
                    <a:pt x="1608" y="0"/>
                  </a:moveTo>
                  <a:cubicBezTo>
                    <a:pt x="715" y="0"/>
                    <a:pt x="1" y="726"/>
                    <a:pt x="1" y="1619"/>
                  </a:cubicBezTo>
                  <a:cubicBezTo>
                    <a:pt x="1" y="2512"/>
                    <a:pt x="715" y="3227"/>
                    <a:pt x="1608" y="3227"/>
                  </a:cubicBezTo>
                  <a:cubicBezTo>
                    <a:pt x="2501" y="3227"/>
                    <a:pt x="3227" y="2512"/>
                    <a:pt x="3227" y="1619"/>
                  </a:cubicBezTo>
                  <a:cubicBezTo>
                    <a:pt x="3227" y="726"/>
                    <a:pt x="2501" y="0"/>
                    <a:pt x="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975;p59">
              <a:extLst>
                <a:ext uri="{FF2B5EF4-FFF2-40B4-BE49-F238E27FC236}">
                  <a16:creationId xmlns:a16="http://schemas.microsoft.com/office/drawing/2014/main" id="{6FAF77EB-EE35-594B-ADB2-846368A8B4EF}"/>
                </a:ext>
              </a:extLst>
            </p:cNvPr>
            <p:cNvSpPr/>
            <p:nvPr/>
          </p:nvSpPr>
          <p:spPr>
            <a:xfrm>
              <a:off x="5067575" y="4392625"/>
              <a:ext cx="29800" cy="408125"/>
            </a:xfrm>
            <a:custGeom>
              <a:avLst/>
              <a:gdLst/>
              <a:ahLst/>
              <a:cxnLst/>
              <a:rect l="l" t="t" r="r" b="b"/>
              <a:pathLst>
                <a:path w="1192" h="16325" extrusionOk="0">
                  <a:moveTo>
                    <a:pt x="1" y="1"/>
                  </a:moveTo>
                  <a:lnTo>
                    <a:pt x="1" y="16229"/>
                  </a:lnTo>
                  <a:cubicBezTo>
                    <a:pt x="394" y="16253"/>
                    <a:pt x="799" y="16289"/>
                    <a:pt x="1192" y="16324"/>
                  </a:cubicBezTo>
                  <a:lnTo>
                    <a:pt x="119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976;p59">
              <a:extLst>
                <a:ext uri="{FF2B5EF4-FFF2-40B4-BE49-F238E27FC236}">
                  <a16:creationId xmlns:a16="http://schemas.microsoft.com/office/drawing/2014/main" id="{3E88DFAE-97C3-FA40-A5EA-263F3E89A452}"/>
                </a:ext>
              </a:extLst>
            </p:cNvPr>
            <p:cNvSpPr/>
            <p:nvPr/>
          </p:nvSpPr>
          <p:spPr>
            <a:xfrm>
              <a:off x="5009250" y="4364950"/>
              <a:ext cx="135150" cy="55400"/>
            </a:xfrm>
            <a:custGeom>
              <a:avLst/>
              <a:gdLst/>
              <a:ahLst/>
              <a:cxnLst/>
              <a:rect l="l" t="t" r="r" b="b"/>
              <a:pathLst>
                <a:path w="5406" h="2216" extrusionOk="0">
                  <a:moveTo>
                    <a:pt x="1108" y="1"/>
                  </a:moveTo>
                  <a:cubicBezTo>
                    <a:pt x="500" y="1"/>
                    <a:pt x="0" y="501"/>
                    <a:pt x="0" y="1108"/>
                  </a:cubicBezTo>
                  <a:cubicBezTo>
                    <a:pt x="0" y="1727"/>
                    <a:pt x="500" y="2215"/>
                    <a:pt x="1108" y="2215"/>
                  </a:cubicBezTo>
                  <a:lnTo>
                    <a:pt x="5406" y="2215"/>
                  </a:lnTo>
                  <a:lnTo>
                    <a:pt x="540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977;p59">
              <a:extLst>
                <a:ext uri="{FF2B5EF4-FFF2-40B4-BE49-F238E27FC236}">
                  <a16:creationId xmlns:a16="http://schemas.microsoft.com/office/drawing/2014/main" id="{CFFF0980-206B-2D4C-9F0B-2105984DE5BC}"/>
                </a:ext>
              </a:extLst>
            </p:cNvPr>
            <p:cNvSpPr/>
            <p:nvPr/>
          </p:nvSpPr>
          <p:spPr>
            <a:xfrm>
              <a:off x="5009250" y="4364950"/>
              <a:ext cx="135150" cy="55400"/>
            </a:xfrm>
            <a:custGeom>
              <a:avLst/>
              <a:gdLst/>
              <a:ahLst/>
              <a:cxnLst/>
              <a:rect l="l" t="t" r="r" b="b"/>
              <a:pathLst>
                <a:path w="5406" h="2216" extrusionOk="0">
                  <a:moveTo>
                    <a:pt x="1108" y="1"/>
                  </a:moveTo>
                  <a:cubicBezTo>
                    <a:pt x="500" y="1"/>
                    <a:pt x="0" y="501"/>
                    <a:pt x="0" y="1108"/>
                  </a:cubicBezTo>
                  <a:cubicBezTo>
                    <a:pt x="0" y="1727"/>
                    <a:pt x="500" y="2215"/>
                    <a:pt x="1108" y="2215"/>
                  </a:cubicBezTo>
                  <a:lnTo>
                    <a:pt x="5406" y="2215"/>
                  </a:lnTo>
                  <a:lnTo>
                    <a:pt x="5406" y="1"/>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978;p59">
              <a:extLst>
                <a:ext uri="{FF2B5EF4-FFF2-40B4-BE49-F238E27FC236}">
                  <a16:creationId xmlns:a16="http://schemas.microsoft.com/office/drawing/2014/main" id="{1DC5E0B4-FDCE-3544-9698-CA839F9E00B3}"/>
                </a:ext>
              </a:extLst>
            </p:cNvPr>
            <p:cNvSpPr/>
            <p:nvPr/>
          </p:nvSpPr>
          <p:spPr>
            <a:xfrm>
              <a:off x="5009250" y="4378950"/>
              <a:ext cx="135150" cy="41400"/>
            </a:xfrm>
            <a:custGeom>
              <a:avLst/>
              <a:gdLst/>
              <a:ahLst/>
              <a:cxnLst/>
              <a:rect l="l" t="t" r="r" b="b"/>
              <a:pathLst>
                <a:path w="5406" h="1656" extrusionOk="0">
                  <a:moveTo>
                    <a:pt x="155" y="0"/>
                  </a:moveTo>
                  <a:cubicBezTo>
                    <a:pt x="60" y="155"/>
                    <a:pt x="0" y="345"/>
                    <a:pt x="0" y="548"/>
                  </a:cubicBezTo>
                  <a:cubicBezTo>
                    <a:pt x="0" y="1167"/>
                    <a:pt x="500" y="1655"/>
                    <a:pt x="1108" y="1655"/>
                  </a:cubicBezTo>
                  <a:lnTo>
                    <a:pt x="5406" y="1655"/>
                  </a:lnTo>
                  <a:lnTo>
                    <a:pt x="5406" y="548"/>
                  </a:lnTo>
                  <a:lnTo>
                    <a:pt x="1108" y="548"/>
                  </a:lnTo>
                  <a:cubicBezTo>
                    <a:pt x="703" y="548"/>
                    <a:pt x="346" y="322"/>
                    <a:pt x="15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979;p59">
              <a:extLst>
                <a:ext uri="{FF2B5EF4-FFF2-40B4-BE49-F238E27FC236}">
                  <a16:creationId xmlns:a16="http://schemas.microsoft.com/office/drawing/2014/main" id="{9C84F606-29C7-A44A-94E3-608CB17136E5}"/>
                </a:ext>
              </a:extLst>
            </p:cNvPr>
            <p:cNvSpPr/>
            <p:nvPr/>
          </p:nvSpPr>
          <p:spPr>
            <a:xfrm>
              <a:off x="5130400" y="4215225"/>
              <a:ext cx="28300" cy="177425"/>
            </a:xfrm>
            <a:custGeom>
              <a:avLst/>
              <a:gdLst/>
              <a:ahLst/>
              <a:cxnLst/>
              <a:rect l="l" t="t" r="r" b="b"/>
              <a:pathLst>
                <a:path w="1132" h="7097" extrusionOk="0">
                  <a:moveTo>
                    <a:pt x="560" y="1"/>
                  </a:moveTo>
                  <a:cubicBezTo>
                    <a:pt x="226" y="525"/>
                    <a:pt x="0" y="1918"/>
                    <a:pt x="0" y="3549"/>
                  </a:cubicBezTo>
                  <a:cubicBezTo>
                    <a:pt x="0" y="5192"/>
                    <a:pt x="226" y="6573"/>
                    <a:pt x="560" y="7097"/>
                  </a:cubicBezTo>
                  <a:cubicBezTo>
                    <a:pt x="893" y="6573"/>
                    <a:pt x="1131" y="5192"/>
                    <a:pt x="1131" y="3549"/>
                  </a:cubicBezTo>
                  <a:cubicBezTo>
                    <a:pt x="1131" y="1918"/>
                    <a:pt x="893" y="525"/>
                    <a:pt x="56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980;p59">
              <a:extLst>
                <a:ext uri="{FF2B5EF4-FFF2-40B4-BE49-F238E27FC236}">
                  <a16:creationId xmlns:a16="http://schemas.microsoft.com/office/drawing/2014/main" id="{4C31C2CA-07BF-914C-98FB-03DDB16E2F0A}"/>
                </a:ext>
              </a:extLst>
            </p:cNvPr>
            <p:cNvSpPr/>
            <p:nvPr/>
          </p:nvSpPr>
          <p:spPr>
            <a:xfrm>
              <a:off x="5130400" y="4215225"/>
              <a:ext cx="14000" cy="177425"/>
            </a:xfrm>
            <a:custGeom>
              <a:avLst/>
              <a:gdLst/>
              <a:ahLst/>
              <a:cxnLst/>
              <a:rect l="l" t="t" r="r" b="b"/>
              <a:pathLst>
                <a:path w="560" h="7097" extrusionOk="0">
                  <a:moveTo>
                    <a:pt x="560" y="1"/>
                  </a:moveTo>
                  <a:cubicBezTo>
                    <a:pt x="226" y="525"/>
                    <a:pt x="0" y="1918"/>
                    <a:pt x="0" y="3549"/>
                  </a:cubicBezTo>
                  <a:cubicBezTo>
                    <a:pt x="0" y="5192"/>
                    <a:pt x="226" y="6573"/>
                    <a:pt x="560" y="7097"/>
                  </a:cubicBezTo>
                  <a:lnTo>
                    <a:pt x="560" y="1"/>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981;p59">
              <a:extLst>
                <a:ext uri="{FF2B5EF4-FFF2-40B4-BE49-F238E27FC236}">
                  <a16:creationId xmlns:a16="http://schemas.microsoft.com/office/drawing/2014/main" id="{E34D4427-3A56-0B40-B96D-2A8D1DD60261}"/>
                </a:ext>
              </a:extLst>
            </p:cNvPr>
            <p:cNvSpPr/>
            <p:nvPr/>
          </p:nvSpPr>
          <p:spPr>
            <a:xfrm>
              <a:off x="5144375" y="4392625"/>
              <a:ext cx="153625" cy="88750"/>
            </a:xfrm>
            <a:custGeom>
              <a:avLst/>
              <a:gdLst/>
              <a:ahLst/>
              <a:cxnLst/>
              <a:rect l="l" t="t" r="r" b="b"/>
              <a:pathLst>
                <a:path w="6145" h="3550" extrusionOk="0">
                  <a:moveTo>
                    <a:pt x="45" y="0"/>
                  </a:moveTo>
                  <a:cubicBezTo>
                    <a:pt x="30" y="0"/>
                    <a:pt x="15" y="0"/>
                    <a:pt x="1" y="1"/>
                  </a:cubicBezTo>
                  <a:cubicBezTo>
                    <a:pt x="286" y="549"/>
                    <a:pt x="1382" y="1453"/>
                    <a:pt x="2787" y="2263"/>
                  </a:cubicBezTo>
                  <a:cubicBezTo>
                    <a:pt x="4171" y="3065"/>
                    <a:pt x="5463" y="3550"/>
                    <a:pt x="6100" y="3550"/>
                  </a:cubicBezTo>
                  <a:cubicBezTo>
                    <a:pt x="6115" y="3550"/>
                    <a:pt x="6130" y="3549"/>
                    <a:pt x="6144" y="3549"/>
                  </a:cubicBezTo>
                  <a:cubicBezTo>
                    <a:pt x="5859" y="3001"/>
                    <a:pt x="4775" y="2108"/>
                    <a:pt x="3358" y="1287"/>
                  </a:cubicBezTo>
                  <a:cubicBezTo>
                    <a:pt x="1975" y="484"/>
                    <a:pt x="682" y="0"/>
                    <a:pt x="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982;p59">
              <a:extLst>
                <a:ext uri="{FF2B5EF4-FFF2-40B4-BE49-F238E27FC236}">
                  <a16:creationId xmlns:a16="http://schemas.microsoft.com/office/drawing/2014/main" id="{C61A24D0-3A1A-4E40-946A-AE225468DE12}"/>
                </a:ext>
              </a:extLst>
            </p:cNvPr>
            <p:cNvSpPr/>
            <p:nvPr/>
          </p:nvSpPr>
          <p:spPr>
            <a:xfrm>
              <a:off x="5144375" y="4392625"/>
              <a:ext cx="153625" cy="88725"/>
            </a:xfrm>
            <a:custGeom>
              <a:avLst/>
              <a:gdLst/>
              <a:ahLst/>
              <a:cxnLst/>
              <a:rect l="l" t="t" r="r" b="b"/>
              <a:pathLst>
                <a:path w="6145" h="3549" extrusionOk="0">
                  <a:moveTo>
                    <a:pt x="45" y="0"/>
                  </a:moveTo>
                  <a:cubicBezTo>
                    <a:pt x="30" y="0"/>
                    <a:pt x="15" y="0"/>
                    <a:pt x="1" y="1"/>
                  </a:cubicBezTo>
                  <a:lnTo>
                    <a:pt x="6144" y="3549"/>
                  </a:lnTo>
                  <a:cubicBezTo>
                    <a:pt x="5859" y="3001"/>
                    <a:pt x="4775" y="2108"/>
                    <a:pt x="3358" y="1287"/>
                  </a:cubicBezTo>
                  <a:cubicBezTo>
                    <a:pt x="1975" y="484"/>
                    <a:pt x="682" y="0"/>
                    <a:pt x="45" y="0"/>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983;p59">
              <a:extLst>
                <a:ext uri="{FF2B5EF4-FFF2-40B4-BE49-F238E27FC236}">
                  <a16:creationId xmlns:a16="http://schemas.microsoft.com/office/drawing/2014/main" id="{CAEDB9E3-59CB-5245-9AAA-B2A580B20F51}"/>
                </a:ext>
              </a:extLst>
            </p:cNvPr>
            <p:cNvSpPr/>
            <p:nvPr/>
          </p:nvSpPr>
          <p:spPr>
            <a:xfrm>
              <a:off x="4990800" y="4392625"/>
              <a:ext cx="153600" cy="88750"/>
            </a:xfrm>
            <a:custGeom>
              <a:avLst/>
              <a:gdLst/>
              <a:ahLst/>
              <a:cxnLst/>
              <a:rect l="l" t="t" r="r" b="b"/>
              <a:pathLst>
                <a:path w="6144" h="3550" extrusionOk="0">
                  <a:moveTo>
                    <a:pt x="6099" y="0"/>
                  </a:moveTo>
                  <a:cubicBezTo>
                    <a:pt x="5463" y="0"/>
                    <a:pt x="4170" y="484"/>
                    <a:pt x="2786" y="1287"/>
                  </a:cubicBezTo>
                  <a:cubicBezTo>
                    <a:pt x="1381" y="2108"/>
                    <a:pt x="286" y="3001"/>
                    <a:pt x="0" y="3549"/>
                  </a:cubicBezTo>
                  <a:cubicBezTo>
                    <a:pt x="15" y="3549"/>
                    <a:pt x="29" y="3550"/>
                    <a:pt x="45" y="3550"/>
                  </a:cubicBezTo>
                  <a:cubicBezTo>
                    <a:pt x="681" y="3550"/>
                    <a:pt x="1974" y="3065"/>
                    <a:pt x="3358" y="2263"/>
                  </a:cubicBezTo>
                  <a:cubicBezTo>
                    <a:pt x="4775" y="1453"/>
                    <a:pt x="5858" y="549"/>
                    <a:pt x="6144" y="1"/>
                  </a:cubicBezTo>
                  <a:cubicBezTo>
                    <a:pt x="6129" y="0"/>
                    <a:pt x="6114" y="0"/>
                    <a:pt x="609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984;p59">
              <a:extLst>
                <a:ext uri="{FF2B5EF4-FFF2-40B4-BE49-F238E27FC236}">
                  <a16:creationId xmlns:a16="http://schemas.microsoft.com/office/drawing/2014/main" id="{9C197ED9-C7A9-8E4F-9A79-5AA9C0007F1E}"/>
                </a:ext>
              </a:extLst>
            </p:cNvPr>
            <p:cNvSpPr/>
            <p:nvPr/>
          </p:nvSpPr>
          <p:spPr>
            <a:xfrm>
              <a:off x="4990800" y="4392625"/>
              <a:ext cx="153600" cy="88750"/>
            </a:xfrm>
            <a:custGeom>
              <a:avLst/>
              <a:gdLst/>
              <a:ahLst/>
              <a:cxnLst/>
              <a:rect l="l" t="t" r="r" b="b"/>
              <a:pathLst>
                <a:path w="6144" h="3550" extrusionOk="0">
                  <a:moveTo>
                    <a:pt x="6144" y="1"/>
                  </a:moveTo>
                  <a:lnTo>
                    <a:pt x="0" y="3549"/>
                  </a:lnTo>
                  <a:cubicBezTo>
                    <a:pt x="15" y="3549"/>
                    <a:pt x="29" y="3550"/>
                    <a:pt x="45" y="3550"/>
                  </a:cubicBezTo>
                  <a:cubicBezTo>
                    <a:pt x="681" y="3550"/>
                    <a:pt x="1974" y="3065"/>
                    <a:pt x="3358" y="2263"/>
                  </a:cubicBezTo>
                  <a:cubicBezTo>
                    <a:pt x="4775" y="1453"/>
                    <a:pt x="5858" y="549"/>
                    <a:pt x="6144" y="1"/>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985;p59">
              <a:extLst>
                <a:ext uri="{FF2B5EF4-FFF2-40B4-BE49-F238E27FC236}">
                  <a16:creationId xmlns:a16="http://schemas.microsoft.com/office/drawing/2014/main" id="{EBDFDBA6-9B26-FC45-82A8-BF9779AE990F}"/>
                </a:ext>
              </a:extLst>
            </p:cNvPr>
            <p:cNvSpPr/>
            <p:nvPr/>
          </p:nvSpPr>
          <p:spPr>
            <a:xfrm>
              <a:off x="5116700" y="4364950"/>
              <a:ext cx="55375" cy="55400"/>
            </a:xfrm>
            <a:custGeom>
              <a:avLst/>
              <a:gdLst/>
              <a:ahLst/>
              <a:cxnLst/>
              <a:rect l="l" t="t" r="r" b="b"/>
              <a:pathLst>
                <a:path w="2215" h="2216" extrusionOk="0">
                  <a:moveTo>
                    <a:pt x="1108" y="1"/>
                  </a:moveTo>
                  <a:cubicBezTo>
                    <a:pt x="501" y="1"/>
                    <a:pt x="0" y="501"/>
                    <a:pt x="0" y="1108"/>
                  </a:cubicBezTo>
                  <a:cubicBezTo>
                    <a:pt x="0" y="1727"/>
                    <a:pt x="501" y="2215"/>
                    <a:pt x="1108" y="2215"/>
                  </a:cubicBezTo>
                  <a:cubicBezTo>
                    <a:pt x="1727" y="2215"/>
                    <a:pt x="2215" y="1727"/>
                    <a:pt x="2215" y="1108"/>
                  </a:cubicBezTo>
                  <a:cubicBezTo>
                    <a:pt x="2215" y="501"/>
                    <a:pt x="1727" y="1"/>
                    <a:pt x="110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986;p59">
              <a:extLst>
                <a:ext uri="{FF2B5EF4-FFF2-40B4-BE49-F238E27FC236}">
                  <a16:creationId xmlns:a16="http://schemas.microsoft.com/office/drawing/2014/main" id="{BE334581-7EDF-0440-9836-A40CB70B866B}"/>
                </a:ext>
              </a:extLst>
            </p:cNvPr>
            <p:cNvSpPr/>
            <p:nvPr/>
          </p:nvSpPr>
          <p:spPr>
            <a:xfrm>
              <a:off x="1448375" y="4476875"/>
              <a:ext cx="1567500" cy="586400"/>
            </a:xfrm>
            <a:custGeom>
              <a:avLst/>
              <a:gdLst/>
              <a:ahLst/>
              <a:cxnLst/>
              <a:rect l="l" t="t" r="r" b="b"/>
              <a:pathLst>
                <a:path w="62700" h="23456" extrusionOk="0">
                  <a:moveTo>
                    <a:pt x="22801" y="20670"/>
                  </a:moveTo>
                  <a:lnTo>
                    <a:pt x="61794" y="23456"/>
                  </a:lnTo>
                  <a:lnTo>
                    <a:pt x="62699" y="2465"/>
                  </a:lnTo>
                  <a:cubicBezTo>
                    <a:pt x="53043" y="417"/>
                    <a:pt x="43030" y="0"/>
                    <a:pt x="33160" y="703"/>
                  </a:cubicBezTo>
                  <a:cubicBezTo>
                    <a:pt x="21956" y="1501"/>
                    <a:pt x="10907" y="3703"/>
                    <a:pt x="1" y="6442"/>
                  </a:cubicBezTo>
                  <a:cubicBezTo>
                    <a:pt x="4775" y="14669"/>
                    <a:pt x="13312" y="20003"/>
                    <a:pt x="22801" y="20670"/>
                  </a:cubicBezTo>
                  <a:close/>
                </a:path>
              </a:pathLst>
            </a:custGeom>
            <a:solidFill>
              <a:srgbClr val="3BDA1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987;p59">
              <a:extLst>
                <a:ext uri="{FF2B5EF4-FFF2-40B4-BE49-F238E27FC236}">
                  <a16:creationId xmlns:a16="http://schemas.microsoft.com/office/drawing/2014/main" id="{8A6B1B76-AFAD-ED4B-841A-F29E8FC58525}"/>
                </a:ext>
              </a:extLst>
            </p:cNvPr>
            <p:cNvSpPr/>
            <p:nvPr/>
          </p:nvSpPr>
          <p:spPr>
            <a:xfrm>
              <a:off x="4173725" y="4169100"/>
              <a:ext cx="111650" cy="172075"/>
            </a:xfrm>
            <a:custGeom>
              <a:avLst/>
              <a:gdLst/>
              <a:ahLst/>
              <a:cxnLst/>
              <a:rect l="l" t="t" r="r" b="b"/>
              <a:pathLst>
                <a:path w="4466" h="6883" extrusionOk="0">
                  <a:moveTo>
                    <a:pt x="0" y="0"/>
                  </a:moveTo>
                  <a:lnTo>
                    <a:pt x="0" y="6882"/>
                  </a:lnTo>
                  <a:lnTo>
                    <a:pt x="4465" y="6882"/>
                  </a:lnTo>
                  <a:lnTo>
                    <a:pt x="4465" y="0"/>
                  </a:lnTo>
                  <a:close/>
                </a:path>
              </a:pathLst>
            </a:custGeom>
            <a:solidFill>
              <a:srgbClr val="DB8E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988;p59">
              <a:extLst>
                <a:ext uri="{FF2B5EF4-FFF2-40B4-BE49-F238E27FC236}">
                  <a16:creationId xmlns:a16="http://schemas.microsoft.com/office/drawing/2014/main" id="{BC262248-E8BA-BC44-A219-C4EDF05B1C72}"/>
                </a:ext>
              </a:extLst>
            </p:cNvPr>
            <p:cNvSpPr/>
            <p:nvPr/>
          </p:nvSpPr>
          <p:spPr>
            <a:xfrm>
              <a:off x="4173725" y="4169100"/>
              <a:ext cx="111650" cy="172075"/>
            </a:xfrm>
            <a:custGeom>
              <a:avLst/>
              <a:gdLst/>
              <a:ahLst/>
              <a:cxnLst/>
              <a:rect l="l" t="t" r="r" b="b"/>
              <a:pathLst>
                <a:path w="4466" h="6883" extrusionOk="0">
                  <a:moveTo>
                    <a:pt x="0" y="0"/>
                  </a:moveTo>
                  <a:lnTo>
                    <a:pt x="0" y="6882"/>
                  </a:lnTo>
                  <a:lnTo>
                    <a:pt x="4465" y="6882"/>
                  </a:lnTo>
                  <a:lnTo>
                    <a:pt x="4465" y="0"/>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989;p59">
              <a:extLst>
                <a:ext uri="{FF2B5EF4-FFF2-40B4-BE49-F238E27FC236}">
                  <a16:creationId xmlns:a16="http://schemas.microsoft.com/office/drawing/2014/main" id="{862CF21D-6217-3D44-9FD2-C11C44A51C44}"/>
                </a:ext>
              </a:extLst>
            </p:cNvPr>
            <p:cNvSpPr/>
            <p:nvPr/>
          </p:nvSpPr>
          <p:spPr>
            <a:xfrm>
              <a:off x="4285350" y="4169100"/>
              <a:ext cx="52700" cy="172075"/>
            </a:xfrm>
            <a:custGeom>
              <a:avLst/>
              <a:gdLst/>
              <a:ahLst/>
              <a:cxnLst/>
              <a:rect l="l" t="t" r="r" b="b"/>
              <a:pathLst>
                <a:path w="2108" h="6883" extrusionOk="0">
                  <a:moveTo>
                    <a:pt x="0" y="0"/>
                  </a:moveTo>
                  <a:lnTo>
                    <a:pt x="0" y="6882"/>
                  </a:lnTo>
                  <a:lnTo>
                    <a:pt x="2108" y="6882"/>
                  </a:lnTo>
                  <a:lnTo>
                    <a:pt x="2108" y="0"/>
                  </a:lnTo>
                  <a:close/>
                </a:path>
              </a:pathLst>
            </a:custGeom>
            <a:solidFill>
              <a:srgbClr val="DB8E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990;p59">
              <a:extLst>
                <a:ext uri="{FF2B5EF4-FFF2-40B4-BE49-F238E27FC236}">
                  <a16:creationId xmlns:a16="http://schemas.microsoft.com/office/drawing/2014/main" id="{1457D3E7-D5A9-D844-B8CC-8DD61972BDA1}"/>
                </a:ext>
              </a:extLst>
            </p:cNvPr>
            <p:cNvSpPr/>
            <p:nvPr/>
          </p:nvSpPr>
          <p:spPr>
            <a:xfrm>
              <a:off x="4521375" y="4390250"/>
              <a:ext cx="202750" cy="60450"/>
            </a:xfrm>
            <a:custGeom>
              <a:avLst/>
              <a:gdLst/>
              <a:ahLst/>
              <a:cxnLst/>
              <a:rect l="l" t="t" r="r" b="b"/>
              <a:pathLst>
                <a:path w="8110" h="2418" extrusionOk="0">
                  <a:moveTo>
                    <a:pt x="5740" y="1"/>
                  </a:moveTo>
                  <a:lnTo>
                    <a:pt x="1" y="2418"/>
                  </a:lnTo>
                  <a:lnTo>
                    <a:pt x="8109" y="2418"/>
                  </a:lnTo>
                  <a:lnTo>
                    <a:pt x="5740" y="1"/>
                  </a:lnTo>
                  <a:close/>
                </a:path>
              </a:pathLst>
            </a:custGeom>
            <a:solidFill>
              <a:srgbClr val="FFD1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991;p59">
              <a:extLst>
                <a:ext uri="{FF2B5EF4-FFF2-40B4-BE49-F238E27FC236}">
                  <a16:creationId xmlns:a16="http://schemas.microsoft.com/office/drawing/2014/main" id="{CB71C9E7-1CEE-2446-A6A2-8299FB00B82F}"/>
                </a:ext>
              </a:extLst>
            </p:cNvPr>
            <p:cNvSpPr/>
            <p:nvPr/>
          </p:nvSpPr>
          <p:spPr>
            <a:xfrm>
              <a:off x="4521375" y="4390250"/>
              <a:ext cx="202750" cy="60450"/>
            </a:xfrm>
            <a:custGeom>
              <a:avLst/>
              <a:gdLst/>
              <a:ahLst/>
              <a:cxnLst/>
              <a:rect l="l" t="t" r="r" b="b"/>
              <a:pathLst>
                <a:path w="8110" h="2418" extrusionOk="0">
                  <a:moveTo>
                    <a:pt x="5740" y="1"/>
                  </a:moveTo>
                  <a:lnTo>
                    <a:pt x="1" y="2418"/>
                  </a:lnTo>
                  <a:lnTo>
                    <a:pt x="8109" y="2418"/>
                  </a:lnTo>
                  <a:lnTo>
                    <a:pt x="5740" y="1"/>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992;p59">
              <a:extLst>
                <a:ext uri="{FF2B5EF4-FFF2-40B4-BE49-F238E27FC236}">
                  <a16:creationId xmlns:a16="http://schemas.microsoft.com/office/drawing/2014/main" id="{838E2233-EF64-F142-8613-107AD50BD386}"/>
                </a:ext>
              </a:extLst>
            </p:cNvPr>
            <p:cNvSpPr/>
            <p:nvPr/>
          </p:nvSpPr>
          <p:spPr>
            <a:xfrm>
              <a:off x="3922200" y="4342925"/>
              <a:ext cx="415850" cy="373875"/>
            </a:xfrm>
            <a:custGeom>
              <a:avLst/>
              <a:gdLst/>
              <a:ahLst/>
              <a:cxnLst/>
              <a:rect l="l" t="t" r="r" b="b"/>
              <a:pathLst>
                <a:path w="16634" h="14955" extrusionOk="0">
                  <a:moveTo>
                    <a:pt x="16634" y="1"/>
                  </a:moveTo>
                  <a:lnTo>
                    <a:pt x="1" y="2918"/>
                  </a:lnTo>
                  <a:lnTo>
                    <a:pt x="1" y="14955"/>
                  </a:lnTo>
                  <a:lnTo>
                    <a:pt x="16634" y="14955"/>
                  </a:lnTo>
                  <a:lnTo>
                    <a:pt x="16634" y="1"/>
                  </a:lnTo>
                  <a:close/>
                </a:path>
              </a:pathLst>
            </a:custGeom>
            <a:solidFill>
              <a:srgbClr val="DB8E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993;p59">
              <a:extLst>
                <a:ext uri="{FF2B5EF4-FFF2-40B4-BE49-F238E27FC236}">
                  <a16:creationId xmlns:a16="http://schemas.microsoft.com/office/drawing/2014/main" id="{C5E458C7-1641-7443-B426-899A6CC9065F}"/>
                </a:ext>
              </a:extLst>
            </p:cNvPr>
            <p:cNvSpPr/>
            <p:nvPr/>
          </p:nvSpPr>
          <p:spPr>
            <a:xfrm>
              <a:off x="3922200" y="4342925"/>
              <a:ext cx="415850" cy="373875"/>
            </a:xfrm>
            <a:custGeom>
              <a:avLst/>
              <a:gdLst/>
              <a:ahLst/>
              <a:cxnLst/>
              <a:rect l="l" t="t" r="r" b="b"/>
              <a:pathLst>
                <a:path w="16634" h="14955" extrusionOk="0">
                  <a:moveTo>
                    <a:pt x="16634" y="1"/>
                  </a:moveTo>
                  <a:lnTo>
                    <a:pt x="1" y="2918"/>
                  </a:lnTo>
                  <a:lnTo>
                    <a:pt x="1" y="14955"/>
                  </a:lnTo>
                  <a:lnTo>
                    <a:pt x="16634" y="14955"/>
                  </a:lnTo>
                  <a:lnTo>
                    <a:pt x="16634" y="1"/>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994;p59">
              <a:extLst>
                <a:ext uri="{FF2B5EF4-FFF2-40B4-BE49-F238E27FC236}">
                  <a16:creationId xmlns:a16="http://schemas.microsoft.com/office/drawing/2014/main" id="{37E0D662-BE71-2C4A-93E6-D9F57DF246D7}"/>
                </a:ext>
              </a:extLst>
            </p:cNvPr>
            <p:cNvSpPr/>
            <p:nvPr/>
          </p:nvSpPr>
          <p:spPr>
            <a:xfrm>
              <a:off x="4338025" y="4250350"/>
              <a:ext cx="326850" cy="466450"/>
            </a:xfrm>
            <a:custGeom>
              <a:avLst/>
              <a:gdLst/>
              <a:ahLst/>
              <a:cxnLst/>
              <a:rect l="l" t="t" r="r" b="b"/>
              <a:pathLst>
                <a:path w="13074" h="18658" extrusionOk="0">
                  <a:moveTo>
                    <a:pt x="6537" y="1"/>
                  </a:moveTo>
                  <a:lnTo>
                    <a:pt x="1" y="5597"/>
                  </a:lnTo>
                  <a:lnTo>
                    <a:pt x="1" y="18658"/>
                  </a:lnTo>
                  <a:lnTo>
                    <a:pt x="13074" y="18658"/>
                  </a:lnTo>
                  <a:lnTo>
                    <a:pt x="13074" y="5597"/>
                  </a:lnTo>
                  <a:lnTo>
                    <a:pt x="6537" y="1"/>
                  </a:lnTo>
                  <a:close/>
                </a:path>
              </a:pathLst>
            </a:custGeom>
            <a:solidFill>
              <a:srgbClr val="DB8E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995;p59">
              <a:extLst>
                <a:ext uri="{FF2B5EF4-FFF2-40B4-BE49-F238E27FC236}">
                  <a16:creationId xmlns:a16="http://schemas.microsoft.com/office/drawing/2014/main" id="{43D57685-36F4-9249-AFE8-E885BDF06F5C}"/>
                </a:ext>
              </a:extLst>
            </p:cNvPr>
            <p:cNvSpPr/>
            <p:nvPr/>
          </p:nvSpPr>
          <p:spPr>
            <a:xfrm>
              <a:off x="3853450" y="4234875"/>
              <a:ext cx="883175" cy="215825"/>
            </a:xfrm>
            <a:custGeom>
              <a:avLst/>
              <a:gdLst/>
              <a:ahLst/>
              <a:cxnLst/>
              <a:rect l="l" t="t" r="r" b="b"/>
              <a:pathLst>
                <a:path w="35327" h="8633" extrusionOk="0">
                  <a:moveTo>
                    <a:pt x="9418" y="1"/>
                  </a:moveTo>
                  <a:lnTo>
                    <a:pt x="0" y="8049"/>
                  </a:lnTo>
                  <a:lnTo>
                    <a:pt x="500" y="8633"/>
                  </a:lnTo>
                  <a:lnTo>
                    <a:pt x="17014" y="8633"/>
                  </a:lnTo>
                  <a:lnTo>
                    <a:pt x="25920" y="1013"/>
                  </a:lnTo>
                  <a:lnTo>
                    <a:pt x="34826" y="8633"/>
                  </a:lnTo>
                  <a:lnTo>
                    <a:pt x="35326" y="8049"/>
                  </a:lnTo>
                  <a:lnTo>
                    <a:pt x="25920" y="1"/>
                  </a:lnTo>
                  <a:close/>
                </a:path>
              </a:pathLst>
            </a:custGeom>
            <a:solidFill>
              <a:srgbClr val="FFD1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996;p59">
              <a:extLst>
                <a:ext uri="{FF2B5EF4-FFF2-40B4-BE49-F238E27FC236}">
                  <a16:creationId xmlns:a16="http://schemas.microsoft.com/office/drawing/2014/main" id="{D2D36DA2-F465-244A-B3AF-49AB0FE102CE}"/>
                </a:ext>
              </a:extLst>
            </p:cNvPr>
            <p:cNvSpPr/>
            <p:nvPr/>
          </p:nvSpPr>
          <p:spPr>
            <a:xfrm>
              <a:off x="4164200" y="4156300"/>
              <a:ext cx="182475" cy="25625"/>
            </a:xfrm>
            <a:custGeom>
              <a:avLst/>
              <a:gdLst/>
              <a:ahLst/>
              <a:cxnLst/>
              <a:rect l="l" t="t" r="r" b="b"/>
              <a:pathLst>
                <a:path w="7299" h="1025" extrusionOk="0">
                  <a:moveTo>
                    <a:pt x="0" y="0"/>
                  </a:moveTo>
                  <a:lnTo>
                    <a:pt x="0" y="1024"/>
                  </a:lnTo>
                  <a:lnTo>
                    <a:pt x="7299" y="1024"/>
                  </a:lnTo>
                  <a:lnTo>
                    <a:pt x="7299" y="0"/>
                  </a:lnTo>
                  <a:close/>
                </a:path>
              </a:pathLst>
            </a:custGeom>
            <a:solidFill>
              <a:srgbClr val="DB8E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997;p59">
              <a:extLst>
                <a:ext uri="{FF2B5EF4-FFF2-40B4-BE49-F238E27FC236}">
                  <a16:creationId xmlns:a16="http://schemas.microsoft.com/office/drawing/2014/main" id="{4EA95C7D-8C07-F24F-991B-8C7E79AD7D12}"/>
                </a:ext>
              </a:extLst>
            </p:cNvPr>
            <p:cNvSpPr/>
            <p:nvPr/>
          </p:nvSpPr>
          <p:spPr>
            <a:xfrm>
              <a:off x="4164200" y="4156300"/>
              <a:ext cx="182475" cy="25625"/>
            </a:xfrm>
            <a:custGeom>
              <a:avLst/>
              <a:gdLst/>
              <a:ahLst/>
              <a:cxnLst/>
              <a:rect l="l" t="t" r="r" b="b"/>
              <a:pathLst>
                <a:path w="7299" h="1025" extrusionOk="0">
                  <a:moveTo>
                    <a:pt x="0" y="0"/>
                  </a:moveTo>
                  <a:lnTo>
                    <a:pt x="0" y="1024"/>
                  </a:lnTo>
                  <a:lnTo>
                    <a:pt x="7299" y="1024"/>
                  </a:lnTo>
                  <a:lnTo>
                    <a:pt x="7299" y="0"/>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998;p59">
              <a:extLst>
                <a:ext uri="{FF2B5EF4-FFF2-40B4-BE49-F238E27FC236}">
                  <a16:creationId xmlns:a16="http://schemas.microsoft.com/office/drawing/2014/main" id="{E97826C3-302F-1A44-88AB-C7A12F1882DB}"/>
                </a:ext>
              </a:extLst>
            </p:cNvPr>
            <p:cNvSpPr/>
            <p:nvPr/>
          </p:nvSpPr>
          <p:spPr>
            <a:xfrm>
              <a:off x="4408575" y="4521825"/>
              <a:ext cx="101225" cy="194975"/>
            </a:xfrm>
            <a:custGeom>
              <a:avLst/>
              <a:gdLst/>
              <a:ahLst/>
              <a:cxnLst/>
              <a:rect l="l" t="t" r="r" b="b"/>
              <a:pathLst>
                <a:path w="4049" h="7799" extrusionOk="0">
                  <a:moveTo>
                    <a:pt x="0" y="0"/>
                  </a:moveTo>
                  <a:lnTo>
                    <a:pt x="0" y="7799"/>
                  </a:lnTo>
                  <a:lnTo>
                    <a:pt x="4049" y="7799"/>
                  </a:lnTo>
                  <a:lnTo>
                    <a:pt x="4049" y="0"/>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999;p59">
              <a:extLst>
                <a:ext uri="{FF2B5EF4-FFF2-40B4-BE49-F238E27FC236}">
                  <a16:creationId xmlns:a16="http://schemas.microsoft.com/office/drawing/2014/main" id="{34E94CBF-522E-9E48-A109-478B58E58377}"/>
                </a:ext>
              </a:extLst>
            </p:cNvPr>
            <p:cNvSpPr/>
            <p:nvPr/>
          </p:nvSpPr>
          <p:spPr>
            <a:xfrm>
              <a:off x="3737950" y="4615575"/>
              <a:ext cx="1462700" cy="948650"/>
            </a:xfrm>
            <a:custGeom>
              <a:avLst/>
              <a:gdLst/>
              <a:ahLst/>
              <a:cxnLst/>
              <a:rect l="l" t="t" r="r" b="b"/>
              <a:pathLst>
                <a:path w="58508" h="37946" extrusionOk="0">
                  <a:moveTo>
                    <a:pt x="58341" y="5620"/>
                  </a:moveTo>
                  <a:lnTo>
                    <a:pt x="58508" y="5347"/>
                  </a:lnTo>
                  <a:cubicBezTo>
                    <a:pt x="39482" y="120"/>
                    <a:pt x="19051" y="1"/>
                    <a:pt x="1" y="5156"/>
                  </a:cubicBezTo>
                  <a:lnTo>
                    <a:pt x="21063" y="37946"/>
                  </a:lnTo>
                  <a:lnTo>
                    <a:pt x="21063" y="21444"/>
                  </a:lnTo>
                  <a:lnTo>
                    <a:pt x="30933" y="21444"/>
                  </a:lnTo>
                  <a:cubicBezTo>
                    <a:pt x="42244" y="21444"/>
                    <a:pt x="52686" y="15419"/>
                    <a:pt x="58341" y="5620"/>
                  </a:cubicBezTo>
                  <a:close/>
                </a:path>
              </a:pathLst>
            </a:custGeom>
            <a:solidFill>
              <a:srgbClr val="3BDA1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2000;p59">
              <a:extLst>
                <a:ext uri="{FF2B5EF4-FFF2-40B4-BE49-F238E27FC236}">
                  <a16:creationId xmlns:a16="http://schemas.microsoft.com/office/drawing/2014/main" id="{473F3254-CD5A-0B4A-92BF-A29A698B2451}"/>
                </a:ext>
              </a:extLst>
            </p:cNvPr>
            <p:cNvSpPr/>
            <p:nvPr/>
          </p:nvSpPr>
          <p:spPr>
            <a:xfrm>
              <a:off x="3737950" y="4649500"/>
              <a:ext cx="1462700" cy="914725"/>
            </a:xfrm>
            <a:custGeom>
              <a:avLst/>
              <a:gdLst/>
              <a:ahLst/>
              <a:cxnLst/>
              <a:rect l="l" t="t" r="r" b="b"/>
              <a:pathLst>
                <a:path w="58508" h="36589" extrusionOk="0">
                  <a:moveTo>
                    <a:pt x="28822" y="0"/>
                  </a:moveTo>
                  <a:cubicBezTo>
                    <a:pt x="19102" y="0"/>
                    <a:pt x="9384" y="1260"/>
                    <a:pt x="1" y="3799"/>
                  </a:cubicBezTo>
                  <a:lnTo>
                    <a:pt x="21063" y="36589"/>
                  </a:lnTo>
                  <a:lnTo>
                    <a:pt x="21063" y="20087"/>
                  </a:lnTo>
                  <a:lnTo>
                    <a:pt x="30933" y="20087"/>
                  </a:lnTo>
                  <a:cubicBezTo>
                    <a:pt x="42244" y="20087"/>
                    <a:pt x="52686" y="14062"/>
                    <a:pt x="58341" y="4263"/>
                  </a:cubicBezTo>
                  <a:lnTo>
                    <a:pt x="58508" y="3990"/>
                  </a:lnTo>
                  <a:cubicBezTo>
                    <a:pt x="48853" y="1337"/>
                    <a:pt x="38836" y="0"/>
                    <a:pt x="28822" y="0"/>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2001;p59">
              <a:extLst>
                <a:ext uri="{FF2B5EF4-FFF2-40B4-BE49-F238E27FC236}">
                  <a16:creationId xmlns:a16="http://schemas.microsoft.com/office/drawing/2014/main" id="{60FE8173-BA54-E143-884A-FABC28F1BCB3}"/>
                </a:ext>
              </a:extLst>
            </p:cNvPr>
            <p:cNvSpPr/>
            <p:nvPr/>
          </p:nvSpPr>
          <p:spPr>
            <a:xfrm>
              <a:off x="4246650" y="759450"/>
              <a:ext cx="111950" cy="146400"/>
            </a:xfrm>
            <a:custGeom>
              <a:avLst/>
              <a:gdLst/>
              <a:ahLst/>
              <a:cxnLst/>
              <a:rect l="l" t="t" r="r" b="b"/>
              <a:pathLst>
                <a:path w="4478" h="5856" extrusionOk="0">
                  <a:moveTo>
                    <a:pt x="2025" y="0"/>
                  </a:moveTo>
                  <a:cubicBezTo>
                    <a:pt x="1846" y="215"/>
                    <a:pt x="1667" y="405"/>
                    <a:pt x="1477" y="608"/>
                  </a:cubicBezTo>
                  <a:cubicBezTo>
                    <a:pt x="381" y="1667"/>
                    <a:pt x="0" y="3310"/>
                    <a:pt x="727" y="4656"/>
                  </a:cubicBezTo>
                  <a:cubicBezTo>
                    <a:pt x="786" y="4763"/>
                    <a:pt x="846" y="4870"/>
                    <a:pt x="917" y="4977"/>
                  </a:cubicBezTo>
                  <a:cubicBezTo>
                    <a:pt x="1807" y="5412"/>
                    <a:pt x="2849" y="5856"/>
                    <a:pt x="3856" y="5856"/>
                  </a:cubicBezTo>
                  <a:cubicBezTo>
                    <a:pt x="3980" y="5856"/>
                    <a:pt x="4104" y="5849"/>
                    <a:pt x="4227" y="5835"/>
                  </a:cubicBezTo>
                  <a:cubicBezTo>
                    <a:pt x="3977" y="4346"/>
                    <a:pt x="3763" y="2727"/>
                    <a:pt x="4477" y="1417"/>
                  </a:cubicBezTo>
                  <a:cubicBezTo>
                    <a:pt x="3680" y="917"/>
                    <a:pt x="2870" y="441"/>
                    <a:pt x="20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2002;p59">
              <a:extLst>
                <a:ext uri="{FF2B5EF4-FFF2-40B4-BE49-F238E27FC236}">
                  <a16:creationId xmlns:a16="http://schemas.microsoft.com/office/drawing/2014/main" id="{4D9F224D-E85C-C94C-8102-98EE861943F8}"/>
                </a:ext>
              </a:extLst>
            </p:cNvPr>
            <p:cNvSpPr/>
            <p:nvPr/>
          </p:nvSpPr>
          <p:spPr>
            <a:xfrm>
              <a:off x="3980550" y="683250"/>
              <a:ext cx="208675" cy="222600"/>
            </a:xfrm>
            <a:custGeom>
              <a:avLst/>
              <a:gdLst/>
              <a:ahLst/>
              <a:cxnLst/>
              <a:rect l="l" t="t" r="r" b="b"/>
              <a:pathLst>
                <a:path w="8347" h="8904" extrusionOk="0">
                  <a:moveTo>
                    <a:pt x="3810" y="0"/>
                  </a:moveTo>
                  <a:cubicBezTo>
                    <a:pt x="3310" y="1370"/>
                    <a:pt x="2513" y="2632"/>
                    <a:pt x="1477" y="3656"/>
                  </a:cubicBezTo>
                  <a:cubicBezTo>
                    <a:pt x="381" y="4715"/>
                    <a:pt x="0" y="6358"/>
                    <a:pt x="727" y="7704"/>
                  </a:cubicBezTo>
                  <a:cubicBezTo>
                    <a:pt x="786" y="7811"/>
                    <a:pt x="846" y="7918"/>
                    <a:pt x="905" y="8025"/>
                  </a:cubicBezTo>
                  <a:cubicBezTo>
                    <a:pt x="1806" y="8460"/>
                    <a:pt x="2848" y="8904"/>
                    <a:pt x="3856" y="8904"/>
                  </a:cubicBezTo>
                  <a:cubicBezTo>
                    <a:pt x="3980" y="8904"/>
                    <a:pt x="4104" y="8897"/>
                    <a:pt x="4227" y="8883"/>
                  </a:cubicBezTo>
                  <a:cubicBezTo>
                    <a:pt x="3977" y="7347"/>
                    <a:pt x="3751" y="5668"/>
                    <a:pt x="4548" y="4334"/>
                  </a:cubicBezTo>
                  <a:cubicBezTo>
                    <a:pt x="5382" y="2953"/>
                    <a:pt x="7168" y="2239"/>
                    <a:pt x="8347" y="1191"/>
                  </a:cubicBezTo>
                  <a:cubicBezTo>
                    <a:pt x="6870" y="679"/>
                    <a:pt x="5358" y="286"/>
                    <a:pt x="381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2003;p59">
              <a:extLst>
                <a:ext uri="{FF2B5EF4-FFF2-40B4-BE49-F238E27FC236}">
                  <a16:creationId xmlns:a16="http://schemas.microsoft.com/office/drawing/2014/main" id="{3E4BBB81-C013-F144-9EFC-08AE5B299BBA}"/>
                </a:ext>
              </a:extLst>
            </p:cNvPr>
            <p:cNvSpPr/>
            <p:nvPr/>
          </p:nvSpPr>
          <p:spPr>
            <a:xfrm>
              <a:off x="3712050" y="670150"/>
              <a:ext cx="235775" cy="235700"/>
            </a:xfrm>
            <a:custGeom>
              <a:avLst/>
              <a:gdLst/>
              <a:ahLst/>
              <a:cxnLst/>
              <a:rect l="l" t="t" r="r" b="b"/>
              <a:pathLst>
                <a:path w="9431" h="9428" extrusionOk="0">
                  <a:moveTo>
                    <a:pt x="3978" y="1"/>
                  </a:moveTo>
                  <a:cubicBezTo>
                    <a:pt x="3954" y="72"/>
                    <a:pt x="3942" y="143"/>
                    <a:pt x="3918" y="227"/>
                  </a:cubicBezTo>
                  <a:cubicBezTo>
                    <a:pt x="3430" y="1715"/>
                    <a:pt x="2585" y="3072"/>
                    <a:pt x="1465" y="4180"/>
                  </a:cubicBezTo>
                  <a:cubicBezTo>
                    <a:pt x="382" y="5239"/>
                    <a:pt x="1" y="6882"/>
                    <a:pt x="715" y="8228"/>
                  </a:cubicBezTo>
                  <a:cubicBezTo>
                    <a:pt x="775" y="8335"/>
                    <a:pt x="834" y="8442"/>
                    <a:pt x="906" y="8549"/>
                  </a:cubicBezTo>
                  <a:cubicBezTo>
                    <a:pt x="1796" y="8984"/>
                    <a:pt x="2846" y="9428"/>
                    <a:pt x="3847" y="9428"/>
                  </a:cubicBezTo>
                  <a:cubicBezTo>
                    <a:pt x="3971" y="9428"/>
                    <a:pt x="4094" y="9421"/>
                    <a:pt x="4216" y="9407"/>
                  </a:cubicBezTo>
                  <a:cubicBezTo>
                    <a:pt x="3966" y="7871"/>
                    <a:pt x="3739" y="6192"/>
                    <a:pt x="4549" y="4870"/>
                  </a:cubicBezTo>
                  <a:cubicBezTo>
                    <a:pt x="5752" y="2858"/>
                    <a:pt x="8966" y="2239"/>
                    <a:pt x="9431" y="13"/>
                  </a:cubicBezTo>
                  <a:cubicBezTo>
                    <a:pt x="9228" y="1"/>
                    <a:pt x="9014" y="1"/>
                    <a:pt x="881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2004;p59">
              <a:extLst>
                <a:ext uri="{FF2B5EF4-FFF2-40B4-BE49-F238E27FC236}">
                  <a16:creationId xmlns:a16="http://schemas.microsoft.com/office/drawing/2014/main" id="{80961DB0-1A69-8F46-A8B3-FD279E6C86D2}"/>
                </a:ext>
              </a:extLst>
            </p:cNvPr>
            <p:cNvSpPr/>
            <p:nvPr/>
          </p:nvSpPr>
          <p:spPr>
            <a:xfrm>
              <a:off x="3689425" y="860650"/>
              <a:ext cx="174475" cy="365850"/>
            </a:xfrm>
            <a:custGeom>
              <a:avLst/>
              <a:gdLst/>
              <a:ahLst/>
              <a:cxnLst/>
              <a:rect l="l" t="t" r="r" b="b"/>
              <a:pathLst>
                <a:path w="6979" h="14634" extrusionOk="0">
                  <a:moveTo>
                    <a:pt x="1418" y="1"/>
                  </a:moveTo>
                  <a:lnTo>
                    <a:pt x="1" y="14633"/>
                  </a:lnTo>
                  <a:lnTo>
                    <a:pt x="6978" y="14633"/>
                  </a:lnTo>
                  <a:lnTo>
                    <a:pt x="5561" y="1"/>
                  </a:lnTo>
                  <a:close/>
                </a:path>
              </a:pathLst>
            </a:custGeom>
            <a:solidFill>
              <a:srgbClr val="DFDF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2005;p59">
              <a:extLst>
                <a:ext uri="{FF2B5EF4-FFF2-40B4-BE49-F238E27FC236}">
                  <a16:creationId xmlns:a16="http://schemas.microsoft.com/office/drawing/2014/main" id="{01774170-32EF-A249-ABD1-BC3613D5F478}"/>
                </a:ext>
              </a:extLst>
            </p:cNvPr>
            <p:cNvSpPr/>
            <p:nvPr/>
          </p:nvSpPr>
          <p:spPr>
            <a:xfrm>
              <a:off x="3952875" y="860650"/>
              <a:ext cx="174725" cy="365850"/>
            </a:xfrm>
            <a:custGeom>
              <a:avLst/>
              <a:gdLst/>
              <a:ahLst/>
              <a:cxnLst/>
              <a:rect l="l" t="t" r="r" b="b"/>
              <a:pathLst>
                <a:path w="6989" h="14634" extrusionOk="0">
                  <a:moveTo>
                    <a:pt x="1429" y="1"/>
                  </a:moveTo>
                  <a:lnTo>
                    <a:pt x="0" y="14633"/>
                  </a:lnTo>
                  <a:lnTo>
                    <a:pt x="6989" y="14633"/>
                  </a:lnTo>
                  <a:lnTo>
                    <a:pt x="5572" y="1"/>
                  </a:lnTo>
                  <a:close/>
                </a:path>
              </a:pathLst>
            </a:custGeom>
            <a:solidFill>
              <a:srgbClr val="DFDF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2006;p59">
              <a:extLst>
                <a:ext uri="{FF2B5EF4-FFF2-40B4-BE49-F238E27FC236}">
                  <a16:creationId xmlns:a16="http://schemas.microsoft.com/office/drawing/2014/main" id="{45A4835C-ABAD-0C40-990E-1D0051E31403}"/>
                </a:ext>
              </a:extLst>
            </p:cNvPr>
            <p:cNvSpPr/>
            <p:nvPr/>
          </p:nvSpPr>
          <p:spPr>
            <a:xfrm>
              <a:off x="4216575" y="860650"/>
              <a:ext cx="174750" cy="365850"/>
            </a:xfrm>
            <a:custGeom>
              <a:avLst/>
              <a:gdLst/>
              <a:ahLst/>
              <a:cxnLst/>
              <a:rect l="l" t="t" r="r" b="b"/>
              <a:pathLst>
                <a:path w="6990" h="14634" extrusionOk="0">
                  <a:moveTo>
                    <a:pt x="1430" y="1"/>
                  </a:moveTo>
                  <a:lnTo>
                    <a:pt x="1" y="14633"/>
                  </a:lnTo>
                  <a:lnTo>
                    <a:pt x="6990" y="14633"/>
                  </a:lnTo>
                  <a:lnTo>
                    <a:pt x="5573" y="1"/>
                  </a:lnTo>
                  <a:close/>
                </a:path>
              </a:pathLst>
            </a:custGeom>
            <a:solidFill>
              <a:srgbClr val="DFDF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2007;p59">
              <a:extLst>
                <a:ext uri="{FF2B5EF4-FFF2-40B4-BE49-F238E27FC236}">
                  <a16:creationId xmlns:a16="http://schemas.microsoft.com/office/drawing/2014/main" id="{26A788E9-9371-E041-9444-640799ECBDE3}"/>
                </a:ext>
              </a:extLst>
            </p:cNvPr>
            <p:cNvSpPr/>
            <p:nvPr/>
          </p:nvSpPr>
          <p:spPr>
            <a:xfrm>
              <a:off x="3563225" y="1071400"/>
              <a:ext cx="942400" cy="362275"/>
            </a:xfrm>
            <a:custGeom>
              <a:avLst/>
              <a:gdLst/>
              <a:ahLst/>
              <a:cxnLst/>
              <a:rect l="l" t="t" r="r" b="b"/>
              <a:pathLst>
                <a:path w="37696" h="14491" extrusionOk="0">
                  <a:moveTo>
                    <a:pt x="1" y="0"/>
                  </a:moveTo>
                  <a:lnTo>
                    <a:pt x="1" y="14490"/>
                  </a:lnTo>
                  <a:lnTo>
                    <a:pt x="37696" y="14490"/>
                  </a:lnTo>
                  <a:lnTo>
                    <a:pt x="37696" y="0"/>
                  </a:lnTo>
                  <a:close/>
                </a:path>
              </a:pathLst>
            </a:custGeom>
            <a:solidFill>
              <a:srgbClr val="DFDF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2008;p59">
              <a:extLst>
                <a:ext uri="{FF2B5EF4-FFF2-40B4-BE49-F238E27FC236}">
                  <a16:creationId xmlns:a16="http://schemas.microsoft.com/office/drawing/2014/main" id="{E86EAC83-63D0-314D-9BE5-DAC7602EAB54}"/>
                </a:ext>
              </a:extLst>
            </p:cNvPr>
            <p:cNvSpPr/>
            <p:nvPr/>
          </p:nvSpPr>
          <p:spPr>
            <a:xfrm>
              <a:off x="3535250" y="1072875"/>
              <a:ext cx="998375" cy="49450"/>
            </a:xfrm>
            <a:custGeom>
              <a:avLst/>
              <a:gdLst/>
              <a:ahLst/>
              <a:cxnLst/>
              <a:rect l="l" t="t" r="r" b="b"/>
              <a:pathLst>
                <a:path w="39935" h="1978" extrusionOk="0">
                  <a:moveTo>
                    <a:pt x="1" y="1"/>
                  </a:moveTo>
                  <a:lnTo>
                    <a:pt x="1" y="1977"/>
                  </a:lnTo>
                  <a:lnTo>
                    <a:pt x="39934" y="1977"/>
                  </a:lnTo>
                  <a:lnTo>
                    <a:pt x="39934" y="1"/>
                  </a:lnTo>
                  <a:close/>
                </a:path>
              </a:pathLst>
            </a:custGeom>
            <a:solidFill>
              <a:srgbClr val="DFDF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2009;p59">
              <a:extLst>
                <a:ext uri="{FF2B5EF4-FFF2-40B4-BE49-F238E27FC236}">
                  <a16:creationId xmlns:a16="http://schemas.microsoft.com/office/drawing/2014/main" id="{94261CEC-6B78-3348-AD32-3C700D4CE586}"/>
                </a:ext>
              </a:extLst>
            </p:cNvPr>
            <p:cNvSpPr/>
            <p:nvPr/>
          </p:nvSpPr>
          <p:spPr>
            <a:xfrm>
              <a:off x="3535250" y="1072875"/>
              <a:ext cx="998375" cy="49450"/>
            </a:xfrm>
            <a:custGeom>
              <a:avLst/>
              <a:gdLst/>
              <a:ahLst/>
              <a:cxnLst/>
              <a:rect l="l" t="t" r="r" b="b"/>
              <a:pathLst>
                <a:path w="39935" h="1978" extrusionOk="0">
                  <a:moveTo>
                    <a:pt x="1" y="1"/>
                  </a:moveTo>
                  <a:lnTo>
                    <a:pt x="1" y="1977"/>
                  </a:lnTo>
                  <a:lnTo>
                    <a:pt x="39934" y="1977"/>
                  </a:lnTo>
                  <a:lnTo>
                    <a:pt x="39934" y="1"/>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2010;p59">
              <a:extLst>
                <a:ext uri="{FF2B5EF4-FFF2-40B4-BE49-F238E27FC236}">
                  <a16:creationId xmlns:a16="http://schemas.microsoft.com/office/drawing/2014/main" id="{491F7633-4191-4147-A0A4-806F3AA6FDFF}"/>
                </a:ext>
              </a:extLst>
            </p:cNvPr>
            <p:cNvSpPr/>
            <p:nvPr/>
          </p:nvSpPr>
          <p:spPr>
            <a:xfrm>
              <a:off x="3600725" y="1174075"/>
              <a:ext cx="52425" cy="52425"/>
            </a:xfrm>
            <a:custGeom>
              <a:avLst/>
              <a:gdLst/>
              <a:ahLst/>
              <a:cxnLst/>
              <a:rect l="l" t="t" r="r" b="b"/>
              <a:pathLst>
                <a:path w="2097" h="2097" extrusionOk="0">
                  <a:moveTo>
                    <a:pt x="1" y="1"/>
                  </a:moveTo>
                  <a:lnTo>
                    <a:pt x="1" y="2096"/>
                  </a:lnTo>
                  <a:lnTo>
                    <a:pt x="2096" y="2096"/>
                  </a:lnTo>
                  <a:lnTo>
                    <a:pt x="2096" y="1"/>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2011;p59">
              <a:extLst>
                <a:ext uri="{FF2B5EF4-FFF2-40B4-BE49-F238E27FC236}">
                  <a16:creationId xmlns:a16="http://schemas.microsoft.com/office/drawing/2014/main" id="{3FC9309A-4FEB-9740-A303-2F12A9BA8827}"/>
                </a:ext>
              </a:extLst>
            </p:cNvPr>
            <p:cNvSpPr/>
            <p:nvPr/>
          </p:nvSpPr>
          <p:spPr>
            <a:xfrm>
              <a:off x="3734075" y="1174075"/>
              <a:ext cx="52425" cy="52425"/>
            </a:xfrm>
            <a:custGeom>
              <a:avLst/>
              <a:gdLst/>
              <a:ahLst/>
              <a:cxnLst/>
              <a:rect l="l" t="t" r="r" b="b"/>
              <a:pathLst>
                <a:path w="2097" h="2097" extrusionOk="0">
                  <a:moveTo>
                    <a:pt x="1" y="1"/>
                  </a:moveTo>
                  <a:lnTo>
                    <a:pt x="1" y="2096"/>
                  </a:lnTo>
                  <a:lnTo>
                    <a:pt x="2096" y="2096"/>
                  </a:lnTo>
                  <a:lnTo>
                    <a:pt x="2096" y="1"/>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2012;p59">
              <a:extLst>
                <a:ext uri="{FF2B5EF4-FFF2-40B4-BE49-F238E27FC236}">
                  <a16:creationId xmlns:a16="http://schemas.microsoft.com/office/drawing/2014/main" id="{988BD01D-5961-1F44-B283-95D66E3D6EB3}"/>
                </a:ext>
              </a:extLst>
            </p:cNvPr>
            <p:cNvSpPr/>
            <p:nvPr/>
          </p:nvSpPr>
          <p:spPr>
            <a:xfrm>
              <a:off x="3867425" y="1174075"/>
              <a:ext cx="52425" cy="52425"/>
            </a:xfrm>
            <a:custGeom>
              <a:avLst/>
              <a:gdLst/>
              <a:ahLst/>
              <a:cxnLst/>
              <a:rect l="l" t="t" r="r" b="b"/>
              <a:pathLst>
                <a:path w="2097" h="2097" extrusionOk="0">
                  <a:moveTo>
                    <a:pt x="1" y="1"/>
                  </a:moveTo>
                  <a:lnTo>
                    <a:pt x="1" y="2096"/>
                  </a:lnTo>
                  <a:lnTo>
                    <a:pt x="2096" y="2096"/>
                  </a:lnTo>
                  <a:lnTo>
                    <a:pt x="2096" y="1"/>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2013;p59">
              <a:extLst>
                <a:ext uri="{FF2B5EF4-FFF2-40B4-BE49-F238E27FC236}">
                  <a16:creationId xmlns:a16="http://schemas.microsoft.com/office/drawing/2014/main" id="{EEF0EFF7-63CB-D44E-B265-D1F2B9FF7DBD}"/>
                </a:ext>
              </a:extLst>
            </p:cNvPr>
            <p:cNvSpPr/>
            <p:nvPr/>
          </p:nvSpPr>
          <p:spPr>
            <a:xfrm>
              <a:off x="4001075" y="1174075"/>
              <a:ext cx="52425" cy="52425"/>
            </a:xfrm>
            <a:custGeom>
              <a:avLst/>
              <a:gdLst/>
              <a:ahLst/>
              <a:cxnLst/>
              <a:rect l="l" t="t" r="r" b="b"/>
              <a:pathLst>
                <a:path w="2097" h="2097" extrusionOk="0">
                  <a:moveTo>
                    <a:pt x="1" y="1"/>
                  </a:moveTo>
                  <a:lnTo>
                    <a:pt x="1" y="2096"/>
                  </a:lnTo>
                  <a:lnTo>
                    <a:pt x="2096" y="2096"/>
                  </a:lnTo>
                  <a:lnTo>
                    <a:pt x="2096"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2014;p59">
              <a:extLst>
                <a:ext uri="{FF2B5EF4-FFF2-40B4-BE49-F238E27FC236}">
                  <a16:creationId xmlns:a16="http://schemas.microsoft.com/office/drawing/2014/main" id="{1B1679C5-43FF-CE4F-99FF-16CE0CDB41FB}"/>
                </a:ext>
              </a:extLst>
            </p:cNvPr>
            <p:cNvSpPr/>
            <p:nvPr/>
          </p:nvSpPr>
          <p:spPr>
            <a:xfrm>
              <a:off x="4134425" y="1174075"/>
              <a:ext cx="52425" cy="52425"/>
            </a:xfrm>
            <a:custGeom>
              <a:avLst/>
              <a:gdLst/>
              <a:ahLst/>
              <a:cxnLst/>
              <a:rect l="l" t="t" r="r" b="b"/>
              <a:pathLst>
                <a:path w="2097" h="2097" extrusionOk="0">
                  <a:moveTo>
                    <a:pt x="1" y="1"/>
                  </a:moveTo>
                  <a:lnTo>
                    <a:pt x="1" y="2096"/>
                  </a:lnTo>
                  <a:lnTo>
                    <a:pt x="2096" y="2096"/>
                  </a:lnTo>
                  <a:lnTo>
                    <a:pt x="2096" y="1"/>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2015;p59">
              <a:extLst>
                <a:ext uri="{FF2B5EF4-FFF2-40B4-BE49-F238E27FC236}">
                  <a16:creationId xmlns:a16="http://schemas.microsoft.com/office/drawing/2014/main" id="{F3863671-13AB-D84F-887D-B82110C6E4E2}"/>
                </a:ext>
              </a:extLst>
            </p:cNvPr>
            <p:cNvSpPr/>
            <p:nvPr/>
          </p:nvSpPr>
          <p:spPr>
            <a:xfrm>
              <a:off x="4267775" y="1174075"/>
              <a:ext cx="52425" cy="52425"/>
            </a:xfrm>
            <a:custGeom>
              <a:avLst/>
              <a:gdLst/>
              <a:ahLst/>
              <a:cxnLst/>
              <a:rect l="l" t="t" r="r" b="b"/>
              <a:pathLst>
                <a:path w="2097" h="2097" extrusionOk="0">
                  <a:moveTo>
                    <a:pt x="1" y="1"/>
                  </a:moveTo>
                  <a:lnTo>
                    <a:pt x="1" y="2096"/>
                  </a:lnTo>
                  <a:lnTo>
                    <a:pt x="2096" y="2096"/>
                  </a:lnTo>
                  <a:lnTo>
                    <a:pt x="2096" y="1"/>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2016;p59">
              <a:extLst>
                <a:ext uri="{FF2B5EF4-FFF2-40B4-BE49-F238E27FC236}">
                  <a16:creationId xmlns:a16="http://schemas.microsoft.com/office/drawing/2014/main" id="{4F9CF1DE-611E-EA4E-931C-8BDB3B3E10A3}"/>
                </a:ext>
              </a:extLst>
            </p:cNvPr>
            <p:cNvSpPr/>
            <p:nvPr/>
          </p:nvSpPr>
          <p:spPr>
            <a:xfrm>
              <a:off x="4401425" y="1174075"/>
              <a:ext cx="52425" cy="52425"/>
            </a:xfrm>
            <a:custGeom>
              <a:avLst/>
              <a:gdLst/>
              <a:ahLst/>
              <a:cxnLst/>
              <a:rect l="l" t="t" r="r" b="b"/>
              <a:pathLst>
                <a:path w="2097" h="2097" extrusionOk="0">
                  <a:moveTo>
                    <a:pt x="1" y="1"/>
                  </a:moveTo>
                  <a:lnTo>
                    <a:pt x="1" y="2096"/>
                  </a:lnTo>
                  <a:lnTo>
                    <a:pt x="2096" y="2096"/>
                  </a:lnTo>
                  <a:lnTo>
                    <a:pt x="2096" y="1"/>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2017;p59">
              <a:extLst>
                <a:ext uri="{FF2B5EF4-FFF2-40B4-BE49-F238E27FC236}">
                  <a16:creationId xmlns:a16="http://schemas.microsoft.com/office/drawing/2014/main" id="{37549549-5FD7-6C45-92FD-44D4730485B5}"/>
                </a:ext>
              </a:extLst>
            </p:cNvPr>
            <p:cNvSpPr/>
            <p:nvPr/>
          </p:nvSpPr>
          <p:spPr>
            <a:xfrm>
              <a:off x="3429275" y="1284375"/>
              <a:ext cx="1463900" cy="547075"/>
            </a:xfrm>
            <a:custGeom>
              <a:avLst/>
              <a:gdLst/>
              <a:ahLst/>
              <a:cxnLst/>
              <a:rect l="l" t="t" r="r" b="b"/>
              <a:pathLst>
                <a:path w="58556" h="21883" extrusionOk="0">
                  <a:moveTo>
                    <a:pt x="30749" y="0"/>
                  </a:moveTo>
                  <a:cubicBezTo>
                    <a:pt x="28869" y="0"/>
                    <a:pt x="26987" y="62"/>
                    <a:pt x="25111" y="149"/>
                  </a:cubicBezTo>
                  <a:cubicBezTo>
                    <a:pt x="21444" y="316"/>
                    <a:pt x="17777" y="589"/>
                    <a:pt x="14169" y="1268"/>
                  </a:cubicBezTo>
                  <a:cubicBezTo>
                    <a:pt x="9228" y="2197"/>
                    <a:pt x="4430" y="3911"/>
                    <a:pt x="1" y="6281"/>
                  </a:cubicBezTo>
                  <a:lnTo>
                    <a:pt x="6549" y="17627"/>
                  </a:lnTo>
                  <a:cubicBezTo>
                    <a:pt x="8133" y="18639"/>
                    <a:pt x="9800" y="19437"/>
                    <a:pt x="11479" y="19949"/>
                  </a:cubicBezTo>
                  <a:cubicBezTo>
                    <a:pt x="16527" y="21461"/>
                    <a:pt x="21897" y="21223"/>
                    <a:pt x="27159" y="21354"/>
                  </a:cubicBezTo>
                  <a:cubicBezTo>
                    <a:pt x="31756" y="21471"/>
                    <a:pt x="36373" y="21882"/>
                    <a:pt x="40967" y="21882"/>
                  </a:cubicBezTo>
                  <a:cubicBezTo>
                    <a:pt x="43358" y="21882"/>
                    <a:pt x="45742" y="21771"/>
                    <a:pt x="48114" y="21449"/>
                  </a:cubicBezTo>
                  <a:cubicBezTo>
                    <a:pt x="49305" y="21294"/>
                    <a:pt x="50495" y="21068"/>
                    <a:pt x="51686" y="20782"/>
                  </a:cubicBezTo>
                  <a:lnTo>
                    <a:pt x="58556" y="7471"/>
                  </a:lnTo>
                  <a:cubicBezTo>
                    <a:pt x="53031" y="4519"/>
                    <a:pt x="47304" y="2018"/>
                    <a:pt x="41185" y="863"/>
                  </a:cubicBezTo>
                  <a:cubicBezTo>
                    <a:pt x="37745" y="213"/>
                    <a:pt x="34250" y="0"/>
                    <a:pt x="30749" y="0"/>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2018;p59">
              <a:extLst>
                <a:ext uri="{FF2B5EF4-FFF2-40B4-BE49-F238E27FC236}">
                  <a16:creationId xmlns:a16="http://schemas.microsoft.com/office/drawing/2014/main" id="{063C75B5-7E90-AE49-95F2-B771ABEC4881}"/>
                </a:ext>
              </a:extLst>
            </p:cNvPr>
            <p:cNvSpPr/>
            <p:nvPr/>
          </p:nvSpPr>
          <p:spPr>
            <a:xfrm>
              <a:off x="3344450" y="1588725"/>
              <a:ext cx="1488000" cy="677775"/>
            </a:xfrm>
            <a:custGeom>
              <a:avLst/>
              <a:gdLst/>
              <a:ahLst/>
              <a:cxnLst/>
              <a:rect l="l" t="t" r="r" b="b"/>
              <a:pathLst>
                <a:path w="59520" h="27111" extrusionOk="0">
                  <a:moveTo>
                    <a:pt x="6799" y="0"/>
                  </a:moveTo>
                  <a:lnTo>
                    <a:pt x="13705" y="11966"/>
                  </a:lnTo>
                  <a:lnTo>
                    <a:pt x="1" y="19884"/>
                  </a:lnTo>
                  <a:lnTo>
                    <a:pt x="45530" y="27111"/>
                  </a:lnTo>
                  <a:lnTo>
                    <a:pt x="59520" y="0"/>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2019;p59">
              <a:extLst>
                <a:ext uri="{FF2B5EF4-FFF2-40B4-BE49-F238E27FC236}">
                  <a16:creationId xmlns:a16="http://schemas.microsoft.com/office/drawing/2014/main" id="{23A916AB-89E4-454C-9757-A75FC6AE5E4F}"/>
                </a:ext>
              </a:extLst>
            </p:cNvPr>
            <p:cNvSpPr/>
            <p:nvPr/>
          </p:nvSpPr>
          <p:spPr>
            <a:xfrm>
              <a:off x="2093700" y="4141700"/>
              <a:ext cx="94375" cy="471825"/>
            </a:xfrm>
            <a:custGeom>
              <a:avLst/>
              <a:gdLst/>
              <a:ahLst/>
              <a:cxnLst/>
              <a:rect l="l" t="t" r="r" b="b"/>
              <a:pathLst>
                <a:path w="3775" h="18873" extrusionOk="0">
                  <a:moveTo>
                    <a:pt x="1" y="1"/>
                  </a:moveTo>
                  <a:lnTo>
                    <a:pt x="1" y="18872"/>
                  </a:lnTo>
                  <a:cubicBezTo>
                    <a:pt x="1251" y="18658"/>
                    <a:pt x="2513" y="18479"/>
                    <a:pt x="3775" y="18313"/>
                  </a:cubicBezTo>
                  <a:lnTo>
                    <a:pt x="3775" y="1"/>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2020;p59">
              <a:extLst>
                <a:ext uri="{FF2B5EF4-FFF2-40B4-BE49-F238E27FC236}">
                  <a16:creationId xmlns:a16="http://schemas.microsoft.com/office/drawing/2014/main" id="{E49B9D82-641F-784C-80F5-39F3EED20815}"/>
                </a:ext>
              </a:extLst>
            </p:cNvPr>
            <p:cNvSpPr/>
            <p:nvPr/>
          </p:nvSpPr>
          <p:spPr>
            <a:xfrm>
              <a:off x="2093700" y="4141700"/>
              <a:ext cx="94375" cy="471825"/>
            </a:xfrm>
            <a:custGeom>
              <a:avLst/>
              <a:gdLst/>
              <a:ahLst/>
              <a:cxnLst/>
              <a:rect l="l" t="t" r="r" b="b"/>
              <a:pathLst>
                <a:path w="3775" h="18873" extrusionOk="0">
                  <a:moveTo>
                    <a:pt x="1" y="1"/>
                  </a:moveTo>
                  <a:lnTo>
                    <a:pt x="1" y="18872"/>
                  </a:lnTo>
                  <a:cubicBezTo>
                    <a:pt x="1251" y="18658"/>
                    <a:pt x="2513" y="18479"/>
                    <a:pt x="3775" y="18313"/>
                  </a:cubicBezTo>
                  <a:lnTo>
                    <a:pt x="3775" y="1"/>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2021;p59">
              <a:extLst>
                <a:ext uri="{FF2B5EF4-FFF2-40B4-BE49-F238E27FC236}">
                  <a16:creationId xmlns:a16="http://schemas.microsoft.com/office/drawing/2014/main" id="{EC6EE563-88C5-D246-B910-457581674279}"/>
                </a:ext>
              </a:extLst>
            </p:cNvPr>
            <p:cNvSpPr/>
            <p:nvPr/>
          </p:nvSpPr>
          <p:spPr>
            <a:xfrm>
              <a:off x="1638575" y="3873825"/>
              <a:ext cx="906700" cy="500975"/>
            </a:xfrm>
            <a:custGeom>
              <a:avLst/>
              <a:gdLst/>
              <a:ahLst/>
              <a:cxnLst/>
              <a:rect l="l" t="t" r="r" b="b"/>
              <a:pathLst>
                <a:path w="36268" h="20039" extrusionOk="0">
                  <a:moveTo>
                    <a:pt x="1" y="0"/>
                  </a:moveTo>
                  <a:lnTo>
                    <a:pt x="3382" y="9311"/>
                  </a:lnTo>
                  <a:lnTo>
                    <a:pt x="3906" y="10740"/>
                  </a:lnTo>
                  <a:lnTo>
                    <a:pt x="7288" y="20038"/>
                  </a:lnTo>
                  <a:lnTo>
                    <a:pt x="36267" y="20038"/>
                  </a:lnTo>
                  <a:lnTo>
                    <a:pt x="32886" y="10740"/>
                  </a:lnTo>
                  <a:lnTo>
                    <a:pt x="32362" y="9311"/>
                  </a:lnTo>
                  <a:lnTo>
                    <a:pt x="28981" y="0"/>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2022;p59">
              <a:extLst>
                <a:ext uri="{FF2B5EF4-FFF2-40B4-BE49-F238E27FC236}">
                  <a16:creationId xmlns:a16="http://schemas.microsoft.com/office/drawing/2014/main" id="{F0CCC833-B3E3-094F-AE58-074412966EDE}"/>
                </a:ext>
              </a:extLst>
            </p:cNvPr>
            <p:cNvSpPr/>
            <p:nvPr/>
          </p:nvSpPr>
          <p:spPr>
            <a:xfrm>
              <a:off x="2140725" y="3907750"/>
              <a:ext cx="273875" cy="200650"/>
            </a:xfrm>
            <a:custGeom>
              <a:avLst/>
              <a:gdLst/>
              <a:ahLst/>
              <a:cxnLst/>
              <a:rect l="l" t="t" r="r" b="b"/>
              <a:pathLst>
                <a:path w="10955" h="8026" extrusionOk="0">
                  <a:moveTo>
                    <a:pt x="1" y="1"/>
                  </a:moveTo>
                  <a:lnTo>
                    <a:pt x="2930" y="8025"/>
                  </a:lnTo>
                  <a:lnTo>
                    <a:pt x="10955" y="8025"/>
                  </a:lnTo>
                  <a:lnTo>
                    <a:pt x="8037" y="1"/>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2023;p59">
              <a:extLst>
                <a:ext uri="{FF2B5EF4-FFF2-40B4-BE49-F238E27FC236}">
                  <a16:creationId xmlns:a16="http://schemas.microsoft.com/office/drawing/2014/main" id="{714555B5-6753-7C4D-89D6-BD4335A2165B}"/>
                </a:ext>
              </a:extLst>
            </p:cNvPr>
            <p:cNvSpPr/>
            <p:nvPr/>
          </p:nvSpPr>
          <p:spPr>
            <a:xfrm>
              <a:off x="1912725" y="3907750"/>
              <a:ext cx="273875" cy="200650"/>
            </a:xfrm>
            <a:custGeom>
              <a:avLst/>
              <a:gdLst/>
              <a:ahLst/>
              <a:cxnLst/>
              <a:rect l="l" t="t" r="r" b="b"/>
              <a:pathLst>
                <a:path w="10955" h="8026" extrusionOk="0">
                  <a:moveTo>
                    <a:pt x="1" y="1"/>
                  </a:moveTo>
                  <a:lnTo>
                    <a:pt x="2918" y="8025"/>
                  </a:lnTo>
                  <a:lnTo>
                    <a:pt x="10954" y="8025"/>
                  </a:lnTo>
                  <a:lnTo>
                    <a:pt x="8025" y="1"/>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2024;p59">
              <a:extLst>
                <a:ext uri="{FF2B5EF4-FFF2-40B4-BE49-F238E27FC236}">
                  <a16:creationId xmlns:a16="http://schemas.microsoft.com/office/drawing/2014/main" id="{55B8C74F-39C1-F349-92DA-1AACF5CF1966}"/>
                </a:ext>
              </a:extLst>
            </p:cNvPr>
            <p:cNvSpPr/>
            <p:nvPr/>
          </p:nvSpPr>
          <p:spPr>
            <a:xfrm>
              <a:off x="1684725" y="3907750"/>
              <a:ext cx="273575" cy="200650"/>
            </a:xfrm>
            <a:custGeom>
              <a:avLst/>
              <a:gdLst/>
              <a:ahLst/>
              <a:cxnLst/>
              <a:rect l="l" t="t" r="r" b="b"/>
              <a:pathLst>
                <a:path w="10943" h="8026" extrusionOk="0">
                  <a:moveTo>
                    <a:pt x="0" y="1"/>
                  </a:moveTo>
                  <a:lnTo>
                    <a:pt x="2917" y="8025"/>
                  </a:lnTo>
                  <a:lnTo>
                    <a:pt x="10942" y="8025"/>
                  </a:lnTo>
                  <a:lnTo>
                    <a:pt x="8025" y="1"/>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2025;p59">
              <a:extLst>
                <a:ext uri="{FF2B5EF4-FFF2-40B4-BE49-F238E27FC236}">
                  <a16:creationId xmlns:a16="http://schemas.microsoft.com/office/drawing/2014/main" id="{E19B115E-AB7B-6444-85A1-043FA727331C}"/>
                </a:ext>
              </a:extLst>
            </p:cNvPr>
            <p:cNvSpPr/>
            <p:nvPr/>
          </p:nvSpPr>
          <p:spPr>
            <a:xfrm>
              <a:off x="2225575" y="4140225"/>
              <a:ext cx="273850" cy="200950"/>
            </a:xfrm>
            <a:custGeom>
              <a:avLst/>
              <a:gdLst/>
              <a:ahLst/>
              <a:cxnLst/>
              <a:rect l="l" t="t" r="r" b="b"/>
              <a:pathLst>
                <a:path w="10954" h="8038" extrusionOk="0">
                  <a:moveTo>
                    <a:pt x="0" y="0"/>
                  </a:moveTo>
                  <a:lnTo>
                    <a:pt x="2917" y="8037"/>
                  </a:lnTo>
                  <a:lnTo>
                    <a:pt x="10954" y="8037"/>
                  </a:lnTo>
                  <a:lnTo>
                    <a:pt x="8025" y="0"/>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2026;p59">
              <a:extLst>
                <a:ext uri="{FF2B5EF4-FFF2-40B4-BE49-F238E27FC236}">
                  <a16:creationId xmlns:a16="http://schemas.microsoft.com/office/drawing/2014/main" id="{B53835B8-2F04-9847-8A0E-F5085098E339}"/>
                </a:ext>
              </a:extLst>
            </p:cNvPr>
            <p:cNvSpPr/>
            <p:nvPr/>
          </p:nvSpPr>
          <p:spPr>
            <a:xfrm>
              <a:off x="1997250" y="4140225"/>
              <a:ext cx="273875" cy="200950"/>
            </a:xfrm>
            <a:custGeom>
              <a:avLst/>
              <a:gdLst/>
              <a:ahLst/>
              <a:cxnLst/>
              <a:rect l="l" t="t" r="r" b="b"/>
              <a:pathLst>
                <a:path w="10955" h="8038" extrusionOk="0">
                  <a:moveTo>
                    <a:pt x="1" y="0"/>
                  </a:moveTo>
                  <a:lnTo>
                    <a:pt x="2930" y="8037"/>
                  </a:lnTo>
                  <a:lnTo>
                    <a:pt x="10955" y="8037"/>
                  </a:lnTo>
                  <a:lnTo>
                    <a:pt x="8038" y="0"/>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2027;p59">
              <a:extLst>
                <a:ext uri="{FF2B5EF4-FFF2-40B4-BE49-F238E27FC236}">
                  <a16:creationId xmlns:a16="http://schemas.microsoft.com/office/drawing/2014/main" id="{427A27CD-A8B2-844E-8786-72E8C326A296}"/>
                </a:ext>
              </a:extLst>
            </p:cNvPr>
            <p:cNvSpPr/>
            <p:nvPr/>
          </p:nvSpPr>
          <p:spPr>
            <a:xfrm>
              <a:off x="1769250" y="4140225"/>
              <a:ext cx="273875" cy="200950"/>
            </a:xfrm>
            <a:custGeom>
              <a:avLst/>
              <a:gdLst/>
              <a:ahLst/>
              <a:cxnLst/>
              <a:rect l="l" t="t" r="r" b="b"/>
              <a:pathLst>
                <a:path w="10955" h="8038" extrusionOk="0">
                  <a:moveTo>
                    <a:pt x="1" y="0"/>
                  </a:moveTo>
                  <a:lnTo>
                    <a:pt x="2918" y="8037"/>
                  </a:lnTo>
                  <a:lnTo>
                    <a:pt x="10955" y="8037"/>
                  </a:lnTo>
                  <a:lnTo>
                    <a:pt x="8026" y="0"/>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2028;p59">
              <a:extLst>
                <a:ext uri="{FF2B5EF4-FFF2-40B4-BE49-F238E27FC236}">
                  <a16:creationId xmlns:a16="http://schemas.microsoft.com/office/drawing/2014/main" id="{CC653B17-2970-384C-91BE-95B4DE20EF6E}"/>
                </a:ext>
              </a:extLst>
            </p:cNvPr>
            <p:cNvSpPr/>
            <p:nvPr/>
          </p:nvSpPr>
          <p:spPr>
            <a:xfrm>
              <a:off x="2519650" y="3813400"/>
              <a:ext cx="69375" cy="859050"/>
            </a:xfrm>
            <a:custGeom>
              <a:avLst/>
              <a:gdLst/>
              <a:ahLst/>
              <a:cxnLst/>
              <a:rect l="l" t="t" r="r" b="b"/>
              <a:pathLst>
                <a:path w="2775" h="34362" extrusionOk="0">
                  <a:moveTo>
                    <a:pt x="0" y="0"/>
                  </a:moveTo>
                  <a:lnTo>
                    <a:pt x="0" y="34362"/>
                  </a:lnTo>
                  <a:cubicBezTo>
                    <a:pt x="929" y="34195"/>
                    <a:pt x="1846" y="34064"/>
                    <a:pt x="2775" y="33945"/>
                  </a:cubicBezTo>
                  <a:lnTo>
                    <a:pt x="2775" y="0"/>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2029;p59">
              <a:extLst>
                <a:ext uri="{FF2B5EF4-FFF2-40B4-BE49-F238E27FC236}">
                  <a16:creationId xmlns:a16="http://schemas.microsoft.com/office/drawing/2014/main" id="{0638C5BC-26B8-5F42-9CE5-FA657DD5585E}"/>
                </a:ext>
              </a:extLst>
            </p:cNvPr>
            <p:cNvSpPr/>
            <p:nvPr/>
          </p:nvSpPr>
          <p:spPr>
            <a:xfrm>
              <a:off x="2519650" y="3813400"/>
              <a:ext cx="69375" cy="859050"/>
            </a:xfrm>
            <a:custGeom>
              <a:avLst/>
              <a:gdLst/>
              <a:ahLst/>
              <a:cxnLst/>
              <a:rect l="l" t="t" r="r" b="b"/>
              <a:pathLst>
                <a:path w="2775" h="34362" extrusionOk="0">
                  <a:moveTo>
                    <a:pt x="0" y="0"/>
                  </a:moveTo>
                  <a:lnTo>
                    <a:pt x="0" y="34362"/>
                  </a:lnTo>
                  <a:cubicBezTo>
                    <a:pt x="929" y="34195"/>
                    <a:pt x="1846" y="34064"/>
                    <a:pt x="2775" y="33945"/>
                  </a:cubicBezTo>
                  <a:lnTo>
                    <a:pt x="2775" y="0"/>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2030;p59">
              <a:extLst>
                <a:ext uri="{FF2B5EF4-FFF2-40B4-BE49-F238E27FC236}">
                  <a16:creationId xmlns:a16="http://schemas.microsoft.com/office/drawing/2014/main" id="{6A398458-1386-6D43-BF89-47FDCFBB2CC5}"/>
                </a:ext>
              </a:extLst>
            </p:cNvPr>
            <p:cNvSpPr/>
            <p:nvPr/>
          </p:nvSpPr>
          <p:spPr>
            <a:xfrm>
              <a:off x="2185075" y="3616650"/>
              <a:ext cx="666475" cy="367925"/>
            </a:xfrm>
            <a:custGeom>
              <a:avLst/>
              <a:gdLst/>
              <a:ahLst/>
              <a:cxnLst/>
              <a:rect l="l" t="t" r="r" b="b"/>
              <a:pathLst>
                <a:path w="26659" h="14717" extrusionOk="0">
                  <a:moveTo>
                    <a:pt x="1" y="0"/>
                  </a:moveTo>
                  <a:lnTo>
                    <a:pt x="2489" y="6835"/>
                  </a:lnTo>
                  <a:lnTo>
                    <a:pt x="2870" y="7882"/>
                  </a:lnTo>
                  <a:lnTo>
                    <a:pt x="5359" y="14716"/>
                  </a:lnTo>
                  <a:lnTo>
                    <a:pt x="26659" y="14716"/>
                  </a:lnTo>
                  <a:lnTo>
                    <a:pt x="24170" y="7882"/>
                  </a:lnTo>
                  <a:lnTo>
                    <a:pt x="23789" y="6835"/>
                  </a:lnTo>
                  <a:lnTo>
                    <a:pt x="21301" y="0"/>
                  </a:ln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2031;p59">
              <a:extLst>
                <a:ext uri="{FF2B5EF4-FFF2-40B4-BE49-F238E27FC236}">
                  <a16:creationId xmlns:a16="http://schemas.microsoft.com/office/drawing/2014/main" id="{3E4BE882-1166-7443-934F-A7DCE3060B9F}"/>
                </a:ext>
              </a:extLst>
            </p:cNvPr>
            <p:cNvSpPr/>
            <p:nvPr/>
          </p:nvSpPr>
          <p:spPr>
            <a:xfrm>
              <a:off x="2554475" y="3641350"/>
              <a:ext cx="201250" cy="147675"/>
            </a:xfrm>
            <a:custGeom>
              <a:avLst/>
              <a:gdLst/>
              <a:ahLst/>
              <a:cxnLst/>
              <a:rect l="l" t="t" r="r" b="b"/>
              <a:pathLst>
                <a:path w="8050" h="5907" extrusionOk="0">
                  <a:moveTo>
                    <a:pt x="0" y="1"/>
                  </a:moveTo>
                  <a:lnTo>
                    <a:pt x="2144" y="5906"/>
                  </a:lnTo>
                  <a:lnTo>
                    <a:pt x="8049" y="5906"/>
                  </a:lnTo>
                  <a:lnTo>
                    <a:pt x="5894" y="1"/>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2032;p59">
              <a:extLst>
                <a:ext uri="{FF2B5EF4-FFF2-40B4-BE49-F238E27FC236}">
                  <a16:creationId xmlns:a16="http://schemas.microsoft.com/office/drawing/2014/main" id="{C51219AF-23FB-EE47-8D9C-1FA529E84144}"/>
                </a:ext>
              </a:extLst>
            </p:cNvPr>
            <p:cNvSpPr/>
            <p:nvPr/>
          </p:nvSpPr>
          <p:spPr>
            <a:xfrm>
              <a:off x="2386600" y="3641350"/>
              <a:ext cx="201225" cy="147675"/>
            </a:xfrm>
            <a:custGeom>
              <a:avLst/>
              <a:gdLst/>
              <a:ahLst/>
              <a:cxnLst/>
              <a:rect l="l" t="t" r="r" b="b"/>
              <a:pathLst>
                <a:path w="8049" h="5907" extrusionOk="0">
                  <a:moveTo>
                    <a:pt x="0" y="1"/>
                  </a:moveTo>
                  <a:lnTo>
                    <a:pt x="2155" y="5906"/>
                  </a:lnTo>
                  <a:lnTo>
                    <a:pt x="8049" y="5906"/>
                  </a:lnTo>
                  <a:lnTo>
                    <a:pt x="5906" y="1"/>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2033;p59">
              <a:extLst>
                <a:ext uri="{FF2B5EF4-FFF2-40B4-BE49-F238E27FC236}">
                  <a16:creationId xmlns:a16="http://schemas.microsoft.com/office/drawing/2014/main" id="{F1A2CEB6-640B-4C4E-BCD4-BD445D366E2B}"/>
                </a:ext>
              </a:extLst>
            </p:cNvPr>
            <p:cNvSpPr/>
            <p:nvPr/>
          </p:nvSpPr>
          <p:spPr>
            <a:xfrm>
              <a:off x="2219025" y="3641350"/>
              <a:ext cx="201225" cy="147675"/>
            </a:xfrm>
            <a:custGeom>
              <a:avLst/>
              <a:gdLst/>
              <a:ahLst/>
              <a:cxnLst/>
              <a:rect l="l" t="t" r="r" b="b"/>
              <a:pathLst>
                <a:path w="8049" h="5907" extrusionOk="0">
                  <a:moveTo>
                    <a:pt x="0" y="1"/>
                  </a:moveTo>
                  <a:lnTo>
                    <a:pt x="2143" y="5906"/>
                  </a:lnTo>
                  <a:lnTo>
                    <a:pt x="8049" y="5906"/>
                  </a:lnTo>
                  <a:lnTo>
                    <a:pt x="5906" y="1"/>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2034;p59">
              <a:extLst>
                <a:ext uri="{FF2B5EF4-FFF2-40B4-BE49-F238E27FC236}">
                  <a16:creationId xmlns:a16="http://schemas.microsoft.com/office/drawing/2014/main" id="{AA16E9AB-5D17-5A4B-B2B4-2F95C00ADE6D}"/>
                </a:ext>
              </a:extLst>
            </p:cNvPr>
            <p:cNvSpPr/>
            <p:nvPr/>
          </p:nvSpPr>
          <p:spPr>
            <a:xfrm>
              <a:off x="2616675" y="3812200"/>
              <a:ext cx="201250" cy="147675"/>
            </a:xfrm>
            <a:custGeom>
              <a:avLst/>
              <a:gdLst/>
              <a:ahLst/>
              <a:cxnLst/>
              <a:rect l="l" t="t" r="r" b="b"/>
              <a:pathLst>
                <a:path w="8050" h="5907" extrusionOk="0">
                  <a:moveTo>
                    <a:pt x="1" y="1"/>
                  </a:moveTo>
                  <a:lnTo>
                    <a:pt x="2144" y="5906"/>
                  </a:lnTo>
                  <a:lnTo>
                    <a:pt x="8049" y="5906"/>
                  </a:lnTo>
                  <a:lnTo>
                    <a:pt x="5894" y="1"/>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2035;p59">
              <a:extLst>
                <a:ext uri="{FF2B5EF4-FFF2-40B4-BE49-F238E27FC236}">
                  <a16:creationId xmlns:a16="http://schemas.microsoft.com/office/drawing/2014/main" id="{AE55ABCD-0A07-4A41-BD93-2E1F70489203}"/>
                </a:ext>
              </a:extLst>
            </p:cNvPr>
            <p:cNvSpPr/>
            <p:nvPr/>
          </p:nvSpPr>
          <p:spPr>
            <a:xfrm>
              <a:off x="2448800" y="3812200"/>
              <a:ext cx="201250" cy="147675"/>
            </a:xfrm>
            <a:custGeom>
              <a:avLst/>
              <a:gdLst/>
              <a:ahLst/>
              <a:cxnLst/>
              <a:rect l="l" t="t" r="r" b="b"/>
              <a:pathLst>
                <a:path w="8050" h="5907" extrusionOk="0">
                  <a:moveTo>
                    <a:pt x="1" y="1"/>
                  </a:moveTo>
                  <a:lnTo>
                    <a:pt x="2156" y="5906"/>
                  </a:lnTo>
                  <a:lnTo>
                    <a:pt x="8049" y="5906"/>
                  </a:lnTo>
                  <a:lnTo>
                    <a:pt x="5906" y="1"/>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2036;p59">
              <a:extLst>
                <a:ext uri="{FF2B5EF4-FFF2-40B4-BE49-F238E27FC236}">
                  <a16:creationId xmlns:a16="http://schemas.microsoft.com/office/drawing/2014/main" id="{3459047A-31D9-1B41-B2CF-6FDB32BE85B6}"/>
                </a:ext>
              </a:extLst>
            </p:cNvPr>
            <p:cNvSpPr/>
            <p:nvPr/>
          </p:nvSpPr>
          <p:spPr>
            <a:xfrm>
              <a:off x="2281225" y="3812200"/>
              <a:ext cx="201250" cy="147675"/>
            </a:xfrm>
            <a:custGeom>
              <a:avLst/>
              <a:gdLst/>
              <a:ahLst/>
              <a:cxnLst/>
              <a:rect l="l" t="t" r="r" b="b"/>
              <a:pathLst>
                <a:path w="8050" h="5907" extrusionOk="0">
                  <a:moveTo>
                    <a:pt x="1" y="1"/>
                  </a:moveTo>
                  <a:lnTo>
                    <a:pt x="2144" y="5906"/>
                  </a:lnTo>
                  <a:lnTo>
                    <a:pt x="8049" y="5906"/>
                  </a:lnTo>
                  <a:lnTo>
                    <a:pt x="5906" y="1"/>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2037;p59">
              <a:extLst>
                <a:ext uri="{FF2B5EF4-FFF2-40B4-BE49-F238E27FC236}">
                  <a16:creationId xmlns:a16="http://schemas.microsoft.com/office/drawing/2014/main" id="{0D3AAD30-645C-6E47-980D-7744FD011815}"/>
                </a:ext>
              </a:extLst>
            </p:cNvPr>
            <p:cNvSpPr/>
            <p:nvPr/>
          </p:nvSpPr>
          <p:spPr>
            <a:xfrm>
              <a:off x="1448375" y="4486525"/>
              <a:ext cx="1567500" cy="576750"/>
            </a:xfrm>
            <a:custGeom>
              <a:avLst/>
              <a:gdLst/>
              <a:ahLst/>
              <a:cxnLst/>
              <a:rect l="l" t="t" r="r" b="b"/>
              <a:pathLst>
                <a:path w="62700" h="23070" extrusionOk="0">
                  <a:moveTo>
                    <a:pt x="41891" y="0"/>
                  </a:moveTo>
                  <a:cubicBezTo>
                    <a:pt x="38977" y="0"/>
                    <a:pt x="36062" y="110"/>
                    <a:pt x="33160" y="317"/>
                  </a:cubicBezTo>
                  <a:cubicBezTo>
                    <a:pt x="21956" y="1115"/>
                    <a:pt x="10907" y="3317"/>
                    <a:pt x="1" y="6056"/>
                  </a:cubicBezTo>
                  <a:cubicBezTo>
                    <a:pt x="4775" y="14283"/>
                    <a:pt x="13312" y="19617"/>
                    <a:pt x="22801" y="20284"/>
                  </a:cubicBezTo>
                  <a:lnTo>
                    <a:pt x="61794" y="23070"/>
                  </a:lnTo>
                  <a:lnTo>
                    <a:pt x="62699" y="2079"/>
                  </a:lnTo>
                  <a:cubicBezTo>
                    <a:pt x="55883" y="633"/>
                    <a:pt x="48888" y="0"/>
                    <a:pt x="41891" y="0"/>
                  </a:cubicBez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2038;p59">
              <a:extLst>
                <a:ext uri="{FF2B5EF4-FFF2-40B4-BE49-F238E27FC236}">
                  <a16:creationId xmlns:a16="http://schemas.microsoft.com/office/drawing/2014/main" id="{9837AAF1-DBCA-3B44-BA3C-C0FE11D3B8FD}"/>
                </a:ext>
              </a:extLst>
            </p:cNvPr>
            <p:cNvSpPr/>
            <p:nvPr/>
          </p:nvSpPr>
          <p:spPr>
            <a:xfrm>
              <a:off x="701575" y="2474850"/>
              <a:ext cx="1754100" cy="2478600"/>
            </a:xfrm>
            <a:custGeom>
              <a:avLst/>
              <a:gdLst/>
              <a:ahLst/>
              <a:cxnLst/>
              <a:rect l="l" t="t" r="r" b="b"/>
              <a:pathLst>
                <a:path w="70164" h="99144" extrusionOk="0">
                  <a:moveTo>
                    <a:pt x="53650" y="0"/>
                  </a:moveTo>
                  <a:lnTo>
                    <a:pt x="0" y="2548"/>
                  </a:lnTo>
                  <a:lnTo>
                    <a:pt x="14288" y="10787"/>
                  </a:lnTo>
                  <a:lnTo>
                    <a:pt x="9358" y="19336"/>
                  </a:lnTo>
                  <a:cubicBezTo>
                    <a:pt x="3703" y="29135"/>
                    <a:pt x="3703" y="41207"/>
                    <a:pt x="9358" y="50994"/>
                  </a:cubicBezTo>
                  <a:lnTo>
                    <a:pt x="26956" y="81486"/>
                  </a:lnTo>
                  <a:lnTo>
                    <a:pt x="29837" y="86463"/>
                  </a:lnTo>
                  <a:lnTo>
                    <a:pt x="30873" y="88261"/>
                  </a:lnTo>
                  <a:cubicBezTo>
                    <a:pt x="30766" y="88070"/>
                    <a:pt x="30671" y="87880"/>
                    <a:pt x="30575" y="87677"/>
                  </a:cubicBezTo>
                  <a:lnTo>
                    <a:pt x="30575" y="87677"/>
                  </a:lnTo>
                  <a:cubicBezTo>
                    <a:pt x="34040" y="93035"/>
                    <a:pt x="39160" y="97036"/>
                    <a:pt x="45077" y="99143"/>
                  </a:cubicBezTo>
                  <a:cubicBezTo>
                    <a:pt x="29659" y="87213"/>
                    <a:pt x="35100" y="72819"/>
                    <a:pt x="36540" y="69699"/>
                  </a:cubicBezTo>
                  <a:cubicBezTo>
                    <a:pt x="37326" y="68282"/>
                    <a:pt x="38183" y="66758"/>
                    <a:pt x="39148" y="65091"/>
                  </a:cubicBezTo>
                  <a:lnTo>
                    <a:pt x="56448" y="35123"/>
                  </a:lnTo>
                  <a:lnTo>
                    <a:pt x="70164" y="43041"/>
                  </a:lnTo>
                  <a:lnTo>
                    <a:pt x="53650" y="0"/>
                  </a:ln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2039;p59">
              <a:extLst>
                <a:ext uri="{FF2B5EF4-FFF2-40B4-BE49-F238E27FC236}">
                  <a16:creationId xmlns:a16="http://schemas.microsoft.com/office/drawing/2014/main" id="{32F60A72-42E3-6547-B10B-BC129FB16BD8}"/>
                </a:ext>
              </a:extLst>
            </p:cNvPr>
            <p:cNvSpPr/>
            <p:nvPr/>
          </p:nvSpPr>
          <p:spPr>
            <a:xfrm>
              <a:off x="906950" y="2933225"/>
              <a:ext cx="604275" cy="260475"/>
            </a:xfrm>
            <a:custGeom>
              <a:avLst/>
              <a:gdLst/>
              <a:ahLst/>
              <a:cxnLst/>
              <a:rect l="l" t="t" r="r" b="b"/>
              <a:pathLst>
                <a:path w="24171" h="10419" extrusionOk="0">
                  <a:moveTo>
                    <a:pt x="16717" y="1"/>
                  </a:moveTo>
                  <a:cubicBezTo>
                    <a:pt x="14395" y="1"/>
                    <a:pt x="12430" y="1525"/>
                    <a:pt x="11752" y="3620"/>
                  </a:cubicBezTo>
                  <a:cubicBezTo>
                    <a:pt x="11668" y="3608"/>
                    <a:pt x="11585" y="3608"/>
                    <a:pt x="11502" y="3608"/>
                  </a:cubicBezTo>
                  <a:cubicBezTo>
                    <a:pt x="9621" y="3608"/>
                    <a:pt x="8097" y="5132"/>
                    <a:pt x="8097" y="7013"/>
                  </a:cubicBezTo>
                  <a:cubicBezTo>
                    <a:pt x="8097" y="7097"/>
                    <a:pt x="8109" y="7180"/>
                    <a:pt x="8109" y="7252"/>
                  </a:cubicBezTo>
                  <a:lnTo>
                    <a:pt x="1584" y="7252"/>
                  </a:lnTo>
                  <a:cubicBezTo>
                    <a:pt x="703" y="7252"/>
                    <a:pt x="0" y="7966"/>
                    <a:pt x="0" y="8835"/>
                  </a:cubicBezTo>
                  <a:cubicBezTo>
                    <a:pt x="0" y="9716"/>
                    <a:pt x="703" y="10419"/>
                    <a:pt x="1584" y="10419"/>
                  </a:cubicBezTo>
                  <a:lnTo>
                    <a:pt x="21563" y="10419"/>
                  </a:lnTo>
                  <a:cubicBezTo>
                    <a:pt x="23003" y="10419"/>
                    <a:pt x="24170" y="9252"/>
                    <a:pt x="24170" y="7811"/>
                  </a:cubicBezTo>
                  <a:cubicBezTo>
                    <a:pt x="24170" y="6501"/>
                    <a:pt x="23194" y="5418"/>
                    <a:pt x="21920" y="5239"/>
                  </a:cubicBezTo>
                  <a:cubicBezTo>
                    <a:pt x="21920" y="5227"/>
                    <a:pt x="21920" y="5216"/>
                    <a:pt x="21920" y="5216"/>
                  </a:cubicBezTo>
                  <a:cubicBezTo>
                    <a:pt x="21920" y="2334"/>
                    <a:pt x="19586" y="1"/>
                    <a:pt x="1671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2040;p59">
              <a:extLst>
                <a:ext uri="{FF2B5EF4-FFF2-40B4-BE49-F238E27FC236}">
                  <a16:creationId xmlns:a16="http://schemas.microsoft.com/office/drawing/2014/main" id="{0663A1B6-4854-F943-87B5-01A47723DDEC}"/>
                </a:ext>
              </a:extLst>
            </p:cNvPr>
            <p:cNvSpPr/>
            <p:nvPr/>
          </p:nvSpPr>
          <p:spPr>
            <a:xfrm>
              <a:off x="1571625" y="2584675"/>
              <a:ext cx="604250" cy="260475"/>
            </a:xfrm>
            <a:custGeom>
              <a:avLst/>
              <a:gdLst/>
              <a:ahLst/>
              <a:cxnLst/>
              <a:rect l="l" t="t" r="r" b="b"/>
              <a:pathLst>
                <a:path w="24170" h="10419" extrusionOk="0">
                  <a:moveTo>
                    <a:pt x="7453" y="0"/>
                  </a:moveTo>
                  <a:cubicBezTo>
                    <a:pt x="4572" y="0"/>
                    <a:pt x="2238" y="2334"/>
                    <a:pt x="2238" y="5215"/>
                  </a:cubicBezTo>
                  <a:cubicBezTo>
                    <a:pt x="2238" y="5227"/>
                    <a:pt x="2238" y="5227"/>
                    <a:pt x="2238" y="5239"/>
                  </a:cubicBezTo>
                  <a:cubicBezTo>
                    <a:pt x="976" y="5418"/>
                    <a:pt x="0" y="6501"/>
                    <a:pt x="0" y="7823"/>
                  </a:cubicBezTo>
                  <a:cubicBezTo>
                    <a:pt x="0" y="9252"/>
                    <a:pt x="1167" y="10418"/>
                    <a:pt x="2596" y="10418"/>
                  </a:cubicBezTo>
                  <a:lnTo>
                    <a:pt x="22586" y="10418"/>
                  </a:lnTo>
                  <a:cubicBezTo>
                    <a:pt x="23455" y="10418"/>
                    <a:pt x="24170" y="9716"/>
                    <a:pt x="24170" y="8835"/>
                  </a:cubicBezTo>
                  <a:cubicBezTo>
                    <a:pt x="24170" y="7966"/>
                    <a:pt x="23455" y="7263"/>
                    <a:pt x="22586" y="7263"/>
                  </a:cubicBezTo>
                  <a:lnTo>
                    <a:pt x="16050" y="7263"/>
                  </a:lnTo>
                  <a:cubicBezTo>
                    <a:pt x="16062" y="7180"/>
                    <a:pt x="16062" y="7097"/>
                    <a:pt x="16062" y="7013"/>
                  </a:cubicBezTo>
                  <a:cubicBezTo>
                    <a:pt x="16062" y="5132"/>
                    <a:pt x="14538" y="3608"/>
                    <a:pt x="12656" y="3608"/>
                  </a:cubicBezTo>
                  <a:cubicBezTo>
                    <a:pt x="12573" y="3608"/>
                    <a:pt x="12490" y="3608"/>
                    <a:pt x="12406" y="3620"/>
                  </a:cubicBezTo>
                  <a:cubicBezTo>
                    <a:pt x="11728" y="1524"/>
                    <a:pt x="9763" y="0"/>
                    <a:pt x="745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2041;p59">
              <a:extLst>
                <a:ext uri="{FF2B5EF4-FFF2-40B4-BE49-F238E27FC236}">
                  <a16:creationId xmlns:a16="http://schemas.microsoft.com/office/drawing/2014/main" id="{66E167B0-0EF4-064F-98E1-DCCEBE8101C7}"/>
                </a:ext>
              </a:extLst>
            </p:cNvPr>
            <p:cNvSpPr/>
            <p:nvPr/>
          </p:nvSpPr>
          <p:spPr>
            <a:xfrm>
              <a:off x="935825" y="3230575"/>
              <a:ext cx="49425" cy="59275"/>
            </a:xfrm>
            <a:custGeom>
              <a:avLst/>
              <a:gdLst/>
              <a:ahLst/>
              <a:cxnLst/>
              <a:rect l="l" t="t" r="r" b="b"/>
              <a:pathLst>
                <a:path w="1977" h="2371" extrusionOk="0">
                  <a:moveTo>
                    <a:pt x="988" y="1"/>
                  </a:moveTo>
                  <a:lnTo>
                    <a:pt x="298" y="1180"/>
                  </a:lnTo>
                  <a:cubicBezTo>
                    <a:pt x="0" y="1704"/>
                    <a:pt x="369" y="2370"/>
                    <a:pt x="988" y="2370"/>
                  </a:cubicBezTo>
                  <a:cubicBezTo>
                    <a:pt x="1596" y="2370"/>
                    <a:pt x="1977" y="1704"/>
                    <a:pt x="1667" y="1180"/>
                  </a:cubicBezTo>
                  <a:lnTo>
                    <a:pt x="98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2042;p59">
              <a:extLst>
                <a:ext uri="{FF2B5EF4-FFF2-40B4-BE49-F238E27FC236}">
                  <a16:creationId xmlns:a16="http://schemas.microsoft.com/office/drawing/2014/main" id="{51D51FD4-1B7C-0249-A034-84CAB43A1E01}"/>
                </a:ext>
              </a:extLst>
            </p:cNvPr>
            <p:cNvSpPr/>
            <p:nvPr/>
          </p:nvSpPr>
          <p:spPr>
            <a:xfrm>
              <a:off x="935825" y="3353525"/>
              <a:ext cx="49425" cy="59250"/>
            </a:xfrm>
            <a:custGeom>
              <a:avLst/>
              <a:gdLst/>
              <a:ahLst/>
              <a:cxnLst/>
              <a:rect l="l" t="t" r="r" b="b"/>
              <a:pathLst>
                <a:path w="1977" h="2370" extrusionOk="0">
                  <a:moveTo>
                    <a:pt x="988" y="0"/>
                  </a:moveTo>
                  <a:lnTo>
                    <a:pt x="298" y="1179"/>
                  </a:lnTo>
                  <a:cubicBezTo>
                    <a:pt x="0" y="1703"/>
                    <a:pt x="369" y="2370"/>
                    <a:pt x="988" y="2370"/>
                  </a:cubicBezTo>
                  <a:cubicBezTo>
                    <a:pt x="1596" y="2370"/>
                    <a:pt x="1977" y="1703"/>
                    <a:pt x="1667" y="1179"/>
                  </a:cubicBezTo>
                  <a:lnTo>
                    <a:pt x="9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2043;p59">
              <a:extLst>
                <a:ext uri="{FF2B5EF4-FFF2-40B4-BE49-F238E27FC236}">
                  <a16:creationId xmlns:a16="http://schemas.microsoft.com/office/drawing/2014/main" id="{488AFAC7-E72B-B942-AB6A-036F8316CAB4}"/>
                </a:ext>
              </a:extLst>
            </p:cNvPr>
            <p:cNvSpPr/>
            <p:nvPr/>
          </p:nvSpPr>
          <p:spPr>
            <a:xfrm>
              <a:off x="935825" y="3476150"/>
              <a:ext cx="49425" cy="59250"/>
            </a:xfrm>
            <a:custGeom>
              <a:avLst/>
              <a:gdLst/>
              <a:ahLst/>
              <a:cxnLst/>
              <a:rect l="l" t="t" r="r" b="b"/>
              <a:pathLst>
                <a:path w="1977" h="2370" extrusionOk="0">
                  <a:moveTo>
                    <a:pt x="988" y="1"/>
                  </a:moveTo>
                  <a:lnTo>
                    <a:pt x="298" y="1191"/>
                  </a:lnTo>
                  <a:cubicBezTo>
                    <a:pt x="0" y="1715"/>
                    <a:pt x="369" y="2370"/>
                    <a:pt x="988" y="2370"/>
                  </a:cubicBezTo>
                  <a:cubicBezTo>
                    <a:pt x="1596" y="2370"/>
                    <a:pt x="1977" y="1715"/>
                    <a:pt x="1667" y="1191"/>
                  </a:cubicBezTo>
                  <a:lnTo>
                    <a:pt x="98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2044;p59">
              <a:extLst>
                <a:ext uri="{FF2B5EF4-FFF2-40B4-BE49-F238E27FC236}">
                  <a16:creationId xmlns:a16="http://schemas.microsoft.com/office/drawing/2014/main" id="{CDDF07ED-869B-8B4A-837C-71E3DA15451D}"/>
                </a:ext>
              </a:extLst>
            </p:cNvPr>
            <p:cNvSpPr/>
            <p:nvPr/>
          </p:nvSpPr>
          <p:spPr>
            <a:xfrm>
              <a:off x="935825" y="3599075"/>
              <a:ext cx="49425" cy="59275"/>
            </a:xfrm>
            <a:custGeom>
              <a:avLst/>
              <a:gdLst/>
              <a:ahLst/>
              <a:cxnLst/>
              <a:rect l="l" t="t" r="r" b="b"/>
              <a:pathLst>
                <a:path w="1977" h="2371" extrusionOk="0">
                  <a:moveTo>
                    <a:pt x="988" y="1"/>
                  </a:moveTo>
                  <a:lnTo>
                    <a:pt x="298" y="1191"/>
                  </a:lnTo>
                  <a:cubicBezTo>
                    <a:pt x="0" y="1715"/>
                    <a:pt x="369" y="2370"/>
                    <a:pt x="988" y="2370"/>
                  </a:cubicBezTo>
                  <a:cubicBezTo>
                    <a:pt x="1596" y="2370"/>
                    <a:pt x="1977" y="1715"/>
                    <a:pt x="1667" y="1191"/>
                  </a:cubicBezTo>
                  <a:lnTo>
                    <a:pt x="98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2045;p59">
              <a:extLst>
                <a:ext uri="{FF2B5EF4-FFF2-40B4-BE49-F238E27FC236}">
                  <a16:creationId xmlns:a16="http://schemas.microsoft.com/office/drawing/2014/main" id="{61C721D0-C9D6-6444-9322-1E173C877664}"/>
                </a:ext>
              </a:extLst>
            </p:cNvPr>
            <p:cNvSpPr/>
            <p:nvPr/>
          </p:nvSpPr>
          <p:spPr>
            <a:xfrm>
              <a:off x="935825" y="3722025"/>
              <a:ext cx="49425" cy="59250"/>
            </a:xfrm>
            <a:custGeom>
              <a:avLst/>
              <a:gdLst/>
              <a:ahLst/>
              <a:cxnLst/>
              <a:rect l="l" t="t" r="r" b="b"/>
              <a:pathLst>
                <a:path w="1977" h="2370" extrusionOk="0">
                  <a:moveTo>
                    <a:pt x="988" y="0"/>
                  </a:moveTo>
                  <a:lnTo>
                    <a:pt x="298" y="1179"/>
                  </a:lnTo>
                  <a:cubicBezTo>
                    <a:pt x="0" y="1715"/>
                    <a:pt x="369" y="2369"/>
                    <a:pt x="988" y="2369"/>
                  </a:cubicBezTo>
                  <a:cubicBezTo>
                    <a:pt x="1596" y="2369"/>
                    <a:pt x="1977" y="1715"/>
                    <a:pt x="1667" y="1179"/>
                  </a:cubicBezTo>
                  <a:lnTo>
                    <a:pt x="9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2046;p59">
              <a:extLst>
                <a:ext uri="{FF2B5EF4-FFF2-40B4-BE49-F238E27FC236}">
                  <a16:creationId xmlns:a16="http://schemas.microsoft.com/office/drawing/2014/main" id="{2BAA8461-D374-4941-B4F7-56285369CCDE}"/>
                </a:ext>
              </a:extLst>
            </p:cNvPr>
            <p:cNvSpPr/>
            <p:nvPr/>
          </p:nvSpPr>
          <p:spPr>
            <a:xfrm>
              <a:off x="935825" y="3844950"/>
              <a:ext cx="49425" cy="59250"/>
            </a:xfrm>
            <a:custGeom>
              <a:avLst/>
              <a:gdLst/>
              <a:ahLst/>
              <a:cxnLst/>
              <a:rect l="l" t="t" r="r" b="b"/>
              <a:pathLst>
                <a:path w="1977" h="2370" extrusionOk="0">
                  <a:moveTo>
                    <a:pt x="988" y="0"/>
                  </a:moveTo>
                  <a:lnTo>
                    <a:pt x="298" y="1179"/>
                  </a:lnTo>
                  <a:cubicBezTo>
                    <a:pt x="0" y="1703"/>
                    <a:pt x="369" y="2370"/>
                    <a:pt x="988" y="2370"/>
                  </a:cubicBezTo>
                  <a:cubicBezTo>
                    <a:pt x="1596" y="2370"/>
                    <a:pt x="1977" y="1703"/>
                    <a:pt x="1667" y="1179"/>
                  </a:cubicBezTo>
                  <a:lnTo>
                    <a:pt x="9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2047;p59">
              <a:extLst>
                <a:ext uri="{FF2B5EF4-FFF2-40B4-BE49-F238E27FC236}">
                  <a16:creationId xmlns:a16="http://schemas.microsoft.com/office/drawing/2014/main" id="{6A1D20CF-E51F-C749-A8CF-E4995A94661C}"/>
                </a:ext>
              </a:extLst>
            </p:cNvPr>
            <p:cNvSpPr/>
            <p:nvPr/>
          </p:nvSpPr>
          <p:spPr>
            <a:xfrm>
              <a:off x="1039400" y="3291900"/>
              <a:ext cx="49450" cy="59250"/>
            </a:xfrm>
            <a:custGeom>
              <a:avLst/>
              <a:gdLst/>
              <a:ahLst/>
              <a:cxnLst/>
              <a:rect l="l" t="t" r="r" b="b"/>
              <a:pathLst>
                <a:path w="1978" h="2370" extrusionOk="0">
                  <a:moveTo>
                    <a:pt x="989" y="1"/>
                  </a:moveTo>
                  <a:lnTo>
                    <a:pt x="310" y="1191"/>
                  </a:lnTo>
                  <a:cubicBezTo>
                    <a:pt x="1" y="1715"/>
                    <a:pt x="382" y="2370"/>
                    <a:pt x="989" y="2370"/>
                  </a:cubicBezTo>
                  <a:cubicBezTo>
                    <a:pt x="1596" y="2370"/>
                    <a:pt x="1977" y="1715"/>
                    <a:pt x="1668" y="1191"/>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2048;p59">
              <a:extLst>
                <a:ext uri="{FF2B5EF4-FFF2-40B4-BE49-F238E27FC236}">
                  <a16:creationId xmlns:a16="http://schemas.microsoft.com/office/drawing/2014/main" id="{6C2405AB-AA91-8B47-AB49-7037BF330709}"/>
                </a:ext>
              </a:extLst>
            </p:cNvPr>
            <p:cNvSpPr/>
            <p:nvPr/>
          </p:nvSpPr>
          <p:spPr>
            <a:xfrm>
              <a:off x="1039400" y="3414825"/>
              <a:ext cx="49450" cy="59275"/>
            </a:xfrm>
            <a:custGeom>
              <a:avLst/>
              <a:gdLst/>
              <a:ahLst/>
              <a:cxnLst/>
              <a:rect l="l" t="t" r="r" b="b"/>
              <a:pathLst>
                <a:path w="1978" h="2371" extrusionOk="0">
                  <a:moveTo>
                    <a:pt x="989" y="1"/>
                  </a:moveTo>
                  <a:lnTo>
                    <a:pt x="310" y="1180"/>
                  </a:lnTo>
                  <a:cubicBezTo>
                    <a:pt x="1" y="1715"/>
                    <a:pt x="382" y="2370"/>
                    <a:pt x="989" y="2370"/>
                  </a:cubicBezTo>
                  <a:cubicBezTo>
                    <a:pt x="1596" y="2370"/>
                    <a:pt x="1977" y="1715"/>
                    <a:pt x="1668" y="1180"/>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2049;p59">
              <a:extLst>
                <a:ext uri="{FF2B5EF4-FFF2-40B4-BE49-F238E27FC236}">
                  <a16:creationId xmlns:a16="http://schemas.microsoft.com/office/drawing/2014/main" id="{3EFF8F58-BD23-E841-9524-557420CA8385}"/>
                </a:ext>
              </a:extLst>
            </p:cNvPr>
            <p:cNvSpPr/>
            <p:nvPr/>
          </p:nvSpPr>
          <p:spPr>
            <a:xfrm>
              <a:off x="1039400" y="3537775"/>
              <a:ext cx="49450" cy="59250"/>
            </a:xfrm>
            <a:custGeom>
              <a:avLst/>
              <a:gdLst/>
              <a:ahLst/>
              <a:cxnLst/>
              <a:rect l="l" t="t" r="r" b="b"/>
              <a:pathLst>
                <a:path w="1978" h="2370" extrusionOk="0">
                  <a:moveTo>
                    <a:pt x="989" y="0"/>
                  </a:moveTo>
                  <a:lnTo>
                    <a:pt x="310" y="1179"/>
                  </a:lnTo>
                  <a:cubicBezTo>
                    <a:pt x="1" y="1703"/>
                    <a:pt x="382" y="2370"/>
                    <a:pt x="989" y="2370"/>
                  </a:cubicBezTo>
                  <a:cubicBezTo>
                    <a:pt x="1596" y="2370"/>
                    <a:pt x="1977" y="1703"/>
                    <a:pt x="1668" y="1179"/>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2050;p59">
              <a:extLst>
                <a:ext uri="{FF2B5EF4-FFF2-40B4-BE49-F238E27FC236}">
                  <a16:creationId xmlns:a16="http://schemas.microsoft.com/office/drawing/2014/main" id="{90B1D66A-3780-9F43-947A-AB0ED91B1CDF}"/>
                </a:ext>
              </a:extLst>
            </p:cNvPr>
            <p:cNvSpPr/>
            <p:nvPr/>
          </p:nvSpPr>
          <p:spPr>
            <a:xfrm>
              <a:off x="1039400" y="3660700"/>
              <a:ext cx="49450" cy="59250"/>
            </a:xfrm>
            <a:custGeom>
              <a:avLst/>
              <a:gdLst/>
              <a:ahLst/>
              <a:cxnLst/>
              <a:rect l="l" t="t" r="r" b="b"/>
              <a:pathLst>
                <a:path w="1978" h="2370" extrusionOk="0">
                  <a:moveTo>
                    <a:pt x="989" y="0"/>
                  </a:moveTo>
                  <a:lnTo>
                    <a:pt x="310" y="1179"/>
                  </a:lnTo>
                  <a:cubicBezTo>
                    <a:pt x="1" y="1703"/>
                    <a:pt x="382" y="2370"/>
                    <a:pt x="989" y="2370"/>
                  </a:cubicBezTo>
                  <a:cubicBezTo>
                    <a:pt x="1596" y="2370"/>
                    <a:pt x="1977" y="1703"/>
                    <a:pt x="1668" y="1179"/>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2051;p59">
              <a:extLst>
                <a:ext uri="{FF2B5EF4-FFF2-40B4-BE49-F238E27FC236}">
                  <a16:creationId xmlns:a16="http://schemas.microsoft.com/office/drawing/2014/main" id="{017C6393-BEE6-7A41-862A-5EA6CA1553C3}"/>
                </a:ext>
              </a:extLst>
            </p:cNvPr>
            <p:cNvSpPr/>
            <p:nvPr/>
          </p:nvSpPr>
          <p:spPr>
            <a:xfrm>
              <a:off x="1039400" y="3783325"/>
              <a:ext cx="49450" cy="59275"/>
            </a:xfrm>
            <a:custGeom>
              <a:avLst/>
              <a:gdLst/>
              <a:ahLst/>
              <a:cxnLst/>
              <a:rect l="l" t="t" r="r" b="b"/>
              <a:pathLst>
                <a:path w="1978" h="2371" extrusionOk="0">
                  <a:moveTo>
                    <a:pt x="989" y="1"/>
                  </a:moveTo>
                  <a:lnTo>
                    <a:pt x="310" y="1191"/>
                  </a:lnTo>
                  <a:cubicBezTo>
                    <a:pt x="1" y="1715"/>
                    <a:pt x="382" y="2370"/>
                    <a:pt x="989" y="2370"/>
                  </a:cubicBezTo>
                  <a:cubicBezTo>
                    <a:pt x="1596" y="2370"/>
                    <a:pt x="1977" y="1715"/>
                    <a:pt x="1668" y="1191"/>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2052;p59">
              <a:extLst>
                <a:ext uri="{FF2B5EF4-FFF2-40B4-BE49-F238E27FC236}">
                  <a16:creationId xmlns:a16="http://schemas.microsoft.com/office/drawing/2014/main" id="{EE8706D8-A9E3-CE41-9FB7-5AF35F0CB99D}"/>
                </a:ext>
              </a:extLst>
            </p:cNvPr>
            <p:cNvSpPr/>
            <p:nvPr/>
          </p:nvSpPr>
          <p:spPr>
            <a:xfrm>
              <a:off x="1143000" y="3230575"/>
              <a:ext cx="49425" cy="59275"/>
            </a:xfrm>
            <a:custGeom>
              <a:avLst/>
              <a:gdLst/>
              <a:ahLst/>
              <a:cxnLst/>
              <a:rect l="l" t="t" r="r" b="b"/>
              <a:pathLst>
                <a:path w="1977" h="2371" extrusionOk="0">
                  <a:moveTo>
                    <a:pt x="988" y="1"/>
                  </a:moveTo>
                  <a:lnTo>
                    <a:pt x="310" y="1180"/>
                  </a:lnTo>
                  <a:cubicBezTo>
                    <a:pt x="0" y="1704"/>
                    <a:pt x="381" y="2370"/>
                    <a:pt x="988" y="2370"/>
                  </a:cubicBezTo>
                  <a:cubicBezTo>
                    <a:pt x="1607" y="2370"/>
                    <a:pt x="1976" y="1704"/>
                    <a:pt x="1679" y="1180"/>
                  </a:cubicBezTo>
                  <a:lnTo>
                    <a:pt x="98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2053;p59">
              <a:extLst>
                <a:ext uri="{FF2B5EF4-FFF2-40B4-BE49-F238E27FC236}">
                  <a16:creationId xmlns:a16="http://schemas.microsoft.com/office/drawing/2014/main" id="{EC37003A-48EC-4A41-BD01-C4257AED91EF}"/>
                </a:ext>
              </a:extLst>
            </p:cNvPr>
            <p:cNvSpPr/>
            <p:nvPr/>
          </p:nvSpPr>
          <p:spPr>
            <a:xfrm>
              <a:off x="1143000" y="3353525"/>
              <a:ext cx="49425" cy="59250"/>
            </a:xfrm>
            <a:custGeom>
              <a:avLst/>
              <a:gdLst/>
              <a:ahLst/>
              <a:cxnLst/>
              <a:rect l="l" t="t" r="r" b="b"/>
              <a:pathLst>
                <a:path w="1977" h="2370" extrusionOk="0">
                  <a:moveTo>
                    <a:pt x="988" y="0"/>
                  </a:moveTo>
                  <a:lnTo>
                    <a:pt x="310" y="1179"/>
                  </a:lnTo>
                  <a:cubicBezTo>
                    <a:pt x="0" y="1703"/>
                    <a:pt x="381" y="2370"/>
                    <a:pt x="988" y="2370"/>
                  </a:cubicBezTo>
                  <a:cubicBezTo>
                    <a:pt x="1607" y="2370"/>
                    <a:pt x="1976" y="1703"/>
                    <a:pt x="1679" y="1179"/>
                  </a:cubicBezTo>
                  <a:lnTo>
                    <a:pt x="9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2054;p59">
              <a:extLst>
                <a:ext uri="{FF2B5EF4-FFF2-40B4-BE49-F238E27FC236}">
                  <a16:creationId xmlns:a16="http://schemas.microsoft.com/office/drawing/2014/main" id="{470BCF7B-6C3C-A34E-A4C5-F6856C47A35C}"/>
                </a:ext>
              </a:extLst>
            </p:cNvPr>
            <p:cNvSpPr/>
            <p:nvPr/>
          </p:nvSpPr>
          <p:spPr>
            <a:xfrm>
              <a:off x="1143000" y="3476150"/>
              <a:ext cx="49425" cy="59250"/>
            </a:xfrm>
            <a:custGeom>
              <a:avLst/>
              <a:gdLst/>
              <a:ahLst/>
              <a:cxnLst/>
              <a:rect l="l" t="t" r="r" b="b"/>
              <a:pathLst>
                <a:path w="1977" h="2370" extrusionOk="0">
                  <a:moveTo>
                    <a:pt x="988" y="1"/>
                  </a:moveTo>
                  <a:lnTo>
                    <a:pt x="310" y="1191"/>
                  </a:lnTo>
                  <a:cubicBezTo>
                    <a:pt x="0" y="1715"/>
                    <a:pt x="381" y="2370"/>
                    <a:pt x="988" y="2370"/>
                  </a:cubicBezTo>
                  <a:cubicBezTo>
                    <a:pt x="1607" y="2370"/>
                    <a:pt x="1976" y="1715"/>
                    <a:pt x="1679" y="1191"/>
                  </a:cubicBezTo>
                  <a:lnTo>
                    <a:pt x="98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2055;p59">
              <a:extLst>
                <a:ext uri="{FF2B5EF4-FFF2-40B4-BE49-F238E27FC236}">
                  <a16:creationId xmlns:a16="http://schemas.microsoft.com/office/drawing/2014/main" id="{148FC492-E508-704E-98EE-B3D96DA69667}"/>
                </a:ext>
              </a:extLst>
            </p:cNvPr>
            <p:cNvSpPr/>
            <p:nvPr/>
          </p:nvSpPr>
          <p:spPr>
            <a:xfrm>
              <a:off x="1143000" y="3599075"/>
              <a:ext cx="49425" cy="59275"/>
            </a:xfrm>
            <a:custGeom>
              <a:avLst/>
              <a:gdLst/>
              <a:ahLst/>
              <a:cxnLst/>
              <a:rect l="l" t="t" r="r" b="b"/>
              <a:pathLst>
                <a:path w="1977" h="2371" extrusionOk="0">
                  <a:moveTo>
                    <a:pt x="988" y="1"/>
                  </a:moveTo>
                  <a:lnTo>
                    <a:pt x="310" y="1191"/>
                  </a:lnTo>
                  <a:cubicBezTo>
                    <a:pt x="0" y="1715"/>
                    <a:pt x="381" y="2370"/>
                    <a:pt x="988" y="2370"/>
                  </a:cubicBezTo>
                  <a:cubicBezTo>
                    <a:pt x="1607" y="2370"/>
                    <a:pt x="1976" y="1715"/>
                    <a:pt x="1679" y="1191"/>
                  </a:cubicBezTo>
                  <a:lnTo>
                    <a:pt x="98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2056;p59">
              <a:extLst>
                <a:ext uri="{FF2B5EF4-FFF2-40B4-BE49-F238E27FC236}">
                  <a16:creationId xmlns:a16="http://schemas.microsoft.com/office/drawing/2014/main" id="{225FB58C-0243-B843-A49A-852B7DF7E7A9}"/>
                </a:ext>
              </a:extLst>
            </p:cNvPr>
            <p:cNvSpPr/>
            <p:nvPr/>
          </p:nvSpPr>
          <p:spPr>
            <a:xfrm>
              <a:off x="1143000" y="3722025"/>
              <a:ext cx="49425" cy="59250"/>
            </a:xfrm>
            <a:custGeom>
              <a:avLst/>
              <a:gdLst/>
              <a:ahLst/>
              <a:cxnLst/>
              <a:rect l="l" t="t" r="r" b="b"/>
              <a:pathLst>
                <a:path w="1977" h="2370" extrusionOk="0">
                  <a:moveTo>
                    <a:pt x="988" y="0"/>
                  </a:moveTo>
                  <a:lnTo>
                    <a:pt x="310" y="1179"/>
                  </a:lnTo>
                  <a:cubicBezTo>
                    <a:pt x="0" y="1715"/>
                    <a:pt x="381" y="2369"/>
                    <a:pt x="988" y="2369"/>
                  </a:cubicBezTo>
                  <a:cubicBezTo>
                    <a:pt x="1607" y="2369"/>
                    <a:pt x="1976" y="1715"/>
                    <a:pt x="1679" y="1179"/>
                  </a:cubicBezTo>
                  <a:lnTo>
                    <a:pt x="9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2057;p59">
              <a:extLst>
                <a:ext uri="{FF2B5EF4-FFF2-40B4-BE49-F238E27FC236}">
                  <a16:creationId xmlns:a16="http://schemas.microsoft.com/office/drawing/2014/main" id="{C3454EE7-9497-EF40-A778-1DDCDC0E15AF}"/>
                </a:ext>
              </a:extLst>
            </p:cNvPr>
            <p:cNvSpPr/>
            <p:nvPr/>
          </p:nvSpPr>
          <p:spPr>
            <a:xfrm>
              <a:off x="1143000" y="3844950"/>
              <a:ext cx="49425" cy="59250"/>
            </a:xfrm>
            <a:custGeom>
              <a:avLst/>
              <a:gdLst/>
              <a:ahLst/>
              <a:cxnLst/>
              <a:rect l="l" t="t" r="r" b="b"/>
              <a:pathLst>
                <a:path w="1977" h="2370" extrusionOk="0">
                  <a:moveTo>
                    <a:pt x="988" y="0"/>
                  </a:moveTo>
                  <a:lnTo>
                    <a:pt x="310" y="1179"/>
                  </a:lnTo>
                  <a:cubicBezTo>
                    <a:pt x="0" y="1703"/>
                    <a:pt x="381" y="2370"/>
                    <a:pt x="988" y="2370"/>
                  </a:cubicBezTo>
                  <a:cubicBezTo>
                    <a:pt x="1607" y="2370"/>
                    <a:pt x="1976" y="1703"/>
                    <a:pt x="1679" y="1179"/>
                  </a:cubicBezTo>
                  <a:lnTo>
                    <a:pt x="9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2058;p59">
              <a:extLst>
                <a:ext uri="{FF2B5EF4-FFF2-40B4-BE49-F238E27FC236}">
                  <a16:creationId xmlns:a16="http://schemas.microsoft.com/office/drawing/2014/main" id="{3E69AB3A-0342-9E4D-9F43-A50684DB61A8}"/>
                </a:ext>
              </a:extLst>
            </p:cNvPr>
            <p:cNvSpPr/>
            <p:nvPr/>
          </p:nvSpPr>
          <p:spPr>
            <a:xfrm>
              <a:off x="1246875" y="3291900"/>
              <a:ext cx="49425" cy="59250"/>
            </a:xfrm>
            <a:custGeom>
              <a:avLst/>
              <a:gdLst/>
              <a:ahLst/>
              <a:cxnLst/>
              <a:rect l="l" t="t" r="r" b="b"/>
              <a:pathLst>
                <a:path w="1977" h="2370" extrusionOk="0">
                  <a:moveTo>
                    <a:pt x="989" y="1"/>
                  </a:moveTo>
                  <a:lnTo>
                    <a:pt x="298" y="1191"/>
                  </a:lnTo>
                  <a:cubicBezTo>
                    <a:pt x="0" y="1715"/>
                    <a:pt x="381" y="2370"/>
                    <a:pt x="989" y="2370"/>
                  </a:cubicBezTo>
                  <a:cubicBezTo>
                    <a:pt x="1596" y="2370"/>
                    <a:pt x="1977" y="1715"/>
                    <a:pt x="1667" y="1191"/>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59;p59">
              <a:extLst>
                <a:ext uri="{FF2B5EF4-FFF2-40B4-BE49-F238E27FC236}">
                  <a16:creationId xmlns:a16="http://schemas.microsoft.com/office/drawing/2014/main" id="{8BDC150D-711F-3941-81F0-DE6AEE4DDD24}"/>
                </a:ext>
              </a:extLst>
            </p:cNvPr>
            <p:cNvSpPr/>
            <p:nvPr/>
          </p:nvSpPr>
          <p:spPr>
            <a:xfrm>
              <a:off x="1246875" y="3414825"/>
              <a:ext cx="49425" cy="59275"/>
            </a:xfrm>
            <a:custGeom>
              <a:avLst/>
              <a:gdLst/>
              <a:ahLst/>
              <a:cxnLst/>
              <a:rect l="l" t="t" r="r" b="b"/>
              <a:pathLst>
                <a:path w="1977" h="2371" extrusionOk="0">
                  <a:moveTo>
                    <a:pt x="989" y="1"/>
                  </a:moveTo>
                  <a:lnTo>
                    <a:pt x="298" y="1180"/>
                  </a:lnTo>
                  <a:cubicBezTo>
                    <a:pt x="0" y="1715"/>
                    <a:pt x="381" y="2370"/>
                    <a:pt x="989" y="2370"/>
                  </a:cubicBezTo>
                  <a:cubicBezTo>
                    <a:pt x="1596" y="2370"/>
                    <a:pt x="1977" y="1715"/>
                    <a:pt x="1667" y="1180"/>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60;p59">
              <a:extLst>
                <a:ext uri="{FF2B5EF4-FFF2-40B4-BE49-F238E27FC236}">
                  <a16:creationId xmlns:a16="http://schemas.microsoft.com/office/drawing/2014/main" id="{D8C67BDF-90FD-E24A-8FBC-B24EF9A5F418}"/>
                </a:ext>
              </a:extLst>
            </p:cNvPr>
            <p:cNvSpPr/>
            <p:nvPr/>
          </p:nvSpPr>
          <p:spPr>
            <a:xfrm>
              <a:off x="1246875" y="3537775"/>
              <a:ext cx="49425" cy="59250"/>
            </a:xfrm>
            <a:custGeom>
              <a:avLst/>
              <a:gdLst/>
              <a:ahLst/>
              <a:cxnLst/>
              <a:rect l="l" t="t" r="r" b="b"/>
              <a:pathLst>
                <a:path w="1977" h="2370" extrusionOk="0">
                  <a:moveTo>
                    <a:pt x="989" y="0"/>
                  </a:moveTo>
                  <a:lnTo>
                    <a:pt x="298" y="1179"/>
                  </a:lnTo>
                  <a:cubicBezTo>
                    <a:pt x="0" y="1703"/>
                    <a:pt x="381" y="2370"/>
                    <a:pt x="989" y="2370"/>
                  </a:cubicBezTo>
                  <a:cubicBezTo>
                    <a:pt x="1596" y="2370"/>
                    <a:pt x="1977" y="1703"/>
                    <a:pt x="1667" y="1179"/>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61;p59">
              <a:extLst>
                <a:ext uri="{FF2B5EF4-FFF2-40B4-BE49-F238E27FC236}">
                  <a16:creationId xmlns:a16="http://schemas.microsoft.com/office/drawing/2014/main" id="{80EDD7FB-CED3-0C4F-AF44-3F42F64ED2EF}"/>
                </a:ext>
              </a:extLst>
            </p:cNvPr>
            <p:cNvSpPr/>
            <p:nvPr/>
          </p:nvSpPr>
          <p:spPr>
            <a:xfrm>
              <a:off x="1246875" y="3660700"/>
              <a:ext cx="49425" cy="59250"/>
            </a:xfrm>
            <a:custGeom>
              <a:avLst/>
              <a:gdLst/>
              <a:ahLst/>
              <a:cxnLst/>
              <a:rect l="l" t="t" r="r" b="b"/>
              <a:pathLst>
                <a:path w="1977" h="2370" extrusionOk="0">
                  <a:moveTo>
                    <a:pt x="989" y="0"/>
                  </a:moveTo>
                  <a:lnTo>
                    <a:pt x="298" y="1179"/>
                  </a:lnTo>
                  <a:cubicBezTo>
                    <a:pt x="0" y="1703"/>
                    <a:pt x="381" y="2370"/>
                    <a:pt x="989" y="2370"/>
                  </a:cubicBezTo>
                  <a:cubicBezTo>
                    <a:pt x="1596" y="2370"/>
                    <a:pt x="1977" y="1703"/>
                    <a:pt x="1667" y="1179"/>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62;p59">
              <a:extLst>
                <a:ext uri="{FF2B5EF4-FFF2-40B4-BE49-F238E27FC236}">
                  <a16:creationId xmlns:a16="http://schemas.microsoft.com/office/drawing/2014/main" id="{0A3DE3DB-C6F0-7741-980E-994A391C9D13}"/>
                </a:ext>
              </a:extLst>
            </p:cNvPr>
            <p:cNvSpPr/>
            <p:nvPr/>
          </p:nvSpPr>
          <p:spPr>
            <a:xfrm>
              <a:off x="1246875" y="3783325"/>
              <a:ext cx="49425" cy="59275"/>
            </a:xfrm>
            <a:custGeom>
              <a:avLst/>
              <a:gdLst/>
              <a:ahLst/>
              <a:cxnLst/>
              <a:rect l="l" t="t" r="r" b="b"/>
              <a:pathLst>
                <a:path w="1977" h="2371" extrusionOk="0">
                  <a:moveTo>
                    <a:pt x="989" y="1"/>
                  </a:moveTo>
                  <a:lnTo>
                    <a:pt x="298" y="1191"/>
                  </a:lnTo>
                  <a:cubicBezTo>
                    <a:pt x="0" y="1715"/>
                    <a:pt x="381" y="2370"/>
                    <a:pt x="989" y="2370"/>
                  </a:cubicBezTo>
                  <a:cubicBezTo>
                    <a:pt x="1596" y="2370"/>
                    <a:pt x="1977" y="1715"/>
                    <a:pt x="1667" y="1191"/>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63;p59">
              <a:extLst>
                <a:ext uri="{FF2B5EF4-FFF2-40B4-BE49-F238E27FC236}">
                  <a16:creationId xmlns:a16="http://schemas.microsoft.com/office/drawing/2014/main" id="{950B4CDA-5E08-7048-A5CD-1F8C4BA5E022}"/>
                </a:ext>
              </a:extLst>
            </p:cNvPr>
            <p:cNvSpPr/>
            <p:nvPr/>
          </p:nvSpPr>
          <p:spPr>
            <a:xfrm>
              <a:off x="1350450" y="3230575"/>
              <a:ext cx="49450" cy="59275"/>
            </a:xfrm>
            <a:custGeom>
              <a:avLst/>
              <a:gdLst/>
              <a:ahLst/>
              <a:cxnLst/>
              <a:rect l="l" t="t" r="r" b="b"/>
              <a:pathLst>
                <a:path w="1978" h="2371" extrusionOk="0">
                  <a:moveTo>
                    <a:pt x="989" y="1"/>
                  </a:moveTo>
                  <a:lnTo>
                    <a:pt x="310" y="1180"/>
                  </a:lnTo>
                  <a:cubicBezTo>
                    <a:pt x="1" y="1704"/>
                    <a:pt x="382" y="2370"/>
                    <a:pt x="989" y="2370"/>
                  </a:cubicBezTo>
                  <a:cubicBezTo>
                    <a:pt x="1596" y="2370"/>
                    <a:pt x="1977" y="1704"/>
                    <a:pt x="1679" y="1180"/>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64;p59">
              <a:extLst>
                <a:ext uri="{FF2B5EF4-FFF2-40B4-BE49-F238E27FC236}">
                  <a16:creationId xmlns:a16="http://schemas.microsoft.com/office/drawing/2014/main" id="{16519D73-827D-7147-8404-AC57809189C2}"/>
                </a:ext>
              </a:extLst>
            </p:cNvPr>
            <p:cNvSpPr/>
            <p:nvPr/>
          </p:nvSpPr>
          <p:spPr>
            <a:xfrm>
              <a:off x="1350450" y="3353525"/>
              <a:ext cx="49450" cy="59250"/>
            </a:xfrm>
            <a:custGeom>
              <a:avLst/>
              <a:gdLst/>
              <a:ahLst/>
              <a:cxnLst/>
              <a:rect l="l" t="t" r="r" b="b"/>
              <a:pathLst>
                <a:path w="1978" h="2370" extrusionOk="0">
                  <a:moveTo>
                    <a:pt x="989" y="0"/>
                  </a:moveTo>
                  <a:lnTo>
                    <a:pt x="310" y="1179"/>
                  </a:lnTo>
                  <a:cubicBezTo>
                    <a:pt x="1" y="1703"/>
                    <a:pt x="382" y="2370"/>
                    <a:pt x="989" y="2370"/>
                  </a:cubicBezTo>
                  <a:cubicBezTo>
                    <a:pt x="1596" y="2370"/>
                    <a:pt x="1977" y="1703"/>
                    <a:pt x="1679" y="1179"/>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5;p59">
              <a:extLst>
                <a:ext uri="{FF2B5EF4-FFF2-40B4-BE49-F238E27FC236}">
                  <a16:creationId xmlns:a16="http://schemas.microsoft.com/office/drawing/2014/main" id="{461C05C1-C844-064F-952D-CF163FCC6D6A}"/>
                </a:ext>
              </a:extLst>
            </p:cNvPr>
            <p:cNvSpPr/>
            <p:nvPr/>
          </p:nvSpPr>
          <p:spPr>
            <a:xfrm>
              <a:off x="1350450" y="3476150"/>
              <a:ext cx="49450" cy="59250"/>
            </a:xfrm>
            <a:custGeom>
              <a:avLst/>
              <a:gdLst/>
              <a:ahLst/>
              <a:cxnLst/>
              <a:rect l="l" t="t" r="r" b="b"/>
              <a:pathLst>
                <a:path w="1978" h="2370" extrusionOk="0">
                  <a:moveTo>
                    <a:pt x="989" y="1"/>
                  </a:moveTo>
                  <a:lnTo>
                    <a:pt x="310" y="1191"/>
                  </a:lnTo>
                  <a:cubicBezTo>
                    <a:pt x="1" y="1715"/>
                    <a:pt x="382" y="2370"/>
                    <a:pt x="989" y="2370"/>
                  </a:cubicBezTo>
                  <a:cubicBezTo>
                    <a:pt x="1596" y="2370"/>
                    <a:pt x="1977" y="1715"/>
                    <a:pt x="1679" y="1191"/>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66;p59">
              <a:extLst>
                <a:ext uri="{FF2B5EF4-FFF2-40B4-BE49-F238E27FC236}">
                  <a16:creationId xmlns:a16="http://schemas.microsoft.com/office/drawing/2014/main" id="{F974AEB4-043D-764E-A915-0C2ECD2DEF30}"/>
                </a:ext>
              </a:extLst>
            </p:cNvPr>
            <p:cNvSpPr/>
            <p:nvPr/>
          </p:nvSpPr>
          <p:spPr>
            <a:xfrm>
              <a:off x="1350450" y="3599075"/>
              <a:ext cx="49450" cy="59275"/>
            </a:xfrm>
            <a:custGeom>
              <a:avLst/>
              <a:gdLst/>
              <a:ahLst/>
              <a:cxnLst/>
              <a:rect l="l" t="t" r="r" b="b"/>
              <a:pathLst>
                <a:path w="1978" h="2371" extrusionOk="0">
                  <a:moveTo>
                    <a:pt x="989" y="1"/>
                  </a:moveTo>
                  <a:lnTo>
                    <a:pt x="310" y="1191"/>
                  </a:lnTo>
                  <a:cubicBezTo>
                    <a:pt x="1" y="1715"/>
                    <a:pt x="382" y="2370"/>
                    <a:pt x="989" y="2370"/>
                  </a:cubicBezTo>
                  <a:cubicBezTo>
                    <a:pt x="1596" y="2370"/>
                    <a:pt x="1977" y="1715"/>
                    <a:pt x="1679" y="1191"/>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67;p59">
              <a:extLst>
                <a:ext uri="{FF2B5EF4-FFF2-40B4-BE49-F238E27FC236}">
                  <a16:creationId xmlns:a16="http://schemas.microsoft.com/office/drawing/2014/main" id="{9420389F-1087-294E-9DE4-C7CCC8BF5CED}"/>
                </a:ext>
              </a:extLst>
            </p:cNvPr>
            <p:cNvSpPr/>
            <p:nvPr/>
          </p:nvSpPr>
          <p:spPr>
            <a:xfrm>
              <a:off x="1350450" y="3722025"/>
              <a:ext cx="49450" cy="59250"/>
            </a:xfrm>
            <a:custGeom>
              <a:avLst/>
              <a:gdLst/>
              <a:ahLst/>
              <a:cxnLst/>
              <a:rect l="l" t="t" r="r" b="b"/>
              <a:pathLst>
                <a:path w="1978" h="2370" extrusionOk="0">
                  <a:moveTo>
                    <a:pt x="989" y="0"/>
                  </a:moveTo>
                  <a:lnTo>
                    <a:pt x="310" y="1179"/>
                  </a:lnTo>
                  <a:cubicBezTo>
                    <a:pt x="1" y="1715"/>
                    <a:pt x="382" y="2369"/>
                    <a:pt x="989" y="2369"/>
                  </a:cubicBezTo>
                  <a:cubicBezTo>
                    <a:pt x="1596" y="2369"/>
                    <a:pt x="1977" y="1715"/>
                    <a:pt x="1679" y="1179"/>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68;p59">
              <a:extLst>
                <a:ext uri="{FF2B5EF4-FFF2-40B4-BE49-F238E27FC236}">
                  <a16:creationId xmlns:a16="http://schemas.microsoft.com/office/drawing/2014/main" id="{5487E4E6-9CA8-4246-BA02-F83515BF1F23}"/>
                </a:ext>
              </a:extLst>
            </p:cNvPr>
            <p:cNvSpPr/>
            <p:nvPr/>
          </p:nvSpPr>
          <p:spPr>
            <a:xfrm>
              <a:off x="1350450" y="3844950"/>
              <a:ext cx="49450" cy="59250"/>
            </a:xfrm>
            <a:custGeom>
              <a:avLst/>
              <a:gdLst/>
              <a:ahLst/>
              <a:cxnLst/>
              <a:rect l="l" t="t" r="r" b="b"/>
              <a:pathLst>
                <a:path w="1978" h="2370" extrusionOk="0">
                  <a:moveTo>
                    <a:pt x="989" y="0"/>
                  </a:moveTo>
                  <a:lnTo>
                    <a:pt x="310" y="1179"/>
                  </a:lnTo>
                  <a:cubicBezTo>
                    <a:pt x="1" y="1703"/>
                    <a:pt x="382" y="2370"/>
                    <a:pt x="989" y="2370"/>
                  </a:cubicBezTo>
                  <a:cubicBezTo>
                    <a:pt x="1596" y="2370"/>
                    <a:pt x="1977" y="1703"/>
                    <a:pt x="1679" y="1179"/>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069;p59">
              <a:extLst>
                <a:ext uri="{FF2B5EF4-FFF2-40B4-BE49-F238E27FC236}">
                  <a16:creationId xmlns:a16="http://schemas.microsoft.com/office/drawing/2014/main" id="{C1C5B365-D460-A24A-B570-5E43566CBCD9}"/>
                </a:ext>
              </a:extLst>
            </p:cNvPr>
            <p:cNvSpPr/>
            <p:nvPr/>
          </p:nvSpPr>
          <p:spPr>
            <a:xfrm>
              <a:off x="1454325" y="3291900"/>
              <a:ext cx="49450" cy="59250"/>
            </a:xfrm>
            <a:custGeom>
              <a:avLst/>
              <a:gdLst/>
              <a:ahLst/>
              <a:cxnLst/>
              <a:rect l="l" t="t" r="r" b="b"/>
              <a:pathLst>
                <a:path w="1978" h="2370" extrusionOk="0">
                  <a:moveTo>
                    <a:pt x="989" y="1"/>
                  </a:moveTo>
                  <a:lnTo>
                    <a:pt x="299" y="1191"/>
                  </a:lnTo>
                  <a:cubicBezTo>
                    <a:pt x="1" y="1715"/>
                    <a:pt x="382" y="2370"/>
                    <a:pt x="989" y="2370"/>
                  </a:cubicBezTo>
                  <a:cubicBezTo>
                    <a:pt x="1596" y="2370"/>
                    <a:pt x="1977" y="1715"/>
                    <a:pt x="1668" y="1191"/>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070;p59">
              <a:extLst>
                <a:ext uri="{FF2B5EF4-FFF2-40B4-BE49-F238E27FC236}">
                  <a16:creationId xmlns:a16="http://schemas.microsoft.com/office/drawing/2014/main" id="{464ACE73-D732-BC43-916E-2B852880E69C}"/>
                </a:ext>
              </a:extLst>
            </p:cNvPr>
            <p:cNvSpPr/>
            <p:nvPr/>
          </p:nvSpPr>
          <p:spPr>
            <a:xfrm>
              <a:off x="1454325" y="3414825"/>
              <a:ext cx="49450" cy="59275"/>
            </a:xfrm>
            <a:custGeom>
              <a:avLst/>
              <a:gdLst/>
              <a:ahLst/>
              <a:cxnLst/>
              <a:rect l="l" t="t" r="r" b="b"/>
              <a:pathLst>
                <a:path w="1978" h="2371" extrusionOk="0">
                  <a:moveTo>
                    <a:pt x="989" y="1"/>
                  </a:moveTo>
                  <a:lnTo>
                    <a:pt x="299" y="1180"/>
                  </a:lnTo>
                  <a:cubicBezTo>
                    <a:pt x="1" y="1715"/>
                    <a:pt x="382" y="2370"/>
                    <a:pt x="989" y="2370"/>
                  </a:cubicBezTo>
                  <a:cubicBezTo>
                    <a:pt x="1596" y="2370"/>
                    <a:pt x="1977" y="1715"/>
                    <a:pt x="1668" y="1180"/>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071;p59">
              <a:extLst>
                <a:ext uri="{FF2B5EF4-FFF2-40B4-BE49-F238E27FC236}">
                  <a16:creationId xmlns:a16="http://schemas.microsoft.com/office/drawing/2014/main" id="{1258794C-7D09-7447-9D13-D310FDEC126E}"/>
                </a:ext>
              </a:extLst>
            </p:cNvPr>
            <p:cNvSpPr/>
            <p:nvPr/>
          </p:nvSpPr>
          <p:spPr>
            <a:xfrm>
              <a:off x="1454325" y="3537775"/>
              <a:ext cx="49450" cy="59250"/>
            </a:xfrm>
            <a:custGeom>
              <a:avLst/>
              <a:gdLst/>
              <a:ahLst/>
              <a:cxnLst/>
              <a:rect l="l" t="t" r="r" b="b"/>
              <a:pathLst>
                <a:path w="1978" h="2370" extrusionOk="0">
                  <a:moveTo>
                    <a:pt x="989" y="0"/>
                  </a:moveTo>
                  <a:lnTo>
                    <a:pt x="299" y="1179"/>
                  </a:lnTo>
                  <a:cubicBezTo>
                    <a:pt x="1" y="1703"/>
                    <a:pt x="382" y="2370"/>
                    <a:pt x="989" y="2370"/>
                  </a:cubicBezTo>
                  <a:cubicBezTo>
                    <a:pt x="1596" y="2370"/>
                    <a:pt x="1977" y="1703"/>
                    <a:pt x="1668" y="1179"/>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072;p59">
              <a:extLst>
                <a:ext uri="{FF2B5EF4-FFF2-40B4-BE49-F238E27FC236}">
                  <a16:creationId xmlns:a16="http://schemas.microsoft.com/office/drawing/2014/main" id="{951CFDEE-0840-FB4B-A007-C51EE7030F03}"/>
                </a:ext>
              </a:extLst>
            </p:cNvPr>
            <p:cNvSpPr/>
            <p:nvPr/>
          </p:nvSpPr>
          <p:spPr>
            <a:xfrm>
              <a:off x="1454325" y="3660700"/>
              <a:ext cx="49450" cy="59250"/>
            </a:xfrm>
            <a:custGeom>
              <a:avLst/>
              <a:gdLst/>
              <a:ahLst/>
              <a:cxnLst/>
              <a:rect l="l" t="t" r="r" b="b"/>
              <a:pathLst>
                <a:path w="1978" h="2370" extrusionOk="0">
                  <a:moveTo>
                    <a:pt x="989" y="0"/>
                  </a:moveTo>
                  <a:lnTo>
                    <a:pt x="299" y="1179"/>
                  </a:lnTo>
                  <a:cubicBezTo>
                    <a:pt x="1" y="1703"/>
                    <a:pt x="382" y="2370"/>
                    <a:pt x="989" y="2370"/>
                  </a:cubicBezTo>
                  <a:cubicBezTo>
                    <a:pt x="1596" y="2370"/>
                    <a:pt x="1977" y="1703"/>
                    <a:pt x="1668" y="1179"/>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073;p59">
              <a:extLst>
                <a:ext uri="{FF2B5EF4-FFF2-40B4-BE49-F238E27FC236}">
                  <a16:creationId xmlns:a16="http://schemas.microsoft.com/office/drawing/2014/main" id="{4032F6EF-509F-434B-B49B-D3025719DE24}"/>
                </a:ext>
              </a:extLst>
            </p:cNvPr>
            <p:cNvSpPr/>
            <p:nvPr/>
          </p:nvSpPr>
          <p:spPr>
            <a:xfrm>
              <a:off x="1454325" y="3783325"/>
              <a:ext cx="49450" cy="59275"/>
            </a:xfrm>
            <a:custGeom>
              <a:avLst/>
              <a:gdLst/>
              <a:ahLst/>
              <a:cxnLst/>
              <a:rect l="l" t="t" r="r" b="b"/>
              <a:pathLst>
                <a:path w="1978" h="2371" extrusionOk="0">
                  <a:moveTo>
                    <a:pt x="989" y="1"/>
                  </a:moveTo>
                  <a:lnTo>
                    <a:pt x="299" y="1191"/>
                  </a:lnTo>
                  <a:cubicBezTo>
                    <a:pt x="1" y="1715"/>
                    <a:pt x="382" y="2370"/>
                    <a:pt x="989" y="2370"/>
                  </a:cubicBezTo>
                  <a:cubicBezTo>
                    <a:pt x="1596" y="2370"/>
                    <a:pt x="1977" y="1715"/>
                    <a:pt x="1668" y="1191"/>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074;p59">
              <a:extLst>
                <a:ext uri="{FF2B5EF4-FFF2-40B4-BE49-F238E27FC236}">
                  <a16:creationId xmlns:a16="http://schemas.microsoft.com/office/drawing/2014/main" id="{B940AC87-362B-CB49-8350-1C2213D4FFAC}"/>
                </a:ext>
              </a:extLst>
            </p:cNvPr>
            <p:cNvSpPr/>
            <p:nvPr/>
          </p:nvSpPr>
          <p:spPr>
            <a:xfrm>
              <a:off x="1589775" y="2873400"/>
              <a:ext cx="49425" cy="59250"/>
            </a:xfrm>
            <a:custGeom>
              <a:avLst/>
              <a:gdLst/>
              <a:ahLst/>
              <a:cxnLst/>
              <a:rect l="l" t="t" r="r" b="b"/>
              <a:pathLst>
                <a:path w="1977" h="2370" extrusionOk="0">
                  <a:moveTo>
                    <a:pt x="989" y="0"/>
                  </a:moveTo>
                  <a:lnTo>
                    <a:pt x="298" y="1191"/>
                  </a:lnTo>
                  <a:cubicBezTo>
                    <a:pt x="0" y="1715"/>
                    <a:pt x="369" y="2370"/>
                    <a:pt x="989" y="2370"/>
                  </a:cubicBezTo>
                  <a:cubicBezTo>
                    <a:pt x="1596" y="2370"/>
                    <a:pt x="1977" y="1715"/>
                    <a:pt x="1667" y="1191"/>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075;p59">
              <a:extLst>
                <a:ext uri="{FF2B5EF4-FFF2-40B4-BE49-F238E27FC236}">
                  <a16:creationId xmlns:a16="http://schemas.microsoft.com/office/drawing/2014/main" id="{E74FCB30-DE85-3A4A-AA88-CE77662CF7F6}"/>
                </a:ext>
              </a:extLst>
            </p:cNvPr>
            <p:cNvSpPr/>
            <p:nvPr/>
          </p:nvSpPr>
          <p:spPr>
            <a:xfrm>
              <a:off x="1589775" y="2996325"/>
              <a:ext cx="49425" cy="59275"/>
            </a:xfrm>
            <a:custGeom>
              <a:avLst/>
              <a:gdLst/>
              <a:ahLst/>
              <a:cxnLst/>
              <a:rect l="l" t="t" r="r" b="b"/>
              <a:pathLst>
                <a:path w="1977" h="2371" extrusionOk="0">
                  <a:moveTo>
                    <a:pt x="989" y="1"/>
                  </a:moveTo>
                  <a:lnTo>
                    <a:pt x="298" y="1179"/>
                  </a:lnTo>
                  <a:cubicBezTo>
                    <a:pt x="0" y="1715"/>
                    <a:pt x="369" y="2370"/>
                    <a:pt x="989" y="2370"/>
                  </a:cubicBezTo>
                  <a:cubicBezTo>
                    <a:pt x="1596" y="2370"/>
                    <a:pt x="1977" y="1715"/>
                    <a:pt x="1667" y="1179"/>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076;p59">
              <a:extLst>
                <a:ext uri="{FF2B5EF4-FFF2-40B4-BE49-F238E27FC236}">
                  <a16:creationId xmlns:a16="http://schemas.microsoft.com/office/drawing/2014/main" id="{318EE306-3EF7-1145-B134-FECBB2289B7C}"/>
                </a:ext>
              </a:extLst>
            </p:cNvPr>
            <p:cNvSpPr/>
            <p:nvPr/>
          </p:nvSpPr>
          <p:spPr>
            <a:xfrm>
              <a:off x="1589775" y="3119275"/>
              <a:ext cx="49425" cy="59250"/>
            </a:xfrm>
            <a:custGeom>
              <a:avLst/>
              <a:gdLst/>
              <a:ahLst/>
              <a:cxnLst/>
              <a:rect l="l" t="t" r="r" b="b"/>
              <a:pathLst>
                <a:path w="1977" h="2370" extrusionOk="0">
                  <a:moveTo>
                    <a:pt x="989" y="0"/>
                  </a:moveTo>
                  <a:lnTo>
                    <a:pt x="298" y="1179"/>
                  </a:lnTo>
                  <a:cubicBezTo>
                    <a:pt x="0" y="1703"/>
                    <a:pt x="369" y="2369"/>
                    <a:pt x="989" y="2369"/>
                  </a:cubicBezTo>
                  <a:cubicBezTo>
                    <a:pt x="1596" y="2369"/>
                    <a:pt x="1977" y="1703"/>
                    <a:pt x="1667" y="1179"/>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077;p59">
              <a:extLst>
                <a:ext uri="{FF2B5EF4-FFF2-40B4-BE49-F238E27FC236}">
                  <a16:creationId xmlns:a16="http://schemas.microsoft.com/office/drawing/2014/main" id="{A2E231AF-3D85-F84D-90C3-8A6670106B6C}"/>
                </a:ext>
              </a:extLst>
            </p:cNvPr>
            <p:cNvSpPr/>
            <p:nvPr/>
          </p:nvSpPr>
          <p:spPr>
            <a:xfrm>
              <a:off x="1589775" y="3241900"/>
              <a:ext cx="49425" cy="59250"/>
            </a:xfrm>
            <a:custGeom>
              <a:avLst/>
              <a:gdLst/>
              <a:ahLst/>
              <a:cxnLst/>
              <a:rect l="l" t="t" r="r" b="b"/>
              <a:pathLst>
                <a:path w="1977" h="2370" extrusionOk="0">
                  <a:moveTo>
                    <a:pt x="989" y="0"/>
                  </a:moveTo>
                  <a:lnTo>
                    <a:pt x="298" y="1191"/>
                  </a:lnTo>
                  <a:cubicBezTo>
                    <a:pt x="0" y="1715"/>
                    <a:pt x="369" y="2370"/>
                    <a:pt x="989" y="2370"/>
                  </a:cubicBezTo>
                  <a:cubicBezTo>
                    <a:pt x="1596" y="2370"/>
                    <a:pt x="1977" y="1715"/>
                    <a:pt x="1667" y="1191"/>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078;p59">
              <a:extLst>
                <a:ext uri="{FF2B5EF4-FFF2-40B4-BE49-F238E27FC236}">
                  <a16:creationId xmlns:a16="http://schemas.microsoft.com/office/drawing/2014/main" id="{24D9E997-2E87-A94A-81C8-280CCC64D9B8}"/>
                </a:ext>
              </a:extLst>
            </p:cNvPr>
            <p:cNvSpPr/>
            <p:nvPr/>
          </p:nvSpPr>
          <p:spPr>
            <a:xfrm>
              <a:off x="1589775" y="3364825"/>
              <a:ext cx="49425" cy="59250"/>
            </a:xfrm>
            <a:custGeom>
              <a:avLst/>
              <a:gdLst/>
              <a:ahLst/>
              <a:cxnLst/>
              <a:rect l="l" t="t" r="r" b="b"/>
              <a:pathLst>
                <a:path w="1977" h="2370" extrusionOk="0">
                  <a:moveTo>
                    <a:pt x="989" y="1"/>
                  </a:moveTo>
                  <a:lnTo>
                    <a:pt x="298" y="1191"/>
                  </a:lnTo>
                  <a:cubicBezTo>
                    <a:pt x="0" y="1715"/>
                    <a:pt x="369" y="2370"/>
                    <a:pt x="989" y="2370"/>
                  </a:cubicBezTo>
                  <a:cubicBezTo>
                    <a:pt x="1596" y="2370"/>
                    <a:pt x="1977" y="1715"/>
                    <a:pt x="1667" y="1191"/>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079;p59">
              <a:extLst>
                <a:ext uri="{FF2B5EF4-FFF2-40B4-BE49-F238E27FC236}">
                  <a16:creationId xmlns:a16="http://schemas.microsoft.com/office/drawing/2014/main" id="{AD6FCECC-8082-6B4E-8405-24DFE94F27E0}"/>
                </a:ext>
              </a:extLst>
            </p:cNvPr>
            <p:cNvSpPr/>
            <p:nvPr/>
          </p:nvSpPr>
          <p:spPr>
            <a:xfrm>
              <a:off x="1589775" y="3487750"/>
              <a:ext cx="49425" cy="59275"/>
            </a:xfrm>
            <a:custGeom>
              <a:avLst/>
              <a:gdLst/>
              <a:ahLst/>
              <a:cxnLst/>
              <a:rect l="l" t="t" r="r" b="b"/>
              <a:pathLst>
                <a:path w="1977" h="2371" extrusionOk="0">
                  <a:moveTo>
                    <a:pt x="989" y="1"/>
                  </a:moveTo>
                  <a:lnTo>
                    <a:pt x="298" y="1192"/>
                  </a:lnTo>
                  <a:cubicBezTo>
                    <a:pt x="0" y="1715"/>
                    <a:pt x="369" y="2370"/>
                    <a:pt x="989" y="2370"/>
                  </a:cubicBezTo>
                  <a:cubicBezTo>
                    <a:pt x="1596" y="2370"/>
                    <a:pt x="1977" y="1715"/>
                    <a:pt x="1667" y="1192"/>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080;p59">
              <a:extLst>
                <a:ext uri="{FF2B5EF4-FFF2-40B4-BE49-F238E27FC236}">
                  <a16:creationId xmlns:a16="http://schemas.microsoft.com/office/drawing/2014/main" id="{62D0E13C-5021-4746-8EDE-D3C96AE3B261}"/>
                </a:ext>
              </a:extLst>
            </p:cNvPr>
            <p:cNvSpPr/>
            <p:nvPr/>
          </p:nvSpPr>
          <p:spPr>
            <a:xfrm>
              <a:off x="1693350" y="2934725"/>
              <a:ext cx="49450" cy="59250"/>
            </a:xfrm>
            <a:custGeom>
              <a:avLst/>
              <a:gdLst/>
              <a:ahLst/>
              <a:cxnLst/>
              <a:rect l="l" t="t" r="r" b="b"/>
              <a:pathLst>
                <a:path w="1978" h="2370" extrusionOk="0">
                  <a:moveTo>
                    <a:pt x="989" y="0"/>
                  </a:moveTo>
                  <a:lnTo>
                    <a:pt x="310" y="1191"/>
                  </a:lnTo>
                  <a:cubicBezTo>
                    <a:pt x="1" y="1715"/>
                    <a:pt x="382" y="2370"/>
                    <a:pt x="989" y="2370"/>
                  </a:cubicBezTo>
                  <a:cubicBezTo>
                    <a:pt x="1596" y="2370"/>
                    <a:pt x="1977" y="1715"/>
                    <a:pt x="1668" y="1191"/>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081;p59">
              <a:extLst>
                <a:ext uri="{FF2B5EF4-FFF2-40B4-BE49-F238E27FC236}">
                  <a16:creationId xmlns:a16="http://schemas.microsoft.com/office/drawing/2014/main" id="{D3D1EA68-AE46-1941-9814-F2DF5B1D312A}"/>
                </a:ext>
              </a:extLst>
            </p:cNvPr>
            <p:cNvSpPr/>
            <p:nvPr/>
          </p:nvSpPr>
          <p:spPr>
            <a:xfrm>
              <a:off x="1693350" y="3057650"/>
              <a:ext cx="49450" cy="59250"/>
            </a:xfrm>
            <a:custGeom>
              <a:avLst/>
              <a:gdLst/>
              <a:ahLst/>
              <a:cxnLst/>
              <a:rect l="l" t="t" r="r" b="b"/>
              <a:pathLst>
                <a:path w="1978" h="2370" extrusionOk="0">
                  <a:moveTo>
                    <a:pt x="989" y="0"/>
                  </a:moveTo>
                  <a:lnTo>
                    <a:pt x="310" y="1191"/>
                  </a:lnTo>
                  <a:cubicBezTo>
                    <a:pt x="1" y="1715"/>
                    <a:pt x="382" y="2370"/>
                    <a:pt x="989" y="2370"/>
                  </a:cubicBezTo>
                  <a:cubicBezTo>
                    <a:pt x="1596" y="2370"/>
                    <a:pt x="1977" y="1715"/>
                    <a:pt x="1668" y="1191"/>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082;p59">
              <a:extLst>
                <a:ext uri="{FF2B5EF4-FFF2-40B4-BE49-F238E27FC236}">
                  <a16:creationId xmlns:a16="http://schemas.microsoft.com/office/drawing/2014/main" id="{B24EA0F7-A54A-E04A-86FC-03835D5DAFD1}"/>
                </a:ext>
              </a:extLst>
            </p:cNvPr>
            <p:cNvSpPr/>
            <p:nvPr/>
          </p:nvSpPr>
          <p:spPr>
            <a:xfrm>
              <a:off x="1693350" y="3180575"/>
              <a:ext cx="49450" cy="59275"/>
            </a:xfrm>
            <a:custGeom>
              <a:avLst/>
              <a:gdLst/>
              <a:ahLst/>
              <a:cxnLst/>
              <a:rect l="l" t="t" r="r" b="b"/>
              <a:pathLst>
                <a:path w="1978" h="2371" extrusionOk="0">
                  <a:moveTo>
                    <a:pt x="989" y="1"/>
                  </a:moveTo>
                  <a:lnTo>
                    <a:pt x="310" y="1191"/>
                  </a:lnTo>
                  <a:cubicBezTo>
                    <a:pt x="1" y="1715"/>
                    <a:pt x="382" y="2370"/>
                    <a:pt x="989" y="2370"/>
                  </a:cubicBezTo>
                  <a:cubicBezTo>
                    <a:pt x="1596" y="2370"/>
                    <a:pt x="1977" y="1715"/>
                    <a:pt x="1668" y="1191"/>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083;p59">
              <a:extLst>
                <a:ext uri="{FF2B5EF4-FFF2-40B4-BE49-F238E27FC236}">
                  <a16:creationId xmlns:a16="http://schemas.microsoft.com/office/drawing/2014/main" id="{3A6B0CCF-B25C-384F-A594-1FEE3F603834}"/>
                </a:ext>
              </a:extLst>
            </p:cNvPr>
            <p:cNvSpPr/>
            <p:nvPr/>
          </p:nvSpPr>
          <p:spPr>
            <a:xfrm>
              <a:off x="1693350" y="3303500"/>
              <a:ext cx="49450" cy="59275"/>
            </a:xfrm>
            <a:custGeom>
              <a:avLst/>
              <a:gdLst/>
              <a:ahLst/>
              <a:cxnLst/>
              <a:rect l="l" t="t" r="r" b="b"/>
              <a:pathLst>
                <a:path w="1978" h="2371" extrusionOk="0">
                  <a:moveTo>
                    <a:pt x="989" y="1"/>
                  </a:moveTo>
                  <a:lnTo>
                    <a:pt x="310" y="1180"/>
                  </a:lnTo>
                  <a:cubicBezTo>
                    <a:pt x="1" y="1715"/>
                    <a:pt x="382" y="2370"/>
                    <a:pt x="989" y="2370"/>
                  </a:cubicBezTo>
                  <a:cubicBezTo>
                    <a:pt x="1596" y="2370"/>
                    <a:pt x="1977" y="1715"/>
                    <a:pt x="1668" y="1180"/>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084;p59">
              <a:extLst>
                <a:ext uri="{FF2B5EF4-FFF2-40B4-BE49-F238E27FC236}">
                  <a16:creationId xmlns:a16="http://schemas.microsoft.com/office/drawing/2014/main" id="{04702ECD-7B68-FA44-B62B-0B29ADA0A2CD}"/>
                </a:ext>
              </a:extLst>
            </p:cNvPr>
            <p:cNvSpPr/>
            <p:nvPr/>
          </p:nvSpPr>
          <p:spPr>
            <a:xfrm>
              <a:off x="1693350" y="3426450"/>
              <a:ext cx="49450" cy="59250"/>
            </a:xfrm>
            <a:custGeom>
              <a:avLst/>
              <a:gdLst/>
              <a:ahLst/>
              <a:cxnLst/>
              <a:rect l="l" t="t" r="r" b="b"/>
              <a:pathLst>
                <a:path w="1978" h="2370" extrusionOk="0">
                  <a:moveTo>
                    <a:pt x="989" y="0"/>
                  </a:moveTo>
                  <a:lnTo>
                    <a:pt x="310" y="1179"/>
                  </a:lnTo>
                  <a:cubicBezTo>
                    <a:pt x="1" y="1703"/>
                    <a:pt x="382" y="2370"/>
                    <a:pt x="989" y="2370"/>
                  </a:cubicBezTo>
                  <a:cubicBezTo>
                    <a:pt x="1596" y="2370"/>
                    <a:pt x="1977" y="1703"/>
                    <a:pt x="1668" y="1179"/>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085;p59">
              <a:extLst>
                <a:ext uri="{FF2B5EF4-FFF2-40B4-BE49-F238E27FC236}">
                  <a16:creationId xmlns:a16="http://schemas.microsoft.com/office/drawing/2014/main" id="{ACC0D1CA-6D12-3640-9FC8-5DF9A29789CA}"/>
                </a:ext>
              </a:extLst>
            </p:cNvPr>
            <p:cNvSpPr/>
            <p:nvPr/>
          </p:nvSpPr>
          <p:spPr>
            <a:xfrm>
              <a:off x="1796950" y="2873400"/>
              <a:ext cx="49425" cy="59250"/>
            </a:xfrm>
            <a:custGeom>
              <a:avLst/>
              <a:gdLst/>
              <a:ahLst/>
              <a:cxnLst/>
              <a:rect l="l" t="t" r="r" b="b"/>
              <a:pathLst>
                <a:path w="1977" h="2370" extrusionOk="0">
                  <a:moveTo>
                    <a:pt x="988" y="0"/>
                  </a:moveTo>
                  <a:lnTo>
                    <a:pt x="310" y="1191"/>
                  </a:lnTo>
                  <a:cubicBezTo>
                    <a:pt x="0" y="1715"/>
                    <a:pt x="381" y="2370"/>
                    <a:pt x="988" y="2370"/>
                  </a:cubicBezTo>
                  <a:cubicBezTo>
                    <a:pt x="1595" y="2370"/>
                    <a:pt x="1976" y="1715"/>
                    <a:pt x="1679" y="1191"/>
                  </a:cubicBezTo>
                  <a:lnTo>
                    <a:pt x="9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086;p59">
              <a:extLst>
                <a:ext uri="{FF2B5EF4-FFF2-40B4-BE49-F238E27FC236}">
                  <a16:creationId xmlns:a16="http://schemas.microsoft.com/office/drawing/2014/main" id="{46ADC160-1C2B-3846-8330-C487E484C6BB}"/>
                </a:ext>
              </a:extLst>
            </p:cNvPr>
            <p:cNvSpPr/>
            <p:nvPr/>
          </p:nvSpPr>
          <p:spPr>
            <a:xfrm>
              <a:off x="1796950" y="2996325"/>
              <a:ext cx="49425" cy="59275"/>
            </a:xfrm>
            <a:custGeom>
              <a:avLst/>
              <a:gdLst/>
              <a:ahLst/>
              <a:cxnLst/>
              <a:rect l="l" t="t" r="r" b="b"/>
              <a:pathLst>
                <a:path w="1977" h="2371" extrusionOk="0">
                  <a:moveTo>
                    <a:pt x="988" y="1"/>
                  </a:moveTo>
                  <a:lnTo>
                    <a:pt x="310" y="1179"/>
                  </a:lnTo>
                  <a:cubicBezTo>
                    <a:pt x="0" y="1715"/>
                    <a:pt x="381" y="2370"/>
                    <a:pt x="988" y="2370"/>
                  </a:cubicBezTo>
                  <a:cubicBezTo>
                    <a:pt x="1595" y="2370"/>
                    <a:pt x="1976" y="1715"/>
                    <a:pt x="1679" y="1179"/>
                  </a:cubicBezTo>
                  <a:lnTo>
                    <a:pt x="98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087;p59">
              <a:extLst>
                <a:ext uri="{FF2B5EF4-FFF2-40B4-BE49-F238E27FC236}">
                  <a16:creationId xmlns:a16="http://schemas.microsoft.com/office/drawing/2014/main" id="{01A90BD9-B8E7-B740-8C3D-11A2C42265E6}"/>
                </a:ext>
              </a:extLst>
            </p:cNvPr>
            <p:cNvSpPr/>
            <p:nvPr/>
          </p:nvSpPr>
          <p:spPr>
            <a:xfrm>
              <a:off x="1796950" y="3119275"/>
              <a:ext cx="49425" cy="59250"/>
            </a:xfrm>
            <a:custGeom>
              <a:avLst/>
              <a:gdLst/>
              <a:ahLst/>
              <a:cxnLst/>
              <a:rect l="l" t="t" r="r" b="b"/>
              <a:pathLst>
                <a:path w="1977" h="2370" extrusionOk="0">
                  <a:moveTo>
                    <a:pt x="988" y="0"/>
                  </a:moveTo>
                  <a:lnTo>
                    <a:pt x="310" y="1179"/>
                  </a:lnTo>
                  <a:cubicBezTo>
                    <a:pt x="0" y="1703"/>
                    <a:pt x="381" y="2369"/>
                    <a:pt x="988" y="2369"/>
                  </a:cubicBezTo>
                  <a:cubicBezTo>
                    <a:pt x="1595" y="2369"/>
                    <a:pt x="1976" y="1703"/>
                    <a:pt x="1679" y="1179"/>
                  </a:cubicBezTo>
                  <a:lnTo>
                    <a:pt x="9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088;p59">
              <a:extLst>
                <a:ext uri="{FF2B5EF4-FFF2-40B4-BE49-F238E27FC236}">
                  <a16:creationId xmlns:a16="http://schemas.microsoft.com/office/drawing/2014/main" id="{177CDBD0-C313-F144-A3F3-EE1A3C141BBE}"/>
                </a:ext>
              </a:extLst>
            </p:cNvPr>
            <p:cNvSpPr/>
            <p:nvPr/>
          </p:nvSpPr>
          <p:spPr>
            <a:xfrm>
              <a:off x="1796950" y="3241900"/>
              <a:ext cx="49425" cy="59250"/>
            </a:xfrm>
            <a:custGeom>
              <a:avLst/>
              <a:gdLst/>
              <a:ahLst/>
              <a:cxnLst/>
              <a:rect l="l" t="t" r="r" b="b"/>
              <a:pathLst>
                <a:path w="1977" h="2370" extrusionOk="0">
                  <a:moveTo>
                    <a:pt x="988" y="0"/>
                  </a:moveTo>
                  <a:lnTo>
                    <a:pt x="310" y="1191"/>
                  </a:lnTo>
                  <a:cubicBezTo>
                    <a:pt x="0" y="1715"/>
                    <a:pt x="381" y="2370"/>
                    <a:pt x="988" y="2370"/>
                  </a:cubicBezTo>
                  <a:cubicBezTo>
                    <a:pt x="1595" y="2370"/>
                    <a:pt x="1976" y="1715"/>
                    <a:pt x="1679" y="1191"/>
                  </a:cubicBezTo>
                  <a:lnTo>
                    <a:pt x="9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089;p59">
              <a:extLst>
                <a:ext uri="{FF2B5EF4-FFF2-40B4-BE49-F238E27FC236}">
                  <a16:creationId xmlns:a16="http://schemas.microsoft.com/office/drawing/2014/main" id="{90832488-A75D-FE43-90A0-264C24E95CBF}"/>
                </a:ext>
              </a:extLst>
            </p:cNvPr>
            <p:cNvSpPr/>
            <p:nvPr/>
          </p:nvSpPr>
          <p:spPr>
            <a:xfrm>
              <a:off x="1796950" y="3364825"/>
              <a:ext cx="49425" cy="59250"/>
            </a:xfrm>
            <a:custGeom>
              <a:avLst/>
              <a:gdLst/>
              <a:ahLst/>
              <a:cxnLst/>
              <a:rect l="l" t="t" r="r" b="b"/>
              <a:pathLst>
                <a:path w="1977" h="2370" extrusionOk="0">
                  <a:moveTo>
                    <a:pt x="988" y="1"/>
                  </a:moveTo>
                  <a:lnTo>
                    <a:pt x="310" y="1191"/>
                  </a:lnTo>
                  <a:cubicBezTo>
                    <a:pt x="0" y="1715"/>
                    <a:pt x="381" y="2370"/>
                    <a:pt x="988" y="2370"/>
                  </a:cubicBezTo>
                  <a:cubicBezTo>
                    <a:pt x="1595" y="2370"/>
                    <a:pt x="1976" y="1715"/>
                    <a:pt x="1679" y="1191"/>
                  </a:cubicBezTo>
                  <a:lnTo>
                    <a:pt x="98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090;p59">
              <a:extLst>
                <a:ext uri="{FF2B5EF4-FFF2-40B4-BE49-F238E27FC236}">
                  <a16:creationId xmlns:a16="http://schemas.microsoft.com/office/drawing/2014/main" id="{66371DEC-5DCD-6A41-B516-E81E50B883BC}"/>
                </a:ext>
              </a:extLst>
            </p:cNvPr>
            <p:cNvSpPr/>
            <p:nvPr/>
          </p:nvSpPr>
          <p:spPr>
            <a:xfrm>
              <a:off x="1796950" y="3487750"/>
              <a:ext cx="49425" cy="59275"/>
            </a:xfrm>
            <a:custGeom>
              <a:avLst/>
              <a:gdLst/>
              <a:ahLst/>
              <a:cxnLst/>
              <a:rect l="l" t="t" r="r" b="b"/>
              <a:pathLst>
                <a:path w="1977" h="2371" extrusionOk="0">
                  <a:moveTo>
                    <a:pt x="988" y="1"/>
                  </a:moveTo>
                  <a:lnTo>
                    <a:pt x="310" y="1192"/>
                  </a:lnTo>
                  <a:cubicBezTo>
                    <a:pt x="0" y="1715"/>
                    <a:pt x="381" y="2370"/>
                    <a:pt x="988" y="2370"/>
                  </a:cubicBezTo>
                  <a:cubicBezTo>
                    <a:pt x="1595" y="2370"/>
                    <a:pt x="1976" y="1715"/>
                    <a:pt x="1679" y="1192"/>
                  </a:cubicBezTo>
                  <a:lnTo>
                    <a:pt x="98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091;p59">
              <a:extLst>
                <a:ext uri="{FF2B5EF4-FFF2-40B4-BE49-F238E27FC236}">
                  <a16:creationId xmlns:a16="http://schemas.microsoft.com/office/drawing/2014/main" id="{863BBC2A-1FC6-BC4F-849E-724597294564}"/>
                </a:ext>
              </a:extLst>
            </p:cNvPr>
            <p:cNvSpPr/>
            <p:nvPr/>
          </p:nvSpPr>
          <p:spPr>
            <a:xfrm>
              <a:off x="1900825" y="2934725"/>
              <a:ext cx="49425" cy="59250"/>
            </a:xfrm>
            <a:custGeom>
              <a:avLst/>
              <a:gdLst/>
              <a:ahLst/>
              <a:cxnLst/>
              <a:rect l="l" t="t" r="r" b="b"/>
              <a:pathLst>
                <a:path w="1977" h="2370" extrusionOk="0">
                  <a:moveTo>
                    <a:pt x="989" y="0"/>
                  </a:moveTo>
                  <a:lnTo>
                    <a:pt x="298" y="1191"/>
                  </a:lnTo>
                  <a:cubicBezTo>
                    <a:pt x="0" y="1715"/>
                    <a:pt x="381" y="2370"/>
                    <a:pt x="989" y="2370"/>
                  </a:cubicBezTo>
                  <a:cubicBezTo>
                    <a:pt x="1596" y="2370"/>
                    <a:pt x="1977" y="1715"/>
                    <a:pt x="1667" y="1191"/>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092;p59">
              <a:extLst>
                <a:ext uri="{FF2B5EF4-FFF2-40B4-BE49-F238E27FC236}">
                  <a16:creationId xmlns:a16="http://schemas.microsoft.com/office/drawing/2014/main" id="{85D628AA-9D13-8A40-999E-087E83F7BE6E}"/>
                </a:ext>
              </a:extLst>
            </p:cNvPr>
            <p:cNvSpPr/>
            <p:nvPr/>
          </p:nvSpPr>
          <p:spPr>
            <a:xfrm>
              <a:off x="1900825" y="3057650"/>
              <a:ext cx="49425" cy="59250"/>
            </a:xfrm>
            <a:custGeom>
              <a:avLst/>
              <a:gdLst/>
              <a:ahLst/>
              <a:cxnLst/>
              <a:rect l="l" t="t" r="r" b="b"/>
              <a:pathLst>
                <a:path w="1977" h="2370" extrusionOk="0">
                  <a:moveTo>
                    <a:pt x="989" y="0"/>
                  </a:moveTo>
                  <a:lnTo>
                    <a:pt x="298" y="1191"/>
                  </a:lnTo>
                  <a:cubicBezTo>
                    <a:pt x="0" y="1715"/>
                    <a:pt x="381" y="2370"/>
                    <a:pt x="989" y="2370"/>
                  </a:cubicBezTo>
                  <a:cubicBezTo>
                    <a:pt x="1596" y="2370"/>
                    <a:pt x="1977" y="1715"/>
                    <a:pt x="1667" y="1191"/>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093;p59">
              <a:extLst>
                <a:ext uri="{FF2B5EF4-FFF2-40B4-BE49-F238E27FC236}">
                  <a16:creationId xmlns:a16="http://schemas.microsoft.com/office/drawing/2014/main" id="{ED744DA7-04C6-BD41-9A0E-CB0AC2BD5833}"/>
                </a:ext>
              </a:extLst>
            </p:cNvPr>
            <p:cNvSpPr/>
            <p:nvPr/>
          </p:nvSpPr>
          <p:spPr>
            <a:xfrm>
              <a:off x="1900825" y="3180575"/>
              <a:ext cx="49425" cy="59275"/>
            </a:xfrm>
            <a:custGeom>
              <a:avLst/>
              <a:gdLst/>
              <a:ahLst/>
              <a:cxnLst/>
              <a:rect l="l" t="t" r="r" b="b"/>
              <a:pathLst>
                <a:path w="1977" h="2371" extrusionOk="0">
                  <a:moveTo>
                    <a:pt x="989" y="1"/>
                  </a:moveTo>
                  <a:lnTo>
                    <a:pt x="298" y="1191"/>
                  </a:lnTo>
                  <a:cubicBezTo>
                    <a:pt x="0" y="1715"/>
                    <a:pt x="381" y="2370"/>
                    <a:pt x="989" y="2370"/>
                  </a:cubicBezTo>
                  <a:cubicBezTo>
                    <a:pt x="1596" y="2370"/>
                    <a:pt x="1977" y="1715"/>
                    <a:pt x="1667" y="1191"/>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094;p59">
              <a:extLst>
                <a:ext uri="{FF2B5EF4-FFF2-40B4-BE49-F238E27FC236}">
                  <a16:creationId xmlns:a16="http://schemas.microsoft.com/office/drawing/2014/main" id="{46298023-26E8-4547-B6FC-E3FBDD08F12F}"/>
                </a:ext>
              </a:extLst>
            </p:cNvPr>
            <p:cNvSpPr/>
            <p:nvPr/>
          </p:nvSpPr>
          <p:spPr>
            <a:xfrm>
              <a:off x="1900825" y="3303500"/>
              <a:ext cx="49425" cy="59275"/>
            </a:xfrm>
            <a:custGeom>
              <a:avLst/>
              <a:gdLst/>
              <a:ahLst/>
              <a:cxnLst/>
              <a:rect l="l" t="t" r="r" b="b"/>
              <a:pathLst>
                <a:path w="1977" h="2371" extrusionOk="0">
                  <a:moveTo>
                    <a:pt x="989" y="1"/>
                  </a:moveTo>
                  <a:lnTo>
                    <a:pt x="298" y="1180"/>
                  </a:lnTo>
                  <a:cubicBezTo>
                    <a:pt x="0" y="1715"/>
                    <a:pt x="381" y="2370"/>
                    <a:pt x="989" y="2370"/>
                  </a:cubicBezTo>
                  <a:cubicBezTo>
                    <a:pt x="1596" y="2370"/>
                    <a:pt x="1977" y="1715"/>
                    <a:pt x="1667" y="1180"/>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095;p59">
              <a:extLst>
                <a:ext uri="{FF2B5EF4-FFF2-40B4-BE49-F238E27FC236}">
                  <a16:creationId xmlns:a16="http://schemas.microsoft.com/office/drawing/2014/main" id="{C79E1943-1A0F-914B-A14D-C52A11FE78CC}"/>
                </a:ext>
              </a:extLst>
            </p:cNvPr>
            <p:cNvSpPr/>
            <p:nvPr/>
          </p:nvSpPr>
          <p:spPr>
            <a:xfrm>
              <a:off x="1900825" y="3426450"/>
              <a:ext cx="49425" cy="59250"/>
            </a:xfrm>
            <a:custGeom>
              <a:avLst/>
              <a:gdLst/>
              <a:ahLst/>
              <a:cxnLst/>
              <a:rect l="l" t="t" r="r" b="b"/>
              <a:pathLst>
                <a:path w="1977" h="2370" extrusionOk="0">
                  <a:moveTo>
                    <a:pt x="989" y="0"/>
                  </a:moveTo>
                  <a:lnTo>
                    <a:pt x="298" y="1179"/>
                  </a:lnTo>
                  <a:cubicBezTo>
                    <a:pt x="0" y="1703"/>
                    <a:pt x="381" y="2370"/>
                    <a:pt x="989" y="2370"/>
                  </a:cubicBezTo>
                  <a:cubicBezTo>
                    <a:pt x="1596" y="2370"/>
                    <a:pt x="1977" y="1703"/>
                    <a:pt x="1667" y="1179"/>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096;p59">
              <a:extLst>
                <a:ext uri="{FF2B5EF4-FFF2-40B4-BE49-F238E27FC236}">
                  <a16:creationId xmlns:a16="http://schemas.microsoft.com/office/drawing/2014/main" id="{91377A79-0120-0541-80B8-35146C47BF75}"/>
                </a:ext>
              </a:extLst>
            </p:cNvPr>
            <p:cNvSpPr/>
            <p:nvPr/>
          </p:nvSpPr>
          <p:spPr>
            <a:xfrm>
              <a:off x="2004400" y="2873400"/>
              <a:ext cx="49450" cy="59250"/>
            </a:xfrm>
            <a:custGeom>
              <a:avLst/>
              <a:gdLst/>
              <a:ahLst/>
              <a:cxnLst/>
              <a:rect l="l" t="t" r="r" b="b"/>
              <a:pathLst>
                <a:path w="1978" h="2370" extrusionOk="0">
                  <a:moveTo>
                    <a:pt x="989" y="0"/>
                  </a:moveTo>
                  <a:lnTo>
                    <a:pt x="310" y="1191"/>
                  </a:lnTo>
                  <a:cubicBezTo>
                    <a:pt x="1" y="1715"/>
                    <a:pt x="382" y="2370"/>
                    <a:pt x="989" y="2370"/>
                  </a:cubicBezTo>
                  <a:cubicBezTo>
                    <a:pt x="1596" y="2370"/>
                    <a:pt x="1977" y="1715"/>
                    <a:pt x="1679" y="1191"/>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097;p59">
              <a:extLst>
                <a:ext uri="{FF2B5EF4-FFF2-40B4-BE49-F238E27FC236}">
                  <a16:creationId xmlns:a16="http://schemas.microsoft.com/office/drawing/2014/main" id="{BC3F49F6-84C1-3242-BBF7-AFD711E1F83D}"/>
                </a:ext>
              </a:extLst>
            </p:cNvPr>
            <p:cNvSpPr/>
            <p:nvPr/>
          </p:nvSpPr>
          <p:spPr>
            <a:xfrm>
              <a:off x="2004400" y="2996325"/>
              <a:ext cx="49450" cy="59275"/>
            </a:xfrm>
            <a:custGeom>
              <a:avLst/>
              <a:gdLst/>
              <a:ahLst/>
              <a:cxnLst/>
              <a:rect l="l" t="t" r="r" b="b"/>
              <a:pathLst>
                <a:path w="1978" h="2371" extrusionOk="0">
                  <a:moveTo>
                    <a:pt x="989" y="1"/>
                  </a:moveTo>
                  <a:lnTo>
                    <a:pt x="310" y="1179"/>
                  </a:lnTo>
                  <a:cubicBezTo>
                    <a:pt x="1" y="1715"/>
                    <a:pt x="382" y="2370"/>
                    <a:pt x="989" y="2370"/>
                  </a:cubicBezTo>
                  <a:cubicBezTo>
                    <a:pt x="1596" y="2370"/>
                    <a:pt x="1977" y="1715"/>
                    <a:pt x="1679" y="1179"/>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098;p59">
              <a:extLst>
                <a:ext uri="{FF2B5EF4-FFF2-40B4-BE49-F238E27FC236}">
                  <a16:creationId xmlns:a16="http://schemas.microsoft.com/office/drawing/2014/main" id="{193096EC-3903-7B49-8901-E10D1DC80DF3}"/>
                </a:ext>
              </a:extLst>
            </p:cNvPr>
            <p:cNvSpPr/>
            <p:nvPr/>
          </p:nvSpPr>
          <p:spPr>
            <a:xfrm>
              <a:off x="2004400" y="3119275"/>
              <a:ext cx="49450" cy="59250"/>
            </a:xfrm>
            <a:custGeom>
              <a:avLst/>
              <a:gdLst/>
              <a:ahLst/>
              <a:cxnLst/>
              <a:rect l="l" t="t" r="r" b="b"/>
              <a:pathLst>
                <a:path w="1978" h="2370" extrusionOk="0">
                  <a:moveTo>
                    <a:pt x="989" y="0"/>
                  </a:moveTo>
                  <a:lnTo>
                    <a:pt x="310" y="1179"/>
                  </a:lnTo>
                  <a:cubicBezTo>
                    <a:pt x="1" y="1703"/>
                    <a:pt x="382" y="2369"/>
                    <a:pt x="989" y="2369"/>
                  </a:cubicBezTo>
                  <a:cubicBezTo>
                    <a:pt x="1596" y="2369"/>
                    <a:pt x="1977" y="1703"/>
                    <a:pt x="1679" y="1179"/>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099;p59">
              <a:extLst>
                <a:ext uri="{FF2B5EF4-FFF2-40B4-BE49-F238E27FC236}">
                  <a16:creationId xmlns:a16="http://schemas.microsoft.com/office/drawing/2014/main" id="{BBF5FD29-F60A-2D42-9396-2ED92E01375F}"/>
                </a:ext>
              </a:extLst>
            </p:cNvPr>
            <p:cNvSpPr/>
            <p:nvPr/>
          </p:nvSpPr>
          <p:spPr>
            <a:xfrm>
              <a:off x="2004400" y="3241900"/>
              <a:ext cx="49450" cy="59250"/>
            </a:xfrm>
            <a:custGeom>
              <a:avLst/>
              <a:gdLst/>
              <a:ahLst/>
              <a:cxnLst/>
              <a:rect l="l" t="t" r="r" b="b"/>
              <a:pathLst>
                <a:path w="1978" h="2370" extrusionOk="0">
                  <a:moveTo>
                    <a:pt x="989" y="0"/>
                  </a:moveTo>
                  <a:lnTo>
                    <a:pt x="310" y="1191"/>
                  </a:lnTo>
                  <a:cubicBezTo>
                    <a:pt x="1" y="1715"/>
                    <a:pt x="382" y="2370"/>
                    <a:pt x="989" y="2370"/>
                  </a:cubicBezTo>
                  <a:cubicBezTo>
                    <a:pt x="1596" y="2370"/>
                    <a:pt x="1977" y="1715"/>
                    <a:pt x="1679" y="1191"/>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100;p59">
              <a:extLst>
                <a:ext uri="{FF2B5EF4-FFF2-40B4-BE49-F238E27FC236}">
                  <a16:creationId xmlns:a16="http://schemas.microsoft.com/office/drawing/2014/main" id="{345660E7-21AE-774B-896F-D4B790917873}"/>
                </a:ext>
              </a:extLst>
            </p:cNvPr>
            <p:cNvSpPr/>
            <p:nvPr/>
          </p:nvSpPr>
          <p:spPr>
            <a:xfrm>
              <a:off x="2004400" y="3364825"/>
              <a:ext cx="49450" cy="59250"/>
            </a:xfrm>
            <a:custGeom>
              <a:avLst/>
              <a:gdLst/>
              <a:ahLst/>
              <a:cxnLst/>
              <a:rect l="l" t="t" r="r" b="b"/>
              <a:pathLst>
                <a:path w="1978" h="2370" extrusionOk="0">
                  <a:moveTo>
                    <a:pt x="989" y="1"/>
                  </a:moveTo>
                  <a:lnTo>
                    <a:pt x="310" y="1191"/>
                  </a:lnTo>
                  <a:cubicBezTo>
                    <a:pt x="1" y="1715"/>
                    <a:pt x="382" y="2370"/>
                    <a:pt x="989" y="2370"/>
                  </a:cubicBezTo>
                  <a:cubicBezTo>
                    <a:pt x="1596" y="2370"/>
                    <a:pt x="1977" y="1715"/>
                    <a:pt x="1679" y="1191"/>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101;p59">
              <a:extLst>
                <a:ext uri="{FF2B5EF4-FFF2-40B4-BE49-F238E27FC236}">
                  <a16:creationId xmlns:a16="http://schemas.microsoft.com/office/drawing/2014/main" id="{B9F87F83-C3DA-BA45-98E5-219E625A842C}"/>
                </a:ext>
              </a:extLst>
            </p:cNvPr>
            <p:cNvSpPr/>
            <p:nvPr/>
          </p:nvSpPr>
          <p:spPr>
            <a:xfrm>
              <a:off x="2004400" y="3487750"/>
              <a:ext cx="49450" cy="59275"/>
            </a:xfrm>
            <a:custGeom>
              <a:avLst/>
              <a:gdLst/>
              <a:ahLst/>
              <a:cxnLst/>
              <a:rect l="l" t="t" r="r" b="b"/>
              <a:pathLst>
                <a:path w="1978" h="2371" extrusionOk="0">
                  <a:moveTo>
                    <a:pt x="989" y="1"/>
                  </a:moveTo>
                  <a:lnTo>
                    <a:pt x="310" y="1192"/>
                  </a:lnTo>
                  <a:cubicBezTo>
                    <a:pt x="1" y="1715"/>
                    <a:pt x="382" y="2370"/>
                    <a:pt x="989" y="2370"/>
                  </a:cubicBezTo>
                  <a:cubicBezTo>
                    <a:pt x="1596" y="2370"/>
                    <a:pt x="1977" y="1715"/>
                    <a:pt x="1679" y="1192"/>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102;p59">
              <a:extLst>
                <a:ext uri="{FF2B5EF4-FFF2-40B4-BE49-F238E27FC236}">
                  <a16:creationId xmlns:a16="http://schemas.microsoft.com/office/drawing/2014/main" id="{678B7CA5-B519-6B46-B3BF-B60C9FC1C6D8}"/>
                </a:ext>
              </a:extLst>
            </p:cNvPr>
            <p:cNvSpPr/>
            <p:nvPr/>
          </p:nvSpPr>
          <p:spPr>
            <a:xfrm>
              <a:off x="2108275" y="2934725"/>
              <a:ext cx="49450" cy="59250"/>
            </a:xfrm>
            <a:custGeom>
              <a:avLst/>
              <a:gdLst/>
              <a:ahLst/>
              <a:cxnLst/>
              <a:rect l="l" t="t" r="r" b="b"/>
              <a:pathLst>
                <a:path w="1978" h="2370" extrusionOk="0">
                  <a:moveTo>
                    <a:pt x="989" y="0"/>
                  </a:moveTo>
                  <a:lnTo>
                    <a:pt x="299" y="1191"/>
                  </a:lnTo>
                  <a:cubicBezTo>
                    <a:pt x="1" y="1715"/>
                    <a:pt x="382" y="2370"/>
                    <a:pt x="989" y="2370"/>
                  </a:cubicBezTo>
                  <a:cubicBezTo>
                    <a:pt x="1596" y="2370"/>
                    <a:pt x="1977" y="1715"/>
                    <a:pt x="1668" y="1191"/>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103;p59">
              <a:extLst>
                <a:ext uri="{FF2B5EF4-FFF2-40B4-BE49-F238E27FC236}">
                  <a16:creationId xmlns:a16="http://schemas.microsoft.com/office/drawing/2014/main" id="{1F19181E-7489-6048-8039-2CE8E55AB39E}"/>
                </a:ext>
              </a:extLst>
            </p:cNvPr>
            <p:cNvSpPr/>
            <p:nvPr/>
          </p:nvSpPr>
          <p:spPr>
            <a:xfrm>
              <a:off x="2108275" y="3057650"/>
              <a:ext cx="49450" cy="59250"/>
            </a:xfrm>
            <a:custGeom>
              <a:avLst/>
              <a:gdLst/>
              <a:ahLst/>
              <a:cxnLst/>
              <a:rect l="l" t="t" r="r" b="b"/>
              <a:pathLst>
                <a:path w="1978" h="2370" extrusionOk="0">
                  <a:moveTo>
                    <a:pt x="989" y="0"/>
                  </a:moveTo>
                  <a:lnTo>
                    <a:pt x="299" y="1191"/>
                  </a:lnTo>
                  <a:cubicBezTo>
                    <a:pt x="1" y="1715"/>
                    <a:pt x="382" y="2370"/>
                    <a:pt x="989" y="2370"/>
                  </a:cubicBezTo>
                  <a:cubicBezTo>
                    <a:pt x="1596" y="2370"/>
                    <a:pt x="1977" y="1715"/>
                    <a:pt x="1668" y="1191"/>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104;p59">
              <a:extLst>
                <a:ext uri="{FF2B5EF4-FFF2-40B4-BE49-F238E27FC236}">
                  <a16:creationId xmlns:a16="http://schemas.microsoft.com/office/drawing/2014/main" id="{A50C53C4-C4FB-534A-8427-F0DB5A5F00F6}"/>
                </a:ext>
              </a:extLst>
            </p:cNvPr>
            <p:cNvSpPr/>
            <p:nvPr/>
          </p:nvSpPr>
          <p:spPr>
            <a:xfrm>
              <a:off x="2108275" y="3180575"/>
              <a:ext cx="49450" cy="59275"/>
            </a:xfrm>
            <a:custGeom>
              <a:avLst/>
              <a:gdLst/>
              <a:ahLst/>
              <a:cxnLst/>
              <a:rect l="l" t="t" r="r" b="b"/>
              <a:pathLst>
                <a:path w="1978" h="2371" extrusionOk="0">
                  <a:moveTo>
                    <a:pt x="989" y="1"/>
                  </a:moveTo>
                  <a:lnTo>
                    <a:pt x="299" y="1191"/>
                  </a:lnTo>
                  <a:cubicBezTo>
                    <a:pt x="1" y="1715"/>
                    <a:pt x="382" y="2370"/>
                    <a:pt x="989" y="2370"/>
                  </a:cubicBezTo>
                  <a:cubicBezTo>
                    <a:pt x="1596" y="2370"/>
                    <a:pt x="1977" y="1715"/>
                    <a:pt x="1668" y="1191"/>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105;p59">
              <a:extLst>
                <a:ext uri="{FF2B5EF4-FFF2-40B4-BE49-F238E27FC236}">
                  <a16:creationId xmlns:a16="http://schemas.microsoft.com/office/drawing/2014/main" id="{AFABF7CE-0674-1D42-8C06-B289AE7A6608}"/>
                </a:ext>
              </a:extLst>
            </p:cNvPr>
            <p:cNvSpPr/>
            <p:nvPr/>
          </p:nvSpPr>
          <p:spPr>
            <a:xfrm>
              <a:off x="2108275" y="3303500"/>
              <a:ext cx="49450" cy="59275"/>
            </a:xfrm>
            <a:custGeom>
              <a:avLst/>
              <a:gdLst/>
              <a:ahLst/>
              <a:cxnLst/>
              <a:rect l="l" t="t" r="r" b="b"/>
              <a:pathLst>
                <a:path w="1978" h="2371" extrusionOk="0">
                  <a:moveTo>
                    <a:pt x="989" y="1"/>
                  </a:moveTo>
                  <a:lnTo>
                    <a:pt x="299" y="1180"/>
                  </a:lnTo>
                  <a:cubicBezTo>
                    <a:pt x="1" y="1715"/>
                    <a:pt x="382" y="2370"/>
                    <a:pt x="989" y="2370"/>
                  </a:cubicBezTo>
                  <a:cubicBezTo>
                    <a:pt x="1596" y="2370"/>
                    <a:pt x="1977" y="1715"/>
                    <a:pt x="1668" y="1180"/>
                  </a:cubicBezTo>
                  <a:lnTo>
                    <a:pt x="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106;p59">
              <a:extLst>
                <a:ext uri="{FF2B5EF4-FFF2-40B4-BE49-F238E27FC236}">
                  <a16:creationId xmlns:a16="http://schemas.microsoft.com/office/drawing/2014/main" id="{AAED3290-B673-CE4C-974B-BE1384FBAD3E}"/>
                </a:ext>
              </a:extLst>
            </p:cNvPr>
            <p:cNvSpPr/>
            <p:nvPr/>
          </p:nvSpPr>
          <p:spPr>
            <a:xfrm>
              <a:off x="2108275" y="3426450"/>
              <a:ext cx="49450" cy="59250"/>
            </a:xfrm>
            <a:custGeom>
              <a:avLst/>
              <a:gdLst/>
              <a:ahLst/>
              <a:cxnLst/>
              <a:rect l="l" t="t" r="r" b="b"/>
              <a:pathLst>
                <a:path w="1978" h="2370" extrusionOk="0">
                  <a:moveTo>
                    <a:pt x="989" y="0"/>
                  </a:moveTo>
                  <a:lnTo>
                    <a:pt x="299" y="1179"/>
                  </a:lnTo>
                  <a:cubicBezTo>
                    <a:pt x="1" y="1703"/>
                    <a:pt x="382" y="2370"/>
                    <a:pt x="989" y="2370"/>
                  </a:cubicBezTo>
                  <a:cubicBezTo>
                    <a:pt x="1596" y="2370"/>
                    <a:pt x="1977" y="1703"/>
                    <a:pt x="1668" y="1179"/>
                  </a:cubicBezTo>
                  <a:lnTo>
                    <a:pt x="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8" name="TextBox 247">
            <a:extLst>
              <a:ext uri="{FF2B5EF4-FFF2-40B4-BE49-F238E27FC236}">
                <a16:creationId xmlns:a16="http://schemas.microsoft.com/office/drawing/2014/main" id="{D9428D20-3776-FD4F-8983-91A6FD3F61BD}"/>
              </a:ext>
            </a:extLst>
          </p:cNvPr>
          <p:cNvSpPr txBox="1"/>
          <p:nvPr/>
        </p:nvSpPr>
        <p:spPr>
          <a:xfrm>
            <a:off x="0" y="0"/>
            <a:ext cx="9144000" cy="307777"/>
          </a:xfrm>
          <a:prstGeom prst="rect">
            <a:avLst/>
          </a:prstGeom>
          <a:noFill/>
        </p:spPr>
        <p:txBody>
          <a:bodyPr wrap="square" rtlCol="0">
            <a:spAutoFit/>
          </a:bodyPr>
          <a:lstStyle/>
          <a:p>
            <a:r>
              <a:rPr lang="en-GB" dirty="0"/>
              <a:t>Student ID: </a:t>
            </a:r>
            <a:r>
              <a:rPr lang="en" dirty="0"/>
              <a:t>1904439			Module: BMMB7012D</a:t>
            </a:r>
            <a:r>
              <a:rPr lang="en-GB" dirty="0"/>
              <a:t>			           21</a:t>
            </a:r>
            <a:r>
              <a:rPr lang="en-GB" baseline="30000" dirty="0"/>
              <a:t>st</a:t>
            </a:r>
            <a:r>
              <a:rPr lang="en-GB" dirty="0"/>
              <a:t> July 2020</a:t>
            </a:r>
            <a:endParaRPr lang="en" dirty="0"/>
          </a:p>
        </p:txBody>
      </p:sp>
      <p:pic>
        <p:nvPicPr>
          <p:cNvPr id="4" name="slide 5" descr="slide 5">
            <a:hlinkClick r:id="" action="ppaction://media"/>
            <a:extLst>
              <a:ext uri="{FF2B5EF4-FFF2-40B4-BE49-F238E27FC236}">
                <a16:creationId xmlns:a16="http://schemas.microsoft.com/office/drawing/2014/main" id="{98BEB666-627B-A041-AC82-0F368AC90B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1652" y="520574"/>
            <a:ext cx="812800" cy="812800"/>
          </a:xfrm>
          <a:prstGeom prst="rect">
            <a:avLst/>
          </a:prstGeom>
        </p:spPr>
      </p:pic>
    </p:spTree>
    <p:extLst>
      <p:ext uri="{BB962C8B-B14F-4D97-AF65-F5344CB8AC3E}">
        <p14:creationId xmlns:p14="http://schemas.microsoft.com/office/powerpoint/2010/main" val="1908246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19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grpSp>
        <p:nvGrpSpPr>
          <p:cNvPr id="791" name="Google Shape;791;p46"/>
          <p:cNvGrpSpPr/>
          <p:nvPr/>
        </p:nvGrpSpPr>
        <p:grpSpPr>
          <a:xfrm rot="-3108865">
            <a:off x="377868" y="4286613"/>
            <a:ext cx="448943" cy="711247"/>
            <a:chOff x="-1904298" y="1056455"/>
            <a:chExt cx="581725" cy="921611"/>
          </a:xfrm>
        </p:grpSpPr>
        <p:sp>
          <p:nvSpPr>
            <p:cNvPr id="792" name="Google Shape;792;p46"/>
            <p:cNvSpPr/>
            <p:nvPr/>
          </p:nvSpPr>
          <p:spPr>
            <a:xfrm>
              <a:off x="-1904298" y="1056455"/>
              <a:ext cx="581725" cy="887132"/>
            </a:xfrm>
            <a:custGeom>
              <a:avLst/>
              <a:gdLst/>
              <a:ahLst/>
              <a:cxnLst/>
              <a:rect l="l" t="t" r="r" b="b"/>
              <a:pathLst>
                <a:path w="38196" h="58249" extrusionOk="0">
                  <a:moveTo>
                    <a:pt x="34903" y="0"/>
                  </a:moveTo>
                  <a:cubicBezTo>
                    <a:pt x="34867" y="0"/>
                    <a:pt x="34830" y="5"/>
                    <a:pt x="34790" y="15"/>
                  </a:cubicBezTo>
                  <a:cubicBezTo>
                    <a:pt x="28206" y="1801"/>
                    <a:pt x="22396" y="5385"/>
                    <a:pt x="17002" y="9468"/>
                  </a:cubicBezTo>
                  <a:cubicBezTo>
                    <a:pt x="11918" y="13326"/>
                    <a:pt x="6870" y="17434"/>
                    <a:pt x="3929" y="23232"/>
                  </a:cubicBezTo>
                  <a:cubicBezTo>
                    <a:pt x="1143" y="28733"/>
                    <a:pt x="179" y="34983"/>
                    <a:pt x="83" y="41103"/>
                  </a:cubicBezTo>
                  <a:cubicBezTo>
                    <a:pt x="0" y="46771"/>
                    <a:pt x="310" y="52998"/>
                    <a:pt x="4120" y="57534"/>
                  </a:cubicBezTo>
                  <a:cubicBezTo>
                    <a:pt x="4191" y="57635"/>
                    <a:pt x="4287" y="57668"/>
                    <a:pt x="4373" y="57668"/>
                  </a:cubicBezTo>
                  <a:cubicBezTo>
                    <a:pt x="4388" y="57668"/>
                    <a:pt x="4403" y="57667"/>
                    <a:pt x="4417" y="57665"/>
                  </a:cubicBezTo>
                  <a:lnTo>
                    <a:pt x="4417" y="57665"/>
                  </a:lnTo>
                  <a:cubicBezTo>
                    <a:pt x="4322" y="57903"/>
                    <a:pt x="4429" y="58248"/>
                    <a:pt x="4774" y="58248"/>
                  </a:cubicBezTo>
                  <a:cubicBezTo>
                    <a:pt x="16324" y="58213"/>
                    <a:pt x="26372" y="48259"/>
                    <a:pt x="31444" y="38674"/>
                  </a:cubicBezTo>
                  <a:cubicBezTo>
                    <a:pt x="37648" y="26983"/>
                    <a:pt x="38195" y="13278"/>
                    <a:pt x="35874" y="467"/>
                  </a:cubicBezTo>
                  <a:cubicBezTo>
                    <a:pt x="35836" y="265"/>
                    <a:pt x="35686" y="176"/>
                    <a:pt x="35526" y="176"/>
                  </a:cubicBezTo>
                  <a:cubicBezTo>
                    <a:pt x="35432" y="176"/>
                    <a:pt x="35334" y="207"/>
                    <a:pt x="35254" y="265"/>
                  </a:cubicBezTo>
                  <a:cubicBezTo>
                    <a:pt x="35205" y="116"/>
                    <a:pt x="35081" y="0"/>
                    <a:pt x="34903" y="0"/>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46"/>
            <p:cNvSpPr/>
            <p:nvPr/>
          </p:nvSpPr>
          <p:spPr>
            <a:xfrm>
              <a:off x="-1862965" y="1216748"/>
              <a:ext cx="442995" cy="761317"/>
            </a:xfrm>
            <a:custGeom>
              <a:avLst/>
              <a:gdLst/>
              <a:ahLst/>
              <a:cxnLst/>
              <a:rect l="l" t="t" r="r" b="b"/>
              <a:pathLst>
                <a:path w="29087" h="49988" extrusionOk="0">
                  <a:moveTo>
                    <a:pt x="21381" y="0"/>
                  </a:moveTo>
                  <a:cubicBezTo>
                    <a:pt x="21179" y="0"/>
                    <a:pt x="20962" y="128"/>
                    <a:pt x="20932" y="384"/>
                  </a:cubicBezTo>
                  <a:cubicBezTo>
                    <a:pt x="20491" y="4468"/>
                    <a:pt x="20277" y="13386"/>
                    <a:pt x="20325" y="13540"/>
                  </a:cubicBezTo>
                  <a:cubicBezTo>
                    <a:pt x="17836" y="17624"/>
                    <a:pt x="15348" y="21696"/>
                    <a:pt x="12871" y="25780"/>
                  </a:cubicBezTo>
                  <a:cubicBezTo>
                    <a:pt x="12657" y="26137"/>
                    <a:pt x="12443" y="26494"/>
                    <a:pt x="12228" y="26852"/>
                  </a:cubicBezTo>
                  <a:cubicBezTo>
                    <a:pt x="10454" y="22565"/>
                    <a:pt x="9609" y="18065"/>
                    <a:pt x="9728" y="13433"/>
                  </a:cubicBezTo>
                  <a:cubicBezTo>
                    <a:pt x="9740" y="13171"/>
                    <a:pt x="9544" y="13040"/>
                    <a:pt x="9343" y="13040"/>
                  </a:cubicBezTo>
                  <a:cubicBezTo>
                    <a:pt x="9142" y="13040"/>
                    <a:pt x="8936" y="13171"/>
                    <a:pt x="8930" y="13433"/>
                  </a:cubicBezTo>
                  <a:cubicBezTo>
                    <a:pt x="8799" y="18196"/>
                    <a:pt x="9669" y="22839"/>
                    <a:pt x="11526" y="27245"/>
                  </a:cubicBezTo>
                  <a:cubicBezTo>
                    <a:pt x="11585" y="27387"/>
                    <a:pt x="11716" y="27471"/>
                    <a:pt x="11847" y="27495"/>
                  </a:cubicBezTo>
                  <a:cubicBezTo>
                    <a:pt x="8859" y="32483"/>
                    <a:pt x="6001" y="37567"/>
                    <a:pt x="3692" y="42889"/>
                  </a:cubicBezTo>
                  <a:cubicBezTo>
                    <a:pt x="1668" y="38996"/>
                    <a:pt x="834" y="34745"/>
                    <a:pt x="1227" y="30364"/>
                  </a:cubicBezTo>
                  <a:cubicBezTo>
                    <a:pt x="1251" y="30108"/>
                    <a:pt x="1063" y="29980"/>
                    <a:pt x="864" y="29980"/>
                  </a:cubicBezTo>
                  <a:cubicBezTo>
                    <a:pt x="664" y="29980"/>
                    <a:pt x="453" y="30108"/>
                    <a:pt x="429" y="30364"/>
                  </a:cubicBezTo>
                  <a:cubicBezTo>
                    <a:pt x="1" y="35019"/>
                    <a:pt x="953" y="39556"/>
                    <a:pt x="3180" y="43675"/>
                  </a:cubicBezTo>
                  <a:cubicBezTo>
                    <a:pt x="3215" y="43723"/>
                    <a:pt x="3251" y="43770"/>
                    <a:pt x="3299" y="43806"/>
                  </a:cubicBezTo>
                  <a:cubicBezTo>
                    <a:pt x="2513" y="45663"/>
                    <a:pt x="1799" y="47557"/>
                    <a:pt x="1167" y="49497"/>
                  </a:cubicBezTo>
                  <a:cubicBezTo>
                    <a:pt x="1074" y="49793"/>
                    <a:pt x="1320" y="49988"/>
                    <a:pt x="1563" y="49988"/>
                  </a:cubicBezTo>
                  <a:cubicBezTo>
                    <a:pt x="1722" y="49988"/>
                    <a:pt x="1880" y="49904"/>
                    <a:pt x="1941" y="49712"/>
                  </a:cubicBezTo>
                  <a:cubicBezTo>
                    <a:pt x="3323" y="45449"/>
                    <a:pt x="5132" y="41389"/>
                    <a:pt x="7168" y="37436"/>
                  </a:cubicBezTo>
                  <a:cubicBezTo>
                    <a:pt x="7216" y="37532"/>
                    <a:pt x="7287" y="37603"/>
                    <a:pt x="7430" y="37627"/>
                  </a:cubicBezTo>
                  <a:cubicBezTo>
                    <a:pt x="8398" y="37795"/>
                    <a:pt x="9366" y="37879"/>
                    <a:pt x="10324" y="37879"/>
                  </a:cubicBezTo>
                  <a:cubicBezTo>
                    <a:pt x="13834" y="37879"/>
                    <a:pt x="17225" y="36758"/>
                    <a:pt x="20087" y="34579"/>
                  </a:cubicBezTo>
                  <a:cubicBezTo>
                    <a:pt x="20431" y="34323"/>
                    <a:pt x="20214" y="33799"/>
                    <a:pt x="19894" y="33799"/>
                  </a:cubicBezTo>
                  <a:cubicBezTo>
                    <a:pt x="19826" y="33799"/>
                    <a:pt x="19754" y="33822"/>
                    <a:pt x="19682" y="33876"/>
                  </a:cubicBezTo>
                  <a:cubicBezTo>
                    <a:pt x="16937" y="35970"/>
                    <a:pt x="13691" y="37085"/>
                    <a:pt x="10318" y="37085"/>
                  </a:cubicBezTo>
                  <a:cubicBezTo>
                    <a:pt x="9433" y="37085"/>
                    <a:pt x="8540" y="37009"/>
                    <a:pt x="7644" y="36853"/>
                  </a:cubicBezTo>
                  <a:cubicBezTo>
                    <a:pt x="7615" y="36847"/>
                    <a:pt x="7585" y="36844"/>
                    <a:pt x="7557" y="36844"/>
                  </a:cubicBezTo>
                  <a:cubicBezTo>
                    <a:pt x="7528" y="36844"/>
                    <a:pt x="7502" y="36847"/>
                    <a:pt x="7478" y="36853"/>
                  </a:cubicBezTo>
                  <a:cubicBezTo>
                    <a:pt x="9478" y="33019"/>
                    <a:pt x="11693" y="29281"/>
                    <a:pt x="13943" y="25578"/>
                  </a:cubicBezTo>
                  <a:cubicBezTo>
                    <a:pt x="14872" y="24042"/>
                    <a:pt x="15812" y="22518"/>
                    <a:pt x="16741" y="20982"/>
                  </a:cubicBezTo>
                  <a:cubicBezTo>
                    <a:pt x="16788" y="21006"/>
                    <a:pt x="16848" y="21018"/>
                    <a:pt x="16919" y="21018"/>
                  </a:cubicBezTo>
                  <a:cubicBezTo>
                    <a:pt x="20956" y="20768"/>
                    <a:pt x="24861" y="19946"/>
                    <a:pt x="28659" y="18553"/>
                  </a:cubicBezTo>
                  <a:cubicBezTo>
                    <a:pt x="29087" y="18393"/>
                    <a:pt x="28967" y="17753"/>
                    <a:pt x="28585" y="17753"/>
                  </a:cubicBezTo>
                  <a:cubicBezTo>
                    <a:pt x="28542" y="17753"/>
                    <a:pt x="28495" y="17761"/>
                    <a:pt x="28445" y="17779"/>
                  </a:cubicBezTo>
                  <a:cubicBezTo>
                    <a:pt x="24813" y="19113"/>
                    <a:pt x="21087" y="19910"/>
                    <a:pt x="17229" y="20184"/>
                  </a:cubicBezTo>
                  <a:cubicBezTo>
                    <a:pt x="21075" y="13874"/>
                    <a:pt x="24944" y="7564"/>
                    <a:pt x="28790" y="1265"/>
                  </a:cubicBezTo>
                  <a:cubicBezTo>
                    <a:pt x="28979" y="953"/>
                    <a:pt x="28702" y="663"/>
                    <a:pt x="28427" y="663"/>
                  </a:cubicBezTo>
                  <a:cubicBezTo>
                    <a:pt x="28303" y="663"/>
                    <a:pt x="28180" y="721"/>
                    <a:pt x="28099" y="860"/>
                  </a:cubicBezTo>
                  <a:cubicBezTo>
                    <a:pt x="25790" y="4635"/>
                    <a:pt x="23468" y="8409"/>
                    <a:pt x="21158" y="12183"/>
                  </a:cubicBezTo>
                  <a:cubicBezTo>
                    <a:pt x="21134" y="8242"/>
                    <a:pt x="21313" y="4313"/>
                    <a:pt x="21741" y="384"/>
                  </a:cubicBezTo>
                  <a:cubicBezTo>
                    <a:pt x="21771" y="128"/>
                    <a:pt x="21584" y="0"/>
                    <a:pt x="21381" y="0"/>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4" name="Google Shape;794;p46"/>
          <p:cNvGrpSpPr/>
          <p:nvPr/>
        </p:nvGrpSpPr>
        <p:grpSpPr>
          <a:xfrm rot="-2014239">
            <a:off x="604038" y="4210956"/>
            <a:ext cx="687216" cy="635164"/>
            <a:chOff x="-1855532" y="1600966"/>
            <a:chExt cx="890361" cy="822923"/>
          </a:xfrm>
        </p:grpSpPr>
        <p:sp>
          <p:nvSpPr>
            <p:cNvPr id="795" name="Google Shape;795;p46"/>
            <p:cNvSpPr/>
            <p:nvPr/>
          </p:nvSpPr>
          <p:spPr>
            <a:xfrm>
              <a:off x="-1855532" y="1600966"/>
              <a:ext cx="890361" cy="822923"/>
            </a:xfrm>
            <a:custGeom>
              <a:avLst/>
              <a:gdLst/>
              <a:ahLst/>
              <a:cxnLst/>
              <a:rect l="l" t="t" r="r" b="b"/>
              <a:pathLst>
                <a:path w="58461" h="54033" extrusionOk="0">
                  <a:moveTo>
                    <a:pt x="47321" y="1"/>
                  </a:moveTo>
                  <a:cubicBezTo>
                    <a:pt x="40441" y="1"/>
                    <a:pt x="37679" y="10881"/>
                    <a:pt x="33040" y="10881"/>
                  </a:cubicBezTo>
                  <a:cubicBezTo>
                    <a:pt x="32537" y="10881"/>
                    <a:pt x="32012" y="10754"/>
                    <a:pt x="31457" y="10470"/>
                  </a:cubicBezTo>
                  <a:cubicBezTo>
                    <a:pt x="28833" y="9132"/>
                    <a:pt x="29046" y="767"/>
                    <a:pt x="24301" y="767"/>
                  </a:cubicBezTo>
                  <a:cubicBezTo>
                    <a:pt x="23556" y="767"/>
                    <a:pt x="22689" y="973"/>
                    <a:pt x="21670" y="1445"/>
                  </a:cubicBezTo>
                  <a:cubicBezTo>
                    <a:pt x="14944" y="4554"/>
                    <a:pt x="18014" y="15188"/>
                    <a:pt x="14423" y="15188"/>
                  </a:cubicBezTo>
                  <a:cubicBezTo>
                    <a:pt x="14149" y="15188"/>
                    <a:pt x="13837" y="15126"/>
                    <a:pt x="13479" y="14994"/>
                  </a:cubicBezTo>
                  <a:cubicBezTo>
                    <a:pt x="13466" y="14995"/>
                    <a:pt x="13454" y="14995"/>
                    <a:pt x="13442" y="14995"/>
                  </a:cubicBezTo>
                  <a:cubicBezTo>
                    <a:pt x="13056" y="14995"/>
                    <a:pt x="12597" y="14648"/>
                    <a:pt x="12193" y="14601"/>
                  </a:cubicBezTo>
                  <a:cubicBezTo>
                    <a:pt x="11921" y="14565"/>
                    <a:pt x="11656" y="14547"/>
                    <a:pt x="11398" y="14547"/>
                  </a:cubicBezTo>
                  <a:cubicBezTo>
                    <a:pt x="5868" y="14547"/>
                    <a:pt x="3575" y="22683"/>
                    <a:pt x="2596" y="26960"/>
                  </a:cubicBezTo>
                  <a:cubicBezTo>
                    <a:pt x="1" y="38140"/>
                    <a:pt x="3632" y="48629"/>
                    <a:pt x="3704" y="48677"/>
                  </a:cubicBezTo>
                  <a:cubicBezTo>
                    <a:pt x="8356" y="51599"/>
                    <a:pt x="14802" y="54033"/>
                    <a:pt x="20602" y="54033"/>
                  </a:cubicBezTo>
                  <a:cubicBezTo>
                    <a:pt x="22862" y="54033"/>
                    <a:pt x="25025" y="53663"/>
                    <a:pt x="26945" y="52809"/>
                  </a:cubicBezTo>
                  <a:cubicBezTo>
                    <a:pt x="34374" y="49499"/>
                    <a:pt x="30564" y="43272"/>
                    <a:pt x="30445" y="42355"/>
                  </a:cubicBezTo>
                  <a:cubicBezTo>
                    <a:pt x="30087" y="39653"/>
                    <a:pt x="31775" y="39051"/>
                    <a:pt x="33805" y="39051"/>
                  </a:cubicBezTo>
                  <a:cubicBezTo>
                    <a:pt x="35353" y="39051"/>
                    <a:pt x="37101" y="39402"/>
                    <a:pt x="38291" y="39438"/>
                  </a:cubicBezTo>
                  <a:cubicBezTo>
                    <a:pt x="38426" y="39442"/>
                    <a:pt x="38560" y="39444"/>
                    <a:pt x="38694" y="39444"/>
                  </a:cubicBezTo>
                  <a:cubicBezTo>
                    <a:pt x="43697" y="39444"/>
                    <a:pt x="48722" y="36430"/>
                    <a:pt x="47864" y="30830"/>
                  </a:cubicBezTo>
                  <a:cubicBezTo>
                    <a:pt x="47185" y="26484"/>
                    <a:pt x="43578" y="24353"/>
                    <a:pt x="49531" y="18495"/>
                  </a:cubicBezTo>
                  <a:cubicBezTo>
                    <a:pt x="58461" y="9708"/>
                    <a:pt x="54186" y="695"/>
                    <a:pt x="48043" y="40"/>
                  </a:cubicBezTo>
                  <a:cubicBezTo>
                    <a:pt x="47797" y="14"/>
                    <a:pt x="47556" y="1"/>
                    <a:pt x="47321" y="1"/>
                  </a:cubicBezTo>
                  <a:close/>
                </a:path>
              </a:pathLst>
            </a:custGeom>
            <a:solidFill>
              <a:srgbClr val="75D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46"/>
            <p:cNvSpPr/>
            <p:nvPr/>
          </p:nvSpPr>
          <p:spPr>
            <a:xfrm>
              <a:off x="-1801299" y="1673750"/>
              <a:ext cx="648448" cy="672557"/>
            </a:xfrm>
            <a:custGeom>
              <a:avLst/>
              <a:gdLst/>
              <a:ahLst/>
              <a:cxnLst/>
              <a:rect l="l" t="t" r="r" b="b"/>
              <a:pathLst>
                <a:path w="42577" h="44160" extrusionOk="0">
                  <a:moveTo>
                    <a:pt x="20562" y="1"/>
                  </a:moveTo>
                  <a:cubicBezTo>
                    <a:pt x="20402" y="1"/>
                    <a:pt x="20242" y="87"/>
                    <a:pt x="20181" y="286"/>
                  </a:cubicBezTo>
                  <a:cubicBezTo>
                    <a:pt x="19014" y="4024"/>
                    <a:pt x="18645" y="7906"/>
                    <a:pt x="18645" y="11823"/>
                  </a:cubicBezTo>
                  <a:cubicBezTo>
                    <a:pt x="18645" y="16121"/>
                    <a:pt x="19026" y="20431"/>
                    <a:pt x="17776" y="24622"/>
                  </a:cubicBezTo>
                  <a:cubicBezTo>
                    <a:pt x="17752" y="24705"/>
                    <a:pt x="17752" y="24789"/>
                    <a:pt x="17776" y="24848"/>
                  </a:cubicBezTo>
                  <a:cubicBezTo>
                    <a:pt x="12656" y="28956"/>
                    <a:pt x="7822" y="33397"/>
                    <a:pt x="3762" y="38528"/>
                  </a:cubicBezTo>
                  <a:cubicBezTo>
                    <a:pt x="4298" y="35540"/>
                    <a:pt x="3631" y="32516"/>
                    <a:pt x="3465" y="29492"/>
                  </a:cubicBezTo>
                  <a:cubicBezTo>
                    <a:pt x="3262" y="25693"/>
                    <a:pt x="3607" y="21931"/>
                    <a:pt x="5060" y="18395"/>
                  </a:cubicBezTo>
                  <a:cubicBezTo>
                    <a:pt x="5175" y="18100"/>
                    <a:pt x="4939" y="17910"/>
                    <a:pt x="4689" y="17910"/>
                  </a:cubicBezTo>
                  <a:cubicBezTo>
                    <a:pt x="4524" y="17910"/>
                    <a:pt x="4354" y="17992"/>
                    <a:pt x="4274" y="18181"/>
                  </a:cubicBezTo>
                  <a:cubicBezTo>
                    <a:pt x="2988" y="21348"/>
                    <a:pt x="2548" y="24693"/>
                    <a:pt x="2607" y="28098"/>
                  </a:cubicBezTo>
                  <a:cubicBezTo>
                    <a:pt x="2679" y="31885"/>
                    <a:pt x="3822" y="35814"/>
                    <a:pt x="2703" y="39517"/>
                  </a:cubicBezTo>
                  <a:cubicBezTo>
                    <a:pt x="2667" y="39659"/>
                    <a:pt x="2691" y="39767"/>
                    <a:pt x="2762" y="39862"/>
                  </a:cubicBezTo>
                  <a:cubicBezTo>
                    <a:pt x="1869" y="41064"/>
                    <a:pt x="1000" y="42291"/>
                    <a:pt x="190" y="43565"/>
                  </a:cubicBezTo>
                  <a:cubicBezTo>
                    <a:pt x="0" y="43871"/>
                    <a:pt x="281" y="44160"/>
                    <a:pt x="562" y="44160"/>
                  </a:cubicBezTo>
                  <a:cubicBezTo>
                    <a:pt x="686" y="44160"/>
                    <a:pt x="809" y="44104"/>
                    <a:pt x="893" y="43969"/>
                  </a:cubicBezTo>
                  <a:cubicBezTo>
                    <a:pt x="1988" y="42219"/>
                    <a:pt x="3203" y="40540"/>
                    <a:pt x="4477" y="38933"/>
                  </a:cubicBezTo>
                  <a:cubicBezTo>
                    <a:pt x="4665" y="38923"/>
                    <a:pt x="4852" y="38919"/>
                    <a:pt x="5039" y="38919"/>
                  </a:cubicBezTo>
                  <a:cubicBezTo>
                    <a:pt x="8447" y="38919"/>
                    <a:pt x="11650" y="40492"/>
                    <a:pt x="15025" y="40910"/>
                  </a:cubicBezTo>
                  <a:cubicBezTo>
                    <a:pt x="15977" y="41029"/>
                    <a:pt x="16929" y="41086"/>
                    <a:pt x="17878" y="41086"/>
                  </a:cubicBezTo>
                  <a:cubicBezTo>
                    <a:pt x="19862" y="41086"/>
                    <a:pt x="21836" y="40837"/>
                    <a:pt x="23777" y="40386"/>
                  </a:cubicBezTo>
                  <a:cubicBezTo>
                    <a:pt x="24256" y="40274"/>
                    <a:pt x="24099" y="39590"/>
                    <a:pt x="23657" y="39590"/>
                  </a:cubicBezTo>
                  <a:cubicBezTo>
                    <a:pt x="23627" y="39590"/>
                    <a:pt x="23595" y="39593"/>
                    <a:pt x="23562" y="39600"/>
                  </a:cubicBezTo>
                  <a:cubicBezTo>
                    <a:pt x="21684" y="40042"/>
                    <a:pt x="19777" y="40275"/>
                    <a:pt x="17868" y="40275"/>
                  </a:cubicBezTo>
                  <a:cubicBezTo>
                    <a:pt x="16281" y="40275"/>
                    <a:pt x="14694" y="40114"/>
                    <a:pt x="13120" y="39778"/>
                  </a:cubicBezTo>
                  <a:cubicBezTo>
                    <a:pt x="10418" y="39207"/>
                    <a:pt x="7882" y="38147"/>
                    <a:pt x="5119" y="38124"/>
                  </a:cubicBezTo>
                  <a:cubicBezTo>
                    <a:pt x="9632" y="32647"/>
                    <a:pt x="15037" y="27991"/>
                    <a:pt x="20657" y="23622"/>
                  </a:cubicBezTo>
                  <a:cubicBezTo>
                    <a:pt x="20693" y="23634"/>
                    <a:pt x="20717" y="23657"/>
                    <a:pt x="20764" y="23669"/>
                  </a:cubicBezTo>
                  <a:cubicBezTo>
                    <a:pt x="23741" y="24158"/>
                    <a:pt x="26479" y="25479"/>
                    <a:pt x="29503" y="25872"/>
                  </a:cubicBezTo>
                  <a:cubicBezTo>
                    <a:pt x="30510" y="26003"/>
                    <a:pt x="31519" y="26065"/>
                    <a:pt x="32526" y="26065"/>
                  </a:cubicBezTo>
                  <a:cubicBezTo>
                    <a:pt x="34258" y="26065"/>
                    <a:pt x="35986" y="25882"/>
                    <a:pt x="37695" y="25551"/>
                  </a:cubicBezTo>
                  <a:cubicBezTo>
                    <a:pt x="38177" y="25461"/>
                    <a:pt x="38015" y="24769"/>
                    <a:pt x="37566" y="24769"/>
                  </a:cubicBezTo>
                  <a:cubicBezTo>
                    <a:pt x="37539" y="24769"/>
                    <a:pt x="37510" y="24771"/>
                    <a:pt x="37481" y="24777"/>
                  </a:cubicBezTo>
                  <a:cubicBezTo>
                    <a:pt x="35839" y="25091"/>
                    <a:pt x="34184" y="25260"/>
                    <a:pt x="32529" y="25260"/>
                  </a:cubicBezTo>
                  <a:cubicBezTo>
                    <a:pt x="31109" y="25260"/>
                    <a:pt x="29689" y="25136"/>
                    <a:pt x="28277" y="24872"/>
                  </a:cubicBezTo>
                  <a:cubicBezTo>
                    <a:pt x="25955" y="24431"/>
                    <a:pt x="23788" y="23455"/>
                    <a:pt x="21479" y="22991"/>
                  </a:cubicBezTo>
                  <a:cubicBezTo>
                    <a:pt x="21872" y="22693"/>
                    <a:pt x="22253" y="22395"/>
                    <a:pt x="22645" y="22098"/>
                  </a:cubicBezTo>
                  <a:cubicBezTo>
                    <a:pt x="29956" y="16538"/>
                    <a:pt x="37481" y="10965"/>
                    <a:pt x="42386" y="3036"/>
                  </a:cubicBezTo>
                  <a:cubicBezTo>
                    <a:pt x="42576" y="2730"/>
                    <a:pt x="42301" y="2441"/>
                    <a:pt x="42023" y="2441"/>
                  </a:cubicBezTo>
                  <a:cubicBezTo>
                    <a:pt x="41901" y="2441"/>
                    <a:pt x="41779" y="2497"/>
                    <a:pt x="41695" y="2631"/>
                  </a:cubicBezTo>
                  <a:cubicBezTo>
                    <a:pt x="36385" y="11192"/>
                    <a:pt x="27991" y="16954"/>
                    <a:pt x="20145" y="22991"/>
                  </a:cubicBezTo>
                  <a:cubicBezTo>
                    <a:pt x="19681" y="23360"/>
                    <a:pt x="19216" y="23717"/>
                    <a:pt x="18740" y="24086"/>
                  </a:cubicBezTo>
                  <a:cubicBezTo>
                    <a:pt x="19645" y="20538"/>
                    <a:pt x="19514" y="16919"/>
                    <a:pt x="19467" y="13263"/>
                  </a:cubicBezTo>
                  <a:cubicBezTo>
                    <a:pt x="19395" y="8941"/>
                    <a:pt x="19669" y="4655"/>
                    <a:pt x="20955" y="500"/>
                  </a:cubicBezTo>
                  <a:cubicBezTo>
                    <a:pt x="21048" y="199"/>
                    <a:pt x="20804" y="1"/>
                    <a:pt x="20562" y="1"/>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7" name="Google Shape;797;p46"/>
          <p:cNvSpPr/>
          <p:nvPr/>
        </p:nvSpPr>
        <p:spPr>
          <a:xfrm flipH="1">
            <a:off x="578963" y="4441778"/>
            <a:ext cx="2817107" cy="719102"/>
          </a:xfrm>
          <a:custGeom>
            <a:avLst/>
            <a:gdLst/>
            <a:ahLst/>
            <a:cxnLst/>
            <a:rect l="l" t="t" r="r" b="b"/>
            <a:pathLst>
              <a:path w="90025" h="22980" extrusionOk="0">
                <a:moveTo>
                  <a:pt x="45816" y="1"/>
                </a:moveTo>
                <a:cubicBezTo>
                  <a:pt x="39946" y="1"/>
                  <a:pt x="34946" y="4358"/>
                  <a:pt x="32934" y="10502"/>
                </a:cubicBezTo>
                <a:cubicBezTo>
                  <a:pt x="30469" y="8097"/>
                  <a:pt x="27100" y="6609"/>
                  <a:pt x="23373" y="6609"/>
                </a:cubicBezTo>
                <a:cubicBezTo>
                  <a:pt x="16634" y="6609"/>
                  <a:pt x="11038" y="11490"/>
                  <a:pt x="9907" y="17920"/>
                </a:cubicBezTo>
                <a:cubicBezTo>
                  <a:pt x="8990" y="17467"/>
                  <a:pt x="7966" y="17193"/>
                  <a:pt x="6871" y="17193"/>
                </a:cubicBezTo>
                <a:cubicBezTo>
                  <a:pt x="3430" y="17193"/>
                  <a:pt x="584" y="19694"/>
                  <a:pt x="1" y="22980"/>
                </a:cubicBezTo>
                <a:lnTo>
                  <a:pt x="90012" y="22980"/>
                </a:lnTo>
                <a:cubicBezTo>
                  <a:pt x="90012" y="22968"/>
                  <a:pt x="90024" y="22956"/>
                  <a:pt x="90024" y="22956"/>
                </a:cubicBezTo>
                <a:cubicBezTo>
                  <a:pt x="90024" y="17574"/>
                  <a:pt x="85655" y="13205"/>
                  <a:pt x="80273" y="13205"/>
                </a:cubicBezTo>
                <a:cubicBezTo>
                  <a:pt x="78916" y="13205"/>
                  <a:pt x="77618" y="13491"/>
                  <a:pt x="76439" y="14002"/>
                </a:cubicBezTo>
                <a:cubicBezTo>
                  <a:pt x="74879" y="8407"/>
                  <a:pt x="69772" y="4299"/>
                  <a:pt x="63688" y="4299"/>
                </a:cubicBezTo>
                <a:cubicBezTo>
                  <a:pt x="61116" y="4299"/>
                  <a:pt x="58723" y="5049"/>
                  <a:pt x="56699" y="6311"/>
                </a:cubicBezTo>
                <a:cubicBezTo>
                  <a:pt x="54163" y="2477"/>
                  <a:pt x="50233" y="1"/>
                  <a:pt x="45816"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46"/>
          <p:cNvSpPr/>
          <p:nvPr/>
        </p:nvSpPr>
        <p:spPr>
          <a:xfrm flipH="1">
            <a:off x="154419" y="4816944"/>
            <a:ext cx="1347267" cy="343936"/>
          </a:xfrm>
          <a:custGeom>
            <a:avLst/>
            <a:gdLst/>
            <a:ahLst/>
            <a:cxnLst/>
            <a:rect l="l" t="t" r="r" b="b"/>
            <a:pathLst>
              <a:path w="43054" h="10991" extrusionOk="0">
                <a:moveTo>
                  <a:pt x="21920" y="1"/>
                </a:moveTo>
                <a:cubicBezTo>
                  <a:pt x="19110" y="1"/>
                  <a:pt x="16717" y="2084"/>
                  <a:pt x="15753" y="5025"/>
                </a:cubicBezTo>
                <a:cubicBezTo>
                  <a:pt x="14574" y="3882"/>
                  <a:pt x="12967" y="3168"/>
                  <a:pt x="11181" y="3168"/>
                </a:cubicBezTo>
                <a:cubicBezTo>
                  <a:pt x="7954" y="3168"/>
                  <a:pt x="5275" y="5502"/>
                  <a:pt x="4739" y="8573"/>
                </a:cubicBezTo>
                <a:cubicBezTo>
                  <a:pt x="4299" y="8359"/>
                  <a:pt x="3811" y="8228"/>
                  <a:pt x="3287" y="8228"/>
                </a:cubicBezTo>
                <a:cubicBezTo>
                  <a:pt x="1644" y="8228"/>
                  <a:pt x="275" y="9419"/>
                  <a:pt x="1" y="10990"/>
                </a:cubicBezTo>
                <a:lnTo>
                  <a:pt x="43054" y="10990"/>
                </a:lnTo>
                <a:cubicBezTo>
                  <a:pt x="43054" y="10990"/>
                  <a:pt x="43054" y="10990"/>
                  <a:pt x="43054" y="10978"/>
                </a:cubicBezTo>
                <a:cubicBezTo>
                  <a:pt x="43054" y="8407"/>
                  <a:pt x="40970" y="6323"/>
                  <a:pt x="38398" y="6323"/>
                </a:cubicBezTo>
                <a:cubicBezTo>
                  <a:pt x="37744" y="6323"/>
                  <a:pt x="37124" y="6454"/>
                  <a:pt x="36565" y="6704"/>
                </a:cubicBezTo>
                <a:cubicBezTo>
                  <a:pt x="35815" y="4025"/>
                  <a:pt x="33374" y="2061"/>
                  <a:pt x="30469" y="2061"/>
                </a:cubicBezTo>
                <a:cubicBezTo>
                  <a:pt x="29231" y="2061"/>
                  <a:pt x="28088" y="2418"/>
                  <a:pt x="27123" y="3025"/>
                </a:cubicBezTo>
                <a:cubicBezTo>
                  <a:pt x="25909" y="1191"/>
                  <a:pt x="24028" y="1"/>
                  <a:pt x="21920"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46"/>
          <p:cNvSpPr/>
          <p:nvPr/>
        </p:nvSpPr>
        <p:spPr>
          <a:xfrm flipH="1">
            <a:off x="1797672" y="4877626"/>
            <a:ext cx="1109502" cy="283238"/>
          </a:xfrm>
          <a:custGeom>
            <a:avLst/>
            <a:gdLst/>
            <a:ahLst/>
            <a:cxnLst/>
            <a:rect l="l" t="t" r="r" b="b"/>
            <a:pathLst>
              <a:path w="43054" h="10991" extrusionOk="0">
                <a:moveTo>
                  <a:pt x="21920" y="1"/>
                </a:moveTo>
                <a:cubicBezTo>
                  <a:pt x="19110" y="1"/>
                  <a:pt x="16717" y="2084"/>
                  <a:pt x="15753" y="5025"/>
                </a:cubicBezTo>
                <a:cubicBezTo>
                  <a:pt x="14574" y="3882"/>
                  <a:pt x="12967" y="3168"/>
                  <a:pt x="11181" y="3168"/>
                </a:cubicBezTo>
                <a:cubicBezTo>
                  <a:pt x="7954" y="3168"/>
                  <a:pt x="5275" y="5502"/>
                  <a:pt x="4739" y="8573"/>
                </a:cubicBezTo>
                <a:cubicBezTo>
                  <a:pt x="4299" y="8359"/>
                  <a:pt x="3811" y="8228"/>
                  <a:pt x="3287" y="8228"/>
                </a:cubicBezTo>
                <a:cubicBezTo>
                  <a:pt x="1644" y="8228"/>
                  <a:pt x="275" y="9419"/>
                  <a:pt x="1" y="10990"/>
                </a:cubicBezTo>
                <a:lnTo>
                  <a:pt x="43054" y="10990"/>
                </a:lnTo>
                <a:cubicBezTo>
                  <a:pt x="43054" y="10990"/>
                  <a:pt x="43054" y="10990"/>
                  <a:pt x="43054" y="10978"/>
                </a:cubicBezTo>
                <a:cubicBezTo>
                  <a:pt x="43054" y="8407"/>
                  <a:pt x="40970" y="6323"/>
                  <a:pt x="38398" y="6323"/>
                </a:cubicBezTo>
                <a:cubicBezTo>
                  <a:pt x="37744" y="6323"/>
                  <a:pt x="37124" y="6454"/>
                  <a:pt x="36565" y="6704"/>
                </a:cubicBezTo>
                <a:cubicBezTo>
                  <a:pt x="35815" y="4025"/>
                  <a:pt x="33374" y="2061"/>
                  <a:pt x="30469" y="2061"/>
                </a:cubicBezTo>
                <a:cubicBezTo>
                  <a:pt x="29231" y="2061"/>
                  <a:pt x="28088" y="2418"/>
                  <a:pt x="27123" y="3025"/>
                </a:cubicBezTo>
                <a:cubicBezTo>
                  <a:pt x="25909" y="1191"/>
                  <a:pt x="24028" y="1"/>
                  <a:pt x="21920"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846;p47">
            <a:extLst>
              <a:ext uri="{FF2B5EF4-FFF2-40B4-BE49-F238E27FC236}">
                <a16:creationId xmlns:a16="http://schemas.microsoft.com/office/drawing/2014/main" id="{EB981116-1AC6-DA41-B819-2FCB8FA4AF3E}"/>
              </a:ext>
            </a:extLst>
          </p:cNvPr>
          <p:cNvSpPr txBox="1">
            <a:spLocks noGrp="1"/>
          </p:cNvSpPr>
          <p:nvPr>
            <p:ph type="title"/>
          </p:nvPr>
        </p:nvSpPr>
        <p:spPr>
          <a:xfrm>
            <a:off x="717525" y="542750"/>
            <a:ext cx="7708800" cy="572700"/>
          </a:xfrm>
          <a:prstGeom prst="rect">
            <a:avLst/>
          </a:prstGeom>
        </p:spPr>
        <p:txBody>
          <a:bodyPr spcFirstLastPara="1" wrap="square" lIns="91425" tIns="91425" rIns="91425" bIns="91425" anchor="t" anchorCtr="0">
            <a:noAutofit/>
          </a:bodyPr>
          <a:lstStyle/>
          <a:p>
            <a:pPr lvl="0" algn="r"/>
            <a:r>
              <a:rPr lang="en" dirty="0"/>
              <a:t>How to overcome challenges of </a:t>
            </a:r>
            <a:r>
              <a:rPr lang="en" dirty="0">
                <a:solidFill>
                  <a:srgbClr val="00B0F0"/>
                </a:solidFill>
                <a:sym typeface="Open Sans"/>
              </a:rPr>
              <a:t>Sustainable Marketing</a:t>
            </a:r>
            <a:endParaRPr dirty="0"/>
          </a:p>
        </p:txBody>
      </p:sp>
      <p:grpSp>
        <p:nvGrpSpPr>
          <p:cNvPr id="56" name="Google Shape;851;p47">
            <a:extLst>
              <a:ext uri="{FF2B5EF4-FFF2-40B4-BE49-F238E27FC236}">
                <a16:creationId xmlns:a16="http://schemas.microsoft.com/office/drawing/2014/main" id="{315A0D15-4492-EF41-A71C-84845976D673}"/>
              </a:ext>
            </a:extLst>
          </p:cNvPr>
          <p:cNvGrpSpPr/>
          <p:nvPr/>
        </p:nvGrpSpPr>
        <p:grpSpPr>
          <a:xfrm flipH="1">
            <a:off x="7711983" y="1081531"/>
            <a:ext cx="446222" cy="77476"/>
            <a:chOff x="6146875" y="1767300"/>
            <a:chExt cx="331025" cy="57475"/>
          </a:xfrm>
        </p:grpSpPr>
        <p:sp>
          <p:nvSpPr>
            <p:cNvPr id="57" name="Google Shape;852;p47">
              <a:extLst>
                <a:ext uri="{FF2B5EF4-FFF2-40B4-BE49-F238E27FC236}">
                  <a16:creationId xmlns:a16="http://schemas.microsoft.com/office/drawing/2014/main" id="{D543CE3B-52F5-784E-9CF9-7B3585F920F7}"/>
                </a:ext>
              </a:extLst>
            </p:cNvPr>
            <p:cNvSpPr/>
            <p:nvPr/>
          </p:nvSpPr>
          <p:spPr>
            <a:xfrm>
              <a:off x="6277250"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853;p47">
              <a:extLst>
                <a:ext uri="{FF2B5EF4-FFF2-40B4-BE49-F238E27FC236}">
                  <a16:creationId xmlns:a16="http://schemas.microsoft.com/office/drawing/2014/main" id="{644861EF-C0A3-334C-877A-902553EA88A5}"/>
                </a:ext>
              </a:extLst>
            </p:cNvPr>
            <p:cNvSpPr/>
            <p:nvPr/>
          </p:nvSpPr>
          <p:spPr>
            <a:xfrm>
              <a:off x="6146875"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854;p47">
              <a:extLst>
                <a:ext uri="{FF2B5EF4-FFF2-40B4-BE49-F238E27FC236}">
                  <a16:creationId xmlns:a16="http://schemas.microsoft.com/office/drawing/2014/main" id="{1605B5AD-04EB-CE41-BB1D-B91BC8DDEFC3}"/>
                </a:ext>
              </a:extLst>
            </p:cNvPr>
            <p:cNvSpPr/>
            <p:nvPr/>
          </p:nvSpPr>
          <p:spPr>
            <a:xfrm>
              <a:off x="6403775" y="1767300"/>
              <a:ext cx="74125" cy="57475"/>
            </a:xfrm>
            <a:custGeom>
              <a:avLst/>
              <a:gdLst/>
              <a:ahLst/>
              <a:cxnLst/>
              <a:rect l="l" t="t" r="r" b="b"/>
              <a:pathLst>
                <a:path w="2965" h="2299" extrusionOk="0">
                  <a:moveTo>
                    <a:pt x="1488" y="1"/>
                  </a:moveTo>
                  <a:cubicBezTo>
                    <a:pt x="0" y="1"/>
                    <a:pt x="0" y="2299"/>
                    <a:pt x="1488" y="2299"/>
                  </a:cubicBezTo>
                  <a:cubicBezTo>
                    <a:pt x="2965" y="2299"/>
                    <a:pt x="2965" y="1"/>
                    <a:pt x="1488"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CC13B077-FEE1-A249-BAC4-77C4BB3BB2F8}"/>
              </a:ext>
            </a:extLst>
          </p:cNvPr>
          <p:cNvSpPr txBox="1"/>
          <p:nvPr/>
        </p:nvSpPr>
        <p:spPr>
          <a:xfrm>
            <a:off x="947646" y="1463769"/>
            <a:ext cx="7557749" cy="2862322"/>
          </a:xfrm>
          <a:prstGeom prst="rect">
            <a:avLst/>
          </a:prstGeom>
          <a:noFill/>
        </p:spPr>
        <p:txBody>
          <a:bodyPr wrap="square" rtlCol="0">
            <a:spAutoFit/>
          </a:bodyPr>
          <a:lstStyle/>
          <a:p>
            <a:pPr>
              <a:lnSpc>
                <a:spcPct val="150000"/>
              </a:lnSpc>
            </a:pPr>
            <a:r>
              <a:rPr lang="en-GB" sz="1800" dirty="0"/>
              <a:t>Principles of Marketing (P. Kotler and G. Armstrong, 2018 p.589) </a:t>
            </a:r>
          </a:p>
          <a:p>
            <a:pPr marL="285750" indent="-285750">
              <a:lnSpc>
                <a:spcPct val="150000"/>
              </a:lnSpc>
              <a:buFont typeface="Arial" panose="020B0604020202020204" pitchFamily="34" charset="0"/>
              <a:buChar char="•"/>
            </a:pPr>
            <a:r>
              <a:rPr lang="en-GB" sz="1800" dirty="0"/>
              <a:t>Consumer oriented marketing</a:t>
            </a:r>
          </a:p>
          <a:p>
            <a:pPr marL="285750" indent="-285750">
              <a:lnSpc>
                <a:spcPct val="150000"/>
              </a:lnSpc>
              <a:buFont typeface="Arial" panose="020B0604020202020204" pitchFamily="34" charset="0"/>
              <a:buChar char="•"/>
            </a:pPr>
            <a:r>
              <a:rPr lang="en-GB" sz="1800" dirty="0"/>
              <a:t>Customer value marketing</a:t>
            </a:r>
          </a:p>
          <a:p>
            <a:pPr marL="285750" indent="-285750">
              <a:lnSpc>
                <a:spcPct val="150000"/>
              </a:lnSpc>
              <a:buFont typeface="Arial" panose="020B0604020202020204" pitchFamily="34" charset="0"/>
              <a:buChar char="•"/>
            </a:pPr>
            <a:r>
              <a:rPr lang="en-GB" sz="1800" dirty="0"/>
              <a:t>Innovative marketing</a:t>
            </a:r>
          </a:p>
          <a:p>
            <a:pPr marL="285750" indent="-285750">
              <a:lnSpc>
                <a:spcPct val="150000"/>
              </a:lnSpc>
              <a:buFont typeface="Arial" panose="020B0604020202020204" pitchFamily="34" charset="0"/>
              <a:buChar char="•"/>
            </a:pPr>
            <a:r>
              <a:rPr lang="en-GB" sz="1800" dirty="0"/>
              <a:t>Sense of mission marketing</a:t>
            </a:r>
          </a:p>
          <a:p>
            <a:pPr marL="285750" indent="-285750">
              <a:lnSpc>
                <a:spcPct val="150000"/>
              </a:lnSpc>
              <a:buFont typeface="Arial" panose="020B0604020202020204" pitchFamily="34" charset="0"/>
              <a:buChar char="•"/>
            </a:pPr>
            <a:r>
              <a:rPr lang="en-GB" sz="1800" dirty="0"/>
              <a:t>Societal marketing</a:t>
            </a:r>
          </a:p>
          <a:p>
            <a:endParaRPr lang="en-GB" sz="1800" dirty="0"/>
          </a:p>
        </p:txBody>
      </p:sp>
      <p:sp>
        <p:nvSpPr>
          <p:cNvPr id="67" name="TextBox 66">
            <a:extLst>
              <a:ext uri="{FF2B5EF4-FFF2-40B4-BE49-F238E27FC236}">
                <a16:creationId xmlns:a16="http://schemas.microsoft.com/office/drawing/2014/main" id="{2363B22C-FC71-6248-85FA-643E9BFAEBD4}"/>
              </a:ext>
            </a:extLst>
          </p:cNvPr>
          <p:cNvSpPr txBox="1"/>
          <p:nvPr/>
        </p:nvSpPr>
        <p:spPr>
          <a:xfrm>
            <a:off x="0" y="0"/>
            <a:ext cx="9144000" cy="307777"/>
          </a:xfrm>
          <a:prstGeom prst="rect">
            <a:avLst/>
          </a:prstGeom>
          <a:noFill/>
        </p:spPr>
        <p:txBody>
          <a:bodyPr wrap="square" rtlCol="0">
            <a:spAutoFit/>
          </a:bodyPr>
          <a:lstStyle/>
          <a:p>
            <a:r>
              <a:rPr lang="en-GB" dirty="0"/>
              <a:t>Student ID: </a:t>
            </a:r>
            <a:r>
              <a:rPr lang="en" dirty="0"/>
              <a:t>1904439			Module: BMMB7012D</a:t>
            </a:r>
            <a:r>
              <a:rPr lang="en-GB" dirty="0"/>
              <a:t>			           21</a:t>
            </a:r>
            <a:r>
              <a:rPr lang="en-GB" baseline="30000" dirty="0"/>
              <a:t>st</a:t>
            </a:r>
            <a:r>
              <a:rPr lang="en-GB" dirty="0"/>
              <a:t> July 2020</a:t>
            </a:r>
            <a:endParaRPr lang="en" dirty="0"/>
          </a:p>
        </p:txBody>
      </p:sp>
      <p:pic>
        <p:nvPicPr>
          <p:cNvPr id="4" name="Picture 3">
            <a:extLst>
              <a:ext uri="{FF2B5EF4-FFF2-40B4-BE49-F238E27FC236}">
                <a16:creationId xmlns:a16="http://schemas.microsoft.com/office/drawing/2014/main" id="{65EF49F6-734F-A340-BCF9-2CC22E14BFAE}"/>
              </a:ext>
            </a:extLst>
          </p:cNvPr>
          <p:cNvPicPr>
            <a:picLocks noChangeAspect="1"/>
          </p:cNvPicPr>
          <p:nvPr/>
        </p:nvPicPr>
        <p:blipFill>
          <a:blip r:embed="rId5"/>
          <a:stretch>
            <a:fillRect/>
          </a:stretch>
        </p:blipFill>
        <p:spPr>
          <a:xfrm>
            <a:off x="4594262" y="2271442"/>
            <a:ext cx="4064000" cy="2298700"/>
          </a:xfrm>
          <a:prstGeom prst="rect">
            <a:avLst/>
          </a:prstGeom>
        </p:spPr>
      </p:pic>
      <p:pic>
        <p:nvPicPr>
          <p:cNvPr id="5" name="slide 6" descr="slide 6">
            <a:hlinkClick r:id="" action="ppaction://media"/>
            <a:extLst>
              <a:ext uri="{FF2B5EF4-FFF2-40B4-BE49-F238E27FC236}">
                <a16:creationId xmlns:a16="http://schemas.microsoft.com/office/drawing/2014/main" id="{5E42B2BA-C570-C54A-B1E1-758995189E6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48741" y="434686"/>
            <a:ext cx="812800" cy="812800"/>
          </a:xfrm>
          <a:prstGeom prst="rect">
            <a:avLst/>
          </a:prstGeom>
        </p:spPr>
      </p:pic>
    </p:spTree>
    <p:extLst>
      <p:ext uri="{BB962C8B-B14F-4D97-AF65-F5344CB8AC3E}">
        <p14:creationId xmlns:p14="http://schemas.microsoft.com/office/powerpoint/2010/main" val="2303244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098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sp>
        <p:nvSpPr>
          <p:cNvPr id="797" name="Google Shape;797;p46"/>
          <p:cNvSpPr/>
          <p:nvPr/>
        </p:nvSpPr>
        <p:spPr>
          <a:xfrm flipH="1">
            <a:off x="578963" y="4441778"/>
            <a:ext cx="2817107" cy="719102"/>
          </a:xfrm>
          <a:custGeom>
            <a:avLst/>
            <a:gdLst/>
            <a:ahLst/>
            <a:cxnLst/>
            <a:rect l="l" t="t" r="r" b="b"/>
            <a:pathLst>
              <a:path w="90025" h="22980" extrusionOk="0">
                <a:moveTo>
                  <a:pt x="45816" y="1"/>
                </a:moveTo>
                <a:cubicBezTo>
                  <a:pt x="39946" y="1"/>
                  <a:pt x="34946" y="4358"/>
                  <a:pt x="32934" y="10502"/>
                </a:cubicBezTo>
                <a:cubicBezTo>
                  <a:pt x="30469" y="8097"/>
                  <a:pt x="27100" y="6609"/>
                  <a:pt x="23373" y="6609"/>
                </a:cubicBezTo>
                <a:cubicBezTo>
                  <a:pt x="16634" y="6609"/>
                  <a:pt x="11038" y="11490"/>
                  <a:pt x="9907" y="17920"/>
                </a:cubicBezTo>
                <a:cubicBezTo>
                  <a:pt x="8990" y="17467"/>
                  <a:pt x="7966" y="17193"/>
                  <a:pt x="6871" y="17193"/>
                </a:cubicBezTo>
                <a:cubicBezTo>
                  <a:pt x="3430" y="17193"/>
                  <a:pt x="584" y="19694"/>
                  <a:pt x="1" y="22980"/>
                </a:cubicBezTo>
                <a:lnTo>
                  <a:pt x="90012" y="22980"/>
                </a:lnTo>
                <a:cubicBezTo>
                  <a:pt x="90012" y="22968"/>
                  <a:pt x="90024" y="22956"/>
                  <a:pt x="90024" y="22956"/>
                </a:cubicBezTo>
                <a:cubicBezTo>
                  <a:pt x="90024" y="17574"/>
                  <a:pt x="85655" y="13205"/>
                  <a:pt x="80273" y="13205"/>
                </a:cubicBezTo>
                <a:cubicBezTo>
                  <a:pt x="78916" y="13205"/>
                  <a:pt x="77618" y="13491"/>
                  <a:pt x="76439" y="14002"/>
                </a:cubicBezTo>
                <a:cubicBezTo>
                  <a:pt x="74879" y="8407"/>
                  <a:pt x="69772" y="4299"/>
                  <a:pt x="63688" y="4299"/>
                </a:cubicBezTo>
                <a:cubicBezTo>
                  <a:pt x="61116" y="4299"/>
                  <a:pt x="58723" y="5049"/>
                  <a:pt x="56699" y="6311"/>
                </a:cubicBezTo>
                <a:cubicBezTo>
                  <a:pt x="54163" y="2477"/>
                  <a:pt x="50233" y="1"/>
                  <a:pt x="45816"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46"/>
          <p:cNvSpPr/>
          <p:nvPr/>
        </p:nvSpPr>
        <p:spPr>
          <a:xfrm flipH="1">
            <a:off x="1797672" y="4877626"/>
            <a:ext cx="1109502" cy="283238"/>
          </a:xfrm>
          <a:custGeom>
            <a:avLst/>
            <a:gdLst/>
            <a:ahLst/>
            <a:cxnLst/>
            <a:rect l="l" t="t" r="r" b="b"/>
            <a:pathLst>
              <a:path w="43054" h="10991" extrusionOk="0">
                <a:moveTo>
                  <a:pt x="21920" y="1"/>
                </a:moveTo>
                <a:cubicBezTo>
                  <a:pt x="19110" y="1"/>
                  <a:pt x="16717" y="2084"/>
                  <a:pt x="15753" y="5025"/>
                </a:cubicBezTo>
                <a:cubicBezTo>
                  <a:pt x="14574" y="3882"/>
                  <a:pt x="12967" y="3168"/>
                  <a:pt x="11181" y="3168"/>
                </a:cubicBezTo>
                <a:cubicBezTo>
                  <a:pt x="7954" y="3168"/>
                  <a:pt x="5275" y="5502"/>
                  <a:pt x="4739" y="8573"/>
                </a:cubicBezTo>
                <a:cubicBezTo>
                  <a:pt x="4299" y="8359"/>
                  <a:pt x="3811" y="8228"/>
                  <a:pt x="3287" y="8228"/>
                </a:cubicBezTo>
                <a:cubicBezTo>
                  <a:pt x="1644" y="8228"/>
                  <a:pt x="275" y="9419"/>
                  <a:pt x="1" y="10990"/>
                </a:cubicBezTo>
                <a:lnTo>
                  <a:pt x="43054" y="10990"/>
                </a:lnTo>
                <a:cubicBezTo>
                  <a:pt x="43054" y="10990"/>
                  <a:pt x="43054" y="10990"/>
                  <a:pt x="43054" y="10978"/>
                </a:cubicBezTo>
                <a:cubicBezTo>
                  <a:pt x="43054" y="8407"/>
                  <a:pt x="40970" y="6323"/>
                  <a:pt x="38398" y="6323"/>
                </a:cubicBezTo>
                <a:cubicBezTo>
                  <a:pt x="37744" y="6323"/>
                  <a:pt x="37124" y="6454"/>
                  <a:pt x="36565" y="6704"/>
                </a:cubicBezTo>
                <a:cubicBezTo>
                  <a:pt x="35815" y="4025"/>
                  <a:pt x="33374" y="2061"/>
                  <a:pt x="30469" y="2061"/>
                </a:cubicBezTo>
                <a:cubicBezTo>
                  <a:pt x="29231" y="2061"/>
                  <a:pt x="28088" y="2418"/>
                  <a:pt x="27123" y="3025"/>
                </a:cubicBezTo>
                <a:cubicBezTo>
                  <a:pt x="25909" y="1191"/>
                  <a:pt x="24028" y="1"/>
                  <a:pt x="21920"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846;p47">
            <a:extLst>
              <a:ext uri="{FF2B5EF4-FFF2-40B4-BE49-F238E27FC236}">
                <a16:creationId xmlns:a16="http://schemas.microsoft.com/office/drawing/2014/main" id="{EB981116-1AC6-DA41-B819-2FCB8FA4AF3E}"/>
              </a:ext>
            </a:extLst>
          </p:cNvPr>
          <p:cNvSpPr txBox="1">
            <a:spLocks noGrp="1"/>
          </p:cNvSpPr>
          <p:nvPr>
            <p:ph type="title"/>
          </p:nvPr>
        </p:nvSpPr>
        <p:spPr>
          <a:xfrm>
            <a:off x="717525" y="542750"/>
            <a:ext cx="7708800" cy="5727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How to overcome challenges of </a:t>
            </a:r>
            <a:r>
              <a:rPr lang="en" dirty="0">
                <a:solidFill>
                  <a:srgbClr val="00B0F0"/>
                </a:solidFill>
                <a:sym typeface="Open Sans"/>
              </a:rPr>
              <a:t>Sustainable Marketing</a:t>
            </a:r>
            <a:endParaRPr dirty="0"/>
          </a:p>
        </p:txBody>
      </p:sp>
      <p:grpSp>
        <p:nvGrpSpPr>
          <p:cNvPr id="56" name="Google Shape;851;p47">
            <a:extLst>
              <a:ext uri="{FF2B5EF4-FFF2-40B4-BE49-F238E27FC236}">
                <a16:creationId xmlns:a16="http://schemas.microsoft.com/office/drawing/2014/main" id="{315A0D15-4492-EF41-A71C-84845976D673}"/>
              </a:ext>
            </a:extLst>
          </p:cNvPr>
          <p:cNvGrpSpPr/>
          <p:nvPr/>
        </p:nvGrpSpPr>
        <p:grpSpPr>
          <a:xfrm flipH="1">
            <a:off x="7711983" y="1081531"/>
            <a:ext cx="446222" cy="77476"/>
            <a:chOff x="6146875" y="1767300"/>
            <a:chExt cx="331025" cy="57475"/>
          </a:xfrm>
        </p:grpSpPr>
        <p:sp>
          <p:nvSpPr>
            <p:cNvPr id="57" name="Google Shape;852;p47">
              <a:extLst>
                <a:ext uri="{FF2B5EF4-FFF2-40B4-BE49-F238E27FC236}">
                  <a16:creationId xmlns:a16="http://schemas.microsoft.com/office/drawing/2014/main" id="{D543CE3B-52F5-784E-9CF9-7B3585F920F7}"/>
                </a:ext>
              </a:extLst>
            </p:cNvPr>
            <p:cNvSpPr/>
            <p:nvPr/>
          </p:nvSpPr>
          <p:spPr>
            <a:xfrm>
              <a:off x="6277250"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853;p47">
              <a:extLst>
                <a:ext uri="{FF2B5EF4-FFF2-40B4-BE49-F238E27FC236}">
                  <a16:creationId xmlns:a16="http://schemas.microsoft.com/office/drawing/2014/main" id="{644861EF-C0A3-334C-877A-902553EA88A5}"/>
                </a:ext>
              </a:extLst>
            </p:cNvPr>
            <p:cNvSpPr/>
            <p:nvPr/>
          </p:nvSpPr>
          <p:spPr>
            <a:xfrm>
              <a:off x="6146875"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854;p47">
              <a:extLst>
                <a:ext uri="{FF2B5EF4-FFF2-40B4-BE49-F238E27FC236}">
                  <a16:creationId xmlns:a16="http://schemas.microsoft.com/office/drawing/2014/main" id="{1605B5AD-04EB-CE41-BB1D-B91BC8DDEFC3}"/>
                </a:ext>
              </a:extLst>
            </p:cNvPr>
            <p:cNvSpPr/>
            <p:nvPr/>
          </p:nvSpPr>
          <p:spPr>
            <a:xfrm>
              <a:off x="6403775" y="1767300"/>
              <a:ext cx="74125" cy="57475"/>
            </a:xfrm>
            <a:custGeom>
              <a:avLst/>
              <a:gdLst/>
              <a:ahLst/>
              <a:cxnLst/>
              <a:rect l="l" t="t" r="r" b="b"/>
              <a:pathLst>
                <a:path w="2965" h="2299" extrusionOk="0">
                  <a:moveTo>
                    <a:pt x="1488" y="1"/>
                  </a:moveTo>
                  <a:cubicBezTo>
                    <a:pt x="0" y="1"/>
                    <a:pt x="0" y="2299"/>
                    <a:pt x="1488" y="2299"/>
                  </a:cubicBezTo>
                  <a:cubicBezTo>
                    <a:pt x="2965" y="2299"/>
                    <a:pt x="2965" y="1"/>
                    <a:pt x="1488"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CC13B077-FEE1-A249-BAC4-77C4BB3BB2F8}"/>
              </a:ext>
            </a:extLst>
          </p:cNvPr>
          <p:cNvSpPr txBox="1"/>
          <p:nvPr/>
        </p:nvSpPr>
        <p:spPr>
          <a:xfrm>
            <a:off x="1022783" y="1774613"/>
            <a:ext cx="7557749" cy="170296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800" dirty="0"/>
              <a:t>Collaboration with government and NGOs (Deloitte, 2012)</a:t>
            </a:r>
          </a:p>
          <a:p>
            <a:pPr marL="285750" indent="-285750">
              <a:lnSpc>
                <a:spcPct val="150000"/>
              </a:lnSpc>
              <a:buFont typeface="Arial" panose="020B0604020202020204" pitchFamily="34" charset="0"/>
              <a:buChar char="•"/>
            </a:pPr>
            <a:r>
              <a:rPr lang="en-US" sz="1800" dirty="0"/>
              <a:t>Green Marketing (Gordon et al, 2011)</a:t>
            </a:r>
          </a:p>
          <a:p>
            <a:pPr marL="285750" indent="-285750">
              <a:lnSpc>
                <a:spcPct val="150000"/>
              </a:lnSpc>
              <a:buFont typeface="Arial" panose="020B0604020202020204" pitchFamily="34" charset="0"/>
              <a:buChar char="•"/>
            </a:pPr>
            <a:r>
              <a:rPr lang="en-US" sz="1800" dirty="0"/>
              <a:t>Social Marketing (Ibid)</a:t>
            </a:r>
          </a:p>
          <a:p>
            <a:pPr marL="285750" indent="-285750">
              <a:lnSpc>
                <a:spcPct val="150000"/>
              </a:lnSpc>
              <a:buFont typeface="Arial" panose="020B0604020202020204" pitchFamily="34" charset="0"/>
              <a:buChar char="•"/>
            </a:pPr>
            <a:r>
              <a:rPr lang="en-US" sz="1800" dirty="0"/>
              <a:t>Critical Marketing (Ibid)</a:t>
            </a:r>
          </a:p>
        </p:txBody>
      </p:sp>
      <p:sp>
        <p:nvSpPr>
          <p:cNvPr id="154" name="TextBox 153">
            <a:extLst>
              <a:ext uri="{FF2B5EF4-FFF2-40B4-BE49-F238E27FC236}">
                <a16:creationId xmlns:a16="http://schemas.microsoft.com/office/drawing/2014/main" id="{9C46FB90-9C00-1844-A710-4C1CB53D174C}"/>
              </a:ext>
            </a:extLst>
          </p:cNvPr>
          <p:cNvSpPr txBox="1"/>
          <p:nvPr/>
        </p:nvSpPr>
        <p:spPr>
          <a:xfrm>
            <a:off x="0" y="0"/>
            <a:ext cx="9144000" cy="307777"/>
          </a:xfrm>
          <a:prstGeom prst="rect">
            <a:avLst/>
          </a:prstGeom>
          <a:noFill/>
        </p:spPr>
        <p:txBody>
          <a:bodyPr wrap="square" rtlCol="0">
            <a:spAutoFit/>
          </a:bodyPr>
          <a:lstStyle/>
          <a:p>
            <a:r>
              <a:rPr lang="en-GB" dirty="0"/>
              <a:t>Student ID: </a:t>
            </a:r>
            <a:r>
              <a:rPr lang="en" dirty="0"/>
              <a:t>1904439			Module: BMMB7012D</a:t>
            </a:r>
            <a:r>
              <a:rPr lang="en-GB" dirty="0"/>
              <a:t>			           21</a:t>
            </a:r>
            <a:r>
              <a:rPr lang="en-GB" baseline="30000" dirty="0"/>
              <a:t>st</a:t>
            </a:r>
            <a:r>
              <a:rPr lang="en-GB" dirty="0"/>
              <a:t> July 2020</a:t>
            </a:r>
            <a:endParaRPr lang="en" dirty="0"/>
          </a:p>
        </p:txBody>
      </p:sp>
      <p:pic>
        <p:nvPicPr>
          <p:cNvPr id="3" name="Picture 2">
            <a:extLst>
              <a:ext uri="{FF2B5EF4-FFF2-40B4-BE49-F238E27FC236}">
                <a16:creationId xmlns:a16="http://schemas.microsoft.com/office/drawing/2014/main" id="{07C7DC3A-4D46-ED48-8F33-8626B2B43668}"/>
              </a:ext>
            </a:extLst>
          </p:cNvPr>
          <p:cNvPicPr>
            <a:picLocks noChangeAspect="1"/>
          </p:cNvPicPr>
          <p:nvPr/>
        </p:nvPicPr>
        <p:blipFill>
          <a:blip r:embed="rId5"/>
          <a:stretch>
            <a:fillRect/>
          </a:stretch>
        </p:blipFill>
        <p:spPr>
          <a:xfrm>
            <a:off x="5147978" y="2811620"/>
            <a:ext cx="3792822" cy="2132796"/>
          </a:xfrm>
          <a:prstGeom prst="rect">
            <a:avLst/>
          </a:prstGeom>
        </p:spPr>
      </p:pic>
      <p:pic>
        <p:nvPicPr>
          <p:cNvPr id="4" name="slide 7" descr="slide 7">
            <a:hlinkClick r:id="" action="ppaction://media"/>
            <a:extLst>
              <a:ext uri="{FF2B5EF4-FFF2-40B4-BE49-F238E27FC236}">
                <a16:creationId xmlns:a16="http://schemas.microsoft.com/office/drawing/2014/main" id="{8680C62F-AAFF-D54A-AC00-19AB559CAF7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8963" y="516983"/>
            <a:ext cx="812800" cy="812800"/>
          </a:xfrm>
          <a:prstGeom prst="rect">
            <a:avLst/>
          </a:prstGeom>
        </p:spPr>
      </p:pic>
    </p:spTree>
    <p:extLst>
      <p:ext uri="{BB962C8B-B14F-4D97-AF65-F5344CB8AC3E}">
        <p14:creationId xmlns:p14="http://schemas.microsoft.com/office/powerpoint/2010/main" val="3716935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8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grpSp>
        <p:nvGrpSpPr>
          <p:cNvPr id="791" name="Google Shape;791;p46"/>
          <p:cNvGrpSpPr/>
          <p:nvPr/>
        </p:nvGrpSpPr>
        <p:grpSpPr>
          <a:xfrm rot="-3108865">
            <a:off x="377868" y="4286613"/>
            <a:ext cx="448943" cy="711247"/>
            <a:chOff x="-1904298" y="1056455"/>
            <a:chExt cx="581725" cy="921611"/>
          </a:xfrm>
        </p:grpSpPr>
        <p:sp>
          <p:nvSpPr>
            <p:cNvPr id="792" name="Google Shape;792;p46"/>
            <p:cNvSpPr/>
            <p:nvPr/>
          </p:nvSpPr>
          <p:spPr>
            <a:xfrm>
              <a:off x="-1904298" y="1056455"/>
              <a:ext cx="581725" cy="887132"/>
            </a:xfrm>
            <a:custGeom>
              <a:avLst/>
              <a:gdLst/>
              <a:ahLst/>
              <a:cxnLst/>
              <a:rect l="l" t="t" r="r" b="b"/>
              <a:pathLst>
                <a:path w="38196" h="58249" extrusionOk="0">
                  <a:moveTo>
                    <a:pt x="34903" y="0"/>
                  </a:moveTo>
                  <a:cubicBezTo>
                    <a:pt x="34867" y="0"/>
                    <a:pt x="34830" y="5"/>
                    <a:pt x="34790" y="15"/>
                  </a:cubicBezTo>
                  <a:cubicBezTo>
                    <a:pt x="28206" y="1801"/>
                    <a:pt x="22396" y="5385"/>
                    <a:pt x="17002" y="9468"/>
                  </a:cubicBezTo>
                  <a:cubicBezTo>
                    <a:pt x="11918" y="13326"/>
                    <a:pt x="6870" y="17434"/>
                    <a:pt x="3929" y="23232"/>
                  </a:cubicBezTo>
                  <a:cubicBezTo>
                    <a:pt x="1143" y="28733"/>
                    <a:pt x="179" y="34983"/>
                    <a:pt x="83" y="41103"/>
                  </a:cubicBezTo>
                  <a:cubicBezTo>
                    <a:pt x="0" y="46771"/>
                    <a:pt x="310" y="52998"/>
                    <a:pt x="4120" y="57534"/>
                  </a:cubicBezTo>
                  <a:cubicBezTo>
                    <a:pt x="4191" y="57635"/>
                    <a:pt x="4287" y="57668"/>
                    <a:pt x="4373" y="57668"/>
                  </a:cubicBezTo>
                  <a:cubicBezTo>
                    <a:pt x="4388" y="57668"/>
                    <a:pt x="4403" y="57667"/>
                    <a:pt x="4417" y="57665"/>
                  </a:cubicBezTo>
                  <a:lnTo>
                    <a:pt x="4417" y="57665"/>
                  </a:lnTo>
                  <a:cubicBezTo>
                    <a:pt x="4322" y="57903"/>
                    <a:pt x="4429" y="58248"/>
                    <a:pt x="4774" y="58248"/>
                  </a:cubicBezTo>
                  <a:cubicBezTo>
                    <a:pt x="16324" y="58213"/>
                    <a:pt x="26372" y="48259"/>
                    <a:pt x="31444" y="38674"/>
                  </a:cubicBezTo>
                  <a:cubicBezTo>
                    <a:pt x="37648" y="26983"/>
                    <a:pt x="38195" y="13278"/>
                    <a:pt x="35874" y="467"/>
                  </a:cubicBezTo>
                  <a:cubicBezTo>
                    <a:pt x="35836" y="265"/>
                    <a:pt x="35686" y="176"/>
                    <a:pt x="35526" y="176"/>
                  </a:cubicBezTo>
                  <a:cubicBezTo>
                    <a:pt x="35432" y="176"/>
                    <a:pt x="35334" y="207"/>
                    <a:pt x="35254" y="265"/>
                  </a:cubicBezTo>
                  <a:cubicBezTo>
                    <a:pt x="35205" y="116"/>
                    <a:pt x="35081" y="0"/>
                    <a:pt x="34903" y="0"/>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46"/>
            <p:cNvSpPr/>
            <p:nvPr/>
          </p:nvSpPr>
          <p:spPr>
            <a:xfrm>
              <a:off x="-1862965" y="1216748"/>
              <a:ext cx="442995" cy="761317"/>
            </a:xfrm>
            <a:custGeom>
              <a:avLst/>
              <a:gdLst/>
              <a:ahLst/>
              <a:cxnLst/>
              <a:rect l="l" t="t" r="r" b="b"/>
              <a:pathLst>
                <a:path w="29087" h="49988" extrusionOk="0">
                  <a:moveTo>
                    <a:pt x="21381" y="0"/>
                  </a:moveTo>
                  <a:cubicBezTo>
                    <a:pt x="21179" y="0"/>
                    <a:pt x="20962" y="128"/>
                    <a:pt x="20932" y="384"/>
                  </a:cubicBezTo>
                  <a:cubicBezTo>
                    <a:pt x="20491" y="4468"/>
                    <a:pt x="20277" y="13386"/>
                    <a:pt x="20325" y="13540"/>
                  </a:cubicBezTo>
                  <a:cubicBezTo>
                    <a:pt x="17836" y="17624"/>
                    <a:pt x="15348" y="21696"/>
                    <a:pt x="12871" y="25780"/>
                  </a:cubicBezTo>
                  <a:cubicBezTo>
                    <a:pt x="12657" y="26137"/>
                    <a:pt x="12443" y="26494"/>
                    <a:pt x="12228" y="26852"/>
                  </a:cubicBezTo>
                  <a:cubicBezTo>
                    <a:pt x="10454" y="22565"/>
                    <a:pt x="9609" y="18065"/>
                    <a:pt x="9728" y="13433"/>
                  </a:cubicBezTo>
                  <a:cubicBezTo>
                    <a:pt x="9740" y="13171"/>
                    <a:pt x="9544" y="13040"/>
                    <a:pt x="9343" y="13040"/>
                  </a:cubicBezTo>
                  <a:cubicBezTo>
                    <a:pt x="9142" y="13040"/>
                    <a:pt x="8936" y="13171"/>
                    <a:pt x="8930" y="13433"/>
                  </a:cubicBezTo>
                  <a:cubicBezTo>
                    <a:pt x="8799" y="18196"/>
                    <a:pt x="9669" y="22839"/>
                    <a:pt x="11526" y="27245"/>
                  </a:cubicBezTo>
                  <a:cubicBezTo>
                    <a:pt x="11585" y="27387"/>
                    <a:pt x="11716" y="27471"/>
                    <a:pt x="11847" y="27495"/>
                  </a:cubicBezTo>
                  <a:cubicBezTo>
                    <a:pt x="8859" y="32483"/>
                    <a:pt x="6001" y="37567"/>
                    <a:pt x="3692" y="42889"/>
                  </a:cubicBezTo>
                  <a:cubicBezTo>
                    <a:pt x="1668" y="38996"/>
                    <a:pt x="834" y="34745"/>
                    <a:pt x="1227" y="30364"/>
                  </a:cubicBezTo>
                  <a:cubicBezTo>
                    <a:pt x="1251" y="30108"/>
                    <a:pt x="1063" y="29980"/>
                    <a:pt x="864" y="29980"/>
                  </a:cubicBezTo>
                  <a:cubicBezTo>
                    <a:pt x="664" y="29980"/>
                    <a:pt x="453" y="30108"/>
                    <a:pt x="429" y="30364"/>
                  </a:cubicBezTo>
                  <a:cubicBezTo>
                    <a:pt x="1" y="35019"/>
                    <a:pt x="953" y="39556"/>
                    <a:pt x="3180" y="43675"/>
                  </a:cubicBezTo>
                  <a:cubicBezTo>
                    <a:pt x="3215" y="43723"/>
                    <a:pt x="3251" y="43770"/>
                    <a:pt x="3299" y="43806"/>
                  </a:cubicBezTo>
                  <a:cubicBezTo>
                    <a:pt x="2513" y="45663"/>
                    <a:pt x="1799" y="47557"/>
                    <a:pt x="1167" y="49497"/>
                  </a:cubicBezTo>
                  <a:cubicBezTo>
                    <a:pt x="1074" y="49793"/>
                    <a:pt x="1320" y="49988"/>
                    <a:pt x="1563" y="49988"/>
                  </a:cubicBezTo>
                  <a:cubicBezTo>
                    <a:pt x="1722" y="49988"/>
                    <a:pt x="1880" y="49904"/>
                    <a:pt x="1941" y="49712"/>
                  </a:cubicBezTo>
                  <a:cubicBezTo>
                    <a:pt x="3323" y="45449"/>
                    <a:pt x="5132" y="41389"/>
                    <a:pt x="7168" y="37436"/>
                  </a:cubicBezTo>
                  <a:cubicBezTo>
                    <a:pt x="7216" y="37532"/>
                    <a:pt x="7287" y="37603"/>
                    <a:pt x="7430" y="37627"/>
                  </a:cubicBezTo>
                  <a:cubicBezTo>
                    <a:pt x="8398" y="37795"/>
                    <a:pt x="9366" y="37879"/>
                    <a:pt x="10324" y="37879"/>
                  </a:cubicBezTo>
                  <a:cubicBezTo>
                    <a:pt x="13834" y="37879"/>
                    <a:pt x="17225" y="36758"/>
                    <a:pt x="20087" y="34579"/>
                  </a:cubicBezTo>
                  <a:cubicBezTo>
                    <a:pt x="20431" y="34323"/>
                    <a:pt x="20214" y="33799"/>
                    <a:pt x="19894" y="33799"/>
                  </a:cubicBezTo>
                  <a:cubicBezTo>
                    <a:pt x="19826" y="33799"/>
                    <a:pt x="19754" y="33822"/>
                    <a:pt x="19682" y="33876"/>
                  </a:cubicBezTo>
                  <a:cubicBezTo>
                    <a:pt x="16937" y="35970"/>
                    <a:pt x="13691" y="37085"/>
                    <a:pt x="10318" y="37085"/>
                  </a:cubicBezTo>
                  <a:cubicBezTo>
                    <a:pt x="9433" y="37085"/>
                    <a:pt x="8540" y="37009"/>
                    <a:pt x="7644" y="36853"/>
                  </a:cubicBezTo>
                  <a:cubicBezTo>
                    <a:pt x="7615" y="36847"/>
                    <a:pt x="7585" y="36844"/>
                    <a:pt x="7557" y="36844"/>
                  </a:cubicBezTo>
                  <a:cubicBezTo>
                    <a:pt x="7528" y="36844"/>
                    <a:pt x="7502" y="36847"/>
                    <a:pt x="7478" y="36853"/>
                  </a:cubicBezTo>
                  <a:cubicBezTo>
                    <a:pt x="9478" y="33019"/>
                    <a:pt x="11693" y="29281"/>
                    <a:pt x="13943" y="25578"/>
                  </a:cubicBezTo>
                  <a:cubicBezTo>
                    <a:pt x="14872" y="24042"/>
                    <a:pt x="15812" y="22518"/>
                    <a:pt x="16741" y="20982"/>
                  </a:cubicBezTo>
                  <a:cubicBezTo>
                    <a:pt x="16788" y="21006"/>
                    <a:pt x="16848" y="21018"/>
                    <a:pt x="16919" y="21018"/>
                  </a:cubicBezTo>
                  <a:cubicBezTo>
                    <a:pt x="20956" y="20768"/>
                    <a:pt x="24861" y="19946"/>
                    <a:pt x="28659" y="18553"/>
                  </a:cubicBezTo>
                  <a:cubicBezTo>
                    <a:pt x="29087" y="18393"/>
                    <a:pt x="28967" y="17753"/>
                    <a:pt x="28585" y="17753"/>
                  </a:cubicBezTo>
                  <a:cubicBezTo>
                    <a:pt x="28542" y="17753"/>
                    <a:pt x="28495" y="17761"/>
                    <a:pt x="28445" y="17779"/>
                  </a:cubicBezTo>
                  <a:cubicBezTo>
                    <a:pt x="24813" y="19113"/>
                    <a:pt x="21087" y="19910"/>
                    <a:pt x="17229" y="20184"/>
                  </a:cubicBezTo>
                  <a:cubicBezTo>
                    <a:pt x="21075" y="13874"/>
                    <a:pt x="24944" y="7564"/>
                    <a:pt x="28790" y="1265"/>
                  </a:cubicBezTo>
                  <a:cubicBezTo>
                    <a:pt x="28979" y="953"/>
                    <a:pt x="28702" y="663"/>
                    <a:pt x="28427" y="663"/>
                  </a:cubicBezTo>
                  <a:cubicBezTo>
                    <a:pt x="28303" y="663"/>
                    <a:pt x="28180" y="721"/>
                    <a:pt x="28099" y="860"/>
                  </a:cubicBezTo>
                  <a:cubicBezTo>
                    <a:pt x="25790" y="4635"/>
                    <a:pt x="23468" y="8409"/>
                    <a:pt x="21158" y="12183"/>
                  </a:cubicBezTo>
                  <a:cubicBezTo>
                    <a:pt x="21134" y="8242"/>
                    <a:pt x="21313" y="4313"/>
                    <a:pt x="21741" y="384"/>
                  </a:cubicBezTo>
                  <a:cubicBezTo>
                    <a:pt x="21771" y="128"/>
                    <a:pt x="21584" y="0"/>
                    <a:pt x="21381" y="0"/>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4" name="Google Shape;794;p46"/>
          <p:cNvGrpSpPr/>
          <p:nvPr/>
        </p:nvGrpSpPr>
        <p:grpSpPr>
          <a:xfrm rot="-2014239">
            <a:off x="604038" y="4210956"/>
            <a:ext cx="687216" cy="635164"/>
            <a:chOff x="-1855532" y="1600966"/>
            <a:chExt cx="890361" cy="822923"/>
          </a:xfrm>
        </p:grpSpPr>
        <p:sp>
          <p:nvSpPr>
            <p:cNvPr id="795" name="Google Shape;795;p46"/>
            <p:cNvSpPr/>
            <p:nvPr/>
          </p:nvSpPr>
          <p:spPr>
            <a:xfrm>
              <a:off x="-1855532" y="1600966"/>
              <a:ext cx="890361" cy="822923"/>
            </a:xfrm>
            <a:custGeom>
              <a:avLst/>
              <a:gdLst/>
              <a:ahLst/>
              <a:cxnLst/>
              <a:rect l="l" t="t" r="r" b="b"/>
              <a:pathLst>
                <a:path w="58461" h="54033" extrusionOk="0">
                  <a:moveTo>
                    <a:pt x="47321" y="1"/>
                  </a:moveTo>
                  <a:cubicBezTo>
                    <a:pt x="40441" y="1"/>
                    <a:pt x="37679" y="10881"/>
                    <a:pt x="33040" y="10881"/>
                  </a:cubicBezTo>
                  <a:cubicBezTo>
                    <a:pt x="32537" y="10881"/>
                    <a:pt x="32012" y="10754"/>
                    <a:pt x="31457" y="10470"/>
                  </a:cubicBezTo>
                  <a:cubicBezTo>
                    <a:pt x="28833" y="9132"/>
                    <a:pt x="29046" y="767"/>
                    <a:pt x="24301" y="767"/>
                  </a:cubicBezTo>
                  <a:cubicBezTo>
                    <a:pt x="23556" y="767"/>
                    <a:pt x="22689" y="973"/>
                    <a:pt x="21670" y="1445"/>
                  </a:cubicBezTo>
                  <a:cubicBezTo>
                    <a:pt x="14944" y="4554"/>
                    <a:pt x="18014" y="15188"/>
                    <a:pt x="14423" y="15188"/>
                  </a:cubicBezTo>
                  <a:cubicBezTo>
                    <a:pt x="14149" y="15188"/>
                    <a:pt x="13837" y="15126"/>
                    <a:pt x="13479" y="14994"/>
                  </a:cubicBezTo>
                  <a:cubicBezTo>
                    <a:pt x="13466" y="14995"/>
                    <a:pt x="13454" y="14995"/>
                    <a:pt x="13442" y="14995"/>
                  </a:cubicBezTo>
                  <a:cubicBezTo>
                    <a:pt x="13056" y="14995"/>
                    <a:pt x="12597" y="14648"/>
                    <a:pt x="12193" y="14601"/>
                  </a:cubicBezTo>
                  <a:cubicBezTo>
                    <a:pt x="11921" y="14565"/>
                    <a:pt x="11656" y="14547"/>
                    <a:pt x="11398" y="14547"/>
                  </a:cubicBezTo>
                  <a:cubicBezTo>
                    <a:pt x="5868" y="14547"/>
                    <a:pt x="3575" y="22683"/>
                    <a:pt x="2596" y="26960"/>
                  </a:cubicBezTo>
                  <a:cubicBezTo>
                    <a:pt x="1" y="38140"/>
                    <a:pt x="3632" y="48629"/>
                    <a:pt x="3704" y="48677"/>
                  </a:cubicBezTo>
                  <a:cubicBezTo>
                    <a:pt x="8356" y="51599"/>
                    <a:pt x="14802" y="54033"/>
                    <a:pt x="20602" y="54033"/>
                  </a:cubicBezTo>
                  <a:cubicBezTo>
                    <a:pt x="22862" y="54033"/>
                    <a:pt x="25025" y="53663"/>
                    <a:pt x="26945" y="52809"/>
                  </a:cubicBezTo>
                  <a:cubicBezTo>
                    <a:pt x="34374" y="49499"/>
                    <a:pt x="30564" y="43272"/>
                    <a:pt x="30445" y="42355"/>
                  </a:cubicBezTo>
                  <a:cubicBezTo>
                    <a:pt x="30087" y="39653"/>
                    <a:pt x="31775" y="39051"/>
                    <a:pt x="33805" y="39051"/>
                  </a:cubicBezTo>
                  <a:cubicBezTo>
                    <a:pt x="35353" y="39051"/>
                    <a:pt x="37101" y="39402"/>
                    <a:pt x="38291" y="39438"/>
                  </a:cubicBezTo>
                  <a:cubicBezTo>
                    <a:pt x="38426" y="39442"/>
                    <a:pt x="38560" y="39444"/>
                    <a:pt x="38694" y="39444"/>
                  </a:cubicBezTo>
                  <a:cubicBezTo>
                    <a:pt x="43697" y="39444"/>
                    <a:pt x="48722" y="36430"/>
                    <a:pt x="47864" y="30830"/>
                  </a:cubicBezTo>
                  <a:cubicBezTo>
                    <a:pt x="47185" y="26484"/>
                    <a:pt x="43578" y="24353"/>
                    <a:pt x="49531" y="18495"/>
                  </a:cubicBezTo>
                  <a:cubicBezTo>
                    <a:pt x="58461" y="9708"/>
                    <a:pt x="54186" y="695"/>
                    <a:pt x="48043" y="40"/>
                  </a:cubicBezTo>
                  <a:cubicBezTo>
                    <a:pt x="47797" y="14"/>
                    <a:pt x="47556" y="1"/>
                    <a:pt x="47321" y="1"/>
                  </a:cubicBezTo>
                  <a:close/>
                </a:path>
              </a:pathLst>
            </a:custGeom>
            <a:solidFill>
              <a:srgbClr val="75D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46"/>
            <p:cNvSpPr/>
            <p:nvPr/>
          </p:nvSpPr>
          <p:spPr>
            <a:xfrm>
              <a:off x="-1801299" y="1673750"/>
              <a:ext cx="648448" cy="672557"/>
            </a:xfrm>
            <a:custGeom>
              <a:avLst/>
              <a:gdLst/>
              <a:ahLst/>
              <a:cxnLst/>
              <a:rect l="l" t="t" r="r" b="b"/>
              <a:pathLst>
                <a:path w="42577" h="44160" extrusionOk="0">
                  <a:moveTo>
                    <a:pt x="20562" y="1"/>
                  </a:moveTo>
                  <a:cubicBezTo>
                    <a:pt x="20402" y="1"/>
                    <a:pt x="20242" y="87"/>
                    <a:pt x="20181" y="286"/>
                  </a:cubicBezTo>
                  <a:cubicBezTo>
                    <a:pt x="19014" y="4024"/>
                    <a:pt x="18645" y="7906"/>
                    <a:pt x="18645" y="11823"/>
                  </a:cubicBezTo>
                  <a:cubicBezTo>
                    <a:pt x="18645" y="16121"/>
                    <a:pt x="19026" y="20431"/>
                    <a:pt x="17776" y="24622"/>
                  </a:cubicBezTo>
                  <a:cubicBezTo>
                    <a:pt x="17752" y="24705"/>
                    <a:pt x="17752" y="24789"/>
                    <a:pt x="17776" y="24848"/>
                  </a:cubicBezTo>
                  <a:cubicBezTo>
                    <a:pt x="12656" y="28956"/>
                    <a:pt x="7822" y="33397"/>
                    <a:pt x="3762" y="38528"/>
                  </a:cubicBezTo>
                  <a:cubicBezTo>
                    <a:pt x="4298" y="35540"/>
                    <a:pt x="3631" y="32516"/>
                    <a:pt x="3465" y="29492"/>
                  </a:cubicBezTo>
                  <a:cubicBezTo>
                    <a:pt x="3262" y="25693"/>
                    <a:pt x="3607" y="21931"/>
                    <a:pt x="5060" y="18395"/>
                  </a:cubicBezTo>
                  <a:cubicBezTo>
                    <a:pt x="5175" y="18100"/>
                    <a:pt x="4939" y="17910"/>
                    <a:pt x="4689" y="17910"/>
                  </a:cubicBezTo>
                  <a:cubicBezTo>
                    <a:pt x="4524" y="17910"/>
                    <a:pt x="4354" y="17992"/>
                    <a:pt x="4274" y="18181"/>
                  </a:cubicBezTo>
                  <a:cubicBezTo>
                    <a:pt x="2988" y="21348"/>
                    <a:pt x="2548" y="24693"/>
                    <a:pt x="2607" y="28098"/>
                  </a:cubicBezTo>
                  <a:cubicBezTo>
                    <a:pt x="2679" y="31885"/>
                    <a:pt x="3822" y="35814"/>
                    <a:pt x="2703" y="39517"/>
                  </a:cubicBezTo>
                  <a:cubicBezTo>
                    <a:pt x="2667" y="39659"/>
                    <a:pt x="2691" y="39767"/>
                    <a:pt x="2762" y="39862"/>
                  </a:cubicBezTo>
                  <a:cubicBezTo>
                    <a:pt x="1869" y="41064"/>
                    <a:pt x="1000" y="42291"/>
                    <a:pt x="190" y="43565"/>
                  </a:cubicBezTo>
                  <a:cubicBezTo>
                    <a:pt x="0" y="43871"/>
                    <a:pt x="281" y="44160"/>
                    <a:pt x="562" y="44160"/>
                  </a:cubicBezTo>
                  <a:cubicBezTo>
                    <a:pt x="686" y="44160"/>
                    <a:pt x="809" y="44104"/>
                    <a:pt x="893" y="43969"/>
                  </a:cubicBezTo>
                  <a:cubicBezTo>
                    <a:pt x="1988" y="42219"/>
                    <a:pt x="3203" y="40540"/>
                    <a:pt x="4477" y="38933"/>
                  </a:cubicBezTo>
                  <a:cubicBezTo>
                    <a:pt x="4665" y="38923"/>
                    <a:pt x="4852" y="38919"/>
                    <a:pt x="5039" y="38919"/>
                  </a:cubicBezTo>
                  <a:cubicBezTo>
                    <a:pt x="8447" y="38919"/>
                    <a:pt x="11650" y="40492"/>
                    <a:pt x="15025" y="40910"/>
                  </a:cubicBezTo>
                  <a:cubicBezTo>
                    <a:pt x="15977" y="41029"/>
                    <a:pt x="16929" y="41086"/>
                    <a:pt x="17878" y="41086"/>
                  </a:cubicBezTo>
                  <a:cubicBezTo>
                    <a:pt x="19862" y="41086"/>
                    <a:pt x="21836" y="40837"/>
                    <a:pt x="23777" y="40386"/>
                  </a:cubicBezTo>
                  <a:cubicBezTo>
                    <a:pt x="24256" y="40274"/>
                    <a:pt x="24099" y="39590"/>
                    <a:pt x="23657" y="39590"/>
                  </a:cubicBezTo>
                  <a:cubicBezTo>
                    <a:pt x="23627" y="39590"/>
                    <a:pt x="23595" y="39593"/>
                    <a:pt x="23562" y="39600"/>
                  </a:cubicBezTo>
                  <a:cubicBezTo>
                    <a:pt x="21684" y="40042"/>
                    <a:pt x="19777" y="40275"/>
                    <a:pt x="17868" y="40275"/>
                  </a:cubicBezTo>
                  <a:cubicBezTo>
                    <a:pt x="16281" y="40275"/>
                    <a:pt x="14694" y="40114"/>
                    <a:pt x="13120" y="39778"/>
                  </a:cubicBezTo>
                  <a:cubicBezTo>
                    <a:pt x="10418" y="39207"/>
                    <a:pt x="7882" y="38147"/>
                    <a:pt x="5119" y="38124"/>
                  </a:cubicBezTo>
                  <a:cubicBezTo>
                    <a:pt x="9632" y="32647"/>
                    <a:pt x="15037" y="27991"/>
                    <a:pt x="20657" y="23622"/>
                  </a:cubicBezTo>
                  <a:cubicBezTo>
                    <a:pt x="20693" y="23634"/>
                    <a:pt x="20717" y="23657"/>
                    <a:pt x="20764" y="23669"/>
                  </a:cubicBezTo>
                  <a:cubicBezTo>
                    <a:pt x="23741" y="24158"/>
                    <a:pt x="26479" y="25479"/>
                    <a:pt x="29503" y="25872"/>
                  </a:cubicBezTo>
                  <a:cubicBezTo>
                    <a:pt x="30510" y="26003"/>
                    <a:pt x="31519" y="26065"/>
                    <a:pt x="32526" y="26065"/>
                  </a:cubicBezTo>
                  <a:cubicBezTo>
                    <a:pt x="34258" y="26065"/>
                    <a:pt x="35986" y="25882"/>
                    <a:pt x="37695" y="25551"/>
                  </a:cubicBezTo>
                  <a:cubicBezTo>
                    <a:pt x="38177" y="25461"/>
                    <a:pt x="38015" y="24769"/>
                    <a:pt x="37566" y="24769"/>
                  </a:cubicBezTo>
                  <a:cubicBezTo>
                    <a:pt x="37539" y="24769"/>
                    <a:pt x="37510" y="24771"/>
                    <a:pt x="37481" y="24777"/>
                  </a:cubicBezTo>
                  <a:cubicBezTo>
                    <a:pt x="35839" y="25091"/>
                    <a:pt x="34184" y="25260"/>
                    <a:pt x="32529" y="25260"/>
                  </a:cubicBezTo>
                  <a:cubicBezTo>
                    <a:pt x="31109" y="25260"/>
                    <a:pt x="29689" y="25136"/>
                    <a:pt x="28277" y="24872"/>
                  </a:cubicBezTo>
                  <a:cubicBezTo>
                    <a:pt x="25955" y="24431"/>
                    <a:pt x="23788" y="23455"/>
                    <a:pt x="21479" y="22991"/>
                  </a:cubicBezTo>
                  <a:cubicBezTo>
                    <a:pt x="21872" y="22693"/>
                    <a:pt x="22253" y="22395"/>
                    <a:pt x="22645" y="22098"/>
                  </a:cubicBezTo>
                  <a:cubicBezTo>
                    <a:pt x="29956" y="16538"/>
                    <a:pt x="37481" y="10965"/>
                    <a:pt x="42386" y="3036"/>
                  </a:cubicBezTo>
                  <a:cubicBezTo>
                    <a:pt x="42576" y="2730"/>
                    <a:pt x="42301" y="2441"/>
                    <a:pt x="42023" y="2441"/>
                  </a:cubicBezTo>
                  <a:cubicBezTo>
                    <a:pt x="41901" y="2441"/>
                    <a:pt x="41779" y="2497"/>
                    <a:pt x="41695" y="2631"/>
                  </a:cubicBezTo>
                  <a:cubicBezTo>
                    <a:pt x="36385" y="11192"/>
                    <a:pt x="27991" y="16954"/>
                    <a:pt x="20145" y="22991"/>
                  </a:cubicBezTo>
                  <a:cubicBezTo>
                    <a:pt x="19681" y="23360"/>
                    <a:pt x="19216" y="23717"/>
                    <a:pt x="18740" y="24086"/>
                  </a:cubicBezTo>
                  <a:cubicBezTo>
                    <a:pt x="19645" y="20538"/>
                    <a:pt x="19514" y="16919"/>
                    <a:pt x="19467" y="13263"/>
                  </a:cubicBezTo>
                  <a:cubicBezTo>
                    <a:pt x="19395" y="8941"/>
                    <a:pt x="19669" y="4655"/>
                    <a:pt x="20955" y="500"/>
                  </a:cubicBezTo>
                  <a:cubicBezTo>
                    <a:pt x="21048" y="199"/>
                    <a:pt x="20804" y="1"/>
                    <a:pt x="20562" y="1"/>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7" name="Google Shape;797;p46"/>
          <p:cNvSpPr/>
          <p:nvPr/>
        </p:nvSpPr>
        <p:spPr>
          <a:xfrm flipH="1">
            <a:off x="578963" y="4441778"/>
            <a:ext cx="2817107" cy="719102"/>
          </a:xfrm>
          <a:custGeom>
            <a:avLst/>
            <a:gdLst/>
            <a:ahLst/>
            <a:cxnLst/>
            <a:rect l="l" t="t" r="r" b="b"/>
            <a:pathLst>
              <a:path w="90025" h="22980" extrusionOk="0">
                <a:moveTo>
                  <a:pt x="45816" y="1"/>
                </a:moveTo>
                <a:cubicBezTo>
                  <a:pt x="39946" y="1"/>
                  <a:pt x="34946" y="4358"/>
                  <a:pt x="32934" y="10502"/>
                </a:cubicBezTo>
                <a:cubicBezTo>
                  <a:pt x="30469" y="8097"/>
                  <a:pt x="27100" y="6609"/>
                  <a:pt x="23373" y="6609"/>
                </a:cubicBezTo>
                <a:cubicBezTo>
                  <a:pt x="16634" y="6609"/>
                  <a:pt x="11038" y="11490"/>
                  <a:pt x="9907" y="17920"/>
                </a:cubicBezTo>
                <a:cubicBezTo>
                  <a:pt x="8990" y="17467"/>
                  <a:pt x="7966" y="17193"/>
                  <a:pt x="6871" y="17193"/>
                </a:cubicBezTo>
                <a:cubicBezTo>
                  <a:pt x="3430" y="17193"/>
                  <a:pt x="584" y="19694"/>
                  <a:pt x="1" y="22980"/>
                </a:cubicBezTo>
                <a:lnTo>
                  <a:pt x="90012" y="22980"/>
                </a:lnTo>
                <a:cubicBezTo>
                  <a:pt x="90012" y="22968"/>
                  <a:pt x="90024" y="22956"/>
                  <a:pt x="90024" y="22956"/>
                </a:cubicBezTo>
                <a:cubicBezTo>
                  <a:pt x="90024" y="17574"/>
                  <a:pt x="85655" y="13205"/>
                  <a:pt x="80273" y="13205"/>
                </a:cubicBezTo>
                <a:cubicBezTo>
                  <a:pt x="78916" y="13205"/>
                  <a:pt x="77618" y="13491"/>
                  <a:pt x="76439" y="14002"/>
                </a:cubicBezTo>
                <a:cubicBezTo>
                  <a:pt x="74879" y="8407"/>
                  <a:pt x="69772" y="4299"/>
                  <a:pt x="63688" y="4299"/>
                </a:cubicBezTo>
                <a:cubicBezTo>
                  <a:pt x="61116" y="4299"/>
                  <a:pt x="58723" y="5049"/>
                  <a:pt x="56699" y="6311"/>
                </a:cubicBezTo>
                <a:cubicBezTo>
                  <a:pt x="54163" y="2477"/>
                  <a:pt x="50233" y="1"/>
                  <a:pt x="45816"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46"/>
          <p:cNvSpPr/>
          <p:nvPr/>
        </p:nvSpPr>
        <p:spPr>
          <a:xfrm flipH="1">
            <a:off x="154419" y="4816944"/>
            <a:ext cx="1347267" cy="343936"/>
          </a:xfrm>
          <a:custGeom>
            <a:avLst/>
            <a:gdLst/>
            <a:ahLst/>
            <a:cxnLst/>
            <a:rect l="l" t="t" r="r" b="b"/>
            <a:pathLst>
              <a:path w="43054" h="10991" extrusionOk="0">
                <a:moveTo>
                  <a:pt x="21920" y="1"/>
                </a:moveTo>
                <a:cubicBezTo>
                  <a:pt x="19110" y="1"/>
                  <a:pt x="16717" y="2084"/>
                  <a:pt x="15753" y="5025"/>
                </a:cubicBezTo>
                <a:cubicBezTo>
                  <a:pt x="14574" y="3882"/>
                  <a:pt x="12967" y="3168"/>
                  <a:pt x="11181" y="3168"/>
                </a:cubicBezTo>
                <a:cubicBezTo>
                  <a:pt x="7954" y="3168"/>
                  <a:pt x="5275" y="5502"/>
                  <a:pt x="4739" y="8573"/>
                </a:cubicBezTo>
                <a:cubicBezTo>
                  <a:pt x="4299" y="8359"/>
                  <a:pt x="3811" y="8228"/>
                  <a:pt x="3287" y="8228"/>
                </a:cubicBezTo>
                <a:cubicBezTo>
                  <a:pt x="1644" y="8228"/>
                  <a:pt x="275" y="9419"/>
                  <a:pt x="1" y="10990"/>
                </a:cubicBezTo>
                <a:lnTo>
                  <a:pt x="43054" y="10990"/>
                </a:lnTo>
                <a:cubicBezTo>
                  <a:pt x="43054" y="10990"/>
                  <a:pt x="43054" y="10990"/>
                  <a:pt x="43054" y="10978"/>
                </a:cubicBezTo>
                <a:cubicBezTo>
                  <a:pt x="43054" y="8407"/>
                  <a:pt x="40970" y="6323"/>
                  <a:pt x="38398" y="6323"/>
                </a:cubicBezTo>
                <a:cubicBezTo>
                  <a:pt x="37744" y="6323"/>
                  <a:pt x="37124" y="6454"/>
                  <a:pt x="36565" y="6704"/>
                </a:cubicBezTo>
                <a:cubicBezTo>
                  <a:pt x="35815" y="4025"/>
                  <a:pt x="33374" y="2061"/>
                  <a:pt x="30469" y="2061"/>
                </a:cubicBezTo>
                <a:cubicBezTo>
                  <a:pt x="29231" y="2061"/>
                  <a:pt x="28088" y="2418"/>
                  <a:pt x="27123" y="3025"/>
                </a:cubicBezTo>
                <a:cubicBezTo>
                  <a:pt x="25909" y="1191"/>
                  <a:pt x="24028" y="1"/>
                  <a:pt x="21920"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46"/>
          <p:cNvSpPr/>
          <p:nvPr/>
        </p:nvSpPr>
        <p:spPr>
          <a:xfrm flipH="1">
            <a:off x="1797672" y="4877626"/>
            <a:ext cx="1109502" cy="283238"/>
          </a:xfrm>
          <a:custGeom>
            <a:avLst/>
            <a:gdLst/>
            <a:ahLst/>
            <a:cxnLst/>
            <a:rect l="l" t="t" r="r" b="b"/>
            <a:pathLst>
              <a:path w="43054" h="10991" extrusionOk="0">
                <a:moveTo>
                  <a:pt x="21920" y="1"/>
                </a:moveTo>
                <a:cubicBezTo>
                  <a:pt x="19110" y="1"/>
                  <a:pt x="16717" y="2084"/>
                  <a:pt x="15753" y="5025"/>
                </a:cubicBezTo>
                <a:cubicBezTo>
                  <a:pt x="14574" y="3882"/>
                  <a:pt x="12967" y="3168"/>
                  <a:pt x="11181" y="3168"/>
                </a:cubicBezTo>
                <a:cubicBezTo>
                  <a:pt x="7954" y="3168"/>
                  <a:pt x="5275" y="5502"/>
                  <a:pt x="4739" y="8573"/>
                </a:cubicBezTo>
                <a:cubicBezTo>
                  <a:pt x="4299" y="8359"/>
                  <a:pt x="3811" y="8228"/>
                  <a:pt x="3287" y="8228"/>
                </a:cubicBezTo>
                <a:cubicBezTo>
                  <a:pt x="1644" y="8228"/>
                  <a:pt x="275" y="9419"/>
                  <a:pt x="1" y="10990"/>
                </a:cubicBezTo>
                <a:lnTo>
                  <a:pt x="43054" y="10990"/>
                </a:lnTo>
                <a:cubicBezTo>
                  <a:pt x="43054" y="10990"/>
                  <a:pt x="43054" y="10990"/>
                  <a:pt x="43054" y="10978"/>
                </a:cubicBezTo>
                <a:cubicBezTo>
                  <a:pt x="43054" y="8407"/>
                  <a:pt x="40970" y="6323"/>
                  <a:pt x="38398" y="6323"/>
                </a:cubicBezTo>
                <a:cubicBezTo>
                  <a:pt x="37744" y="6323"/>
                  <a:pt x="37124" y="6454"/>
                  <a:pt x="36565" y="6704"/>
                </a:cubicBezTo>
                <a:cubicBezTo>
                  <a:pt x="35815" y="4025"/>
                  <a:pt x="33374" y="2061"/>
                  <a:pt x="30469" y="2061"/>
                </a:cubicBezTo>
                <a:cubicBezTo>
                  <a:pt x="29231" y="2061"/>
                  <a:pt x="28088" y="2418"/>
                  <a:pt x="27123" y="3025"/>
                </a:cubicBezTo>
                <a:cubicBezTo>
                  <a:pt x="25909" y="1191"/>
                  <a:pt x="24028" y="1"/>
                  <a:pt x="21920"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846;p47">
            <a:extLst>
              <a:ext uri="{FF2B5EF4-FFF2-40B4-BE49-F238E27FC236}">
                <a16:creationId xmlns:a16="http://schemas.microsoft.com/office/drawing/2014/main" id="{EB981116-1AC6-DA41-B819-2FCB8FA4AF3E}"/>
              </a:ext>
            </a:extLst>
          </p:cNvPr>
          <p:cNvSpPr txBox="1">
            <a:spLocks noGrp="1"/>
          </p:cNvSpPr>
          <p:nvPr>
            <p:ph type="title"/>
          </p:nvPr>
        </p:nvSpPr>
        <p:spPr>
          <a:xfrm>
            <a:off x="717525" y="542750"/>
            <a:ext cx="7708800" cy="5727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Benefits of  </a:t>
            </a:r>
            <a:r>
              <a:rPr lang="en" dirty="0">
                <a:solidFill>
                  <a:srgbClr val="00B0F0"/>
                </a:solidFill>
                <a:sym typeface="Open Sans"/>
              </a:rPr>
              <a:t>Sustainable Marketing</a:t>
            </a:r>
            <a:endParaRPr dirty="0"/>
          </a:p>
        </p:txBody>
      </p:sp>
      <p:grpSp>
        <p:nvGrpSpPr>
          <p:cNvPr id="56" name="Google Shape;851;p47">
            <a:extLst>
              <a:ext uri="{FF2B5EF4-FFF2-40B4-BE49-F238E27FC236}">
                <a16:creationId xmlns:a16="http://schemas.microsoft.com/office/drawing/2014/main" id="{315A0D15-4492-EF41-A71C-84845976D673}"/>
              </a:ext>
            </a:extLst>
          </p:cNvPr>
          <p:cNvGrpSpPr/>
          <p:nvPr/>
        </p:nvGrpSpPr>
        <p:grpSpPr>
          <a:xfrm flipH="1">
            <a:off x="7711983" y="1081531"/>
            <a:ext cx="446222" cy="77476"/>
            <a:chOff x="6146875" y="1767300"/>
            <a:chExt cx="331025" cy="57475"/>
          </a:xfrm>
        </p:grpSpPr>
        <p:sp>
          <p:nvSpPr>
            <p:cNvPr id="57" name="Google Shape;852;p47">
              <a:extLst>
                <a:ext uri="{FF2B5EF4-FFF2-40B4-BE49-F238E27FC236}">
                  <a16:creationId xmlns:a16="http://schemas.microsoft.com/office/drawing/2014/main" id="{D543CE3B-52F5-784E-9CF9-7B3585F920F7}"/>
                </a:ext>
              </a:extLst>
            </p:cNvPr>
            <p:cNvSpPr/>
            <p:nvPr/>
          </p:nvSpPr>
          <p:spPr>
            <a:xfrm>
              <a:off x="6277250"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853;p47">
              <a:extLst>
                <a:ext uri="{FF2B5EF4-FFF2-40B4-BE49-F238E27FC236}">
                  <a16:creationId xmlns:a16="http://schemas.microsoft.com/office/drawing/2014/main" id="{644861EF-C0A3-334C-877A-902553EA88A5}"/>
                </a:ext>
              </a:extLst>
            </p:cNvPr>
            <p:cNvSpPr/>
            <p:nvPr/>
          </p:nvSpPr>
          <p:spPr>
            <a:xfrm>
              <a:off x="6146875"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854;p47">
              <a:extLst>
                <a:ext uri="{FF2B5EF4-FFF2-40B4-BE49-F238E27FC236}">
                  <a16:creationId xmlns:a16="http://schemas.microsoft.com/office/drawing/2014/main" id="{1605B5AD-04EB-CE41-BB1D-B91BC8DDEFC3}"/>
                </a:ext>
              </a:extLst>
            </p:cNvPr>
            <p:cNvSpPr/>
            <p:nvPr/>
          </p:nvSpPr>
          <p:spPr>
            <a:xfrm>
              <a:off x="6403775" y="1767300"/>
              <a:ext cx="74125" cy="57475"/>
            </a:xfrm>
            <a:custGeom>
              <a:avLst/>
              <a:gdLst/>
              <a:ahLst/>
              <a:cxnLst/>
              <a:rect l="l" t="t" r="r" b="b"/>
              <a:pathLst>
                <a:path w="2965" h="2299" extrusionOk="0">
                  <a:moveTo>
                    <a:pt x="1488" y="1"/>
                  </a:moveTo>
                  <a:cubicBezTo>
                    <a:pt x="0" y="1"/>
                    <a:pt x="0" y="2299"/>
                    <a:pt x="1488" y="2299"/>
                  </a:cubicBezTo>
                  <a:cubicBezTo>
                    <a:pt x="2965" y="2299"/>
                    <a:pt x="2965" y="1"/>
                    <a:pt x="1488"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CC13B077-FEE1-A249-BAC4-77C4BB3BB2F8}"/>
              </a:ext>
            </a:extLst>
          </p:cNvPr>
          <p:cNvSpPr txBox="1"/>
          <p:nvPr/>
        </p:nvSpPr>
        <p:spPr>
          <a:xfrm>
            <a:off x="1100513" y="1517595"/>
            <a:ext cx="3870281" cy="286232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800" dirty="0"/>
              <a:t>Lower costs</a:t>
            </a:r>
          </a:p>
          <a:p>
            <a:pPr marL="285750" indent="-285750">
              <a:lnSpc>
                <a:spcPct val="150000"/>
              </a:lnSpc>
              <a:buFont typeface="Arial" panose="020B0604020202020204" pitchFamily="34" charset="0"/>
              <a:buChar char="•"/>
            </a:pPr>
            <a:r>
              <a:rPr lang="en-GB" sz="1800" dirty="0"/>
              <a:t>Innovation</a:t>
            </a:r>
          </a:p>
          <a:p>
            <a:pPr marL="285750" indent="-285750">
              <a:lnSpc>
                <a:spcPct val="150000"/>
              </a:lnSpc>
              <a:buFont typeface="Arial" panose="020B0604020202020204" pitchFamily="34" charset="0"/>
              <a:buChar char="•"/>
            </a:pPr>
            <a:r>
              <a:rPr lang="en-GB" sz="1800" dirty="0"/>
              <a:t>A better workforce</a:t>
            </a:r>
          </a:p>
          <a:p>
            <a:pPr marL="285750" indent="-285750">
              <a:lnSpc>
                <a:spcPct val="150000"/>
              </a:lnSpc>
              <a:buFont typeface="Arial" panose="020B0604020202020204" pitchFamily="34" charset="0"/>
              <a:buChar char="•"/>
            </a:pPr>
            <a:r>
              <a:rPr lang="en-GB" sz="1800" dirty="0"/>
              <a:t>Differentiation</a:t>
            </a:r>
          </a:p>
          <a:p>
            <a:pPr marL="285750" indent="-285750">
              <a:lnSpc>
                <a:spcPct val="150000"/>
              </a:lnSpc>
              <a:buFont typeface="Arial" panose="020B0604020202020204" pitchFamily="34" charset="0"/>
              <a:buChar char="•"/>
            </a:pPr>
            <a:r>
              <a:rPr lang="en-GB" sz="1800" dirty="0"/>
              <a:t>Staying ahead of environmental regulations</a:t>
            </a:r>
          </a:p>
          <a:p>
            <a:endParaRPr lang="en-GB" sz="1800" dirty="0"/>
          </a:p>
        </p:txBody>
      </p:sp>
      <p:sp>
        <p:nvSpPr>
          <p:cNvPr id="99" name="TextBox 98">
            <a:extLst>
              <a:ext uri="{FF2B5EF4-FFF2-40B4-BE49-F238E27FC236}">
                <a16:creationId xmlns:a16="http://schemas.microsoft.com/office/drawing/2014/main" id="{E49C5230-4039-1B4B-AD79-4D27376F9C07}"/>
              </a:ext>
            </a:extLst>
          </p:cNvPr>
          <p:cNvSpPr txBox="1"/>
          <p:nvPr/>
        </p:nvSpPr>
        <p:spPr>
          <a:xfrm>
            <a:off x="0" y="0"/>
            <a:ext cx="9144000" cy="307777"/>
          </a:xfrm>
          <a:prstGeom prst="rect">
            <a:avLst/>
          </a:prstGeom>
          <a:noFill/>
        </p:spPr>
        <p:txBody>
          <a:bodyPr wrap="square" rtlCol="0">
            <a:spAutoFit/>
          </a:bodyPr>
          <a:lstStyle/>
          <a:p>
            <a:r>
              <a:rPr lang="en-GB" dirty="0"/>
              <a:t>Student ID: </a:t>
            </a:r>
            <a:r>
              <a:rPr lang="en" dirty="0"/>
              <a:t>1904439			Module: BMMB7012D</a:t>
            </a:r>
            <a:r>
              <a:rPr lang="en-GB" dirty="0"/>
              <a:t>			           21</a:t>
            </a:r>
            <a:r>
              <a:rPr lang="en-GB" baseline="30000" dirty="0"/>
              <a:t>st</a:t>
            </a:r>
            <a:r>
              <a:rPr lang="en-GB" dirty="0"/>
              <a:t> July 2020</a:t>
            </a:r>
            <a:endParaRPr lang="en" dirty="0"/>
          </a:p>
        </p:txBody>
      </p:sp>
      <p:pic>
        <p:nvPicPr>
          <p:cNvPr id="3" name="Picture 2">
            <a:extLst>
              <a:ext uri="{FF2B5EF4-FFF2-40B4-BE49-F238E27FC236}">
                <a16:creationId xmlns:a16="http://schemas.microsoft.com/office/drawing/2014/main" id="{9C740788-2325-CC46-974B-B2F468426186}"/>
              </a:ext>
            </a:extLst>
          </p:cNvPr>
          <p:cNvPicPr>
            <a:picLocks noChangeAspect="1"/>
          </p:cNvPicPr>
          <p:nvPr/>
        </p:nvPicPr>
        <p:blipFill>
          <a:blip r:embed="rId5"/>
          <a:stretch>
            <a:fillRect/>
          </a:stretch>
        </p:blipFill>
        <p:spPr>
          <a:xfrm>
            <a:off x="4970794" y="1517595"/>
            <a:ext cx="3870282" cy="2990673"/>
          </a:xfrm>
          <a:prstGeom prst="rect">
            <a:avLst/>
          </a:prstGeom>
        </p:spPr>
      </p:pic>
      <p:pic>
        <p:nvPicPr>
          <p:cNvPr id="4" name="slide 8" descr="slide 8">
            <a:hlinkClick r:id="" action="ppaction://media"/>
            <a:extLst>
              <a:ext uri="{FF2B5EF4-FFF2-40B4-BE49-F238E27FC236}">
                <a16:creationId xmlns:a16="http://schemas.microsoft.com/office/drawing/2014/main" id="{67B73279-EA4B-6B4B-815F-B8959AFD558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11125" y="503606"/>
            <a:ext cx="812800" cy="812800"/>
          </a:xfrm>
          <a:prstGeom prst="rect">
            <a:avLst/>
          </a:prstGeom>
        </p:spPr>
      </p:pic>
    </p:spTree>
    <p:extLst>
      <p:ext uri="{BB962C8B-B14F-4D97-AF65-F5344CB8AC3E}">
        <p14:creationId xmlns:p14="http://schemas.microsoft.com/office/powerpoint/2010/main" val="867332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1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grpSp>
        <p:nvGrpSpPr>
          <p:cNvPr id="791" name="Google Shape;791;p46"/>
          <p:cNvGrpSpPr/>
          <p:nvPr/>
        </p:nvGrpSpPr>
        <p:grpSpPr>
          <a:xfrm rot="-3108865">
            <a:off x="377868" y="4286613"/>
            <a:ext cx="448943" cy="711247"/>
            <a:chOff x="-1904298" y="1056455"/>
            <a:chExt cx="581725" cy="921611"/>
          </a:xfrm>
        </p:grpSpPr>
        <p:sp>
          <p:nvSpPr>
            <p:cNvPr id="792" name="Google Shape;792;p46"/>
            <p:cNvSpPr/>
            <p:nvPr/>
          </p:nvSpPr>
          <p:spPr>
            <a:xfrm>
              <a:off x="-1904298" y="1056455"/>
              <a:ext cx="581725" cy="887132"/>
            </a:xfrm>
            <a:custGeom>
              <a:avLst/>
              <a:gdLst/>
              <a:ahLst/>
              <a:cxnLst/>
              <a:rect l="l" t="t" r="r" b="b"/>
              <a:pathLst>
                <a:path w="38196" h="58249" extrusionOk="0">
                  <a:moveTo>
                    <a:pt x="34903" y="0"/>
                  </a:moveTo>
                  <a:cubicBezTo>
                    <a:pt x="34867" y="0"/>
                    <a:pt x="34830" y="5"/>
                    <a:pt x="34790" y="15"/>
                  </a:cubicBezTo>
                  <a:cubicBezTo>
                    <a:pt x="28206" y="1801"/>
                    <a:pt x="22396" y="5385"/>
                    <a:pt x="17002" y="9468"/>
                  </a:cubicBezTo>
                  <a:cubicBezTo>
                    <a:pt x="11918" y="13326"/>
                    <a:pt x="6870" y="17434"/>
                    <a:pt x="3929" y="23232"/>
                  </a:cubicBezTo>
                  <a:cubicBezTo>
                    <a:pt x="1143" y="28733"/>
                    <a:pt x="179" y="34983"/>
                    <a:pt x="83" y="41103"/>
                  </a:cubicBezTo>
                  <a:cubicBezTo>
                    <a:pt x="0" y="46771"/>
                    <a:pt x="310" y="52998"/>
                    <a:pt x="4120" y="57534"/>
                  </a:cubicBezTo>
                  <a:cubicBezTo>
                    <a:pt x="4191" y="57635"/>
                    <a:pt x="4287" y="57668"/>
                    <a:pt x="4373" y="57668"/>
                  </a:cubicBezTo>
                  <a:cubicBezTo>
                    <a:pt x="4388" y="57668"/>
                    <a:pt x="4403" y="57667"/>
                    <a:pt x="4417" y="57665"/>
                  </a:cubicBezTo>
                  <a:lnTo>
                    <a:pt x="4417" y="57665"/>
                  </a:lnTo>
                  <a:cubicBezTo>
                    <a:pt x="4322" y="57903"/>
                    <a:pt x="4429" y="58248"/>
                    <a:pt x="4774" y="58248"/>
                  </a:cubicBezTo>
                  <a:cubicBezTo>
                    <a:pt x="16324" y="58213"/>
                    <a:pt x="26372" y="48259"/>
                    <a:pt x="31444" y="38674"/>
                  </a:cubicBezTo>
                  <a:cubicBezTo>
                    <a:pt x="37648" y="26983"/>
                    <a:pt x="38195" y="13278"/>
                    <a:pt x="35874" y="467"/>
                  </a:cubicBezTo>
                  <a:cubicBezTo>
                    <a:pt x="35836" y="265"/>
                    <a:pt x="35686" y="176"/>
                    <a:pt x="35526" y="176"/>
                  </a:cubicBezTo>
                  <a:cubicBezTo>
                    <a:pt x="35432" y="176"/>
                    <a:pt x="35334" y="207"/>
                    <a:pt x="35254" y="265"/>
                  </a:cubicBezTo>
                  <a:cubicBezTo>
                    <a:pt x="35205" y="116"/>
                    <a:pt x="35081" y="0"/>
                    <a:pt x="34903" y="0"/>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46"/>
            <p:cNvSpPr/>
            <p:nvPr/>
          </p:nvSpPr>
          <p:spPr>
            <a:xfrm>
              <a:off x="-1862965" y="1216748"/>
              <a:ext cx="442995" cy="761317"/>
            </a:xfrm>
            <a:custGeom>
              <a:avLst/>
              <a:gdLst/>
              <a:ahLst/>
              <a:cxnLst/>
              <a:rect l="l" t="t" r="r" b="b"/>
              <a:pathLst>
                <a:path w="29087" h="49988" extrusionOk="0">
                  <a:moveTo>
                    <a:pt x="21381" y="0"/>
                  </a:moveTo>
                  <a:cubicBezTo>
                    <a:pt x="21179" y="0"/>
                    <a:pt x="20962" y="128"/>
                    <a:pt x="20932" y="384"/>
                  </a:cubicBezTo>
                  <a:cubicBezTo>
                    <a:pt x="20491" y="4468"/>
                    <a:pt x="20277" y="13386"/>
                    <a:pt x="20325" y="13540"/>
                  </a:cubicBezTo>
                  <a:cubicBezTo>
                    <a:pt x="17836" y="17624"/>
                    <a:pt x="15348" y="21696"/>
                    <a:pt x="12871" y="25780"/>
                  </a:cubicBezTo>
                  <a:cubicBezTo>
                    <a:pt x="12657" y="26137"/>
                    <a:pt x="12443" y="26494"/>
                    <a:pt x="12228" y="26852"/>
                  </a:cubicBezTo>
                  <a:cubicBezTo>
                    <a:pt x="10454" y="22565"/>
                    <a:pt x="9609" y="18065"/>
                    <a:pt x="9728" y="13433"/>
                  </a:cubicBezTo>
                  <a:cubicBezTo>
                    <a:pt x="9740" y="13171"/>
                    <a:pt x="9544" y="13040"/>
                    <a:pt x="9343" y="13040"/>
                  </a:cubicBezTo>
                  <a:cubicBezTo>
                    <a:pt x="9142" y="13040"/>
                    <a:pt x="8936" y="13171"/>
                    <a:pt x="8930" y="13433"/>
                  </a:cubicBezTo>
                  <a:cubicBezTo>
                    <a:pt x="8799" y="18196"/>
                    <a:pt x="9669" y="22839"/>
                    <a:pt x="11526" y="27245"/>
                  </a:cubicBezTo>
                  <a:cubicBezTo>
                    <a:pt x="11585" y="27387"/>
                    <a:pt x="11716" y="27471"/>
                    <a:pt x="11847" y="27495"/>
                  </a:cubicBezTo>
                  <a:cubicBezTo>
                    <a:pt x="8859" y="32483"/>
                    <a:pt x="6001" y="37567"/>
                    <a:pt x="3692" y="42889"/>
                  </a:cubicBezTo>
                  <a:cubicBezTo>
                    <a:pt x="1668" y="38996"/>
                    <a:pt x="834" y="34745"/>
                    <a:pt x="1227" y="30364"/>
                  </a:cubicBezTo>
                  <a:cubicBezTo>
                    <a:pt x="1251" y="30108"/>
                    <a:pt x="1063" y="29980"/>
                    <a:pt x="864" y="29980"/>
                  </a:cubicBezTo>
                  <a:cubicBezTo>
                    <a:pt x="664" y="29980"/>
                    <a:pt x="453" y="30108"/>
                    <a:pt x="429" y="30364"/>
                  </a:cubicBezTo>
                  <a:cubicBezTo>
                    <a:pt x="1" y="35019"/>
                    <a:pt x="953" y="39556"/>
                    <a:pt x="3180" y="43675"/>
                  </a:cubicBezTo>
                  <a:cubicBezTo>
                    <a:pt x="3215" y="43723"/>
                    <a:pt x="3251" y="43770"/>
                    <a:pt x="3299" y="43806"/>
                  </a:cubicBezTo>
                  <a:cubicBezTo>
                    <a:pt x="2513" y="45663"/>
                    <a:pt x="1799" y="47557"/>
                    <a:pt x="1167" y="49497"/>
                  </a:cubicBezTo>
                  <a:cubicBezTo>
                    <a:pt x="1074" y="49793"/>
                    <a:pt x="1320" y="49988"/>
                    <a:pt x="1563" y="49988"/>
                  </a:cubicBezTo>
                  <a:cubicBezTo>
                    <a:pt x="1722" y="49988"/>
                    <a:pt x="1880" y="49904"/>
                    <a:pt x="1941" y="49712"/>
                  </a:cubicBezTo>
                  <a:cubicBezTo>
                    <a:pt x="3323" y="45449"/>
                    <a:pt x="5132" y="41389"/>
                    <a:pt x="7168" y="37436"/>
                  </a:cubicBezTo>
                  <a:cubicBezTo>
                    <a:pt x="7216" y="37532"/>
                    <a:pt x="7287" y="37603"/>
                    <a:pt x="7430" y="37627"/>
                  </a:cubicBezTo>
                  <a:cubicBezTo>
                    <a:pt x="8398" y="37795"/>
                    <a:pt x="9366" y="37879"/>
                    <a:pt x="10324" y="37879"/>
                  </a:cubicBezTo>
                  <a:cubicBezTo>
                    <a:pt x="13834" y="37879"/>
                    <a:pt x="17225" y="36758"/>
                    <a:pt x="20087" y="34579"/>
                  </a:cubicBezTo>
                  <a:cubicBezTo>
                    <a:pt x="20431" y="34323"/>
                    <a:pt x="20214" y="33799"/>
                    <a:pt x="19894" y="33799"/>
                  </a:cubicBezTo>
                  <a:cubicBezTo>
                    <a:pt x="19826" y="33799"/>
                    <a:pt x="19754" y="33822"/>
                    <a:pt x="19682" y="33876"/>
                  </a:cubicBezTo>
                  <a:cubicBezTo>
                    <a:pt x="16937" y="35970"/>
                    <a:pt x="13691" y="37085"/>
                    <a:pt x="10318" y="37085"/>
                  </a:cubicBezTo>
                  <a:cubicBezTo>
                    <a:pt x="9433" y="37085"/>
                    <a:pt x="8540" y="37009"/>
                    <a:pt x="7644" y="36853"/>
                  </a:cubicBezTo>
                  <a:cubicBezTo>
                    <a:pt x="7615" y="36847"/>
                    <a:pt x="7585" y="36844"/>
                    <a:pt x="7557" y="36844"/>
                  </a:cubicBezTo>
                  <a:cubicBezTo>
                    <a:pt x="7528" y="36844"/>
                    <a:pt x="7502" y="36847"/>
                    <a:pt x="7478" y="36853"/>
                  </a:cubicBezTo>
                  <a:cubicBezTo>
                    <a:pt x="9478" y="33019"/>
                    <a:pt x="11693" y="29281"/>
                    <a:pt x="13943" y="25578"/>
                  </a:cubicBezTo>
                  <a:cubicBezTo>
                    <a:pt x="14872" y="24042"/>
                    <a:pt x="15812" y="22518"/>
                    <a:pt x="16741" y="20982"/>
                  </a:cubicBezTo>
                  <a:cubicBezTo>
                    <a:pt x="16788" y="21006"/>
                    <a:pt x="16848" y="21018"/>
                    <a:pt x="16919" y="21018"/>
                  </a:cubicBezTo>
                  <a:cubicBezTo>
                    <a:pt x="20956" y="20768"/>
                    <a:pt x="24861" y="19946"/>
                    <a:pt x="28659" y="18553"/>
                  </a:cubicBezTo>
                  <a:cubicBezTo>
                    <a:pt x="29087" y="18393"/>
                    <a:pt x="28967" y="17753"/>
                    <a:pt x="28585" y="17753"/>
                  </a:cubicBezTo>
                  <a:cubicBezTo>
                    <a:pt x="28542" y="17753"/>
                    <a:pt x="28495" y="17761"/>
                    <a:pt x="28445" y="17779"/>
                  </a:cubicBezTo>
                  <a:cubicBezTo>
                    <a:pt x="24813" y="19113"/>
                    <a:pt x="21087" y="19910"/>
                    <a:pt x="17229" y="20184"/>
                  </a:cubicBezTo>
                  <a:cubicBezTo>
                    <a:pt x="21075" y="13874"/>
                    <a:pt x="24944" y="7564"/>
                    <a:pt x="28790" y="1265"/>
                  </a:cubicBezTo>
                  <a:cubicBezTo>
                    <a:pt x="28979" y="953"/>
                    <a:pt x="28702" y="663"/>
                    <a:pt x="28427" y="663"/>
                  </a:cubicBezTo>
                  <a:cubicBezTo>
                    <a:pt x="28303" y="663"/>
                    <a:pt x="28180" y="721"/>
                    <a:pt x="28099" y="860"/>
                  </a:cubicBezTo>
                  <a:cubicBezTo>
                    <a:pt x="25790" y="4635"/>
                    <a:pt x="23468" y="8409"/>
                    <a:pt x="21158" y="12183"/>
                  </a:cubicBezTo>
                  <a:cubicBezTo>
                    <a:pt x="21134" y="8242"/>
                    <a:pt x="21313" y="4313"/>
                    <a:pt x="21741" y="384"/>
                  </a:cubicBezTo>
                  <a:cubicBezTo>
                    <a:pt x="21771" y="128"/>
                    <a:pt x="21584" y="0"/>
                    <a:pt x="21381" y="0"/>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4" name="Google Shape;794;p46"/>
          <p:cNvGrpSpPr/>
          <p:nvPr/>
        </p:nvGrpSpPr>
        <p:grpSpPr>
          <a:xfrm rot="-2014239">
            <a:off x="604038" y="4210956"/>
            <a:ext cx="687216" cy="635164"/>
            <a:chOff x="-1855532" y="1600966"/>
            <a:chExt cx="890361" cy="822923"/>
          </a:xfrm>
        </p:grpSpPr>
        <p:sp>
          <p:nvSpPr>
            <p:cNvPr id="795" name="Google Shape;795;p46"/>
            <p:cNvSpPr/>
            <p:nvPr/>
          </p:nvSpPr>
          <p:spPr>
            <a:xfrm>
              <a:off x="-1855532" y="1600966"/>
              <a:ext cx="890361" cy="822923"/>
            </a:xfrm>
            <a:custGeom>
              <a:avLst/>
              <a:gdLst/>
              <a:ahLst/>
              <a:cxnLst/>
              <a:rect l="l" t="t" r="r" b="b"/>
              <a:pathLst>
                <a:path w="58461" h="54033" extrusionOk="0">
                  <a:moveTo>
                    <a:pt x="47321" y="1"/>
                  </a:moveTo>
                  <a:cubicBezTo>
                    <a:pt x="40441" y="1"/>
                    <a:pt x="37679" y="10881"/>
                    <a:pt x="33040" y="10881"/>
                  </a:cubicBezTo>
                  <a:cubicBezTo>
                    <a:pt x="32537" y="10881"/>
                    <a:pt x="32012" y="10754"/>
                    <a:pt x="31457" y="10470"/>
                  </a:cubicBezTo>
                  <a:cubicBezTo>
                    <a:pt x="28833" y="9132"/>
                    <a:pt x="29046" y="767"/>
                    <a:pt x="24301" y="767"/>
                  </a:cubicBezTo>
                  <a:cubicBezTo>
                    <a:pt x="23556" y="767"/>
                    <a:pt x="22689" y="973"/>
                    <a:pt x="21670" y="1445"/>
                  </a:cubicBezTo>
                  <a:cubicBezTo>
                    <a:pt x="14944" y="4554"/>
                    <a:pt x="18014" y="15188"/>
                    <a:pt x="14423" y="15188"/>
                  </a:cubicBezTo>
                  <a:cubicBezTo>
                    <a:pt x="14149" y="15188"/>
                    <a:pt x="13837" y="15126"/>
                    <a:pt x="13479" y="14994"/>
                  </a:cubicBezTo>
                  <a:cubicBezTo>
                    <a:pt x="13466" y="14995"/>
                    <a:pt x="13454" y="14995"/>
                    <a:pt x="13442" y="14995"/>
                  </a:cubicBezTo>
                  <a:cubicBezTo>
                    <a:pt x="13056" y="14995"/>
                    <a:pt x="12597" y="14648"/>
                    <a:pt x="12193" y="14601"/>
                  </a:cubicBezTo>
                  <a:cubicBezTo>
                    <a:pt x="11921" y="14565"/>
                    <a:pt x="11656" y="14547"/>
                    <a:pt x="11398" y="14547"/>
                  </a:cubicBezTo>
                  <a:cubicBezTo>
                    <a:pt x="5868" y="14547"/>
                    <a:pt x="3575" y="22683"/>
                    <a:pt x="2596" y="26960"/>
                  </a:cubicBezTo>
                  <a:cubicBezTo>
                    <a:pt x="1" y="38140"/>
                    <a:pt x="3632" y="48629"/>
                    <a:pt x="3704" y="48677"/>
                  </a:cubicBezTo>
                  <a:cubicBezTo>
                    <a:pt x="8356" y="51599"/>
                    <a:pt x="14802" y="54033"/>
                    <a:pt x="20602" y="54033"/>
                  </a:cubicBezTo>
                  <a:cubicBezTo>
                    <a:pt x="22862" y="54033"/>
                    <a:pt x="25025" y="53663"/>
                    <a:pt x="26945" y="52809"/>
                  </a:cubicBezTo>
                  <a:cubicBezTo>
                    <a:pt x="34374" y="49499"/>
                    <a:pt x="30564" y="43272"/>
                    <a:pt x="30445" y="42355"/>
                  </a:cubicBezTo>
                  <a:cubicBezTo>
                    <a:pt x="30087" y="39653"/>
                    <a:pt x="31775" y="39051"/>
                    <a:pt x="33805" y="39051"/>
                  </a:cubicBezTo>
                  <a:cubicBezTo>
                    <a:pt x="35353" y="39051"/>
                    <a:pt x="37101" y="39402"/>
                    <a:pt x="38291" y="39438"/>
                  </a:cubicBezTo>
                  <a:cubicBezTo>
                    <a:pt x="38426" y="39442"/>
                    <a:pt x="38560" y="39444"/>
                    <a:pt x="38694" y="39444"/>
                  </a:cubicBezTo>
                  <a:cubicBezTo>
                    <a:pt x="43697" y="39444"/>
                    <a:pt x="48722" y="36430"/>
                    <a:pt x="47864" y="30830"/>
                  </a:cubicBezTo>
                  <a:cubicBezTo>
                    <a:pt x="47185" y="26484"/>
                    <a:pt x="43578" y="24353"/>
                    <a:pt x="49531" y="18495"/>
                  </a:cubicBezTo>
                  <a:cubicBezTo>
                    <a:pt x="58461" y="9708"/>
                    <a:pt x="54186" y="695"/>
                    <a:pt x="48043" y="40"/>
                  </a:cubicBezTo>
                  <a:cubicBezTo>
                    <a:pt x="47797" y="14"/>
                    <a:pt x="47556" y="1"/>
                    <a:pt x="47321" y="1"/>
                  </a:cubicBezTo>
                  <a:close/>
                </a:path>
              </a:pathLst>
            </a:custGeom>
            <a:solidFill>
              <a:srgbClr val="75D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46"/>
            <p:cNvSpPr/>
            <p:nvPr/>
          </p:nvSpPr>
          <p:spPr>
            <a:xfrm>
              <a:off x="-1801299" y="1673750"/>
              <a:ext cx="648448" cy="672557"/>
            </a:xfrm>
            <a:custGeom>
              <a:avLst/>
              <a:gdLst/>
              <a:ahLst/>
              <a:cxnLst/>
              <a:rect l="l" t="t" r="r" b="b"/>
              <a:pathLst>
                <a:path w="42577" h="44160" extrusionOk="0">
                  <a:moveTo>
                    <a:pt x="20562" y="1"/>
                  </a:moveTo>
                  <a:cubicBezTo>
                    <a:pt x="20402" y="1"/>
                    <a:pt x="20242" y="87"/>
                    <a:pt x="20181" y="286"/>
                  </a:cubicBezTo>
                  <a:cubicBezTo>
                    <a:pt x="19014" y="4024"/>
                    <a:pt x="18645" y="7906"/>
                    <a:pt x="18645" y="11823"/>
                  </a:cubicBezTo>
                  <a:cubicBezTo>
                    <a:pt x="18645" y="16121"/>
                    <a:pt x="19026" y="20431"/>
                    <a:pt x="17776" y="24622"/>
                  </a:cubicBezTo>
                  <a:cubicBezTo>
                    <a:pt x="17752" y="24705"/>
                    <a:pt x="17752" y="24789"/>
                    <a:pt x="17776" y="24848"/>
                  </a:cubicBezTo>
                  <a:cubicBezTo>
                    <a:pt x="12656" y="28956"/>
                    <a:pt x="7822" y="33397"/>
                    <a:pt x="3762" y="38528"/>
                  </a:cubicBezTo>
                  <a:cubicBezTo>
                    <a:pt x="4298" y="35540"/>
                    <a:pt x="3631" y="32516"/>
                    <a:pt x="3465" y="29492"/>
                  </a:cubicBezTo>
                  <a:cubicBezTo>
                    <a:pt x="3262" y="25693"/>
                    <a:pt x="3607" y="21931"/>
                    <a:pt x="5060" y="18395"/>
                  </a:cubicBezTo>
                  <a:cubicBezTo>
                    <a:pt x="5175" y="18100"/>
                    <a:pt x="4939" y="17910"/>
                    <a:pt x="4689" y="17910"/>
                  </a:cubicBezTo>
                  <a:cubicBezTo>
                    <a:pt x="4524" y="17910"/>
                    <a:pt x="4354" y="17992"/>
                    <a:pt x="4274" y="18181"/>
                  </a:cubicBezTo>
                  <a:cubicBezTo>
                    <a:pt x="2988" y="21348"/>
                    <a:pt x="2548" y="24693"/>
                    <a:pt x="2607" y="28098"/>
                  </a:cubicBezTo>
                  <a:cubicBezTo>
                    <a:pt x="2679" y="31885"/>
                    <a:pt x="3822" y="35814"/>
                    <a:pt x="2703" y="39517"/>
                  </a:cubicBezTo>
                  <a:cubicBezTo>
                    <a:pt x="2667" y="39659"/>
                    <a:pt x="2691" y="39767"/>
                    <a:pt x="2762" y="39862"/>
                  </a:cubicBezTo>
                  <a:cubicBezTo>
                    <a:pt x="1869" y="41064"/>
                    <a:pt x="1000" y="42291"/>
                    <a:pt x="190" y="43565"/>
                  </a:cubicBezTo>
                  <a:cubicBezTo>
                    <a:pt x="0" y="43871"/>
                    <a:pt x="281" y="44160"/>
                    <a:pt x="562" y="44160"/>
                  </a:cubicBezTo>
                  <a:cubicBezTo>
                    <a:pt x="686" y="44160"/>
                    <a:pt x="809" y="44104"/>
                    <a:pt x="893" y="43969"/>
                  </a:cubicBezTo>
                  <a:cubicBezTo>
                    <a:pt x="1988" y="42219"/>
                    <a:pt x="3203" y="40540"/>
                    <a:pt x="4477" y="38933"/>
                  </a:cubicBezTo>
                  <a:cubicBezTo>
                    <a:pt x="4665" y="38923"/>
                    <a:pt x="4852" y="38919"/>
                    <a:pt x="5039" y="38919"/>
                  </a:cubicBezTo>
                  <a:cubicBezTo>
                    <a:pt x="8447" y="38919"/>
                    <a:pt x="11650" y="40492"/>
                    <a:pt x="15025" y="40910"/>
                  </a:cubicBezTo>
                  <a:cubicBezTo>
                    <a:pt x="15977" y="41029"/>
                    <a:pt x="16929" y="41086"/>
                    <a:pt x="17878" y="41086"/>
                  </a:cubicBezTo>
                  <a:cubicBezTo>
                    <a:pt x="19862" y="41086"/>
                    <a:pt x="21836" y="40837"/>
                    <a:pt x="23777" y="40386"/>
                  </a:cubicBezTo>
                  <a:cubicBezTo>
                    <a:pt x="24256" y="40274"/>
                    <a:pt x="24099" y="39590"/>
                    <a:pt x="23657" y="39590"/>
                  </a:cubicBezTo>
                  <a:cubicBezTo>
                    <a:pt x="23627" y="39590"/>
                    <a:pt x="23595" y="39593"/>
                    <a:pt x="23562" y="39600"/>
                  </a:cubicBezTo>
                  <a:cubicBezTo>
                    <a:pt x="21684" y="40042"/>
                    <a:pt x="19777" y="40275"/>
                    <a:pt x="17868" y="40275"/>
                  </a:cubicBezTo>
                  <a:cubicBezTo>
                    <a:pt x="16281" y="40275"/>
                    <a:pt x="14694" y="40114"/>
                    <a:pt x="13120" y="39778"/>
                  </a:cubicBezTo>
                  <a:cubicBezTo>
                    <a:pt x="10418" y="39207"/>
                    <a:pt x="7882" y="38147"/>
                    <a:pt x="5119" y="38124"/>
                  </a:cubicBezTo>
                  <a:cubicBezTo>
                    <a:pt x="9632" y="32647"/>
                    <a:pt x="15037" y="27991"/>
                    <a:pt x="20657" y="23622"/>
                  </a:cubicBezTo>
                  <a:cubicBezTo>
                    <a:pt x="20693" y="23634"/>
                    <a:pt x="20717" y="23657"/>
                    <a:pt x="20764" y="23669"/>
                  </a:cubicBezTo>
                  <a:cubicBezTo>
                    <a:pt x="23741" y="24158"/>
                    <a:pt x="26479" y="25479"/>
                    <a:pt x="29503" y="25872"/>
                  </a:cubicBezTo>
                  <a:cubicBezTo>
                    <a:pt x="30510" y="26003"/>
                    <a:pt x="31519" y="26065"/>
                    <a:pt x="32526" y="26065"/>
                  </a:cubicBezTo>
                  <a:cubicBezTo>
                    <a:pt x="34258" y="26065"/>
                    <a:pt x="35986" y="25882"/>
                    <a:pt x="37695" y="25551"/>
                  </a:cubicBezTo>
                  <a:cubicBezTo>
                    <a:pt x="38177" y="25461"/>
                    <a:pt x="38015" y="24769"/>
                    <a:pt x="37566" y="24769"/>
                  </a:cubicBezTo>
                  <a:cubicBezTo>
                    <a:pt x="37539" y="24769"/>
                    <a:pt x="37510" y="24771"/>
                    <a:pt x="37481" y="24777"/>
                  </a:cubicBezTo>
                  <a:cubicBezTo>
                    <a:pt x="35839" y="25091"/>
                    <a:pt x="34184" y="25260"/>
                    <a:pt x="32529" y="25260"/>
                  </a:cubicBezTo>
                  <a:cubicBezTo>
                    <a:pt x="31109" y="25260"/>
                    <a:pt x="29689" y="25136"/>
                    <a:pt x="28277" y="24872"/>
                  </a:cubicBezTo>
                  <a:cubicBezTo>
                    <a:pt x="25955" y="24431"/>
                    <a:pt x="23788" y="23455"/>
                    <a:pt x="21479" y="22991"/>
                  </a:cubicBezTo>
                  <a:cubicBezTo>
                    <a:pt x="21872" y="22693"/>
                    <a:pt x="22253" y="22395"/>
                    <a:pt x="22645" y="22098"/>
                  </a:cubicBezTo>
                  <a:cubicBezTo>
                    <a:pt x="29956" y="16538"/>
                    <a:pt x="37481" y="10965"/>
                    <a:pt x="42386" y="3036"/>
                  </a:cubicBezTo>
                  <a:cubicBezTo>
                    <a:pt x="42576" y="2730"/>
                    <a:pt x="42301" y="2441"/>
                    <a:pt x="42023" y="2441"/>
                  </a:cubicBezTo>
                  <a:cubicBezTo>
                    <a:pt x="41901" y="2441"/>
                    <a:pt x="41779" y="2497"/>
                    <a:pt x="41695" y="2631"/>
                  </a:cubicBezTo>
                  <a:cubicBezTo>
                    <a:pt x="36385" y="11192"/>
                    <a:pt x="27991" y="16954"/>
                    <a:pt x="20145" y="22991"/>
                  </a:cubicBezTo>
                  <a:cubicBezTo>
                    <a:pt x="19681" y="23360"/>
                    <a:pt x="19216" y="23717"/>
                    <a:pt x="18740" y="24086"/>
                  </a:cubicBezTo>
                  <a:cubicBezTo>
                    <a:pt x="19645" y="20538"/>
                    <a:pt x="19514" y="16919"/>
                    <a:pt x="19467" y="13263"/>
                  </a:cubicBezTo>
                  <a:cubicBezTo>
                    <a:pt x="19395" y="8941"/>
                    <a:pt x="19669" y="4655"/>
                    <a:pt x="20955" y="500"/>
                  </a:cubicBezTo>
                  <a:cubicBezTo>
                    <a:pt x="21048" y="199"/>
                    <a:pt x="20804" y="1"/>
                    <a:pt x="20562" y="1"/>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7" name="Google Shape;797;p46"/>
          <p:cNvSpPr/>
          <p:nvPr/>
        </p:nvSpPr>
        <p:spPr>
          <a:xfrm flipH="1">
            <a:off x="578963" y="4441778"/>
            <a:ext cx="2817107" cy="719102"/>
          </a:xfrm>
          <a:custGeom>
            <a:avLst/>
            <a:gdLst/>
            <a:ahLst/>
            <a:cxnLst/>
            <a:rect l="l" t="t" r="r" b="b"/>
            <a:pathLst>
              <a:path w="90025" h="22980" extrusionOk="0">
                <a:moveTo>
                  <a:pt x="45816" y="1"/>
                </a:moveTo>
                <a:cubicBezTo>
                  <a:pt x="39946" y="1"/>
                  <a:pt x="34946" y="4358"/>
                  <a:pt x="32934" y="10502"/>
                </a:cubicBezTo>
                <a:cubicBezTo>
                  <a:pt x="30469" y="8097"/>
                  <a:pt x="27100" y="6609"/>
                  <a:pt x="23373" y="6609"/>
                </a:cubicBezTo>
                <a:cubicBezTo>
                  <a:pt x="16634" y="6609"/>
                  <a:pt x="11038" y="11490"/>
                  <a:pt x="9907" y="17920"/>
                </a:cubicBezTo>
                <a:cubicBezTo>
                  <a:pt x="8990" y="17467"/>
                  <a:pt x="7966" y="17193"/>
                  <a:pt x="6871" y="17193"/>
                </a:cubicBezTo>
                <a:cubicBezTo>
                  <a:pt x="3430" y="17193"/>
                  <a:pt x="584" y="19694"/>
                  <a:pt x="1" y="22980"/>
                </a:cubicBezTo>
                <a:lnTo>
                  <a:pt x="90012" y="22980"/>
                </a:lnTo>
                <a:cubicBezTo>
                  <a:pt x="90012" y="22968"/>
                  <a:pt x="90024" y="22956"/>
                  <a:pt x="90024" y="22956"/>
                </a:cubicBezTo>
                <a:cubicBezTo>
                  <a:pt x="90024" y="17574"/>
                  <a:pt x="85655" y="13205"/>
                  <a:pt x="80273" y="13205"/>
                </a:cubicBezTo>
                <a:cubicBezTo>
                  <a:pt x="78916" y="13205"/>
                  <a:pt x="77618" y="13491"/>
                  <a:pt x="76439" y="14002"/>
                </a:cubicBezTo>
                <a:cubicBezTo>
                  <a:pt x="74879" y="8407"/>
                  <a:pt x="69772" y="4299"/>
                  <a:pt x="63688" y="4299"/>
                </a:cubicBezTo>
                <a:cubicBezTo>
                  <a:pt x="61116" y="4299"/>
                  <a:pt x="58723" y="5049"/>
                  <a:pt x="56699" y="6311"/>
                </a:cubicBezTo>
                <a:cubicBezTo>
                  <a:pt x="54163" y="2477"/>
                  <a:pt x="50233" y="1"/>
                  <a:pt x="45816"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46"/>
          <p:cNvSpPr/>
          <p:nvPr/>
        </p:nvSpPr>
        <p:spPr>
          <a:xfrm flipH="1">
            <a:off x="154419" y="4816944"/>
            <a:ext cx="1347267" cy="343936"/>
          </a:xfrm>
          <a:custGeom>
            <a:avLst/>
            <a:gdLst/>
            <a:ahLst/>
            <a:cxnLst/>
            <a:rect l="l" t="t" r="r" b="b"/>
            <a:pathLst>
              <a:path w="43054" h="10991" extrusionOk="0">
                <a:moveTo>
                  <a:pt x="21920" y="1"/>
                </a:moveTo>
                <a:cubicBezTo>
                  <a:pt x="19110" y="1"/>
                  <a:pt x="16717" y="2084"/>
                  <a:pt x="15753" y="5025"/>
                </a:cubicBezTo>
                <a:cubicBezTo>
                  <a:pt x="14574" y="3882"/>
                  <a:pt x="12967" y="3168"/>
                  <a:pt x="11181" y="3168"/>
                </a:cubicBezTo>
                <a:cubicBezTo>
                  <a:pt x="7954" y="3168"/>
                  <a:pt x="5275" y="5502"/>
                  <a:pt x="4739" y="8573"/>
                </a:cubicBezTo>
                <a:cubicBezTo>
                  <a:pt x="4299" y="8359"/>
                  <a:pt x="3811" y="8228"/>
                  <a:pt x="3287" y="8228"/>
                </a:cubicBezTo>
                <a:cubicBezTo>
                  <a:pt x="1644" y="8228"/>
                  <a:pt x="275" y="9419"/>
                  <a:pt x="1" y="10990"/>
                </a:cubicBezTo>
                <a:lnTo>
                  <a:pt x="43054" y="10990"/>
                </a:lnTo>
                <a:cubicBezTo>
                  <a:pt x="43054" y="10990"/>
                  <a:pt x="43054" y="10990"/>
                  <a:pt x="43054" y="10978"/>
                </a:cubicBezTo>
                <a:cubicBezTo>
                  <a:pt x="43054" y="8407"/>
                  <a:pt x="40970" y="6323"/>
                  <a:pt x="38398" y="6323"/>
                </a:cubicBezTo>
                <a:cubicBezTo>
                  <a:pt x="37744" y="6323"/>
                  <a:pt x="37124" y="6454"/>
                  <a:pt x="36565" y="6704"/>
                </a:cubicBezTo>
                <a:cubicBezTo>
                  <a:pt x="35815" y="4025"/>
                  <a:pt x="33374" y="2061"/>
                  <a:pt x="30469" y="2061"/>
                </a:cubicBezTo>
                <a:cubicBezTo>
                  <a:pt x="29231" y="2061"/>
                  <a:pt x="28088" y="2418"/>
                  <a:pt x="27123" y="3025"/>
                </a:cubicBezTo>
                <a:cubicBezTo>
                  <a:pt x="25909" y="1191"/>
                  <a:pt x="24028" y="1"/>
                  <a:pt x="21920"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46"/>
          <p:cNvSpPr/>
          <p:nvPr/>
        </p:nvSpPr>
        <p:spPr>
          <a:xfrm flipH="1">
            <a:off x="1797672" y="4877626"/>
            <a:ext cx="1109502" cy="283238"/>
          </a:xfrm>
          <a:custGeom>
            <a:avLst/>
            <a:gdLst/>
            <a:ahLst/>
            <a:cxnLst/>
            <a:rect l="l" t="t" r="r" b="b"/>
            <a:pathLst>
              <a:path w="43054" h="10991" extrusionOk="0">
                <a:moveTo>
                  <a:pt x="21920" y="1"/>
                </a:moveTo>
                <a:cubicBezTo>
                  <a:pt x="19110" y="1"/>
                  <a:pt x="16717" y="2084"/>
                  <a:pt x="15753" y="5025"/>
                </a:cubicBezTo>
                <a:cubicBezTo>
                  <a:pt x="14574" y="3882"/>
                  <a:pt x="12967" y="3168"/>
                  <a:pt x="11181" y="3168"/>
                </a:cubicBezTo>
                <a:cubicBezTo>
                  <a:pt x="7954" y="3168"/>
                  <a:pt x="5275" y="5502"/>
                  <a:pt x="4739" y="8573"/>
                </a:cubicBezTo>
                <a:cubicBezTo>
                  <a:pt x="4299" y="8359"/>
                  <a:pt x="3811" y="8228"/>
                  <a:pt x="3287" y="8228"/>
                </a:cubicBezTo>
                <a:cubicBezTo>
                  <a:pt x="1644" y="8228"/>
                  <a:pt x="275" y="9419"/>
                  <a:pt x="1" y="10990"/>
                </a:cubicBezTo>
                <a:lnTo>
                  <a:pt x="43054" y="10990"/>
                </a:lnTo>
                <a:cubicBezTo>
                  <a:pt x="43054" y="10990"/>
                  <a:pt x="43054" y="10990"/>
                  <a:pt x="43054" y="10978"/>
                </a:cubicBezTo>
                <a:cubicBezTo>
                  <a:pt x="43054" y="8407"/>
                  <a:pt x="40970" y="6323"/>
                  <a:pt x="38398" y="6323"/>
                </a:cubicBezTo>
                <a:cubicBezTo>
                  <a:pt x="37744" y="6323"/>
                  <a:pt x="37124" y="6454"/>
                  <a:pt x="36565" y="6704"/>
                </a:cubicBezTo>
                <a:cubicBezTo>
                  <a:pt x="35815" y="4025"/>
                  <a:pt x="33374" y="2061"/>
                  <a:pt x="30469" y="2061"/>
                </a:cubicBezTo>
                <a:cubicBezTo>
                  <a:pt x="29231" y="2061"/>
                  <a:pt x="28088" y="2418"/>
                  <a:pt x="27123" y="3025"/>
                </a:cubicBezTo>
                <a:cubicBezTo>
                  <a:pt x="25909" y="1191"/>
                  <a:pt x="24028" y="1"/>
                  <a:pt x="21920" y="1"/>
                </a:cubicBezTo>
                <a:close/>
              </a:path>
            </a:pathLst>
          </a:custGeom>
          <a:solidFill>
            <a:srgbClr val="40B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846;p47">
            <a:extLst>
              <a:ext uri="{FF2B5EF4-FFF2-40B4-BE49-F238E27FC236}">
                <a16:creationId xmlns:a16="http://schemas.microsoft.com/office/drawing/2014/main" id="{EB981116-1AC6-DA41-B819-2FCB8FA4AF3E}"/>
              </a:ext>
            </a:extLst>
          </p:cNvPr>
          <p:cNvSpPr txBox="1">
            <a:spLocks noGrp="1"/>
          </p:cNvSpPr>
          <p:nvPr>
            <p:ph type="title"/>
          </p:nvPr>
        </p:nvSpPr>
        <p:spPr>
          <a:xfrm>
            <a:off x="717525" y="542750"/>
            <a:ext cx="7708800" cy="5727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Conclusion</a:t>
            </a:r>
            <a:endParaRPr dirty="0"/>
          </a:p>
        </p:txBody>
      </p:sp>
      <p:grpSp>
        <p:nvGrpSpPr>
          <p:cNvPr id="56" name="Google Shape;851;p47">
            <a:extLst>
              <a:ext uri="{FF2B5EF4-FFF2-40B4-BE49-F238E27FC236}">
                <a16:creationId xmlns:a16="http://schemas.microsoft.com/office/drawing/2014/main" id="{315A0D15-4492-EF41-A71C-84845976D673}"/>
              </a:ext>
            </a:extLst>
          </p:cNvPr>
          <p:cNvGrpSpPr/>
          <p:nvPr/>
        </p:nvGrpSpPr>
        <p:grpSpPr>
          <a:xfrm flipH="1">
            <a:off x="7711983" y="1081531"/>
            <a:ext cx="446222" cy="77476"/>
            <a:chOff x="6146875" y="1767300"/>
            <a:chExt cx="331025" cy="57475"/>
          </a:xfrm>
        </p:grpSpPr>
        <p:sp>
          <p:nvSpPr>
            <p:cNvPr id="57" name="Google Shape;852;p47">
              <a:extLst>
                <a:ext uri="{FF2B5EF4-FFF2-40B4-BE49-F238E27FC236}">
                  <a16:creationId xmlns:a16="http://schemas.microsoft.com/office/drawing/2014/main" id="{D543CE3B-52F5-784E-9CF9-7B3585F920F7}"/>
                </a:ext>
              </a:extLst>
            </p:cNvPr>
            <p:cNvSpPr/>
            <p:nvPr/>
          </p:nvSpPr>
          <p:spPr>
            <a:xfrm>
              <a:off x="6277250"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853;p47">
              <a:extLst>
                <a:ext uri="{FF2B5EF4-FFF2-40B4-BE49-F238E27FC236}">
                  <a16:creationId xmlns:a16="http://schemas.microsoft.com/office/drawing/2014/main" id="{644861EF-C0A3-334C-877A-902553EA88A5}"/>
                </a:ext>
              </a:extLst>
            </p:cNvPr>
            <p:cNvSpPr/>
            <p:nvPr/>
          </p:nvSpPr>
          <p:spPr>
            <a:xfrm>
              <a:off x="6146875"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854;p47">
              <a:extLst>
                <a:ext uri="{FF2B5EF4-FFF2-40B4-BE49-F238E27FC236}">
                  <a16:creationId xmlns:a16="http://schemas.microsoft.com/office/drawing/2014/main" id="{1605B5AD-04EB-CE41-BB1D-B91BC8DDEFC3}"/>
                </a:ext>
              </a:extLst>
            </p:cNvPr>
            <p:cNvSpPr/>
            <p:nvPr/>
          </p:nvSpPr>
          <p:spPr>
            <a:xfrm>
              <a:off x="6403775" y="1767300"/>
              <a:ext cx="74125" cy="57475"/>
            </a:xfrm>
            <a:custGeom>
              <a:avLst/>
              <a:gdLst/>
              <a:ahLst/>
              <a:cxnLst/>
              <a:rect l="l" t="t" r="r" b="b"/>
              <a:pathLst>
                <a:path w="2965" h="2299" extrusionOk="0">
                  <a:moveTo>
                    <a:pt x="1488" y="1"/>
                  </a:moveTo>
                  <a:cubicBezTo>
                    <a:pt x="0" y="1"/>
                    <a:pt x="0" y="2299"/>
                    <a:pt x="1488" y="2299"/>
                  </a:cubicBezTo>
                  <a:cubicBezTo>
                    <a:pt x="2965" y="2299"/>
                    <a:pt x="2965" y="1"/>
                    <a:pt x="1488" y="1"/>
                  </a:cubicBezTo>
                  <a:close/>
                </a:path>
              </a:pathLst>
            </a:custGeom>
            <a:solidFill>
              <a:srgbClr val="9F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CC13B077-FEE1-A249-BAC4-77C4BB3BB2F8}"/>
              </a:ext>
            </a:extLst>
          </p:cNvPr>
          <p:cNvSpPr txBox="1"/>
          <p:nvPr/>
        </p:nvSpPr>
        <p:spPr>
          <a:xfrm>
            <a:off x="591882" y="829100"/>
            <a:ext cx="5546124" cy="1569660"/>
          </a:xfrm>
          <a:prstGeom prst="rect">
            <a:avLst/>
          </a:prstGeom>
          <a:noFill/>
        </p:spPr>
        <p:txBody>
          <a:bodyPr wrap="square" rtlCol="0">
            <a:spAutoFit/>
          </a:bodyPr>
          <a:lstStyle/>
          <a:p>
            <a:pPr algn="ctr"/>
            <a:r>
              <a:rPr lang="en-US" sz="2400" i="1" dirty="0">
                <a:solidFill>
                  <a:srgbClr val="00B0F0"/>
                </a:solidFill>
                <a:latin typeface="Abadi" panose="020F0502020204030204" pitchFamily="34" charset="0"/>
                <a:cs typeface="Abadi" panose="020F0502020204030204" pitchFamily="34" charset="0"/>
              </a:rPr>
              <a:t>“It takes 20 years to build a reputation and 5 minutes to ruin it. If you think about that you’ll do things differently”. – Warren Buffet</a:t>
            </a:r>
            <a:endParaRPr lang="en-ES" sz="2400" i="1" dirty="0">
              <a:solidFill>
                <a:srgbClr val="00B0F0"/>
              </a:solidFill>
              <a:latin typeface="Abadi" panose="020F0502020204030204" pitchFamily="34" charset="0"/>
              <a:cs typeface="Abadi" panose="020F0502020204030204" pitchFamily="34" charset="0"/>
            </a:endParaRPr>
          </a:p>
        </p:txBody>
      </p:sp>
      <p:sp>
        <p:nvSpPr>
          <p:cNvPr id="17" name="TextBox 16">
            <a:extLst>
              <a:ext uri="{FF2B5EF4-FFF2-40B4-BE49-F238E27FC236}">
                <a16:creationId xmlns:a16="http://schemas.microsoft.com/office/drawing/2014/main" id="{7931370B-B4AA-7E4A-8150-2EF8836F60BB}"/>
              </a:ext>
            </a:extLst>
          </p:cNvPr>
          <p:cNvSpPr txBox="1"/>
          <p:nvPr/>
        </p:nvSpPr>
        <p:spPr>
          <a:xfrm>
            <a:off x="1594294" y="2685920"/>
            <a:ext cx="7557749" cy="184665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600" dirty="0"/>
              <a:t>Sustainability is firmly on the agenda (Deloitte, 2012)</a:t>
            </a:r>
          </a:p>
          <a:p>
            <a:pPr marL="285750" indent="-285750">
              <a:lnSpc>
                <a:spcPct val="150000"/>
              </a:lnSpc>
              <a:buFont typeface="Arial" panose="020B0604020202020204" pitchFamily="34" charset="0"/>
              <a:buChar char="•"/>
            </a:pPr>
            <a:r>
              <a:rPr lang="en-GB" sz="1600" dirty="0"/>
              <a:t>Companies must embrace the change in order to survive (Ibid)</a:t>
            </a:r>
          </a:p>
          <a:p>
            <a:pPr marL="285750" indent="-285750">
              <a:lnSpc>
                <a:spcPct val="150000"/>
              </a:lnSpc>
              <a:buFont typeface="Arial" panose="020B0604020202020204" pitchFamily="34" charset="0"/>
              <a:buChar char="•"/>
            </a:pPr>
            <a:r>
              <a:rPr lang="en-GB" sz="1600" dirty="0"/>
              <a:t>Marketeers must endeavour to build sustainable brands</a:t>
            </a:r>
          </a:p>
          <a:p>
            <a:endParaRPr lang="en-GB" sz="2400" dirty="0"/>
          </a:p>
          <a:p>
            <a:endParaRPr lang="en-GB" sz="1800" dirty="0"/>
          </a:p>
        </p:txBody>
      </p:sp>
      <p:sp>
        <p:nvSpPr>
          <p:cNvPr id="18" name="TextBox 17">
            <a:extLst>
              <a:ext uri="{FF2B5EF4-FFF2-40B4-BE49-F238E27FC236}">
                <a16:creationId xmlns:a16="http://schemas.microsoft.com/office/drawing/2014/main" id="{CEF3D0A1-06AC-074D-AF79-B9C0EF4664E2}"/>
              </a:ext>
            </a:extLst>
          </p:cNvPr>
          <p:cNvSpPr txBox="1"/>
          <p:nvPr/>
        </p:nvSpPr>
        <p:spPr>
          <a:xfrm>
            <a:off x="0" y="0"/>
            <a:ext cx="9144000" cy="307777"/>
          </a:xfrm>
          <a:prstGeom prst="rect">
            <a:avLst/>
          </a:prstGeom>
          <a:noFill/>
        </p:spPr>
        <p:txBody>
          <a:bodyPr wrap="square" rtlCol="0">
            <a:spAutoFit/>
          </a:bodyPr>
          <a:lstStyle/>
          <a:p>
            <a:r>
              <a:rPr lang="en-GB" dirty="0"/>
              <a:t>Student ID: </a:t>
            </a:r>
            <a:r>
              <a:rPr lang="en" dirty="0"/>
              <a:t>1904439			Module: BMMB7012D</a:t>
            </a:r>
            <a:r>
              <a:rPr lang="en-GB" dirty="0"/>
              <a:t>			           21</a:t>
            </a:r>
            <a:r>
              <a:rPr lang="en-GB" baseline="30000" dirty="0"/>
              <a:t>st</a:t>
            </a:r>
            <a:r>
              <a:rPr lang="en-GB" dirty="0"/>
              <a:t> July 2020</a:t>
            </a:r>
            <a:endParaRPr lang="en" dirty="0"/>
          </a:p>
        </p:txBody>
      </p:sp>
      <p:pic>
        <p:nvPicPr>
          <p:cNvPr id="4" name="slide 9" descr="slide 9">
            <a:hlinkClick r:id="" action="ppaction://media"/>
            <a:extLst>
              <a:ext uri="{FF2B5EF4-FFF2-40B4-BE49-F238E27FC236}">
                <a16:creationId xmlns:a16="http://schemas.microsoft.com/office/drawing/2014/main" id="{42520915-7FB9-5B45-BFE7-9CE1D08BCA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252" y="318436"/>
            <a:ext cx="812800" cy="812800"/>
          </a:xfrm>
          <a:prstGeom prst="rect">
            <a:avLst/>
          </a:prstGeom>
        </p:spPr>
      </p:pic>
    </p:spTree>
    <p:extLst>
      <p:ext uri="{BB962C8B-B14F-4D97-AF65-F5344CB8AC3E}">
        <p14:creationId xmlns:p14="http://schemas.microsoft.com/office/powerpoint/2010/main" val="2701126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9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55"/>
        <p:cNvGrpSpPr/>
        <p:nvPr/>
      </p:nvGrpSpPr>
      <p:grpSpPr>
        <a:xfrm>
          <a:off x="0" y="0"/>
          <a:ext cx="0" cy="0"/>
          <a:chOff x="0" y="0"/>
          <a:chExt cx="0" cy="0"/>
        </a:xfrm>
      </p:grpSpPr>
      <p:grpSp>
        <p:nvGrpSpPr>
          <p:cNvPr id="1756" name="Google Shape;1756;p58"/>
          <p:cNvGrpSpPr/>
          <p:nvPr/>
        </p:nvGrpSpPr>
        <p:grpSpPr>
          <a:xfrm flipH="1">
            <a:off x="156" y="1592437"/>
            <a:ext cx="7781497" cy="3653191"/>
            <a:chOff x="1500607" y="1029675"/>
            <a:chExt cx="6216743" cy="2918584"/>
          </a:xfrm>
        </p:grpSpPr>
        <p:sp>
          <p:nvSpPr>
            <p:cNvPr id="1757" name="Google Shape;1757;p58"/>
            <p:cNvSpPr/>
            <p:nvPr/>
          </p:nvSpPr>
          <p:spPr>
            <a:xfrm rot="-245308">
              <a:off x="1551049" y="2246812"/>
              <a:ext cx="4043257" cy="1559295"/>
            </a:xfrm>
            <a:custGeom>
              <a:avLst/>
              <a:gdLst/>
              <a:ahLst/>
              <a:cxnLst/>
              <a:rect l="l" t="t" r="r" b="b"/>
              <a:pathLst>
                <a:path w="161723" h="62369" extrusionOk="0">
                  <a:moveTo>
                    <a:pt x="81754" y="1"/>
                  </a:moveTo>
                  <a:cubicBezTo>
                    <a:pt x="78087" y="1"/>
                    <a:pt x="74357" y="653"/>
                    <a:pt x="70723" y="2028"/>
                  </a:cubicBezTo>
                  <a:cubicBezTo>
                    <a:pt x="66640" y="3576"/>
                    <a:pt x="63056" y="5897"/>
                    <a:pt x="60103" y="8755"/>
                  </a:cubicBezTo>
                  <a:cubicBezTo>
                    <a:pt x="57365" y="11410"/>
                    <a:pt x="53697" y="12839"/>
                    <a:pt x="49899" y="13017"/>
                  </a:cubicBezTo>
                  <a:cubicBezTo>
                    <a:pt x="48161" y="13100"/>
                    <a:pt x="46423" y="13458"/>
                    <a:pt x="44708" y="14101"/>
                  </a:cubicBezTo>
                  <a:cubicBezTo>
                    <a:pt x="40612" y="15648"/>
                    <a:pt x="37457" y="18625"/>
                    <a:pt x="35612" y="22244"/>
                  </a:cubicBezTo>
                  <a:cubicBezTo>
                    <a:pt x="32049" y="19635"/>
                    <a:pt x="27706" y="18182"/>
                    <a:pt x="23226" y="18182"/>
                  </a:cubicBezTo>
                  <a:cubicBezTo>
                    <a:pt x="20491" y="18182"/>
                    <a:pt x="17704" y="18724"/>
                    <a:pt x="15014" y="19875"/>
                  </a:cubicBezTo>
                  <a:cubicBezTo>
                    <a:pt x="5084" y="24114"/>
                    <a:pt x="0" y="35448"/>
                    <a:pt x="3429" y="45676"/>
                  </a:cubicBezTo>
                  <a:cubicBezTo>
                    <a:pt x="6381" y="54486"/>
                    <a:pt x="14552" y="59951"/>
                    <a:pt x="23240" y="59951"/>
                  </a:cubicBezTo>
                  <a:cubicBezTo>
                    <a:pt x="25695" y="59951"/>
                    <a:pt x="28191" y="59515"/>
                    <a:pt x="30623" y="58594"/>
                  </a:cubicBezTo>
                  <a:cubicBezTo>
                    <a:pt x="36910" y="56213"/>
                    <a:pt x="41363" y="51141"/>
                    <a:pt x="43196" y="45188"/>
                  </a:cubicBezTo>
                  <a:cubicBezTo>
                    <a:pt x="45510" y="46329"/>
                    <a:pt x="48075" y="46940"/>
                    <a:pt x="50697" y="46940"/>
                  </a:cubicBezTo>
                  <a:cubicBezTo>
                    <a:pt x="51989" y="46940"/>
                    <a:pt x="53294" y="46792"/>
                    <a:pt x="54590" y="46486"/>
                  </a:cubicBezTo>
                  <a:cubicBezTo>
                    <a:pt x="60174" y="56417"/>
                    <a:pt x="70685" y="62368"/>
                    <a:pt x="81765" y="62368"/>
                  </a:cubicBezTo>
                  <a:cubicBezTo>
                    <a:pt x="85429" y="62368"/>
                    <a:pt x="89155" y="61717"/>
                    <a:pt x="92786" y="60344"/>
                  </a:cubicBezTo>
                  <a:cubicBezTo>
                    <a:pt x="98882" y="58046"/>
                    <a:pt x="103823" y="54034"/>
                    <a:pt x="107287" y="49081"/>
                  </a:cubicBezTo>
                  <a:cubicBezTo>
                    <a:pt x="110418" y="52024"/>
                    <a:pt x="114592" y="53700"/>
                    <a:pt x="118927" y="53700"/>
                  </a:cubicBezTo>
                  <a:cubicBezTo>
                    <a:pt x="120923" y="53700"/>
                    <a:pt x="122954" y="53344"/>
                    <a:pt x="124933" y="52593"/>
                  </a:cubicBezTo>
                  <a:cubicBezTo>
                    <a:pt x="127016" y="51808"/>
                    <a:pt x="128862" y="50641"/>
                    <a:pt x="130409" y="49224"/>
                  </a:cubicBezTo>
                  <a:cubicBezTo>
                    <a:pt x="132469" y="53791"/>
                    <a:pt x="137000" y="56571"/>
                    <a:pt x="141800" y="56571"/>
                  </a:cubicBezTo>
                  <a:cubicBezTo>
                    <a:pt x="143269" y="56571"/>
                    <a:pt x="144764" y="56310"/>
                    <a:pt x="146221" y="55760"/>
                  </a:cubicBezTo>
                  <a:cubicBezTo>
                    <a:pt x="152722" y="53296"/>
                    <a:pt x="161723" y="50593"/>
                    <a:pt x="159163" y="44092"/>
                  </a:cubicBezTo>
                  <a:cubicBezTo>
                    <a:pt x="157281" y="39306"/>
                    <a:pt x="153021" y="31180"/>
                    <a:pt x="143982" y="31180"/>
                  </a:cubicBezTo>
                  <a:cubicBezTo>
                    <a:pt x="142611" y="31180"/>
                    <a:pt x="141129" y="31367"/>
                    <a:pt x="139530" y="31781"/>
                  </a:cubicBezTo>
                  <a:cubicBezTo>
                    <a:pt x="138946" y="31936"/>
                    <a:pt x="138375" y="32031"/>
                    <a:pt x="137839" y="32222"/>
                  </a:cubicBezTo>
                  <a:cubicBezTo>
                    <a:pt x="137589" y="32303"/>
                    <a:pt x="137335" y="32342"/>
                    <a:pt x="137087" y="32342"/>
                  </a:cubicBezTo>
                  <a:cubicBezTo>
                    <a:pt x="136094" y="32342"/>
                    <a:pt x="135174" y="31726"/>
                    <a:pt x="134803" y="30746"/>
                  </a:cubicBezTo>
                  <a:cubicBezTo>
                    <a:pt x="134803" y="30734"/>
                    <a:pt x="134803" y="30734"/>
                    <a:pt x="134803" y="30722"/>
                  </a:cubicBezTo>
                  <a:cubicBezTo>
                    <a:pt x="132229" y="23933"/>
                    <a:pt x="125775" y="19752"/>
                    <a:pt x="118918" y="19752"/>
                  </a:cubicBezTo>
                  <a:cubicBezTo>
                    <a:pt x="116924" y="19752"/>
                    <a:pt x="114896" y="20106"/>
                    <a:pt x="112919" y="20851"/>
                  </a:cubicBezTo>
                  <a:cubicBezTo>
                    <a:pt x="112395" y="21054"/>
                    <a:pt x="111883" y="21280"/>
                    <a:pt x="111395" y="21518"/>
                  </a:cubicBezTo>
                  <a:cubicBezTo>
                    <a:pt x="111240" y="21066"/>
                    <a:pt x="111086" y="20613"/>
                    <a:pt x="110919" y="20149"/>
                  </a:cubicBezTo>
                  <a:cubicBezTo>
                    <a:pt x="106198" y="7683"/>
                    <a:pt x="94343" y="1"/>
                    <a:pt x="81754" y="1"/>
                  </a:cubicBez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58"/>
            <p:cNvSpPr/>
            <p:nvPr/>
          </p:nvSpPr>
          <p:spPr>
            <a:xfrm>
              <a:off x="3224150" y="1029675"/>
              <a:ext cx="4493200" cy="2136025"/>
            </a:xfrm>
            <a:custGeom>
              <a:avLst/>
              <a:gdLst/>
              <a:ahLst/>
              <a:cxnLst/>
              <a:rect l="l" t="t" r="r" b="b"/>
              <a:pathLst>
                <a:path w="179728" h="85441" extrusionOk="0">
                  <a:moveTo>
                    <a:pt x="102203" y="0"/>
                  </a:moveTo>
                  <a:cubicBezTo>
                    <a:pt x="94916" y="0"/>
                    <a:pt x="87692" y="2005"/>
                    <a:pt x="81381" y="5929"/>
                  </a:cubicBezTo>
                  <a:cubicBezTo>
                    <a:pt x="76762" y="8799"/>
                    <a:pt x="72737" y="12585"/>
                    <a:pt x="69523" y="16966"/>
                  </a:cubicBezTo>
                  <a:cubicBezTo>
                    <a:pt x="68072" y="18944"/>
                    <a:pt x="63057" y="30729"/>
                    <a:pt x="61381" y="30729"/>
                  </a:cubicBezTo>
                  <a:cubicBezTo>
                    <a:pt x="61351" y="30729"/>
                    <a:pt x="61323" y="30725"/>
                    <a:pt x="61296" y="30718"/>
                  </a:cubicBezTo>
                  <a:cubicBezTo>
                    <a:pt x="58861" y="30055"/>
                    <a:pt x="56373" y="29676"/>
                    <a:pt x="53904" y="29676"/>
                  </a:cubicBezTo>
                  <a:cubicBezTo>
                    <a:pt x="50563" y="29676"/>
                    <a:pt x="47257" y="30369"/>
                    <a:pt x="44162" y="31992"/>
                  </a:cubicBezTo>
                  <a:cubicBezTo>
                    <a:pt x="40126" y="34111"/>
                    <a:pt x="37293" y="37100"/>
                    <a:pt x="35340" y="40731"/>
                  </a:cubicBezTo>
                  <a:cubicBezTo>
                    <a:pt x="33304" y="44493"/>
                    <a:pt x="29470" y="46994"/>
                    <a:pt x="25196" y="47279"/>
                  </a:cubicBezTo>
                  <a:cubicBezTo>
                    <a:pt x="24696" y="47315"/>
                    <a:pt x="24219" y="47375"/>
                    <a:pt x="23779" y="47458"/>
                  </a:cubicBezTo>
                  <a:cubicBezTo>
                    <a:pt x="21088" y="47970"/>
                    <a:pt x="18552" y="49303"/>
                    <a:pt x="16326" y="50863"/>
                  </a:cubicBezTo>
                  <a:cubicBezTo>
                    <a:pt x="10920" y="54649"/>
                    <a:pt x="5431" y="60483"/>
                    <a:pt x="3776" y="66877"/>
                  </a:cubicBezTo>
                  <a:cubicBezTo>
                    <a:pt x="1" y="81378"/>
                    <a:pt x="872" y="85441"/>
                    <a:pt x="3800" y="85441"/>
                  </a:cubicBezTo>
                  <a:cubicBezTo>
                    <a:pt x="7532" y="85441"/>
                    <a:pt x="14605" y="78839"/>
                    <a:pt x="19652" y="78839"/>
                  </a:cubicBezTo>
                  <a:cubicBezTo>
                    <a:pt x="20122" y="78839"/>
                    <a:pt x="20574" y="78896"/>
                    <a:pt x="21005" y="79021"/>
                  </a:cubicBezTo>
                  <a:cubicBezTo>
                    <a:pt x="22518" y="79460"/>
                    <a:pt x="24042" y="79669"/>
                    <a:pt x="25541" y="79669"/>
                  </a:cubicBezTo>
                  <a:cubicBezTo>
                    <a:pt x="32264" y="79669"/>
                    <a:pt x="38473" y="75465"/>
                    <a:pt x="40829" y="68913"/>
                  </a:cubicBezTo>
                  <a:cubicBezTo>
                    <a:pt x="42984" y="70592"/>
                    <a:pt x="45484" y="71913"/>
                    <a:pt x="48270" y="72723"/>
                  </a:cubicBezTo>
                  <a:cubicBezTo>
                    <a:pt x="50323" y="73318"/>
                    <a:pt x="52392" y="73601"/>
                    <a:pt x="54427" y="73601"/>
                  </a:cubicBezTo>
                  <a:cubicBezTo>
                    <a:pt x="60698" y="73601"/>
                    <a:pt x="66641" y="70908"/>
                    <a:pt x="70785" y="66341"/>
                  </a:cubicBezTo>
                  <a:cubicBezTo>
                    <a:pt x="75785" y="72413"/>
                    <a:pt x="82608" y="77093"/>
                    <a:pt x="90740" y="79450"/>
                  </a:cubicBezTo>
                  <a:cubicBezTo>
                    <a:pt x="94507" y="80543"/>
                    <a:pt x="98305" y="81063"/>
                    <a:pt x="102041" y="81063"/>
                  </a:cubicBezTo>
                  <a:cubicBezTo>
                    <a:pt x="117641" y="81063"/>
                    <a:pt x="132151" y="71983"/>
                    <a:pt x="138817" y="57554"/>
                  </a:cubicBezTo>
                  <a:cubicBezTo>
                    <a:pt x="139932" y="57726"/>
                    <a:pt x="141046" y="57809"/>
                    <a:pt x="142150" y="57809"/>
                  </a:cubicBezTo>
                  <a:cubicBezTo>
                    <a:pt x="146184" y="57809"/>
                    <a:pt x="150087" y="56695"/>
                    <a:pt x="153462" y="54685"/>
                  </a:cubicBezTo>
                  <a:cubicBezTo>
                    <a:pt x="156438" y="62210"/>
                    <a:pt x="162749" y="68330"/>
                    <a:pt x="171131" y="70770"/>
                  </a:cubicBezTo>
                  <a:cubicBezTo>
                    <a:pt x="173661" y="71495"/>
                    <a:pt x="176211" y="71849"/>
                    <a:pt x="178721" y="71849"/>
                  </a:cubicBezTo>
                  <a:cubicBezTo>
                    <a:pt x="179057" y="71849"/>
                    <a:pt x="179392" y="71843"/>
                    <a:pt x="179727" y="71830"/>
                  </a:cubicBezTo>
                  <a:lnTo>
                    <a:pt x="179727" y="17550"/>
                  </a:lnTo>
                  <a:cubicBezTo>
                    <a:pt x="179375" y="17536"/>
                    <a:pt x="179024" y="17529"/>
                    <a:pt x="178674" y="17529"/>
                  </a:cubicBezTo>
                  <a:cubicBezTo>
                    <a:pt x="176036" y="17529"/>
                    <a:pt x="173444" y="17921"/>
                    <a:pt x="170964" y="18657"/>
                  </a:cubicBezTo>
                  <a:cubicBezTo>
                    <a:pt x="168861" y="19285"/>
                    <a:pt x="166703" y="19590"/>
                    <a:pt x="164553" y="19590"/>
                  </a:cubicBezTo>
                  <a:cubicBezTo>
                    <a:pt x="160545" y="19590"/>
                    <a:pt x="156562" y="18529"/>
                    <a:pt x="152997" y="16514"/>
                  </a:cubicBezTo>
                  <a:cubicBezTo>
                    <a:pt x="151533" y="15704"/>
                    <a:pt x="149961" y="15037"/>
                    <a:pt x="148295" y="14549"/>
                  </a:cubicBezTo>
                  <a:cubicBezTo>
                    <a:pt x="146544" y="14037"/>
                    <a:pt x="144794" y="13763"/>
                    <a:pt x="143068" y="13692"/>
                  </a:cubicBezTo>
                  <a:cubicBezTo>
                    <a:pt x="136841" y="13430"/>
                    <a:pt x="130864" y="11346"/>
                    <a:pt x="125827" y="7691"/>
                  </a:cubicBezTo>
                  <a:cubicBezTo>
                    <a:pt x="122148" y="5012"/>
                    <a:pt x="117945" y="2917"/>
                    <a:pt x="113314" y="1583"/>
                  </a:cubicBezTo>
                  <a:cubicBezTo>
                    <a:pt x="109669" y="524"/>
                    <a:pt x="105928" y="0"/>
                    <a:pt x="102203" y="0"/>
                  </a:cubicBez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58"/>
            <p:cNvSpPr/>
            <p:nvPr/>
          </p:nvSpPr>
          <p:spPr>
            <a:xfrm>
              <a:off x="3467075" y="1618950"/>
              <a:ext cx="3197150" cy="1442825"/>
            </a:xfrm>
            <a:custGeom>
              <a:avLst/>
              <a:gdLst/>
              <a:ahLst/>
              <a:cxnLst/>
              <a:rect l="l" t="t" r="r" b="b"/>
              <a:pathLst>
                <a:path w="127886" h="57713" extrusionOk="0">
                  <a:moveTo>
                    <a:pt x="89899" y="1"/>
                  </a:moveTo>
                  <a:cubicBezTo>
                    <a:pt x="89297" y="1"/>
                    <a:pt x="88668" y="44"/>
                    <a:pt x="88024" y="146"/>
                  </a:cubicBezTo>
                  <a:cubicBezTo>
                    <a:pt x="80701" y="1325"/>
                    <a:pt x="74915" y="9278"/>
                    <a:pt x="69998" y="12326"/>
                  </a:cubicBezTo>
                  <a:cubicBezTo>
                    <a:pt x="68542" y="13225"/>
                    <a:pt x="67312" y="13550"/>
                    <a:pt x="66173" y="13550"/>
                  </a:cubicBezTo>
                  <a:cubicBezTo>
                    <a:pt x="63466" y="13550"/>
                    <a:pt x="61279" y="11712"/>
                    <a:pt x="57817" y="11385"/>
                  </a:cubicBezTo>
                  <a:cubicBezTo>
                    <a:pt x="57711" y="11375"/>
                    <a:pt x="57604" y="11371"/>
                    <a:pt x="57497" y="11371"/>
                  </a:cubicBezTo>
                  <a:cubicBezTo>
                    <a:pt x="52599" y="11371"/>
                    <a:pt x="45820" y="21458"/>
                    <a:pt x="43304" y="21458"/>
                  </a:cubicBezTo>
                  <a:cubicBezTo>
                    <a:pt x="40732" y="21458"/>
                    <a:pt x="30433" y="33162"/>
                    <a:pt x="27385" y="35972"/>
                  </a:cubicBezTo>
                  <a:cubicBezTo>
                    <a:pt x="24609" y="38531"/>
                    <a:pt x="19513" y="44585"/>
                    <a:pt x="16503" y="44585"/>
                  </a:cubicBezTo>
                  <a:cubicBezTo>
                    <a:pt x="16207" y="44585"/>
                    <a:pt x="15932" y="44527"/>
                    <a:pt x="15681" y="44401"/>
                  </a:cubicBezTo>
                  <a:cubicBezTo>
                    <a:pt x="15553" y="44337"/>
                    <a:pt x="15404" y="44307"/>
                    <a:pt x="15237" y="44307"/>
                  </a:cubicBezTo>
                  <a:cubicBezTo>
                    <a:pt x="11725" y="44307"/>
                    <a:pt x="1" y="57713"/>
                    <a:pt x="1" y="57713"/>
                  </a:cubicBezTo>
                  <a:lnTo>
                    <a:pt x="95513" y="48616"/>
                  </a:lnTo>
                  <a:lnTo>
                    <a:pt x="127886" y="30662"/>
                  </a:lnTo>
                  <a:lnTo>
                    <a:pt x="110967" y="13029"/>
                  </a:lnTo>
                  <a:lnTo>
                    <a:pt x="95751" y="1325"/>
                  </a:lnTo>
                  <a:cubicBezTo>
                    <a:pt x="95751" y="1325"/>
                    <a:pt x="93231" y="1"/>
                    <a:pt x="89899" y="1"/>
                  </a:cubicBez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58"/>
            <p:cNvSpPr/>
            <p:nvPr/>
          </p:nvSpPr>
          <p:spPr>
            <a:xfrm>
              <a:off x="3835575" y="1652050"/>
              <a:ext cx="2266675" cy="1369550"/>
            </a:xfrm>
            <a:custGeom>
              <a:avLst/>
              <a:gdLst/>
              <a:ahLst/>
              <a:cxnLst/>
              <a:rect l="l" t="t" r="r" b="b"/>
              <a:pathLst>
                <a:path w="90667" h="54782" extrusionOk="0">
                  <a:moveTo>
                    <a:pt x="81011" y="1"/>
                  </a:moveTo>
                  <a:cubicBezTo>
                    <a:pt x="81011" y="1"/>
                    <a:pt x="71236" y="1406"/>
                    <a:pt x="68593" y="7371"/>
                  </a:cubicBezTo>
                  <a:cubicBezTo>
                    <a:pt x="65961" y="13336"/>
                    <a:pt x="61925" y="14014"/>
                    <a:pt x="57532" y="16407"/>
                  </a:cubicBezTo>
                  <a:cubicBezTo>
                    <a:pt x="53150" y="18789"/>
                    <a:pt x="48364" y="27135"/>
                    <a:pt x="45113" y="27206"/>
                  </a:cubicBezTo>
                  <a:cubicBezTo>
                    <a:pt x="41863" y="27290"/>
                    <a:pt x="35410" y="33707"/>
                    <a:pt x="30147" y="38803"/>
                  </a:cubicBezTo>
                  <a:cubicBezTo>
                    <a:pt x="28724" y="40175"/>
                    <a:pt x="27541" y="40661"/>
                    <a:pt x="26505" y="40661"/>
                  </a:cubicBezTo>
                  <a:cubicBezTo>
                    <a:pt x="23991" y="40661"/>
                    <a:pt x="22338" y="37800"/>
                    <a:pt x="20193" y="37800"/>
                  </a:cubicBezTo>
                  <a:cubicBezTo>
                    <a:pt x="19946" y="37800"/>
                    <a:pt x="19693" y="37838"/>
                    <a:pt x="19432" y="37922"/>
                  </a:cubicBezTo>
                  <a:cubicBezTo>
                    <a:pt x="8430" y="41482"/>
                    <a:pt x="1" y="54781"/>
                    <a:pt x="1" y="54781"/>
                  </a:cubicBezTo>
                  <a:cubicBezTo>
                    <a:pt x="1" y="54781"/>
                    <a:pt x="32600" y="54424"/>
                    <a:pt x="36291" y="53019"/>
                  </a:cubicBezTo>
                  <a:cubicBezTo>
                    <a:pt x="39982" y="51614"/>
                    <a:pt x="79415" y="39148"/>
                    <a:pt x="79415" y="39148"/>
                  </a:cubicBezTo>
                  <a:cubicBezTo>
                    <a:pt x="79415" y="39148"/>
                    <a:pt x="89417" y="33088"/>
                    <a:pt x="89488" y="31778"/>
                  </a:cubicBezTo>
                  <a:cubicBezTo>
                    <a:pt x="89559" y="30469"/>
                    <a:pt x="90667" y="10014"/>
                    <a:pt x="86714" y="4382"/>
                  </a:cubicBezTo>
                  <a:cubicBezTo>
                    <a:pt x="85166" y="2180"/>
                    <a:pt x="81011" y="1"/>
                    <a:pt x="81011" y="1"/>
                  </a:cubicBezTo>
                  <a:close/>
                </a:path>
              </a:pathLst>
            </a:custGeom>
            <a:solidFill>
              <a:srgbClr val="000000">
                <a:alpha val="31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58"/>
            <p:cNvSpPr/>
            <p:nvPr/>
          </p:nvSpPr>
          <p:spPr>
            <a:xfrm>
              <a:off x="5061325" y="1247825"/>
              <a:ext cx="2656000" cy="1751750"/>
            </a:xfrm>
            <a:custGeom>
              <a:avLst/>
              <a:gdLst/>
              <a:ahLst/>
              <a:cxnLst/>
              <a:rect l="l" t="t" r="r" b="b"/>
              <a:pathLst>
                <a:path w="106240" h="70070" extrusionOk="0">
                  <a:moveTo>
                    <a:pt x="71785" y="1"/>
                  </a:moveTo>
                  <a:cubicBezTo>
                    <a:pt x="66349" y="1"/>
                    <a:pt x="54946" y="14020"/>
                    <a:pt x="52864" y="17348"/>
                  </a:cubicBezTo>
                  <a:cubicBezTo>
                    <a:pt x="51160" y="20088"/>
                    <a:pt x="49696" y="22326"/>
                    <a:pt x="47755" y="22326"/>
                  </a:cubicBezTo>
                  <a:cubicBezTo>
                    <a:pt x="47039" y="22326"/>
                    <a:pt x="46258" y="22021"/>
                    <a:pt x="45375" y="21325"/>
                  </a:cubicBezTo>
                  <a:cubicBezTo>
                    <a:pt x="44572" y="20694"/>
                    <a:pt x="43679" y="20286"/>
                    <a:pt x="42635" y="20286"/>
                  </a:cubicBezTo>
                  <a:cubicBezTo>
                    <a:pt x="39424" y="20286"/>
                    <a:pt x="34780" y="24149"/>
                    <a:pt x="26909" y="37268"/>
                  </a:cubicBezTo>
                  <a:cubicBezTo>
                    <a:pt x="24563" y="41173"/>
                    <a:pt x="9716" y="50757"/>
                    <a:pt x="5739" y="51662"/>
                  </a:cubicBezTo>
                  <a:cubicBezTo>
                    <a:pt x="1751" y="52579"/>
                    <a:pt x="1" y="70069"/>
                    <a:pt x="1" y="70069"/>
                  </a:cubicBezTo>
                  <a:lnTo>
                    <a:pt x="92905" y="67688"/>
                  </a:lnTo>
                  <a:lnTo>
                    <a:pt x="106240" y="58949"/>
                  </a:lnTo>
                  <a:lnTo>
                    <a:pt x="106240" y="37196"/>
                  </a:lnTo>
                  <a:cubicBezTo>
                    <a:pt x="104430" y="33088"/>
                    <a:pt x="101204" y="26278"/>
                    <a:pt x="98525" y="23433"/>
                  </a:cubicBezTo>
                  <a:cubicBezTo>
                    <a:pt x="96976" y="21796"/>
                    <a:pt x="96064" y="21396"/>
                    <a:pt x="95268" y="21396"/>
                  </a:cubicBezTo>
                  <a:cubicBezTo>
                    <a:pt x="94508" y="21396"/>
                    <a:pt x="93853" y="21761"/>
                    <a:pt x="92848" y="21761"/>
                  </a:cubicBezTo>
                  <a:cubicBezTo>
                    <a:pt x="92195" y="21761"/>
                    <a:pt x="91394" y="21607"/>
                    <a:pt x="90321" y="21099"/>
                  </a:cubicBezTo>
                  <a:cubicBezTo>
                    <a:pt x="85880" y="18991"/>
                    <a:pt x="77689" y="5180"/>
                    <a:pt x="73534" y="727"/>
                  </a:cubicBezTo>
                  <a:cubicBezTo>
                    <a:pt x="73067" y="226"/>
                    <a:pt x="72474" y="1"/>
                    <a:pt x="71785" y="1"/>
                  </a:cubicBezTo>
                  <a:close/>
                </a:path>
              </a:pathLst>
            </a:custGeom>
            <a:solidFill>
              <a:srgbClr val="053B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58"/>
            <p:cNvSpPr/>
            <p:nvPr/>
          </p:nvSpPr>
          <p:spPr>
            <a:xfrm>
              <a:off x="5394400" y="1325825"/>
              <a:ext cx="2322925" cy="1665100"/>
            </a:xfrm>
            <a:custGeom>
              <a:avLst/>
              <a:gdLst/>
              <a:ahLst/>
              <a:cxnLst/>
              <a:rect l="l" t="t" r="r" b="b"/>
              <a:pathLst>
                <a:path w="92917" h="66604" extrusionOk="0">
                  <a:moveTo>
                    <a:pt x="62187" y="0"/>
                  </a:moveTo>
                  <a:cubicBezTo>
                    <a:pt x="60103" y="679"/>
                    <a:pt x="57877" y="2263"/>
                    <a:pt x="56151" y="6061"/>
                  </a:cubicBezTo>
                  <a:cubicBezTo>
                    <a:pt x="52638" y="13788"/>
                    <a:pt x="53126" y="15181"/>
                    <a:pt x="46733" y="18693"/>
                  </a:cubicBezTo>
                  <a:cubicBezTo>
                    <a:pt x="40351" y="22206"/>
                    <a:pt x="43530" y="26420"/>
                    <a:pt x="38255" y="29587"/>
                  </a:cubicBezTo>
                  <a:cubicBezTo>
                    <a:pt x="32969" y="32743"/>
                    <a:pt x="21277" y="30730"/>
                    <a:pt x="19575" y="38053"/>
                  </a:cubicBezTo>
                  <a:cubicBezTo>
                    <a:pt x="17872" y="45387"/>
                    <a:pt x="17598" y="54864"/>
                    <a:pt x="11585" y="58031"/>
                  </a:cubicBezTo>
                  <a:cubicBezTo>
                    <a:pt x="7561" y="60151"/>
                    <a:pt x="2668" y="62556"/>
                    <a:pt x="1" y="66604"/>
                  </a:cubicBezTo>
                  <a:lnTo>
                    <a:pt x="79582" y="64568"/>
                  </a:lnTo>
                  <a:lnTo>
                    <a:pt x="92917" y="55829"/>
                  </a:lnTo>
                  <a:lnTo>
                    <a:pt x="92917" y="34076"/>
                  </a:lnTo>
                  <a:cubicBezTo>
                    <a:pt x="91107" y="29968"/>
                    <a:pt x="87881" y="23158"/>
                    <a:pt x="85202" y="20313"/>
                  </a:cubicBezTo>
                  <a:cubicBezTo>
                    <a:pt x="83653" y="18676"/>
                    <a:pt x="82741" y="18276"/>
                    <a:pt x="81945" y="18276"/>
                  </a:cubicBezTo>
                  <a:cubicBezTo>
                    <a:pt x="81185" y="18276"/>
                    <a:pt x="80530" y="18641"/>
                    <a:pt x="79525" y="18641"/>
                  </a:cubicBezTo>
                  <a:cubicBezTo>
                    <a:pt x="78872" y="18641"/>
                    <a:pt x="78071" y="18487"/>
                    <a:pt x="76998" y="17979"/>
                  </a:cubicBezTo>
                  <a:cubicBezTo>
                    <a:pt x="73188" y="16169"/>
                    <a:pt x="66604" y="5727"/>
                    <a:pt x="62187" y="0"/>
                  </a:cubicBezTo>
                  <a:close/>
                </a:path>
              </a:pathLst>
            </a:custGeom>
            <a:solidFill>
              <a:srgbClr val="000000">
                <a:alpha val="31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58"/>
            <p:cNvSpPr/>
            <p:nvPr/>
          </p:nvSpPr>
          <p:spPr>
            <a:xfrm>
              <a:off x="5507225" y="2083350"/>
              <a:ext cx="1454375" cy="632850"/>
            </a:xfrm>
            <a:custGeom>
              <a:avLst/>
              <a:gdLst/>
              <a:ahLst/>
              <a:cxnLst/>
              <a:rect l="l" t="t" r="r" b="b"/>
              <a:pathLst>
                <a:path w="58175" h="25314" extrusionOk="0">
                  <a:moveTo>
                    <a:pt x="47470" y="1"/>
                  </a:moveTo>
                  <a:lnTo>
                    <a:pt x="46792" y="11217"/>
                  </a:lnTo>
                  <a:lnTo>
                    <a:pt x="44815" y="4656"/>
                  </a:lnTo>
                  <a:lnTo>
                    <a:pt x="44232" y="14038"/>
                  </a:lnTo>
                  <a:lnTo>
                    <a:pt x="44220" y="14038"/>
                  </a:lnTo>
                  <a:lnTo>
                    <a:pt x="42172" y="7240"/>
                  </a:lnTo>
                  <a:lnTo>
                    <a:pt x="41767" y="13860"/>
                  </a:lnTo>
                  <a:lnTo>
                    <a:pt x="40517" y="9716"/>
                  </a:lnTo>
                  <a:lnTo>
                    <a:pt x="40386" y="11788"/>
                  </a:lnTo>
                  <a:lnTo>
                    <a:pt x="37517" y="2287"/>
                  </a:lnTo>
                  <a:lnTo>
                    <a:pt x="36826" y="13693"/>
                  </a:lnTo>
                  <a:lnTo>
                    <a:pt x="34802" y="7002"/>
                  </a:lnTo>
                  <a:lnTo>
                    <a:pt x="34731" y="8204"/>
                  </a:lnTo>
                  <a:lnTo>
                    <a:pt x="33492" y="4585"/>
                  </a:lnTo>
                  <a:lnTo>
                    <a:pt x="32576" y="13812"/>
                  </a:lnTo>
                  <a:lnTo>
                    <a:pt x="30730" y="8466"/>
                  </a:lnTo>
                  <a:lnTo>
                    <a:pt x="30016" y="15705"/>
                  </a:lnTo>
                  <a:lnTo>
                    <a:pt x="29790" y="15729"/>
                  </a:lnTo>
                  <a:lnTo>
                    <a:pt x="28039" y="10645"/>
                  </a:lnTo>
                  <a:lnTo>
                    <a:pt x="27515" y="15991"/>
                  </a:lnTo>
                  <a:lnTo>
                    <a:pt x="27468" y="16003"/>
                  </a:lnTo>
                  <a:lnTo>
                    <a:pt x="26337" y="12717"/>
                  </a:lnTo>
                  <a:lnTo>
                    <a:pt x="26170" y="14419"/>
                  </a:lnTo>
                  <a:lnTo>
                    <a:pt x="23515" y="6680"/>
                  </a:lnTo>
                  <a:lnTo>
                    <a:pt x="22574" y="16062"/>
                  </a:lnTo>
                  <a:lnTo>
                    <a:pt x="20705" y="10609"/>
                  </a:lnTo>
                  <a:lnTo>
                    <a:pt x="20693" y="10633"/>
                  </a:lnTo>
                  <a:lnTo>
                    <a:pt x="17883" y="2465"/>
                  </a:lnTo>
                  <a:lnTo>
                    <a:pt x="16716" y="14288"/>
                  </a:lnTo>
                  <a:lnTo>
                    <a:pt x="14359" y="7442"/>
                  </a:lnTo>
                  <a:lnTo>
                    <a:pt x="13371" y="17384"/>
                  </a:lnTo>
                  <a:lnTo>
                    <a:pt x="10906" y="10228"/>
                  </a:lnTo>
                  <a:lnTo>
                    <a:pt x="10216" y="17217"/>
                  </a:lnTo>
                  <a:lnTo>
                    <a:pt x="8727" y="12883"/>
                  </a:lnTo>
                  <a:lnTo>
                    <a:pt x="8513" y="15062"/>
                  </a:lnTo>
                  <a:lnTo>
                    <a:pt x="5096" y="5132"/>
                  </a:lnTo>
                  <a:lnTo>
                    <a:pt x="3905" y="17170"/>
                  </a:lnTo>
                  <a:lnTo>
                    <a:pt x="1500" y="10181"/>
                  </a:lnTo>
                  <a:lnTo>
                    <a:pt x="0" y="25313"/>
                  </a:lnTo>
                  <a:lnTo>
                    <a:pt x="3310" y="24932"/>
                  </a:lnTo>
                  <a:lnTo>
                    <a:pt x="6441" y="24563"/>
                  </a:lnTo>
                  <a:lnTo>
                    <a:pt x="7584" y="24432"/>
                  </a:lnTo>
                  <a:lnTo>
                    <a:pt x="12502" y="23861"/>
                  </a:lnTo>
                  <a:lnTo>
                    <a:pt x="58174" y="18527"/>
                  </a:lnTo>
                  <a:lnTo>
                    <a:pt x="57472" y="12502"/>
                  </a:lnTo>
                  <a:lnTo>
                    <a:pt x="56817" y="12574"/>
                  </a:lnTo>
                  <a:lnTo>
                    <a:pt x="53745" y="2406"/>
                  </a:lnTo>
                  <a:lnTo>
                    <a:pt x="53138" y="12252"/>
                  </a:lnTo>
                  <a:lnTo>
                    <a:pt x="50768" y="4382"/>
                  </a:lnTo>
                  <a:lnTo>
                    <a:pt x="50435" y="9800"/>
                  </a:lnTo>
                  <a:lnTo>
                    <a:pt x="47470" y="1"/>
                  </a:ln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58"/>
            <p:cNvSpPr/>
            <p:nvPr/>
          </p:nvSpPr>
          <p:spPr>
            <a:xfrm>
              <a:off x="3861175" y="2566450"/>
              <a:ext cx="1465675" cy="377450"/>
            </a:xfrm>
            <a:custGeom>
              <a:avLst/>
              <a:gdLst/>
              <a:ahLst/>
              <a:cxnLst/>
              <a:rect l="l" t="t" r="r" b="b"/>
              <a:pathLst>
                <a:path w="58627" h="15098" extrusionOk="0">
                  <a:moveTo>
                    <a:pt x="20658" y="1"/>
                  </a:moveTo>
                  <a:lnTo>
                    <a:pt x="17991" y="8097"/>
                  </a:lnTo>
                  <a:lnTo>
                    <a:pt x="16526" y="3108"/>
                  </a:lnTo>
                  <a:lnTo>
                    <a:pt x="14276" y="9907"/>
                  </a:lnTo>
                  <a:lnTo>
                    <a:pt x="12752" y="4704"/>
                  </a:lnTo>
                  <a:lnTo>
                    <a:pt x="11169" y="9478"/>
                  </a:lnTo>
                  <a:lnTo>
                    <a:pt x="10252" y="6335"/>
                  </a:lnTo>
                  <a:lnTo>
                    <a:pt x="9752" y="7823"/>
                  </a:lnTo>
                  <a:lnTo>
                    <a:pt x="7632" y="608"/>
                  </a:lnTo>
                  <a:lnTo>
                    <a:pt x="4918" y="8835"/>
                  </a:lnTo>
                  <a:lnTo>
                    <a:pt x="3418" y="3751"/>
                  </a:lnTo>
                  <a:lnTo>
                    <a:pt x="1" y="14098"/>
                  </a:lnTo>
                  <a:lnTo>
                    <a:pt x="3334" y="14145"/>
                  </a:lnTo>
                  <a:lnTo>
                    <a:pt x="6489" y="14205"/>
                  </a:lnTo>
                  <a:lnTo>
                    <a:pt x="7632" y="14229"/>
                  </a:lnTo>
                  <a:lnTo>
                    <a:pt x="12585" y="14312"/>
                  </a:lnTo>
                  <a:lnTo>
                    <a:pt x="58555" y="15098"/>
                  </a:lnTo>
                  <a:lnTo>
                    <a:pt x="58627" y="10847"/>
                  </a:lnTo>
                  <a:lnTo>
                    <a:pt x="57972" y="10835"/>
                  </a:lnTo>
                  <a:lnTo>
                    <a:pt x="56222" y="3489"/>
                  </a:lnTo>
                  <a:lnTo>
                    <a:pt x="54364" y="10252"/>
                  </a:lnTo>
                  <a:lnTo>
                    <a:pt x="53019" y="4573"/>
                  </a:lnTo>
                  <a:lnTo>
                    <a:pt x="51995" y="8287"/>
                  </a:lnTo>
                  <a:lnTo>
                    <a:pt x="50316" y="1203"/>
                  </a:lnTo>
                  <a:lnTo>
                    <a:pt x="48209" y="8906"/>
                  </a:lnTo>
                  <a:lnTo>
                    <a:pt x="47078" y="4168"/>
                  </a:lnTo>
                  <a:lnTo>
                    <a:pt x="45316" y="10621"/>
                  </a:lnTo>
                  <a:lnTo>
                    <a:pt x="45304" y="10621"/>
                  </a:lnTo>
                  <a:lnTo>
                    <a:pt x="44125" y="5704"/>
                  </a:lnTo>
                  <a:lnTo>
                    <a:pt x="42887" y="10252"/>
                  </a:lnTo>
                  <a:lnTo>
                    <a:pt x="42172" y="7263"/>
                  </a:lnTo>
                  <a:lnTo>
                    <a:pt x="41780" y="8680"/>
                  </a:lnTo>
                  <a:lnTo>
                    <a:pt x="40148" y="1810"/>
                  </a:lnTo>
                  <a:lnTo>
                    <a:pt x="38005" y="9657"/>
                  </a:lnTo>
                  <a:lnTo>
                    <a:pt x="36862" y="4823"/>
                  </a:lnTo>
                  <a:lnTo>
                    <a:pt x="36636" y="5644"/>
                  </a:lnTo>
                  <a:lnTo>
                    <a:pt x="35862" y="3013"/>
                  </a:lnTo>
                  <a:lnTo>
                    <a:pt x="33779" y="9323"/>
                  </a:lnTo>
                  <a:lnTo>
                    <a:pt x="32636" y="5430"/>
                  </a:lnTo>
                  <a:lnTo>
                    <a:pt x="30993" y="10371"/>
                  </a:lnTo>
                  <a:lnTo>
                    <a:pt x="30766" y="10371"/>
                  </a:lnTo>
                  <a:lnTo>
                    <a:pt x="29683" y="6680"/>
                  </a:lnTo>
                  <a:lnTo>
                    <a:pt x="28480" y="10335"/>
                  </a:lnTo>
                  <a:lnTo>
                    <a:pt x="28433" y="10335"/>
                  </a:lnTo>
                  <a:lnTo>
                    <a:pt x="27730" y="7942"/>
                  </a:lnTo>
                  <a:lnTo>
                    <a:pt x="27349" y="9109"/>
                  </a:lnTo>
                  <a:lnTo>
                    <a:pt x="25694" y="3477"/>
                  </a:lnTo>
                  <a:lnTo>
                    <a:pt x="23575" y="9895"/>
                  </a:lnTo>
                  <a:lnTo>
                    <a:pt x="22408" y="5930"/>
                  </a:lnTo>
                  <a:lnTo>
                    <a:pt x="22408" y="5954"/>
                  </a:lnTo>
                  <a:lnTo>
                    <a:pt x="20658" y="1"/>
                  </a:ln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58"/>
            <p:cNvSpPr/>
            <p:nvPr/>
          </p:nvSpPr>
          <p:spPr>
            <a:xfrm>
              <a:off x="2290150" y="2307825"/>
              <a:ext cx="5427175" cy="1548400"/>
            </a:xfrm>
            <a:custGeom>
              <a:avLst/>
              <a:gdLst/>
              <a:ahLst/>
              <a:cxnLst/>
              <a:rect l="l" t="t" r="r" b="b"/>
              <a:pathLst>
                <a:path w="217087" h="61936" extrusionOk="0">
                  <a:moveTo>
                    <a:pt x="188163" y="1"/>
                  </a:moveTo>
                  <a:cubicBezTo>
                    <a:pt x="183575" y="1"/>
                    <a:pt x="177693" y="1282"/>
                    <a:pt x="170260" y="4047"/>
                  </a:cubicBezTo>
                  <a:cubicBezTo>
                    <a:pt x="154746" y="9822"/>
                    <a:pt x="137041" y="7750"/>
                    <a:pt x="128147" y="12274"/>
                  </a:cubicBezTo>
                  <a:cubicBezTo>
                    <a:pt x="105883" y="23621"/>
                    <a:pt x="83201" y="22026"/>
                    <a:pt x="76284" y="22966"/>
                  </a:cubicBezTo>
                  <a:cubicBezTo>
                    <a:pt x="69366" y="23907"/>
                    <a:pt x="64592" y="24895"/>
                    <a:pt x="54602" y="27681"/>
                  </a:cubicBezTo>
                  <a:cubicBezTo>
                    <a:pt x="8478" y="40552"/>
                    <a:pt x="0" y="58649"/>
                    <a:pt x="0" y="58649"/>
                  </a:cubicBezTo>
                  <a:lnTo>
                    <a:pt x="25682" y="59423"/>
                  </a:lnTo>
                  <a:lnTo>
                    <a:pt x="61830" y="61935"/>
                  </a:lnTo>
                  <a:lnTo>
                    <a:pt x="118718" y="59745"/>
                  </a:lnTo>
                  <a:lnTo>
                    <a:pt x="183142" y="59745"/>
                  </a:lnTo>
                  <a:lnTo>
                    <a:pt x="217087" y="55292"/>
                  </a:lnTo>
                  <a:lnTo>
                    <a:pt x="217087" y="16549"/>
                  </a:lnTo>
                  <a:cubicBezTo>
                    <a:pt x="217087" y="16549"/>
                    <a:pt x="199204" y="2857"/>
                    <a:pt x="194179" y="964"/>
                  </a:cubicBezTo>
                  <a:cubicBezTo>
                    <a:pt x="192485" y="330"/>
                    <a:pt x="190490" y="1"/>
                    <a:pt x="188163" y="1"/>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58"/>
            <p:cNvSpPr/>
            <p:nvPr/>
          </p:nvSpPr>
          <p:spPr>
            <a:xfrm>
              <a:off x="5018475" y="2742250"/>
              <a:ext cx="1901150" cy="312675"/>
            </a:xfrm>
            <a:custGeom>
              <a:avLst/>
              <a:gdLst/>
              <a:ahLst/>
              <a:cxnLst/>
              <a:rect l="l" t="t" r="r" b="b"/>
              <a:pathLst>
                <a:path w="76046" h="12507" extrusionOk="0">
                  <a:moveTo>
                    <a:pt x="55315" y="1"/>
                  </a:moveTo>
                  <a:cubicBezTo>
                    <a:pt x="44015" y="1"/>
                    <a:pt x="34873" y="5142"/>
                    <a:pt x="30290" y="6458"/>
                  </a:cubicBezTo>
                  <a:cubicBezTo>
                    <a:pt x="25275" y="7907"/>
                    <a:pt x="18289" y="9554"/>
                    <a:pt x="13256" y="9554"/>
                  </a:cubicBezTo>
                  <a:cubicBezTo>
                    <a:pt x="12912" y="9554"/>
                    <a:pt x="12576" y="9546"/>
                    <a:pt x="12252" y="9530"/>
                  </a:cubicBezTo>
                  <a:cubicBezTo>
                    <a:pt x="12062" y="9521"/>
                    <a:pt x="11870" y="9516"/>
                    <a:pt x="11676" y="9516"/>
                  </a:cubicBezTo>
                  <a:cubicBezTo>
                    <a:pt x="7490" y="9516"/>
                    <a:pt x="2169" y="11594"/>
                    <a:pt x="515" y="12286"/>
                  </a:cubicBezTo>
                  <a:lnTo>
                    <a:pt x="515" y="12286"/>
                  </a:lnTo>
                  <a:cubicBezTo>
                    <a:pt x="1612" y="11873"/>
                    <a:pt x="2873" y="11742"/>
                    <a:pt x="4316" y="11742"/>
                  </a:cubicBezTo>
                  <a:cubicBezTo>
                    <a:pt x="6782" y="11742"/>
                    <a:pt x="9782" y="12123"/>
                    <a:pt x="13413" y="12123"/>
                  </a:cubicBezTo>
                  <a:cubicBezTo>
                    <a:pt x="17378" y="12123"/>
                    <a:pt x="22096" y="11669"/>
                    <a:pt x="27694" y="9768"/>
                  </a:cubicBezTo>
                  <a:cubicBezTo>
                    <a:pt x="39753" y="5678"/>
                    <a:pt x="52163" y="3644"/>
                    <a:pt x="59219" y="3644"/>
                  </a:cubicBezTo>
                  <a:cubicBezTo>
                    <a:pt x="60482" y="3644"/>
                    <a:pt x="61573" y="3709"/>
                    <a:pt x="62460" y="3839"/>
                  </a:cubicBezTo>
                  <a:cubicBezTo>
                    <a:pt x="68306" y="4708"/>
                    <a:pt x="76045" y="6661"/>
                    <a:pt x="76045" y="6661"/>
                  </a:cubicBezTo>
                  <a:cubicBezTo>
                    <a:pt x="76045" y="6661"/>
                    <a:pt x="66235" y="1315"/>
                    <a:pt x="61127" y="470"/>
                  </a:cubicBezTo>
                  <a:cubicBezTo>
                    <a:pt x="59137" y="143"/>
                    <a:pt x="57196" y="1"/>
                    <a:pt x="55315" y="1"/>
                  </a:cubicBezTo>
                  <a:close/>
                  <a:moveTo>
                    <a:pt x="515" y="12286"/>
                  </a:moveTo>
                  <a:lnTo>
                    <a:pt x="515" y="12286"/>
                  </a:lnTo>
                  <a:cubicBezTo>
                    <a:pt x="339" y="12352"/>
                    <a:pt x="167" y="12425"/>
                    <a:pt x="0" y="12507"/>
                  </a:cubicBezTo>
                  <a:cubicBezTo>
                    <a:pt x="0" y="12507"/>
                    <a:pt x="184" y="12424"/>
                    <a:pt x="515" y="12286"/>
                  </a:cubicBezTo>
                  <a:close/>
                </a:path>
              </a:pathLst>
            </a:custGeom>
            <a:solidFill>
              <a:srgbClr val="75D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58"/>
            <p:cNvSpPr/>
            <p:nvPr/>
          </p:nvSpPr>
          <p:spPr>
            <a:xfrm>
              <a:off x="4752350" y="3066225"/>
              <a:ext cx="558725" cy="142600"/>
            </a:xfrm>
            <a:custGeom>
              <a:avLst/>
              <a:gdLst/>
              <a:ahLst/>
              <a:cxnLst/>
              <a:rect l="l" t="t" r="r" b="b"/>
              <a:pathLst>
                <a:path w="22349" h="5704" extrusionOk="0">
                  <a:moveTo>
                    <a:pt x="11371" y="0"/>
                  </a:moveTo>
                  <a:cubicBezTo>
                    <a:pt x="9919" y="0"/>
                    <a:pt x="8681" y="1084"/>
                    <a:pt x="8180" y="2608"/>
                  </a:cubicBezTo>
                  <a:cubicBezTo>
                    <a:pt x="7561" y="2012"/>
                    <a:pt x="6728" y="1643"/>
                    <a:pt x="5799" y="1643"/>
                  </a:cubicBezTo>
                  <a:cubicBezTo>
                    <a:pt x="4120" y="1643"/>
                    <a:pt x="2739" y="2858"/>
                    <a:pt x="2454" y="4453"/>
                  </a:cubicBezTo>
                  <a:cubicBezTo>
                    <a:pt x="2227" y="4334"/>
                    <a:pt x="1977" y="4275"/>
                    <a:pt x="1703" y="4275"/>
                  </a:cubicBezTo>
                  <a:cubicBezTo>
                    <a:pt x="846" y="4275"/>
                    <a:pt x="144" y="4894"/>
                    <a:pt x="1" y="5703"/>
                  </a:cubicBezTo>
                  <a:lnTo>
                    <a:pt x="22349" y="5703"/>
                  </a:lnTo>
                  <a:cubicBezTo>
                    <a:pt x="22349" y="4370"/>
                    <a:pt x="21265" y="3286"/>
                    <a:pt x="19932" y="3286"/>
                  </a:cubicBezTo>
                  <a:cubicBezTo>
                    <a:pt x="19599" y="3286"/>
                    <a:pt x="19277" y="3346"/>
                    <a:pt x="18979" y="3477"/>
                  </a:cubicBezTo>
                  <a:cubicBezTo>
                    <a:pt x="18598" y="2084"/>
                    <a:pt x="17324" y="1072"/>
                    <a:pt x="15812" y="1072"/>
                  </a:cubicBezTo>
                  <a:cubicBezTo>
                    <a:pt x="15181" y="1072"/>
                    <a:pt x="14586" y="1250"/>
                    <a:pt x="14074" y="1572"/>
                  </a:cubicBezTo>
                  <a:cubicBezTo>
                    <a:pt x="13443" y="619"/>
                    <a:pt x="12479" y="0"/>
                    <a:pt x="11371" y="0"/>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58"/>
            <p:cNvSpPr/>
            <p:nvPr/>
          </p:nvSpPr>
          <p:spPr>
            <a:xfrm>
              <a:off x="4967575" y="2996275"/>
              <a:ext cx="833750" cy="212550"/>
            </a:xfrm>
            <a:custGeom>
              <a:avLst/>
              <a:gdLst/>
              <a:ahLst/>
              <a:cxnLst/>
              <a:rect l="l" t="t" r="r" b="b"/>
              <a:pathLst>
                <a:path w="33350" h="8502" extrusionOk="0">
                  <a:moveTo>
                    <a:pt x="16978" y="0"/>
                  </a:moveTo>
                  <a:cubicBezTo>
                    <a:pt x="14800" y="0"/>
                    <a:pt x="12942" y="1608"/>
                    <a:pt x="12204" y="3882"/>
                  </a:cubicBezTo>
                  <a:cubicBezTo>
                    <a:pt x="11287" y="2989"/>
                    <a:pt x="10037" y="2441"/>
                    <a:pt x="8656" y="2441"/>
                  </a:cubicBezTo>
                  <a:cubicBezTo>
                    <a:pt x="6168" y="2441"/>
                    <a:pt x="4096" y="4251"/>
                    <a:pt x="3679" y="6632"/>
                  </a:cubicBezTo>
                  <a:cubicBezTo>
                    <a:pt x="3334" y="6465"/>
                    <a:pt x="2953" y="6358"/>
                    <a:pt x="2548" y="6358"/>
                  </a:cubicBezTo>
                  <a:cubicBezTo>
                    <a:pt x="1274" y="6358"/>
                    <a:pt x="214" y="7287"/>
                    <a:pt x="0" y="8501"/>
                  </a:cubicBezTo>
                  <a:lnTo>
                    <a:pt x="33349" y="8501"/>
                  </a:lnTo>
                  <a:cubicBezTo>
                    <a:pt x="33349" y="6501"/>
                    <a:pt x="31730" y="4882"/>
                    <a:pt x="29730" y="4882"/>
                  </a:cubicBezTo>
                  <a:cubicBezTo>
                    <a:pt x="29230" y="4882"/>
                    <a:pt x="28754" y="4989"/>
                    <a:pt x="28313" y="5179"/>
                  </a:cubicBezTo>
                  <a:cubicBezTo>
                    <a:pt x="27742" y="3108"/>
                    <a:pt x="25849" y="1584"/>
                    <a:pt x="23586" y="1584"/>
                  </a:cubicBezTo>
                  <a:cubicBezTo>
                    <a:pt x="22634" y="1584"/>
                    <a:pt x="21753" y="1858"/>
                    <a:pt x="21003" y="2334"/>
                  </a:cubicBezTo>
                  <a:cubicBezTo>
                    <a:pt x="20062" y="917"/>
                    <a:pt x="18610" y="0"/>
                    <a:pt x="16978" y="0"/>
                  </a:cubicBezTo>
                  <a:close/>
                </a:path>
              </a:pathLst>
            </a:custGeom>
            <a:solidFill>
              <a:srgbClr val="FFD1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58"/>
            <p:cNvSpPr/>
            <p:nvPr/>
          </p:nvSpPr>
          <p:spPr>
            <a:xfrm>
              <a:off x="5471500" y="2831950"/>
              <a:ext cx="195575" cy="150950"/>
            </a:xfrm>
            <a:custGeom>
              <a:avLst/>
              <a:gdLst/>
              <a:ahLst/>
              <a:cxnLst/>
              <a:rect l="l" t="t" r="r" b="b"/>
              <a:pathLst>
                <a:path w="7823" h="6038" extrusionOk="0">
                  <a:moveTo>
                    <a:pt x="1715" y="1"/>
                  </a:moveTo>
                  <a:lnTo>
                    <a:pt x="0" y="287"/>
                  </a:lnTo>
                  <a:lnTo>
                    <a:pt x="6132" y="6037"/>
                  </a:lnTo>
                  <a:lnTo>
                    <a:pt x="7823" y="5847"/>
                  </a:lnTo>
                  <a:lnTo>
                    <a:pt x="1715" y="1"/>
                  </a:lnTo>
                  <a:close/>
                </a:path>
              </a:pathLst>
            </a:custGeom>
            <a:solidFill>
              <a:srgbClr val="8041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58"/>
            <p:cNvSpPr/>
            <p:nvPr/>
          </p:nvSpPr>
          <p:spPr>
            <a:xfrm>
              <a:off x="5373875" y="2839100"/>
              <a:ext cx="263450" cy="441150"/>
            </a:xfrm>
            <a:custGeom>
              <a:avLst/>
              <a:gdLst/>
              <a:ahLst/>
              <a:cxnLst/>
              <a:rect l="l" t="t" r="r" b="b"/>
              <a:pathLst>
                <a:path w="10538" h="17646" extrusionOk="0">
                  <a:moveTo>
                    <a:pt x="4917" y="1"/>
                  </a:moveTo>
                  <a:lnTo>
                    <a:pt x="0" y="6323"/>
                  </a:lnTo>
                  <a:lnTo>
                    <a:pt x="0" y="17646"/>
                  </a:lnTo>
                  <a:lnTo>
                    <a:pt x="10537" y="15919"/>
                  </a:lnTo>
                  <a:lnTo>
                    <a:pt x="10537" y="5180"/>
                  </a:lnTo>
                  <a:lnTo>
                    <a:pt x="4917" y="1"/>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58"/>
            <p:cNvSpPr/>
            <p:nvPr/>
          </p:nvSpPr>
          <p:spPr>
            <a:xfrm>
              <a:off x="5373875" y="2839100"/>
              <a:ext cx="263450" cy="441150"/>
            </a:xfrm>
            <a:custGeom>
              <a:avLst/>
              <a:gdLst/>
              <a:ahLst/>
              <a:cxnLst/>
              <a:rect l="l" t="t" r="r" b="b"/>
              <a:pathLst>
                <a:path w="10538" h="17646" extrusionOk="0">
                  <a:moveTo>
                    <a:pt x="4917" y="1"/>
                  </a:moveTo>
                  <a:lnTo>
                    <a:pt x="0" y="6323"/>
                  </a:lnTo>
                  <a:lnTo>
                    <a:pt x="0" y="17646"/>
                  </a:lnTo>
                  <a:lnTo>
                    <a:pt x="10537" y="15919"/>
                  </a:lnTo>
                  <a:lnTo>
                    <a:pt x="10537" y="5180"/>
                  </a:lnTo>
                  <a:lnTo>
                    <a:pt x="4917" y="1"/>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58"/>
            <p:cNvSpPr/>
            <p:nvPr/>
          </p:nvSpPr>
          <p:spPr>
            <a:xfrm>
              <a:off x="5155100" y="2954300"/>
              <a:ext cx="218800" cy="324475"/>
            </a:xfrm>
            <a:custGeom>
              <a:avLst/>
              <a:gdLst/>
              <a:ahLst/>
              <a:cxnLst/>
              <a:rect l="l" t="t" r="r" b="b"/>
              <a:pathLst>
                <a:path w="8752" h="12979" extrusionOk="0">
                  <a:moveTo>
                    <a:pt x="0" y="0"/>
                  </a:moveTo>
                  <a:lnTo>
                    <a:pt x="0" y="10680"/>
                  </a:lnTo>
                  <a:lnTo>
                    <a:pt x="8751" y="12978"/>
                  </a:lnTo>
                  <a:lnTo>
                    <a:pt x="8751" y="2013"/>
                  </a:lnTo>
                  <a:lnTo>
                    <a:pt x="0" y="0"/>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58"/>
            <p:cNvSpPr/>
            <p:nvPr/>
          </p:nvSpPr>
          <p:spPr>
            <a:xfrm>
              <a:off x="5155100" y="2822150"/>
              <a:ext cx="350650" cy="233375"/>
            </a:xfrm>
            <a:custGeom>
              <a:avLst/>
              <a:gdLst/>
              <a:ahLst/>
              <a:cxnLst/>
              <a:rect l="l" t="t" r="r" b="b"/>
              <a:pathLst>
                <a:path w="14026" h="9335" extrusionOk="0">
                  <a:moveTo>
                    <a:pt x="5060" y="0"/>
                  </a:moveTo>
                  <a:lnTo>
                    <a:pt x="36" y="5858"/>
                  </a:lnTo>
                  <a:lnTo>
                    <a:pt x="0" y="7394"/>
                  </a:lnTo>
                  <a:lnTo>
                    <a:pt x="8787" y="9335"/>
                  </a:lnTo>
                  <a:lnTo>
                    <a:pt x="14026" y="964"/>
                  </a:lnTo>
                  <a:lnTo>
                    <a:pt x="5060" y="0"/>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58"/>
            <p:cNvSpPr/>
            <p:nvPr/>
          </p:nvSpPr>
          <p:spPr>
            <a:xfrm>
              <a:off x="5125325" y="2839100"/>
              <a:ext cx="389050" cy="206600"/>
            </a:xfrm>
            <a:custGeom>
              <a:avLst/>
              <a:gdLst/>
              <a:ahLst/>
              <a:cxnLst/>
              <a:rect l="l" t="t" r="r" b="b"/>
              <a:pathLst>
                <a:path w="15562" h="8264" extrusionOk="0">
                  <a:moveTo>
                    <a:pt x="15562" y="1"/>
                  </a:moveTo>
                  <a:lnTo>
                    <a:pt x="0" y="5763"/>
                  </a:lnTo>
                  <a:lnTo>
                    <a:pt x="0" y="6049"/>
                  </a:lnTo>
                  <a:lnTo>
                    <a:pt x="9978" y="8264"/>
                  </a:lnTo>
                  <a:lnTo>
                    <a:pt x="15562" y="1"/>
                  </a:lnTo>
                  <a:close/>
                </a:path>
              </a:pathLst>
            </a:custGeom>
            <a:solidFill>
              <a:srgbClr val="8041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58"/>
            <p:cNvSpPr/>
            <p:nvPr/>
          </p:nvSpPr>
          <p:spPr>
            <a:xfrm>
              <a:off x="5125325" y="2804875"/>
              <a:ext cx="389050" cy="233675"/>
            </a:xfrm>
            <a:custGeom>
              <a:avLst/>
              <a:gdLst/>
              <a:ahLst/>
              <a:cxnLst/>
              <a:rect l="l" t="t" r="r" b="b"/>
              <a:pathLst>
                <a:path w="15562" h="9347" extrusionOk="0">
                  <a:moveTo>
                    <a:pt x="6251" y="1"/>
                  </a:moveTo>
                  <a:lnTo>
                    <a:pt x="0" y="7132"/>
                  </a:lnTo>
                  <a:lnTo>
                    <a:pt x="9978" y="9347"/>
                  </a:lnTo>
                  <a:lnTo>
                    <a:pt x="15562" y="1084"/>
                  </a:lnTo>
                  <a:lnTo>
                    <a:pt x="6251" y="1"/>
                  </a:lnTo>
                  <a:close/>
                </a:path>
              </a:pathLst>
            </a:custGeom>
            <a:solidFill>
              <a:srgbClr val="AB56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58"/>
            <p:cNvSpPr/>
            <p:nvPr/>
          </p:nvSpPr>
          <p:spPr>
            <a:xfrm>
              <a:off x="5173250" y="3046875"/>
              <a:ext cx="36325" cy="88125"/>
            </a:xfrm>
            <a:custGeom>
              <a:avLst/>
              <a:gdLst/>
              <a:ahLst/>
              <a:cxnLst/>
              <a:rect l="l" t="t" r="r" b="b"/>
              <a:pathLst>
                <a:path w="1453" h="3525" extrusionOk="0">
                  <a:moveTo>
                    <a:pt x="0" y="0"/>
                  </a:moveTo>
                  <a:lnTo>
                    <a:pt x="0" y="3203"/>
                  </a:lnTo>
                  <a:lnTo>
                    <a:pt x="1453" y="3525"/>
                  </a:lnTo>
                  <a:lnTo>
                    <a:pt x="1453" y="322"/>
                  </a:lnTo>
                  <a:lnTo>
                    <a:pt x="0" y="0"/>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58"/>
            <p:cNvSpPr/>
            <p:nvPr/>
          </p:nvSpPr>
          <p:spPr>
            <a:xfrm>
              <a:off x="5310475" y="3080500"/>
              <a:ext cx="36325" cy="87850"/>
            </a:xfrm>
            <a:custGeom>
              <a:avLst/>
              <a:gdLst/>
              <a:ahLst/>
              <a:cxnLst/>
              <a:rect l="l" t="t" r="r" b="b"/>
              <a:pathLst>
                <a:path w="1453" h="3514" extrusionOk="0">
                  <a:moveTo>
                    <a:pt x="0" y="1"/>
                  </a:moveTo>
                  <a:lnTo>
                    <a:pt x="0" y="3203"/>
                  </a:lnTo>
                  <a:lnTo>
                    <a:pt x="1453" y="3513"/>
                  </a:lnTo>
                  <a:lnTo>
                    <a:pt x="1453" y="310"/>
                  </a:lnTo>
                  <a:lnTo>
                    <a:pt x="0" y="1"/>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58"/>
            <p:cNvSpPr/>
            <p:nvPr/>
          </p:nvSpPr>
          <p:spPr>
            <a:xfrm>
              <a:off x="5242900" y="3066825"/>
              <a:ext cx="36325" cy="187250"/>
            </a:xfrm>
            <a:custGeom>
              <a:avLst/>
              <a:gdLst/>
              <a:ahLst/>
              <a:cxnLst/>
              <a:rect l="l" t="t" r="r" b="b"/>
              <a:pathLst>
                <a:path w="1453" h="7490" extrusionOk="0">
                  <a:moveTo>
                    <a:pt x="0" y="0"/>
                  </a:moveTo>
                  <a:lnTo>
                    <a:pt x="0" y="7084"/>
                  </a:lnTo>
                  <a:lnTo>
                    <a:pt x="1453" y="7489"/>
                  </a:lnTo>
                  <a:lnTo>
                    <a:pt x="1453" y="310"/>
                  </a:lnTo>
                  <a:lnTo>
                    <a:pt x="0" y="0"/>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58"/>
            <p:cNvSpPr/>
            <p:nvPr/>
          </p:nvSpPr>
          <p:spPr>
            <a:xfrm>
              <a:off x="5442625" y="2976325"/>
              <a:ext cx="57775" cy="72050"/>
            </a:xfrm>
            <a:custGeom>
              <a:avLst/>
              <a:gdLst/>
              <a:ahLst/>
              <a:cxnLst/>
              <a:rect l="l" t="t" r="r" b="b"/>
              <a:pathLst>
                <a:path w="2311" h="2882" extrusionOk="0">
                  <a:moveTo>
                    <a:pt x="2310" y="1"/>
                  </a:moveTo>
                  <a:lnTo>
                    <a:pt x="0" y="524"/>
                  </a:lnTo>
                  <a:lnTo>
                    <a:pt x="0" y="2882"/>
                  </a:lnTo>
                  <a:lnTo>
                    <a:pt x="2310" y="2358"/>
                  </a:lnTo>
                  <a:lnTo>
                    <a:pt x="2310" y="1"/>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58"/>
            <p:cNvSpPr/>
            <p:nvPr/>
          </p:nvSpPr>
          <p:spPr>
            <a:xfrm>
              <a:off x="5442625" y="3070975"/>
              <a:ext cx="151525" cy="89325"/>
            </a:xfrm>
            <a:custGeom>
              <a:avLst/>
              <a:gdLst/>
              <a:ahLst/>
              <a:cxnLst/>
              <a:rect l="l" t="t" r="r" b="b"/>
              <a:pathLst>
                <a:path w="6061" h="3573" extrusionOk="0">
                  <a:moveTo>
                    <a:pt x="6061" y="1"/>
                  </a:moveTo>
                  <a:lnTo>
                    <a:pt x="0" y="1215"/>
                  </a:lnTo>
                  <a:lnTo>
                    <a:pt x="0" y="3573"/>
                  </a:lnTo>
                  <a:lnTo>
                    <a:pt x="6061" y="2358"/>
                  </a:lnTo>
                  <a:lnTo>
                    <a:pt x="6061" y="1"/>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58"/>
            <p:cNvSpPr/>
            <p:nvPr/>
          </p:nvSpPr>
          <p:spPr>
            <a:xfrm>
              <a:off x="5521800" y="2962050"/>
              <a:ext cx="57475" cy="71750"/>
            </a:xfrm>
            <a:custGeom>
              <a:avLst/>
              <a:gdLst/>
              <a:ahLst/>
              <a:cxnLst/>
              <a:rect l="l" t="t" r="r" b="b"/>
              <a:pathLst>
                <a:path w="2299" h="2870" extrusionOk="0">
                  <a:moveTo>
                    <a:pt x="2298" y="0"/>
                  </a:moveTo>
                  <a:lnTo>
                    <a:pt x="1" y="512"/>
                  </a:lnTo>
                  <a:lnTo>
                    <a:pt x="1" y="2869"/>
                  </a:lnTo>
                  <a:lnTo>
                    <a:pt x="2298" y="2357"/>
                  </a:lnTo>
                  <a:lnTo>
                    <a:pt x="2298" y="0"/>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58"/>
            <p:cNvSpPr/>
            <p:nvPr/>
          </p:nvSpPr>
          <p:spPr>
            <a:xfrm>
              <a:off x="6198075" y="2817075"/>
              <a:ext cx="238450" cy="125350"/>
            </a:xfrm>
            <a:custGeom>
              <a:avLst/>
              <a:gdLst/>
              <a:ahLst/>
              <a:cxnLst/>
              <a:rect l="l" t="t" r="r" b="b"/>
              <a:pathLst>
                <a:path w="9538" h="5014" extrusionOk="0">
                  <a:moveTo>
                    <a:pt x="2096" y="1"/>
                  </a:moveTo>
                  <a:lnTo>
                    <a:pt x="1" y="239"/>
                  </a:lnTo>
                  <a:lnTo>
                    <a:pt x="7478" y="5013"/>
                  </a:lnTo>
                  <a:lnTo>
                    <a:pt x="9537" y="4847"/>
                  </a:lnTo>
                  <a:lnTo>
                    <a:pt x="2096" y="1"/>
                  </a:lnTo>
                  <a:close/>
                </a:path>
              </a:pathLst>
            </a:custGeom>
            <a:solidFill>
              <a:srgbClr val="8041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58"/>
            <p:cNvSpPr/>
            <p:nvPr/>
          </p:nvSpPr>
          <p:spPr>
            <a:xfrm>
              <a:off x="6079025" y="2823025"/>
              <a:ext cx="321475" cy="366450"/>
            </a:xfrm>
            <a:custGeom>
              <a:avLst/>
              <a:gdLst/>
              <a:ahLst/>
              <a:cxnLst/>
              <a:rect l="l" t="t" r="r" b="b"/>
              <a:pathLst>
                <a:path w="12859" h="14658" extrusionOk="0">
                  <a:moveTo>
                    <a:pt x="6001" y="1"/>
                  </a:moveTo>
                  <a:lnTo>
                    <a:pt x="0" y="5251"/>
                  </a:lnTo>
                  <a:lnTo>
                    <a:pt x="0" y="14657"/>
                  </a:lnTo>
                  <a:lnTo>
                    <a:pt x="12859" y="13217"/>
                  </a:lnTo>
                  <a:lnTo>
                    <a:pt x="12859" y="4299"/>
                  </a:lnTo>
                  <a:lnTo>
                    <a:pt x="6001" y="1"/>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58"/>
            <p:cNvSpPr/>
            <p:nvPr/>
          </p:nvSpPr>
          <p:spPr>
            <a:xfrm>
              <a:off x="6079025" y="2823025"/>
              <a:ext cx="321475" cy="366450"/>
            </a:xfrm>
            <a:custGeom>
              <a:avLst/>
              <a:gdLst/>
              <a:ahLst/>
              <a:cxnLst/>
              <a:rect l="l" t="t" r="r" b="b"/>
              <a:pathLst>
                <a:path w="12859" h="14658" extrusionOk="0">
                  <a:moveTo>
                    <a:pt x="6001" y="1"/>
                  </a:moveTo>
                  <a:lnTo>
                    <a:pt x="0" y="5251"/>
                  </a:lnTo>
                  <a:lnTo>
                    <a:pt x="0" y="14657"/>
                  </a:lnTo>
                  <a:lnTo>
                    <a:pt x="12859" y="13217"/>
                  </a:lnTo>
                  <a:lnTo>
                    <a:pt x="12859" y="4299"/>
                  </a:lnTo>
                  <a:lnTo>
                    <a:pt x="6001" y="1"/>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58"/>
            <p:cNvSpPr/>
            <p:nvPr/>
          </p:nvSpPr>
          <p:spPr>
            <a:xfrm>
              <a:off x="5812025" y="2918575"/>
              <a:ext cx="267000" cy="269700"/>
            </a:xfrm>
            <a:custGeom>
              <a:avLst/>
              <a:gdLst/>
              <a:ahLst/>
              <a:cxnLst/>
              <a:rect l="l" t="t" r="r" b="b"/>
              <a:pathLst>
                <a:path w="10680" h="10788" extrusionOk="0">
                  <a:moveTo>
                    <a:pt x="0" y="1"/>
                  </a:moveTo>
                  <a:lnTo>
                    <a:pt x="0" y="8871"/>
                  </a:lnTo>
                  <a:lnTo>
                    <a:pt x="10680" y="10788"/>
                  </a:lnTo>
                  <a:lnTo>
                    <a:pt x="10680" y="1668"/>
                  </a:lnTo>
                  <a:lnTo>
                    <a:pt x="0" y="1"/>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58"/>
            <p:cNvSpPr/>
            <p:nvPr/>
          </p:nvSpPr>
          <p:spPr>
            <a:xfrm>
              <a:off x="5812025" y="2809050"/>
              <a:ext cx="427750" cy="193800"/>
            </a:xfrm>
            <a:custGeom>
              <a:avLst/>
              <a:gdLst/>
              <a:ahLst/>
              <a:cxnLst/>
              <a:rect l="l" t="t" r="r" b="b"/>
              <a:pathLst>
                <a:path w="17110" h="7752" extrusionOk="0">
                  <a:moveTo>
                    <a:pt x="6168" y="0"/>
                  </a:moveTo>
                  <a:lnTo>
                    <a:pt x="36" y="4858"/>
                  </a:lnTo>
                  <a:lnTo>
                    <a:pt x="0" y="6132"/>
                  </a:lnTo>
                  <a:lnTo>
                    <a:pt x="10728" y="7751"/>
                  </a:lnTo>
                  <a:lnTo>
                    <a:pt x="17109" y="798"/>
                  </a:lnTo>
                  <a:lnTo>
                    <a:pt x="6168" y="0"/>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58"/>
            <p:cNvSpPr/>
            <p:nvPr/>
          </p:nvSpPr>
          <p:spPr>
            <a:xfrm>
              <a:off x="5775700" y="2823025"/>
              <a:ext cx="474775" cy="171475"/>
            </a:xfrm>
            <a:custGeom>
              <a:avLst/>
              <a:gdLst/>
              <a:ahLst/>
              <a:cxnLst/>
              <a:rect l="l" t="t" r="r" b="b"/>
              <a:pathLst>
                <a:path w="18991" h="6859" extrusionOk="0">
                  <a:moveTo>
                    <a:pt x="18991" y="1"/>
                  </a:moveTo>
                  <a:lnTo>
                    <a:pt x="1" y="4787"/>
                  </a:lnTo>
                  <a:lnTo>
                    <a:pt x="1" y="5025"/>
                  </a:lnTo>
                  <a:lnTo>
                    <a:pt x="12181" y="6859"/>
                  </a:lnTo>
                  <a:lnTo>
                    <a:pt x="18991" y="1"/>
                  </a:lnTo>
                  <a:close/>
                </a:path>
              </a:pathLst>
            </a:custGeom>
            <a:solidFill>
              <a:srgbClr val="8041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58"/>
            <p:cNvSpPr/>
            <p:nvPr/>
          </p:nvSpPr>
          <p:spPr>
            <a:xfrm>
              <a:off x="5775700" y="2794750"/>
              <a:ext cx="474775" cy="193800"/>
            </a:xfrm>
            <a:custGeom>
              <a:avLst/>
              <a:gdLst/>
              <a:ahLst/>
              <a:cxnLst/>
              <a:rect l="l" t="t" r="r" b="b"/>
              <a:pathLst>
                <a:path w="18991" h="7752" extrusionOk="0">
                  <a:moveTo>
                    <a:pt x="7621" y="1"/>
                  </a:moveTo>
                  <a:lnTo>
                    <a:pt x="1" y="5918"/>
                  </a:lnTo>
                  <a:lnTo>
                    <a:pt x="12181" y="7752"/>
                  </a:lnTo>
                  <a:lnTo>
                    <a:pt x="18991" y="894"/>
                  </a:lnTo>
                  <a:lnTo>
                    <a:pt x="7621" y="1"/>
                  </a:lnTo>
                  <a:close/>
                </a:path>
              </a:pathLst>
            </a:custGeom>
            <a:solidFill>
              <a:srgbClr val="AB56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58"/>
            <p:cNvSpPr/>
            <p:nvPr/>
          </p:nvSpPr>
          <p:spPr>
            <a:xfrm>
              <a:off x="5834050" y="2995675"/>
              <a:ext cx="44375" cy="78900"/>
            </a:xfrm>
            <a:custGeom>
              <a:avLst/>
              <a:gdLst/>
              <a:ahLst/>
              <a:cxnLst/>
              <a:rect l="l" t="t" r="r" b="b"/>
              <a:pathLst>
                <a:path w="1775" h="3156" extrusionOk="0">
                  <a:moveTo>
                    <a:pt x="0" y="0"/>
                  </a:moveTo>
                  <a:lnTo>
                    <a:pt x="0" y="2894"/>
                  </a:lnTo>
                  <a:lnTo>
                    <a:pt x="1774" y="3156"/>
                  </a:lnTo>
                  <a:lnTo>
                    <a:pt x="1774" y="262"/>
                  </a:lnTo>
                  <a:lnTo>
                    <a:pt x="0" y="0"/>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58"/>
            <p:cNvSpPr/>
            <p:nvPr/>
          </p:nvSpPr>
          <p:spPr>
            <a:xfrm>
              <a:off x="6001625" y="3023350"/>
              <a:ext cx="44375" cy="79200"/>
            </a:xfrm>
            <a:custGeom>
              <a:avLst/>
              <a:gdLst/>
              <a:ahLst/>
              <a:cxnLst/>
              <a:rect l="l" t="t" r="r" b="b"/>
              <a:pathLst>
                <a:path w="1775" h="3168" extrusionOk="0">
                  <a:moveTo>
                    <a:pt x="0" y="1"/>
                  </a:moveTo>
                  <a:lnTo>
                    <a:pt x="0" y="2906"/>
                  </a:lnTo>
                  <a:lnTo>
                    <a:pt x="1774" y="3168"/>
                  </a:lnTo>
                  <a:lnTo>
                    <a:pt x="1774" y="263"/>
                  </a:lnTo>
                  <a:lnTo>
                    <a:pt x="0" y="1"/>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58"/>
            <p:cNvSpPr/>
            <p:nvPr/>
          </p:nvSpPr>
          <p:spPr>
            <a:xfrm>
              <a:off x="5919175" y="3012050"/>
              <a:ext cx="44375" cy="155400"/>
            </a:xfrm>
            <a:custGeom>
              <a:avLst/>
              <a:gdLst/>
              <a:ahLst/>
              <a:cxnLst/>
              <a:rect l="l" t="t" r="r" b="b"/>
              <a:pathLst>
                <a:path w="1775" h="6216" extrusionOk="0">
                  <a:moveTo>
                    <a:pt x="0" y="0"/>
                  </a:moveTo>
                  <a:lnTo>
                    <a:pt x="0" y="5882"/>
                  </a:lnTo>
                  <a:lnTo>
                    <a:pt x="1774" y="6215"/>
                  </a:lnTo>
                  <a:lnTo>
                    <a:pt x="1774" y="262"/>
                  </a:lnTo>
                  <a:lnTo>
                    <a:pt x="0" y="0"/>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58"/>
            <p:cNvSpPr/>
            <p:nvPr/>
          </p:nvSpPr>
          <p:spPr>
            <a:xfrm>
              <a:off x="6135575" y="3015625"/>
              <a:ext cx="52700" cy="73525"/>
            </a:xfrm>
            <a:custGeom>
              <a:avLst/>
              <a:gdLst/>
              <a:ahLst/>
              <a:cxnLst/>
              <a:rect l="l" t="t" r="r" b="b"/>
              <a:pathLst>
                <a:path w="2108" h="2941" extrusionOk="0">
                  <a:moveTo>
                    <a:pt x="2108" y="0"/>
                  </a:moveTo>
                  <a:lnTo>
                    <a:pt x="0" y="286"/>
                  </a:lnTo>
                  <a:lnTo>
                    <a:pt x="0" y="2941"/>
                  </a:lnTo>
                  <a:lnTo>
                    <a:pt x="2108" y="2655"/>
                  </a:lnTo>
                  <a:lnTo>
                    <a:pt x="2108" y="0"/>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58"/>
            <p:cNvSpPr/>
            <p:nvPr/>
          </p:nvSpPr>
          <p:spPr>
            <a:xfrm>
              <a:off x="6225750" y="3004300"/>
              <a:ext cx="52725" cy="73550"/>
            </a:xfrm>
            <a:custGeom>
              <a:avLst/>
              <a:gdLst/>
              <a:ahLst/>
              <a:cxnLst/>
              <a:rect l="l" t="t" r="r" b="b"/>
              <a:pathLst>
                <a:path w="2109" h="2942" extrusionOk="0">
                  <a:moveTo>
                    <a:pt x="2108" y="1"/>
                  </a:moveTo>
                  <a:lnTo>
                    <a:pt x="1" y="286"/>
                  </a:lnTo>
                  <a:lnTo>
                    <a:pt x="1" y="2942"/>
                  </a:lnTo>
                  <a:lnTo>
                    <a:pt x="2108" y="2656"/>
                  </a:lnTo>
                  <a:lnTo>
                    <a:pt x="2108" y="1"/>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58"/>
            <p:cNvSpPr/>
            <p:nvPr/>
          </p:nvSpPr>
          <p:spPr>
            <a:xfrm>
              <a:off x="6310875" y="2994775"/>
              <a:ext cx="52725" cy="73550"/>
            </a:xfrm>
            <a:custGeom>
              <a:avLst/>
              <a:gdLst/>
              <a:ahLst/>
              <a:cxnLst/>
              <a:rect l="l" t="t" r="r" b="b"/>
              <a:pathLst>
                <a:path w="2109" h="2942" extrusionOk="0">
                  <a:moveTo>
                    <a:pt x="2108" y="1"/>
                  </a:moveTo>
                  <a:lnTo>
                    <a:pt x="1" y="286"/>
                  </a:lnTo>
                  <a:lnTo>
                    <a:pt x="1" y="2942"/>
                  </a:lnTo>
                  <a:lnTo>
                    <a:pt x="2108" y="2656"/>
                  </a:lnTo>
                  <a:lnTo>
                    <a:pt x="2108" y="1"/>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58"/>
            <p:cNvSpPr/>
            <p:nvPr/>
          </p:nvSpPr>
          <p:spPr>
            <a:xfrm>
              <a:off x="5982875" y="3122475"/>
              <a:ext cx="353325" cy="90225"/>
            </a:xfrm>
            <a:custGeom>
              <a:avLst/>
              <a:gdLst/>
              <a:ahLst/>
              <a:cxnLst/>
              <a:rect l="l" t="t" r="r" b="b"/>
              <a:pathLst>
                <a:path w="14133" h="3609" extrusionOk="0">
                  <a:moveTo>
                    <a:pt x="7192" y="0"/>
                  </a:moveTo>
                  <a:cubicBezTo>
                    <a:pt x="6275" y="0"/>
                    <a:pt x="5489" y="679"/>
                    <a:pt x="5168" y="1644"/>
                  </a:cubicBezTo>
                  <a:cubicBezTo>
                    <a:pt x="4787" y="1263"/>
                    <a:pt x="4251" y="1036"/>
                    <a:pt x="3667" y="1036"/>
                  </a:cubicBezTo>
                  <a:cubicBezTo>
                    <a:pt x="2608" y="1036"/>
                    <a:pt x="1727" y="1798"/>
                    <a:pt x="1548" y="2810"/>
                  </a:cubicBezTo>
                  <a:cubicBezTo>
                    <a:pt x="1405" y="2739"/>
                    <a:pt x="1250" y="2691"/>
                    <a:pt x="1072" y="2691"/>
                  </a:cubicBezTo>
                  <a:cubicBezTo>
                    <a:pt x="536" y="2691"/>
                    <a:pt x="84" y="3084"/>
                    <a:pt x="0" y="3608"/>
                  </a:cubicBezTo>
                  <a:lnTo>
                    <a:pt x="14133" y="3608"/>
                  </a:lnTo>
                  <a:cubicBezTo>
                    <a:pt x="14133" y="3608"/>
                    <a:pt x="14133" y="3596"/>
                    <a:pt x="14133" y="3596"/>
                  </a:cubicBezTo>
                  <a:cubicBezTo>
                    <a:pt x="14133" y="2751"/>
                    <a:pt x="13454" y="2072"/>
                    <a:pt x="12609" y="2072"/>
                  </a:cubicBezTo>
                  <a:cubicBezTo>
                    <a:pt x="12395" y="2072"/>
                    <a:pt x="12192" y="2120"/>
                    <a:pt x="12002" y="2191"/>
                  </a:cubicBezTo>
                  <a:cubicBezTo>
                    <a:pt x="11752" y="1322"/>
                    <a:pt x="10954" y="667"/>
                    <a:pt x="10002" y="667"/>
                  </a:cubicBezTo>
                  <a:cubicBezTo>
                    <a:pt x="9597" y="667"/>
                    <a:pt x="9216" y="786"/>
                    <a:pt x="8906" y="989"/>
                  </a:cubicBezTo>
                  <a:cubicBezTo>
                    <a:pt x="8501" y="381"/>
                    <a:pt x="7882" y="0"/>
                    <a:pt x="7192" y="0"/>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58"/>
            <p:cNvSpPr/>
            <p:nvPr/>
          </p:nvSpPr>
          <p:spPr>
            <a:xfrm>
              <a:off x="6149550" y="3167425"/>
              <a:ext cx="285175" cy="72950"/>
            </a:xfrm>
            <a:custGeom>
              <a:avLst/>
              <a:gdLst/>
              <a:ahLst/>
              <a:cxnLst/>
              <a:rect l="l" t="t" r="r" b="b"/>
              <a:pathLst>
                <a:path w="11407" h="2918" extrusionOk="0">
                  <a:moveTo>
                    <a:pt x="5811" y="0"/>
                  </a:moveTo>
                  <a:cubicBezTo>
                    <a:pt x="5061" y="0"/>
                    <a:pt x="4430" y="560"/>
                    <a:pt x="4168" y="1334"/>
                  </a:cubicBezTo>
                  <a:cubicBezTo>
                    <a:pt x="3858" y="1024"/>
                    <a:pt x="3430" y="834"/>
                    <a:pt x="2965" y="834"/>
                  </a:cubicBezTo>
                  <a:cubicBezTo>
                    <a:pt x="2108" y="834"/>
                    <a:pt x="1394" y="1453"/>
                    <a:pt x="1251" y="2274"/>
                  </a:cubicBezTo>
                  <a:cubicBezTo>
                    <a:pt x="1132" y="2215"/>
                    <a:pt x="1013" y="2179"/>
                    <a:pt x="870" y="2179"/>
                  </a:cubicBezTo>
                  <a:cubicBezTo>
                    <a:pt x="429" y="2179"/>
                    <a:pt x="72" y="2501"/>
                    <a:pt x="1" y="2917"/>
                  </a:cubicBezTo>
                  <a:lnTo>
                    <a:pt x="11407" y="2917"/>
                  </a:lnTo>
                  <a:cubicBezTo>
                    <a:pt x="11407" y="2917"/>
                    <a:pt x="11407" y="2917"/>
                    <a:pt x="11407" y="2905"/>
                  </a:cubicBezTo>
                  <a:cubicBezTo>
                    <a:pt x="11407" y="2227"/>
                    <a:pt x="10859" y="1679"/>
                    <a:pt x="10169" y="1679"/>
                  </a:cubicBezTo>
                  <a:cubicBezTo>
                    <a:pt x="10002" y="1679"/>
                    <a:pt x="9835" y="1715"/>
                    <a:pt x="9681" y="1774"/>
                  </a:cubicBezTo>
                  <a:cubicBezTo>
                    <a:pt x="9490" y="1072"/>
                    <a:pt x="8835" y="548"/>
                    <a:pt x="8073" y="548"/>
                  </a:cubicBezTo>
                  <a:cubicBezTo>
                    <a:pt x="7740" y="548"/>
                    <a:pt x="7442" y="643"/>
                    <a:pt x="7180" y="798"/>
                  </a:cubicBezTo>
                  <a:cubicBezTo>
                    <a:pt x="6859" y="310"/>
                    <a:pt x="6371" y="0"/>
                    <a:pt x="5811" y="0"/>
                  </a:cubicBezTo>
                  <a:close/>
                </a:path>
              </a:pathLst>
            </a:custGeom>
            <a:solidFill>
              <a:srgbClr val="FFD1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58"/>
            <p:cNvSpPr/>
            <p:nvPr/>
          </p:nvSpPr>
          <p:spPr>
            <a:xfrm>
              <a:off x="3146200" y="3199875"/>
              <a:ext cx="613200" cy="156575"/>
            </a:xfrm>
            <a:custGeom>
              <a:avLst/>
              <a:gdLst/>
              <a:ahLst/>
              <a:cxnLst/>
              <a:rect l="l" t="t" r="r" b="b"/>
              <a:pathLst>
                <a:path w="24528" h="6263" extrusionOk="0">
                  <a:moveTo>
                    <a:pt x="12478" y="0"/>
                  </a:moveTo>
                  <a:cubicBezTo>
                    <a:pt x="10883" y="0"/>
                    <a:pt x="9514" y="1191"/>
                    <a:pt x="8966" y="2858"/>
                  </a:cubicBezTo>
                  <a:cubicBezTo>
                    <a:pt x="8299" y="2203"/>
                    <a:pt x="7383" y="1798"/>
                    <a:pt x="6371" y="1798"/>
                  </a:cubicBezTo>
                  <a:cubicBezTo>
                    <a:pt x="4525" y="1798"/>
                    <a:pt x="3001" y="3131"/>
                    <a:pt x="2692" y="4882"/>
                  </a:cubicBezTo>
                  <a:cubicBezTo>
                    <a:pt x="2442" y="4763"/>
                    <a:pt x="2168" y="4679"/>
                    <a:pt x="1870" y="4679"/>
                  </a:cubicBezTo>
                  <a:cubicBezTo>
                    <a:pt x="929" y="4679"/>
                    <a:pt x="156" y="5358"/>
                    <a:pt x="1" y="6263"/>
                  </a:cubicBezTo>
                  <a:lnTo>
                    <a:pt x="24528" y="6263"/>
                  </a:lnTo>
                  <a:cubicBezTo>
                    <a:pt x="24528" y="6251"/>
                    <a:pt x="24528" y="6251"/>
                    <a:pt x="24528" y="6251"/>
                  </a:cubicBezTo>
                  <a:cubicBezTo>
                    <a:pt x="24528" y="4786"/>
                    <a:pt x="23337" y="3596"/>
                    <a:pt x="21873" y="3596"/>
                  </a:cubicBezTo>
                  <a:cubicBezTo>
                    <a:pt x="21503" y="3596"/>
                    <a:pt x="21146" y="3679"/>
                    <a:pt x="20825" y="3810"/>
                  </a:cubicBezTo>
                  <a:cubicBezTo>
                    <a:pt x="20396" y="2286"/>
                    <a:pt x="19003" y="1167"/>
                    <a:pt x="17348" y="1167"/>
                  </a:cubicBezTo>
                  <a:cubicBezTo>
                    <a:pt x="16646" y="1167"/>
                    <a:pt x="16003" y="1369"/>
                    <a:pt x="15443" y="1715"/>
                  </a:cubicBezTo>
                  <a:cubicBezTo>
                    <a:pt x="14753" y="667"/>
                    <a:pt x="13681" y="0"/>
                    <a:pt x="12478" y="0"/>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58"/>
            <p:cNvSpPr/>
            <p:nvPr/>
          </p:nvSpPr>
          <p:spPr>
            <a:xfrm>
              <a:off x="3404875" y="2910250"/>
              <a:ext cx="130975" cy="175050"/>
            </a:xfrm>
            <a:custGeom>
              <a:avLst/>
              <a:gdLst/>
              <a:ahLst/>
              <a:cxnLst/>
              <a:rect l="l" t="t" r="r" b="b"/>
              <a:pathLst>
                <a:path w="5239" h="7002" extrusionOk="0">
                  <a:moveTo>
                    <a:pt x="5239" y="0"/>
                  </a:moveTo>
                  <a:lnTo>
                    <a:pt x="0" y="7001"/>
                  </a:lnTo>
                  <a:lnTo>
                    <a:pt x="4906" y="6870"/>
                  </a:lnTo>
                  <a:lnTo>
                    <a:pt x="5239" y="0"/>
                  </a:lnTo>
                  <a:close/>
                </a:path>
              </a:pathLst>
            </a:custGeom>
            <a:solidFill>
              <a:srgbClr val="8041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58"/>
            <p:cNvSpPr/>
            <p:nvPr/>
          </p:nvSpPr>
          <p:spPr>
            <a:xfrm>
              <a:off x="3633175" y="3064725"/>
              <a:ext cx="570625" cy="375375"/>
            </a:xfrm>
            <a:custGeom>
              <a:avLst/>
              <a:gdLst/>
              <a:ahLst/>
              <a:cxnLst/>
              <a:rect l="l" t="t" r="r" b="b"/>
              <a:pathLst>
                <a:path w="22825" h="15015" extrusionOk="0">
                  <a:moveTo>
                    <a:pt x="22825" y="1"/>
                  </a:moveTo>
                  <a:lnTo>
                    <a:pt x="0" y="2811"/>
                  </a:lnTo>
                  <a:lnTo>
                    <a:pt x="0" y="15014"/>
                  </a:lnTo>
                  <a:lnTo>
                    <a:pt x="22825" y="12205"/>
                  </a:lnTo>
                  <a:lnTo>
                    <a:pt x="22825" y="1"/>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58"/>
            <p:cNvSpPr/>
            <p:nvPr/>
          </p:nvSpPr>
          <p:spPr>
            <a:xfrm>
              <a:off x="3434050" y="2910250"/>
              <a:ext cx="199150" cy="529850"/>
            </a:xfrm>
            <a:custGeom>
              <a:avLst/>
              <a:gdLst/>
              <a:ahLst/>
              <a:cxnLst/>
              <a:rect l="l" t="t" r="r" b="b"/>
              <a:pathLst>
                <a:path w="7966" h="21194" extrusionOk="0">
                  <a:moveTo>
                    <a:pt x="4072" y="0"/>
                  </a:moveTo>
                  <a:lnTo>
                    <a:pt x="0" y="6799"/>
                  </a:lnTo>
                  <a:lnTo>
                    <a:pt x="0" y="17598"/>
                  </a:lnTo>
                  <a:lnTo>
                    <a:pt x="7965" y="21193"/>
                  </a:lnTo>
                  <a:lnTo>
                    <a:pt x="7965" y="8990"/>
                  </a:lnTo>
                  <a:lnTo>
                    <a:pt x="4072" y="0"/>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58"/>
            <p:cNvSpPr/>
            <p:nvPr/>
          </p:nvSpPr>
          <p:spPr>
            <a:xfrm>
              <a:off x="3633175" y="3064725"/>
              <a:ext cx="570625" cy="375375"/>
            </a:xfrm>
            <a:custGeom>
              <a:avLst/>
              <a:gdLst/>
              <a:ahLst/>
              <a:cxnLst/>
              <a:rect l="l" t="t" r="r" b="b"/>
              <a:pathLst>
                <a:path w="22825" h="15015" extrusionOk="0">
                  <a:moveTo>
                    <a:pt x="22825" y="1"/>
                  </a:moveTo>
                  <a:lnTo>
                    <a:pt x="0" y="2811"/>
                  </a:lnTo>
                  <a:lnTo>
                    <a:pt x="0" y="15014"/>
                  </a:lnTo>
                  <a:lnTo>
                    <a:pt x="22825" y="12205"/>
                  </a:lnTo>
                  <a:lnTo>
                    <a:pt x="22825" y="1"/>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58"/>
            <p:cNvSpPr/>
            <p:nvPr/>
          </p:nvSpPr>
          <p:spPr>
            <a:xfrm>
              <a:off x="3575125" y="3003400"/>
              <a:ext cx="628675" cy="184000"/>
            </a:xfrm>
            <a:custGeom>
              <a:avLst/>
              <a:gdLst/>
              <a:ahLst/>
              <a:cxnLst/>
              <a:rect l="l" t="t" r="r" b="b"/>
              <a:pathLst>
                <a:path w="25147" h="7360" extrusionOk="0">
                  <a:moveTo>
                    <a:pt x="1" y="1"/>
                  </a:moveTo>
                  <a:lnTo>
                    <a:pt x="2322" y="7359"/>
                  </a:lnTo>
                  <a:lnTo>
                    <a:pt x="25147" y="5061"/>
                  </a:lnTo>
                  <a:lnTo>
                    <a:pt x="25147" y="715"/>
                  </a:lnTo>
                  <a:lnTo>
                    <a:pt x="727" y="739"/>
                  </a:lnTo>
                  <a:lnTo>
                    <a:pt x="1" y="1"/>
                  </a:lnTo>
                  <a:close/>
                </a:path>
              </a:pathLst>
            </a:custGeom>
            <a:solidFill>
              <a:srgbClr val="F2E7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58"/>
            <p:cNvSpPr/>
            <p:nvPr/>
          </p:nvSpPr>
          <p:spPr>
            <a:xfrm>
              <a:off x="3535850" y="2910250"/>
              <a:ext cx="705750" cy="244700"/>
            </a:xfrm>
            <a:custGeom>
              <a:avLst/>
              <a:gdLst/>
              <a:ahLst/>
              <a:cxnLst/>
              <a:rect l="l" t="t" r="r" b="b"/>
              <a:pathLst>
                <a:path w="28230" h="9788" extrusionOk="0">
                  <a:moveTo>
                    <a:pt x="0" y="0"/>
                  </a:moveTo>
                  <a:lnTo>
                    <a:pt x="3858" y="9787"/>
                  </a:lnTo>
                  <a:lnTo>
                    <a:pt x="28230" y="7227"/>
                  </a:lnTo>
                  <a:lnTo>
                    <a:pt x="28230" y="6870"/>
                  </a:lnTo>
                  <a:lnTo>
                    <a:pt x="0" y="0"/>
                  </a:lnTo>
                  <a:close/>
                </a:path>
              </a:pathLst>
            </a:custGeom>
            <a:solidFill>
              <a:srgbClr val="8041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58"/>
            <p:cNvSpPr/>
            <p:nvPr/>
          </p:nvSpPr>
          <p:spPr>
            <a:xfrm>
              <a:off x="3535850" y="2866200"/>
              <a:ext cx="705750" cy="274750"/>
            </a:xfrm>
            <a:custGeom>
              <a:avLst/>
              <a:gdLst/>
              <a:ahLst/>
              <a:cxnLst/>
              <a:rect l="l" t="t" r="r" b="b"/>
              <a:pathLst>
                <a:path w="28230" h="10990" extrusionOk="0">
                  <a:moveTo>
                    <a:pt x="22253" y="0"/>
                  </a:moveTo>
                  <a:lnTo>
                    <a:pt x="0" y="1762"/>
                  </a:lnTo>
                  <a:lnTo>
                    <a:pt x="3893" y="10990"/>
                  </a:lnTo>
                  <a:lnTo>
                    <a:pt x="28230" y="8632"/>
                  </a:lnTo>
                  <a:lnTo>
                    <a:pt x="22253" y="0"/>
                  </a:lnTo>
                  <a:close/>
                </a:path>
              </a:pathLst>
            </a:custGeom>
            <a:solidFill>
              <a:srgbClr val="AB56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58"/>
            <p:cNvSpPr/>
            <p:nvPr/>
          </p:nvSpPr>
          <p:spPr>
            <a:xfrm>
              <a:off x="3747475" y="3201950"/>
              <a:ext cx="73550" cy="119675"/>
            </a:xfrm>
            <a:custGeom>
              <a:avLst/>
              <a:gdLst/>
              <a:ahLst/>
              <a:cxnLst/>
              <a:rect l="l" t="t" r="r" b="b"/>
              <a:pathLst>
                <a:path w="2942" h="4787" extrusionOk="0">
                  <a:moveTo>
                    <a:pt x="2941" y="0"/>
                  </a:moveTo>
                  <a:lnTo>
                    <a:pt x="0" y="274"/>
                  </a:lnTo>
                  <a:lnTo>
                    <a:pt x="0" y="4787"/>
                  </a:lnTo>
                  <a:lnTo>
                    <a:pt x="2941" y="4441"/>
                  </a:lnTo>
                  <a:lnTo>
                    <a:pt x="2941" y="0"/>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58"/>
            <p:cNvSpPr/>
            <p:nvPr/>
          </p:nvSpPr>
          <p:spPr>
            <a:xfrm>
              <a:off x="3881725" y="3192125"/>
              <a:ext cx="73525" cy="216425"/>
            </a:xfrm>
            <a:custGeom>
              <a:avLst/>
              <a:gdLst/>
              <a:ahLst/>
              <a:cxnLst/>
              <a:rect l="l" t="t" r="r" b="b"/>
              <a:pathLst>
                <a:path w="2941" h="8657" extrusionOk="0">
                  <a:moveTo>
                    <a:pt x="2941" y="1"/>
                  </a:moveTo>
                  <a:lnTo>
                    <a:pt x="0" y="274"/>
                  </a:lnTo>
                  <a:lnTo>
                    <a:pt x="0" y="8656"/>
                  </a:lnTo>
                  <a:lnTo>
                    <a:pt x="2941" y="8299"/>
                  </a:lnTo>
                  <a:lnTo>
                    <a:pt x="2941" y="1"/>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58"/>
            <p:cNvSpPr/>
            <p:nvPr/>
          </p:nvSpPr>
          <p:spPr>
            <a:xfrm>
              <a:off x="4015950" y="3182300"/>
              <a:ext cx="73550" cy="119675"/>
            </a:xfrm>
            <a:custGeom>
              <a:avLst/>
              <a:gdLst/>
              <a:ahLst/>
              <a:cxnLst/>
              <a:rect l="l" t="t" r="r" b="b"/>
              <a:pathLst>
                <a:path w="2942" h="4787" extrusionOk="0">
                  <a:moveTo>
                    <a:pt x="2942" y="1"/>
                  </a:moveTo>
                  <a:lnTo>
                    <a:pt x="1" y="286"/>
                  </a:lnTo>
                  <a:lnTo>
                    <a:pt x="1" y="4787"/>
                  </a:lnTo>
                  <a:lnTo>
                    <a:pt x="2942" y="4442"/>
                  </a:lnTo>
                  <a:lnTo>
                    <a:pt x="2942" y="1"/>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58"/>
            <p:cNvSpPr/>
            <p:nvPr/>
          </p:nvSpPr>
          <p:spPr>
            <a:xfrm>
              <a:off x="3487925" y="3140925"/>
              <a:ext cx="63425" cy="111050"/>
            </a:xfrm>
            <a:custGeom>
              <a:avLst/>
              <a:gdLst/>
              <a:ahLst/>
              <a:cxnLst/>
              <a:rect l="l" t="t" r="r" b="b"/>
              <a:pathLst>
                <a:path w="2537" h="4442" extrusionOk="0">
                  <a:moveTo>
                    <a:pt x="0" y="1"/>
                  </a:moveTo>
                  <a:lnTo>
                    <a:pt x="0" y="4049"/>
                  </a:lnTo>
                  <a:lnTo>
                    <a:pt x="2536" y="4442"/>
                  </a:lnTo>
                  <a:lnTo>
                    <a:pt x="2536" y="394"/>
                  </a:lnTo>
                  <a:lnTo>
                    <a:pt x="0" y="1"/>
                  </a:lnTo>
                  <a:close/>
                </a:path>
              </a:pathLst>
            </a:custGeom>
            <a:solidFill>
              <a:srgbClr val="043A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58"/>
            <p:cNvSpPr/>
            <p:nvPr/>
          </p:nvSpPr>
          <p:spPr>
            <a:xfrm>
              <a:off x="3535850" y="2866200"/>
              <a:ext cx="705750" cy="274750"/>
            </a:xfrm>
            <a:custGeom>
              <a:avLst/>
              <a:gdLst/>
              <a:ahLst/>
              <a:cxnLst/>
              <a:rect l="l" t="t" r="r" b="b"/>
              <a:pathLst>
                <a:path w="28230" h="10990" extrusionOk="0">
                  <a:moveTo>
                    <a:pt x="22253" y="0"/>
                  </a:moveTo>
                  <a:lnTo>
                    <a:pt x="0" y="1762"/>
                  </a:lnTo>
                  <a:lnTo>
                    <a:pt x="3893" y="10990"/>
                  </a:lnTo>
                  <a:lnTo>
                    <a:pt x="28230" y="8632"/>
                  </a:lnTo>
                  <a:lnTo>
                    <a:pt x="22253" y="0"/>
                  </a:lnTo>
                  <a:close/>
                </a:path>
              </a:pathLst>
            </a:custGeom>
            <a:solidFill>
              <a:srgbClr val="AB56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58"/>
            <p:cNvSpPr/>
            <p:nvPr/>
          </p:nvSpPr>
          <p:spPr>
            <a:xfrm>
              <a:off x="4027275" y="3230825"/>
              <a:ext cx="613200" cy="156575"/>
            </a:xfrm>
            <a:custGeom>
              <a:avLst/>
              <a:gdLst/>
              <a:ahLst/>
              <a:cxnLst/>
              <a:rect l="l" t="t" r="r" b="b"/>
              <a:pathLst>
                <a:path w="24528" h="6263" extrusionOk="0">
                  <a:moveTo>
                    <a:pt x="12478" y="0"/>
                  </a:moveTo>
                  <a:cubicBezTo>
                    <a:pt x="10883" y="0"/>
                    <a:pt x="9525" y="1191"/>
                    <a:pt x="8966" y="2858"/>
                  </a:cubicBezTo>
                  <a:cubicBezTo>
                    <a:pt x="8299" y="2203"/>
                    <a:pt x="7382" y="1798"/>
                    <a:pt x="6370" y="1798"/>
                  </a:cubicBezTo>
                  <a:cubicBezTo>
                    <a:pt x="4525" y="1798"/>
                    <a:pt x="3001" y="3132"/>
                    <a:pt x="2703" y="4882"/>
                  </a:cubicBezTo>
                  <a:cubicBezTo>
                    <a:pt x="2441" y="4763"/>
                    <a:pt x="2167" y="4679"/>
                    <a:pt x="1870" y="4679"/>
                  </a:cubicBezTo>
                  <a:cubicBezTo>
                    <a:pt x="929" y="4679"/>
                    <a:pt x="155" y="5358"/>
                    <a:pt x="0" y="6263"/>
                  </a:cubicBezTo>
                  <a:lnTo>
                    <a:pt x="24527" y="6263"/>
                  </a:lnTo>
                  <a:cubicBezTo>
                    <a:pt x="24527" y="6251"/>
                    <a:pt x="24527" y="6251"/>
                    <a:pt x="24527" y="6251"/>
                  </a:cubicBezTo>
                  <a:cubicBezTo>
                    <a:pt x="24527" y="4787"/>
                    <a:pt x="23336" y="3596"/>
                    <a:pt x="21872" y="3596"/>
                  </a:cubicBezTo>
                  <a:cubicBezTo>
                    <a:pt x="21503" y="3596"/>
                    <a:pt x="21146" y="3679"/>
                    <a:pt x="20824" y="3810"/>
                  </a:cubicBezTo>
                  <a:cubicBezTo>
                    <a:pt x="20408" y="2286"/>
                    <a:pt x="19015" y="1167"/>
                    <a:pt x="17348" y="1167"/>
                  </a:cubicBezTo>
                  <a:cubicBezTo>
                    <a:pt x="16645" y="1167"/>
                    <a:pt x="16002" y="1370"/>
                    <a:pt x="15443" y="1715"/>
                  </a:cubicBezTo>
                  <a:cubicBezTo>
                    <a:pt x="14752" y="667"/>
                    <a:pt x="13681" y="0"/>
                    <a:pt x="12478" y="0"/>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58"/>
            <p:cNvSpPr/>
            <p:nvPr/>
          </p:nvSpPr>
          <p:spPr>
            <a:xfrm>
              <a:off x="4027275" y="3332625"/>
              <a:ext cx="386075" cy="98550"/>
            </a:xfrm>
            <a:custGeom>
              <a:avLst/>
              <a:gdLst/>
              <a:ahLst/>
              <a:cxnLst/>
              <a:rect l="l" t="t" r="r" b="b"/>
              <a:pathLst>
                <a:path w="15443" h="3942" extrusionOk="0">
                  <a:moveTo>
                    <a:pt x="7858" y="0"/>
                  </a:moveTo>
                  <a:cubicBezTo>
                    <a:pt x="6858" y="0"/>
                    <a:pt x="5989" y="750"/>
                    <a:pt x="5644" y="1798"/>
                  </a:cubicBezTo>
                  <a:cubicBezTo>
                    <a:pt x="5227" y="1393"/>
                    <a:pt x="4644" y="1131"/>
                    <a:pt x="4013" y="1131"/>
                  </a:cubicBezTo>
                  <a:cubicBezTo>
                    <a:pt x="2846" y="1131"/>
                    <a:pt x="1893" y="1977"/>
                    <a:pt x="1703" y="3072"/>
                  </a:cubicBezTo>
                  <a:cubicBezTo>
                    <a:pt x="1536" y="3001"/>
                    <a:pt x="1369" y="2953"/>
                    <a:pt x="1179" y="2953"/>
                  </a:cubicBezTo>
                  <a:cubicBezTo>
                    <a:pt x="584" y="2953"/>
                    <a:pt x="95" y="3382"/>
                    <a:pt x="0" y="3941"/>
                  </a:cubicBezTo>
                  <a:lnTo>
                    <a:pt x="15443" y="3941"/>
                  </a:lnTo>
                  <a:cubicBezTo>
                    <a:pt x="15443" y="3013"/>
                    <a:pt x="14693" y="2262"/>
                    <a:pt x="13776" y="2262"/>
                  </a:cubicBezTo>
                  <a:cubicBezTo>
                    <a:pt x="13538" y="2262"/>
                    <a:pt x="13311" y="2310"/>
                    <a:pt x="13121" y="2405"/>
                  </a:cubicBezTo>
                  <a:cubicBezTo>
                    <a:pt x="12847" y="1441"/>
                    <a:pt x="11966" y="738"/>
                    <a:pt x="10930" y="738"/>
                  </a:cubicBezTo>
                  <a:cubicBezTo>
                    <a:pt x="10490" y="738"/>
                    <a:pt x="10073" y="869"/>
                    <a:pt x="9728" y="1084"/>
                  </a:cubicBezTo>
                  <a:cubicBezTo>
                    <a:pt x="9287" y="429"/>
                    <a:pt x="8620" y="0"/>
                    <a:pt x="7858" y="0"/>
                  </a:cubicBezTo>
                  <a:close/>
                </a:path>
              </a:pathLst>
            </a:custGeom>
            <a:solidFill>
              <a:srgbClr val="FFD1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58"/>
            <p:cNvSpPr/>
            <p:nvPr/>
          </p:nvSpPr>
          <p:spPr>
            <a:xfrm>
              <a:off x="6480550" y="1938400"/>
              <a:ext cx="32175" cy="1017700"/>
            </a:xfrm>
            <a:custGeom>
              <a:avLst/>
              <a:gdLst/>
              <a:ahLst/>
              <a:cxnLst/>
              <a:rect l="l" t="t" r="r" b="b"/>
              <a:pathLst>
                <a:path w="1287" h="40708" extrusionOk="0">
                  <a:moveTo>
                    <a:pt x="1" y="1"/>
                  </a:moveTo>
                  <a:lnTo>
                    <a:pt x="1" y="40708"/>
                  </a:lnTo>
                  <a:lnTo>
                    <a:pt x="1286" y="40708"/>
                  </a:lnTo>
                  <a:lnTo>
                    <a:pt x="1286" y="1"/>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58"/>
            <p:cNvSpPr/>
            <p:nvPr/>
          </p:nvSpPr>
          <p:spPr>
            <a:xfrm>
              <a:off x="6502575" y="1938400"/>
              <a:ext cx="10150" cy="1017700"/>
            </a:xfrm>
            <a:custGeom>
              <a:avLst/>
              <a:gdLst/>
              <a:ahLst/>
              <a:cxnLst/>
              <a:rect l="l" t="t" r="r" b="b"/>
              <a:pathLst>
                <a:path w="406" h="40708" extrusionOk="0">
                  <a:moveTo>
                    <a:pt x="1" y="1"/>
                  </a:moveTo>
                  <a:lnTo>
                    <a:pt x="1" y="40708"/>
                  </a:lnTo>
                  <a:lnTo>
                    <a:pt x="405" y="40708"/>
                  </a:lnTo>
                  <a:lnTo>
                    <a:pt x="405" y="1"/>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58"/>
            <p:cNvSpPr/>
            <p:nvPr/>
          </p:nvSpPr>
          <p:spPr>
            <a:xfrm>
              <a:off x="6449000" y="1438350"/>
              <a:ext cx="89925" cy="472700"/>
            </a:xfrm>
            <a:custGeom>
              <a:avLst/>
              <a:gdLst/>
              <a:ahLst/>
              <a:cxnLst/>
              <a:rect l="l" t="t" r="r" b="b"/>
              <a:pathLst>
                <a:path w="3597" h="18908" extrusionOk="0">
                  <a:moveTo>
                    <a:pt x="751" y="0"/>
                  </a:moveTo>
                  <a:lnTo>
                    <a:pt x="0" y="16788"/>
                  </a:lnTo>
                  <a:lnTo>
                    <a:pt x="1751" y="18907"/>
                  </a:lnTo>
                  <a:lnTo>
                    <a:pt x="3596" y="16407"/>
                  </a:lnTo>
                  <a:lnTo>
                    <a:pt x="2572" y="0"/>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58"/>
            <p:cNvSpPr/>
            <p:nvPr/>
          </p:nvSpPr>
          <p:spPr>
            <a:xfrm>
              <a:off x="6490975" y="1902675"/>
              <a:ext cx="469425" cy="139925"/>
            </a:xfrm>
            <a:custGeom>
              <a:avLst/>
              <a:gdLst/>
              <a:ahLst/>
              <a:cxnLst/>
              <a:rect l="l" t="t" r="r" b="b"/>
              <a:pathLst>
                <a:path w="18777" h="5597" extrusionOk="0">
                  <a:moveTo>
                    <a:pt x="2405" y="1"/>
                  </a:moveTo>
                  <a:lnTo>
                    <a:pt x="0" y="1346"/>
                  </a:lnTo>
                  <a:lnTo>
                    <a:pt x="2131" y="3620"/>
                  </a:lnTo>
                  <a:lnTo>
                    <a:pt x="18443" y="5597"/>
                  </a:lnTo>
                  <a:lnTo>
                    <a:pt x="18776" y="3799"/>
                  </a:lnTo>
                  <a:lnTo>
                    <a:pt x="2405" y="1"/>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58"/>
            <p:cNvSpPr/>
            <p:nvPr/>
          </p:nvSpPr>
          <p:spPr>
            <a:xfrm>
              <a:off x="6442750" y="1438350"/>
              <a:ext cx="89925" cy="472700"/>
            </a:xfrm>
            <a:custGeom>
              <a:avLst/>
              <a:gdLst/>
              <a:ahLst/>
              <a:cxnLst/>
              <a:rect l="l" t="t" r="r" b="b"/>
              <a:pathLst>
                <a:path w="3597" h="18908" extrusionOk="0">
                  <a:moveTo>
                    <a:pt x="762" y="0"/>
                  </a:moveTo>
                  <a:lnTo>
                    <a:pt x="0" y="16788"/>
                  </a:lnTo>
                  <a:lnTo>
                    <a:pt x="1763" y="18907"/>
                  </a:lnTo>
                  <a:lnTo>
                    <a:pt x="3596" y="16407"/>
                  </a:lnTo>
                  <a:lnTo>
                    <a:pt x="2584" y="0"/>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58"/>
            <p:cNvSpPr/>
            <p:nvPr/>
          </p:nvSpPr>
          <p:spPr>
            <a:xfrm>
              <a:off x="6490975" y="1894050"/>
              <a:ext cx="469425" cy="139625"/>
            </a:xfrm>
            <a:custGeom>
              <a:avLst/>
              <a:gdLst/>
              <a:ahLst/>
              <a:cxnLst/>
              <a:rect l="l" t="t" r="r" b="b"/>
              <a:pathLst>
                <a:path w="18777" h="5585" extrusionOk="0">
                  <a:moveTo>
                    <a:pt x="2405" y="0"/>
                  </a:moveTo>
                  <a:lnTo>
                    <a:pt x="0" y="1346"/>
                  </a:lnTo>
                  <a:lnTo>
                    <a:pt x="2131" y="3608"/>
                  </a:lnTo>
                  <a:lnTo>
                    <a:pt x="18443" y="5584"/>
                  </a:lnTo>
                  <a:lnTo>
                    <a:pt x="18776" y="3799"/>
                  </a:lnTo>
                  <a:lnTo>
                    <a:pt x="2405" y="0"/>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58"/>
            <p:cNvSpPr/>
            <p:nvPr/>
          </p:nvSpPr>
          <p:spPr>
            <a:xfrm>
              <a:off x="6070375" y="1919650"/>
              <a:ext cx="421800" cy="263750"/>
            </a:xfrm>
            <a:custGeom>
              <a:avLst/>
              <a:gdLst/>
              <a:ahLst/>
              <a:cxnLst/>
              <a:rect l="l" t="t" r="r" b="b"/>
              <a:pathLst>
                <a:path w="16872" h="10550" extrusionOk="0">
                  <a:moveTo>
                    <a:pt x="13788" y="0"/>
                  </a:moveTo>
                  <a:lnTo>
                    <a:pt x="1" y="8966"/>
                  </a:lnTo>
                  <a:lnTo>
                    <a:pt x="906" y="10549"/>
                  </a:lnTo>
                  <a:lnTo>
                    <a:pt x="15896" y="2953"/>
                  </a:lnTo>
                  <a:lnTo>
                    <a:pt x="16872" y="381"/>
                  </a:lnTo>
                  <a:lnTo>
                    <a:pt x="13788" y="0"/>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58"/>
            <p:cNvSpPr/>
            <p:nvPr/>
          </p:nvSpPr>
          <p:spPr>
            <a:xfrm>
              <a:off x="6066225" y="1911025"/>
              <a:ext cx="421500" cy="263750"/>
            </a:xfrm>
            <a:custGeom>
              <a:avLst/>
              <a:gdLst/>
              <a:ahLst/>
              <a:cxnLst/>
              <a:rect l="l" t="t" r="r" b="b"/>
              <a:pathLst>
                <a:path w="16860" h="10550" extrusionOk="0">
                  <a:moveTo>
                    <a:pt x="13776" y="0"/>
                  </a:moveTo>
                  <a:lnTo>
                    <a:pt x="0" y="8966"/>
                  </a:lnTo>
                  <a:lnTo>
                    <a:pt x="893" y="10549"/>
                  </a:lnTo>
                  <a:lnTo>
                    <a:pt x="15883" y="2941"/>
                  </a:lnTo>
                  <a:lnTo>
                    <a:pt x="16859" y="369"/>
                  </a:lnTo>
                  <a:lnTo>
                    <a:pt x="13776" y="0"/>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58"/>
            <p:cNvSpPr/>
            <p:nvPr/>
          </p:nvSpPr>
          <p:spPr>
            <a:xfrm>
              <a:off x="6445725" y="1872925"/>
              <a:ext cx="90800" cy="90800"/>
            </a:xfrm>
            <a:custGeom>
              <a:avLst/>
              <a:gdLst/>
              <a:ahLst/>
              <a:cxnLst/>
              <a:rect l="l" t="t" r="r" b="b"/>
              <a:pathLst>
                <a:path w="3632" h="3632" extrusionOk="0">
                  <a:moveTo>
                    <a:pt x="1810" y="0"/>
                  </a:moveTo>
                  <a:cubicBezTo>
                    <a:pt x="810" y="0"/>
                    <a:pt x="1" y="810"/>
                    <a:pt x="1" y="1822"/>
                  </a:cubicBezTo>
                  <a:cubicBezTo>
                    <a:pt x="1" y="2822"/>
                    <a:pt x="810" y="3632"/>
                    <a:pt x="1810" y="3632"/>
                  </a:cubicBezTo>
                  <a:cubicBezTo>
                    <a:pt x="2822" y="3632"/>
                    <a:pt x="3632" y="2822"/>
                    <a:pt x="3632" y="1822"/>
                  </a:cubicBezTo>
                  <a:cubicBezTo>
                    <a:pt x="3632" y="810"/>
                    <a:pt x="2822" y="0"/>
                    <a:pt x="1810" y="0"/>
                  </a:cubicBez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58"/>
            <p:cNvSpPr/>
            <p:nvPr/>
          </p:nvSpPr>
          <p:spPr>
            <a:xfrm>
              <a:off x="4370175" y="2501850"/>
              <a:ext cx="16975" cy="535525"/>
            </a:xfrm>
            <a:custGeom>
              <a:avLst/>
              <a:gdLst/>
              <a:ahLst/>
              <a:cxnLst/>
              <a:rect l="l" t="t" r="r" b="b"/>
              <a:pathLst>
                <a:path w="679" h="21421" extrusionOk="0">
                  <a:moveTo>
                    <a:pt x="0" y="1"/>
                  </a:moveTo>
                  <a:lnTo>
                    <a:pt x="0" y="21420"/>
                  </a:lnTo>
                  <a:lnTo>
                    <a:pt x="679" y="21420"/>
                  </a:lnTo>
                  <a:lnTo>
                    <a:pt x="679" y="1"/>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58"/>
            <p:cNvSpPr/>
            <p:nvPr/>
          </p:nvSpPr>
          <p:spPr>
            <a:xfrm>
              <a:off x="4381775" y="2501850"/>
              <a:ext cx="5375" cy="535525"/>
            </a:xfrm>
            <a:custGeom>
              <a:avLst/>
              <a:gdLst/>
              <a:ahLst/>
              <a:cxnLst/>
              <a:rect l="l" t="t" r="r" b="b"/>
              <a:pathLst>
                <a:path w="215" h="21421" extrusionOk="0">
                  <a:moveTo>
                    <a:pt x="1" y="1"/>
                  </a:moveTo>
                  <a:lnTo>
                    <a:pt x="1" y="21420"/>
                  </a:lnTo>
                  <a:lnTo>
                    <a:pt x="215" y="21420"/>
                  </a:lnTo>
                  <a:lnTo>
                    <a:pt x="215" y="1"/>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58"/>
            <p:cNvSpPr/>
            <p:nvPr/>
          </p:nvSpPr>
          <p:spPr>
            <a:xfrm>
              <a:off x="4364800" y="2250950"/>
              <a:ext cx="105400" cy="238725"/>
            </a:xfrm>
            <a:custGeom>
              <a:avLst/>
              <a:gdLst/>
              <a:ahLst/>
              <a:cxnLst/>
              <a:rect l="l" t="t" r="r" b="b"/>
              <a:pathLst>
                <a:path w="4216" h="9549" extrusionOk="0">
                  <a:moveTo>
                    <a:pt x="3311" y="0"/>
                  </a:moveTo>
                  <a:lnTo>
                    <a:pt x="1" y="8192"/>
                  </a:lnTo>
                  <a:lnTo>
                    <a:pt x="501" y="9549"/>
                  </a:lnTo>
                  <a:lnTo>
                    <a:pt x="1846" y="8632"/>
                  </a:lnTo>
                  <a:lnTo>
                    <a:pt x="4216" y="310"/>
                  </a:lnTo>
                  <a:lnTo>
                    <a:pt x="3311" y="0"/>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58"/>
            <p:cNvSpPr/>
            <p:nvPr/>
          </p:nvSpPr>
          <p:spPr>
            <a:xfrm>
              <a:off x="4371950" y="2495900"/>
              <a:ext cx="222075" cy="139325"/>
            </a:xfrm>
            <a:custGeom>
              <a:avLst/>
              <a:gdLst/>
              <a:ahLst/>
              <a:cxnLst/>
              <a:rect l="l" t="t" r="r" b="b"/>
              <a:pathLst>
                <a:path w="8883" h="5573" extrusionOk="0">
                  <a:moveTo>
                    <a:pt x="1429" y="1"/>
                  </a:moveTo>
                  <a:lnTo>
                    <a:pt x="1" y="239"/>
                  </a:lnTo>
                  <a:lnTo>
                    <a:pt x="656" y="1739"/>
                  </a:lnTo>
                  <a:lnTo>
                    <a:pt x="8406" y="5573"/>
                  </a:lnTo>
                  <a:lnTo>
                    <a:pt x="8883" y="4751"/>
                  </a:lnTo>
                  <a:lnTo>
                    <a:pt x="1429" y="1"/>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58"/>
            <p:cNvSpPr/>
            <p:nvPr/>
          </p:nvSpPr>
          <p:spPr>
            <a:xfrm>
              <a:off x="4361525" y="2249750"/>
              <a:ext cx="105700" cy="239050"/>
            </a:xfrm>
            <a:custGeom>
              <a:avLst/>
              <a:gdLst/>
              <a:ahLst/>
              <a:cxnLst/>
              <a:rect l="l" t="t" r="r" b="b"/>
              <a:pathLst>
                <a:path w="4228" h="9562" extrusionOk="0">
                  <a:moveTo>
                    <a:pt x="3323" y="0"/>
                  </a:moveTo>
                  <a:lnTo>
                    <a:pt x="1" y="8204"/>
                  </a:lnTo>
                  <a:lnTo>
                    <a:pt x="513" y="9561"/>
                  </a:lnTo>
                  <a:lnTo>
                    <a:pt x="1858" y="8632"/>
                  </a:lnTo>
                  <a:lnTo>
                    <a:pt x="4228" y="322"/>
                  </a:lnTo>
                  <a:lnTo>
                    <a:pt x="3323" y="0"/>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58"/>
            <p:cNvSpPr/>
            <p:nvPr/>
          </p:nvSpPr>
          <p:spPr>
            <a:xfrm>
              <a:off x="4373450" y="2491450"/>
              <a:ext cx="222075" cy="139625"/>
            </a:xfrm>
            <a:custGeom>
              <a:avLst/>
              <a:gdLst/>
              <a:ahLst/>
              <a:cxnLst/>
              <a:rect l="l" t="t" r="r" b="b"/>
              <a:pathLst>
                <a:path w="8883" h="5585" extrusionOk="0">
                  <a:moveTo>
                    <a:pt x="1429" y="0"/>
                  </a:moveTo>
                  <a:lnTo>
                    <a:pt x="0" y="250"/>
                  </a:lnTo>
                  <a:lnTo>
                    <a:pt x="655" y="1739"/>
                  </a:lnTo>
                  <a:lnTo>
                    <a:pt x="8406" y="5584"/>
                  </a:lnTo>
                  <a:lnTo>
                    <a:pt x="8882" y="4751"/>
                  </a:lnTo>
                  <a:lnTo>
                    <a:pt x="1429" y="0"/>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58"/>
            <p:cNvSpPr/>
            <p:nvPr/>
          </p:nvSpPr>
          <p:spPr>
            <a:xfrm>
              <a:off x="4126975" y="2480425"/>
              <a:ext cx="246800" cy="74450"/>
            </a:xfrm>
            <a:custGeom>
              <a:avLst/>
              <a:gdLst/>
              <a:ahLst/>
              <a:cxnLst/>
              <a:rect l="l" t="t" r="r" b="b"/>
              <a:pathLst>
                <a:path w="9872" h="2978" extrusionOk="0">
                  <a:moveTo>
                    <a:pt x="8407" y="1"/>
                  </a:moveTo>
                  <a:lnTo>
                    <a:pt x="1" y="2037"/>
                  </a:lnTo>
                  <a:lnTo>
                    <a:pt x="168" y="2977"/>
                  </a:lnTo>
                  <a:lnTo>
                    <a:pt x="8942" y="1834"/>
                  </a:lnTo>
                  <a:lnTo>
                    <a:pt x="9871" y="727"/>
                  </a:lnTo>
                  <a:lnTo>
                    <a:pt x="8407" y="1"/>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58"/>
            <p:cNvSpPr/>
            <p:nvPr/>
          </p:nvSpPr>
          <p:spPr>
            <a:xfrm>
              <a:off x="4126400" y="2475375"/>
              <a:ext cx="246775" cy="74425"/>
            </a:xfrm>
            <a:custGeom>
              <a:avLst/>
              <a:gdLst/>
              <a:ahLst/>
              <a:cxnLst/>
              <a:rect l="l" t="t" r="r" b="b"/>
              <a:pathLst>
                <a:path w="9871" h="2977" extrusionOk="0">
                  <a:moveTo>
                    <a:pt x="8406" y="0"/>
                  </a:moveTo>
                  <a:lnTo>
                    <a:pt x="0" y="2036"/>
                  </a:lnTo>
                  <a:lnTo>
                    <a:pt x="167" y="2977"/>
                  </a:lnTo>
                  <a:lnTo>
                    <a:pt x="8930" y="1822"/>
                  </a:lnTo>
                  <a:lnTo>
                    <a:pt x="9870" y="727"/>
                  </a:lnTo>
                  <a:lnTo>
                    <a:pt x="8406" y="0"/>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58"/>
            <p:cNvSpPr/>
            <p:nvPr/>
          </p:nvSpPr>
          <p:spPr>
            <a:xfrm>
              <a:off x="4351125" y="2469125"/>
              <a:ext cx="47950" cy="47950"/>
            </a:xfrm>
            <a:custGeom>
              <a:avLst/>
              <a:gdLst/>
              <a:ahLst/>
              <a:cxnLst/>
              <a:rect l="l" t="t" r="r" b="b"/>
              <a:pathLst>
                <a:path w="1918" h="1918" extrusionOk="0">
                  <a:moveTo>
                    <a:pt x="965" y="0"/>
                  </a:moveTo>
                  <a:cubicBezTo>
                    <a:pt x="429" y="0"/>
                    <a:pt x="0" y="429"/>
                    <a:pt x="0" y="953"/>
                  </a:cubicBezTo>
                  <a:cubicBezTo>
                    <a:pt x="0" y="1489"/>
                    <a:pt x="429" y="1917"/>
                    <a:pt x="965" y="1917"/>
                  </a:cubicBezTo>
                  <a:cubicBezTo>
                    <a:pt x="1489" y="1917"/>
                    <a:pt x="1917" y="1489"/>
                    <a:pt x="1917" y="953"/>
                  </a:cubicBezTo>
                  <a:cubicBezTo>
                    <a:pt x="1917" y="429"/>
                    <a:pt x="1489" y="0"/>
                    <a:pt x="965" y="0"/>
                  </a:cubicBez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58"/>
            <p:cNvSpPr/>
            <p:nvPr/>
          </p:nvSpPr>
          <p:spPr>
            <a:xfrm>
              <a:off x="5916800" y="2292325"/>
              <a:ext cx="11625" cy="365225"/>
            </a:xfrm>
            <a:custGeom>
              <a:avLst/>
              <a:gdLst/>
              <a:ahLst/>
              <a:cxnLst/>
              <a:rect l="l" t="t" r="r" b="b"/>
              <a:pathLst>
                <a:path w="465" h="14609" extrusionOk="0">
                  <a:moveTo>
                    <a:pt x="0" y="0"/>
                  </a:moveTo>
                  <a:lnTo>
                    <a:pt x="0" y="14609"/>
                  </a:lnTo>
                  <a:lnTo>
                    <a:pt x="464" y="14609"/>
                  </a:lnTo>
                  <a:lnTo>
                    <a:pt x="464" y="0"/>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58"/>
            <p:cNvSpPr/>
            <p:nvPr/>
          </p:nvSpPr>
          <p:spPr>
            <a:xfrm>
              <a:off x="5924525" y="2292325"/>
              <a:ext cx="3900" cy="365225"/>
            </a:xfrm>
            <a:custGeom>
              <a:avLst/>
              <a:gdLst/>
              <a:ahLst/>
              <a:cxnLst/>
              <a:rect l="l" t="t" r="r" b="b"/>
              <a:pathLst>
                <a:path w="156" h="14609" extrusionOk="0">
                  <a:moveTo>
                    <a:pt x="1" y="0"/>
                  </a:moveTo>
                  <a:lnTo>
                    <a:pt x="1" y="14609"/>
                  </a:lnTo>
                  <a:lnTo>
                    <a:pt x="155" y="14609"/>
                  </a:lnTo>
                  <a:lnTo>
                    <a:pt x="155" y="0"/>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58"/>
            <p:cNvSpPr/>
            <p:nvPr/>
          </p:nvSpPr>
          <p:spPr>
            <a:xfrm>
              <a:off x="5912925" y="2120875"/>
              <a:ext cx="72050" cy="163125"/>
            </a:xfrm>
            <a:custGeom>
              <a:avLst/>
              <a:gdLst/>
              <a:ahLst/>
              <a:cxnLst/>
              <a:rect l="l" t="t" r="r" b="b"/>
              <a:pathLst>
                <a:path w="2882" h="6525" extrusionOk="0">
                  <a:moveTo>
                    <a:pt x="2263" y="0"/>
                  </a:moveTo>
                  <a:lnTo>
                    <a:pt x="0" y="5596"/>
                  </a:lnTo>
                  <a:lnTo>
                    <a:pt x="346" y="6525"/>
                  </a:lnTo>
                  <a:lnTo>
                    <a:pt x="1274" y="5894"/>
                  </a:lnTo>
                  <a:lnTo>
                    <a:pt x="2882" y="214"/>
                  </a:lnTo>
                  <a:lnTo>
                    <a:pt x="2263" y="0"/>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58"/>
            <p:cNvSpPr/>
            <p:nvPr/>
          </p:nvSpPr>
          <p:spPr>
            <a:xfrm>
              <a:off x="5917975" y="2288150"/>
              <a:ext cx="151525" cy="95275"/>
            </a:xfrm>
            <a:custGeom>
              <a:avLst/>
              <a:gdLst/>
              <a:ahLst/>
              <a:cxnLst/>
              <a:rect l="l" t="t" r="r" b="b"/>
              <a:pathLst>
                <a:path w="6061" h="3811" extrusionOk="0">
                  <a:moveTo>
                    <a:pt x="977" y="0"/>
                  </a:moveTo>
                  <a:lnTo>
                    <a:pt x="1" y="167"/>
                  </a:lnTo>
                  <a:lnTo>
                    <a:pt x="453" y="1191"/>
                  </a:lnTo>
                  <a:lnTo>
                    <a:pt x="5740" y="3810"/>
                  </a:lnTo>
                  <a:lnTo>
                    <a:pt x="6061" y="3239"/>
                  </a:lnTo>
                  <a:lnTo>
                    <a:pt x="977" y="0"/>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58"/>
            <p:cNvSpPr/>
            <p:nvPr/>
          </p:nvSpPr>
          <p:spPr>
            <a:xfrm>
              <a:off x="5910825" y="2120275"/>
              <a:ext cx="72075" cy="162825"/>
            </a:xfrm>
            <a:custGeom>
              <a:avLst/>
              <a:gdLst/>
              <a:ahLst/>
              <a:cxnLst/>
              <a:rect l="l" t="t" r="r" b="b"/>
              <a:pathLst>
                <a:path w="2883" h="6513" extrusionOk="0">
                  <a:moveTo>
                    <a:pt x="2263" y="0"/>
                  </a:moveTo>
                  <a:lnTo>
                    <a:pt x="1" y="5596"/>
                  </a:lnTo>
                  <a:lnTo>
                    <a:pt x="346" y="6513"/>
                  </a:lnTo>
                  <a:lnTo>
                    <a:pt x="1275" y="5894"/>
                  </a:lnTo>
                  <a:lnTo>
                    <a:pt x="2882" y="215"/>
                  </a:lnTo>
                  <a:lnTo>
                    <a:pt x="2263" y="0"/>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58"/>
            <p:cNvSpPr/>
            <p:nvPr/>
          </p:nvSpPr>
          <p:spPr>
            <a:xfrm>
              <a:off x="5918875" y="2285175"/>
              <a:ext cx="151525" cy="95275"/>
            </a:xfrm>
            <a:custGeom>
              <a:avLst/>
              <a:gdLst/>
              <a:ahLst/>
              <a:cxnLst/>
              <a:rect l="l" t="t" r="r" b="b"/>
              <a:pathLst>
                <a:path w="6061" h="3811" extrusionOk="0">
                  <a:moveTo>
                    <a:pt x="977" y="0"/>
                  </a:moveTo>
                  <a:lnTo>
                    <a:pt x="0" y="167"/>
                  </a:lnTo>
                  <a:lnTo>
                    <a:pt x="453" y="1191"/>
                  </a:lnTo>
                  <a:lnTo>
                    <a:pt x="5739" y="3810"/>
                  </a:lnTo>
                  <a:lnTo>
                    <a:pt x="6061" y="3239"/>
                  </a:lnTo>
                  <a:lnTo>
                    <a:pt x="977" y="0"/>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58"/>
            <p:cNvSpPr/>
            <p:nvPr/>
          </p:nvSpPr>
          <p:spPr>
            <a:xfrm>
              <a:off x="5750700" y="2277725"/>
              <a:ext cx="168500" cy="50625"/>
            </a:xfrm>
            <a:custGeom>
              <a:avLst/>
              <a:gdLst/>
              <a:ahLst/>
              <a:cxnLst/>
              <a:rect l="l" t="t" r="r" b="b"/>
              <a:pathLst>
                <a:path w="6740" h="2025" extrusionOk="0">
                  <a:moveTo>
                    <a:pt x="5739" y="1"/>
                  </a:moveTo>
                  <a:lnTo>
                    <a:pt x="0" y="1382"/>
                  </a:lnTo>
                  <a:lnTo>
                    <a:pt x="119" y="2025"/>
                  </a:lnTo>
                  <a:lnTo>
                    <a:pt x="6096" y="1239"/>
                  </a:lnTo>
                  <a:lnTo>
                    <a:pt x="6739" y="489"/>
                  </a:lnTo>
                  <a:lnTo>
                    <a:pt x="5739" y="1"/>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58"/>
            <p:cNvSpPr/>
            <p:nvPr/>
          </p:nvSpPr>
          <p:spPr>
            <a:xfrm>
              <a:off x="5750400" y="2274150"/>
              <a:ext cx="168200" cy="50625"/>
            </a:xfrm>
            <a:custGeom>
              <a:avLst/>
              <a:gdLst/>
              <a:ahLst/>
              <a:cxnLst/>
              <a:rect l="l" t="t" r="r" b="b"/>
              <a:pathLst>
                <a:path w="6728" h="2025" extrusionOk="0">
                  <a:moveTo>
                    <a:pt x="5739" y="1"/>
                  </a:moveTo>
                  <a:lnTo>
                    <a:pt x="1" y="1382"/>
                  </a:lnTo>
                  <a:lnTo>
                    <a:pt x="108" y="2025"/>
                  </a:lnTo>
                  <a:lnTo>
                    <a:pt x="6097" y="1251"/>
                  </a:lnTo>
                  <a:lnTo>
                    <a:pt x="6728" y="489"/>
                  </a:lnTo>
                  <a:lnTo>
                    <a:pt x="5739" y="1"/>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58"/>
            <p:cNvSpPr/>
            <p:nvPr/>
          </p:nvSpPr>
          <p:spPr>
            <a:xfrm>
              <a:off x="5903700" y="2270000"/>
              <a:ext cx="32750" cy="32450"/>
            </a:xfrm>
            <a:custGeom>
              <a:avLst/>
              <a:gdLst/>
              <a:ahLst/>
              <a:cxnLst/>
              <a:rect l="l" t="t" r="r" b="b"/>
              <a:pathLst>
                <a:path w="1310" h="1298" extrusionOk="0">
                  <a:moveTo>
                    <a:pt x="655" y="0"/>
                  </a:moveTo>
                  <a:cubicBezTo>
                    <a:pt x="298" y="0"/>
                    <a:pt x="0" y="286"/>
                    <a:pt x="0" y="643"/>
                  </a:cubicBezTo>
                  <a:cubicBezTo>
                    <a:pt x="0" y="1012"/>
                    <a:pt x="298" y="1298"/>
                    <a:pt x="655" y="1298"/>
                  </a:cubicBezTo>
                  <a:cubicBezTo>
                    <a:pt x="1012" y="1298"/>
                    <a:pt x="1310" y="1012"/>
                    <a:pt x="1310" y="643"/>
                  </a:cubicBezTo>
                  <a:cubicBezTo>
                    <a:pt x="1310" y="286"/>
                    <a:pt x="1012" y="0"/>
                    <a:pt x="655" y="0"/>
                  </a:cubicBez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58"/>
            <p:cNvSpPr/>
            <p:nvPr/>
          </p:nvSpPr>
          <p:spPr>
            <a:xfrm>
              <a:off x="5400050" y="2039600"/>
              <a:ext cx="23250" cy="728700"/>
            </a:xfrm>
            <a:custGeom>
              <a:avLst/>
              <a:gdLst/>
              <a:ahLst/>
              <a:cxnLst/>
              <a:rect l="l" t="t" r="r" b="b"/>
              <a:pathLst>
                <a:path w="930" h="29148" extrusionOk="0">
                  <a:moveTo>
                    <a:pt x="1" y="1"/>
                  </a:moveTo>
                  <a:lnTo>
                    <a:pt x="1" y="29147"/>
                  </a:lnTo>
                  <a:lnTo>
                    <a:pt x="930" y="29147"/>
                  </a:lnTo>
                  <a:lnTo>
                    <a:pt x="930" y="1"/>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58"/>
            <p:cNvSpPr/>
            <p:nvPr/>
          </p:nvSpPr>
          <p:spPr>
            <a:xfrm>
              <a:off x="5415825" y="2039600"/>
              <a:ext cx="7475" cy="728700"/>
            </a:xfrm>
            <a:custGeom>
              <a:avLst/>
              <a:gdLst/>
              <a:ahLst/>
              <a:cxnLst/>
              <a:rect l="l" t="t" r="r" b="b"/>
              <a:pathLst>
                <a:path w="299" h="29148" extrusionOk="0">
                  <a:moveTo>
                    <a:pt x="1" y="1"/>
                  </a:moveTo>
                  <a:lnTo>
                    <a:pt x="1" y="29147"/>
                  </a:lnTo>
                  <a:lnTo>
                    <a:pt x="299" y="29147"/>
                  </a:lnTo>
                  <a:lnTo>
                    <a:pt x="299" y="1"/>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58"/>
            <p:cNvSpPr/>
            <p:nvPr/>
          </p:nvSpPr>
          <p:spPr>
            <a:xfrm>
              <a:off x="5198250" y="1783325"/>
              <a:ext cx="213150" cy="283100"/>
            </a:xfrm>
            <a:custGeom>
              <a:avLst/>
              <a:gdLst/>
              <a:ahLst/>
              <a:cxnLst/>
              <a:rect l="l" t="t" r="r" b="b"/>
              <a:pathLst>
                <a:path w="8526" h="11324" extrusionOk="0">
                  <a:moveTo>
                    <a:pt x="1060" y="0"/>
                  </a:moveTo>
                  <a:lnTo>
                    <a:pt x="0" y="762"/>
                  </a:lnTo>
                  <a:lnTo>
                    <a:pt x="6596" y="10835"/>
                  </a:lnTo>
                  <a:lnTo>
                    <a:pt x="8501" y="11323"/>
                  </a:lnTo>
                  <a:lnTo>
                    <a:pt x="8525" y="9097"/>
                  </a:lnTo>
                  <a:lnTo>
                    <a:pt x="1060" y="0"/>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58"/>
            <p:cNvSpPr/>
            <p:nvPr/>
          </p:nvSpPr>
          <p:spPr>
            <a:xfrm>
              <a:off x="5420300" y="1920850"/>
              <a:ext cx="312275" cy="171750"/>
            </a:xfrm>
            <a:custGeom>
              <a:avLst/>
              <a:gdLst/>
              <a:ahLst/>
              <a:cxnLst/>
              <a:rect l="l" t="t" r="r" b="b"/>
              <a:pathLst>
                <a:path w="12491" h="6870" extrusionOk="0">
                  <a:moveTo>
                    <a:pt x="11931" y="0"/>
                  </a:moveTo>
                  <a:lnTo>
                    <a:pt x="834" y="4655"/>
                  </a:lnTo>
                  <a:lnTo>
                    <a:pt x="0" y="6441"/>
                  </a:lnTo>
                  <a:lnTo>
                    <a:pt x="2191" y="6870"/>
                  </a:lnTo>
                  <a:lnTo>
                    <a:pt x="12490" y="1179"/>
                  </a:lnTo>
                  <a:lnTo>
                    <a:pt x="11931" y="0"/>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58"/>
            <p:cNvSpPr/>
            <p:nvPr/>
          </p:nvSpPr>
          <p:spPr>
            <a:xfrm>
              <a:off x="5194675" y="1786000"/>
              <a:ext cx="213150" cy="283100"/>
            </a:xfrm>
            <a:custGeom>
              <a:avLst/>
              <a:gdLst/>
              <a:ahLst/>
              <a:cxnLst/>
              <a:rect l="l" t="t" r="r" b="b"/>
              <a:pathLst>
                <a:path w="8526" h="11324" extrusionOk="0">
                  <a:moveTo>
                    <a:pt x="1060" y="1"/>
                  </a:moveTo>
                  <a:lnTo>
                    <a:pt x="1" y="763"/>
                  </a:lnTo>
                  <a:lnTo>
                    <a:pt x="6597" y="10835"/>
                  </a:lnTo>
                  <a:lnTo>
                    <a:pt x="8502" y="11323"/>
                  </a:lnTo>
                  <a:lnTo>
                    <a:pt x="8525" y="9097"/>
                  </a:lnTo>
                  <a:lnTo>
                    <a:pt x="1060" y="1"/>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58"/>
            <p:cNvSpPr/>
            <p:nvPr/>
          </p:nvSpPr>
          <p:spPr>
            <a:xfrm>
              <a:off x="5416725" y="1915775"/>
              <a:ext cx="312275" cy="171775"/>
            </a:xfrm>
            <a:custGeom>
              <a:avLst/>
              <a:gdLst/>
              <a:ahLst/>
              <a:cxnLst/>
              <a:rect l="l" t="t" r="r" b="b"/>
              <a:pathLst>
                <a:path w="12491" h="6871" extrusionOk="0">
                  <a:moveTo>
                    <a:pt x="11931" y="1"/>
                  </a:moveTo>
                  <a:lnTo>
                    <a:pt x="834" y="4656"/>
                  </a:lnTo>
                  <a:lnTo>
                    <a:pt x="1" y="6442"/>
                  </a:lnTo>
                  <a:lnTo>
                    <a:pt x="2179" y="6871"/>
                  </a:lnTo>
                  <a:lnTo>
                    <a:pt x="12490" y="1179"/>
                  </a:lnTo>
                  <a:lnTo>
                    <a:pt x="11931" y="1"/>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58"/>
            <p:cNvSpPr/>
            <p:nvPr/>
          </p:nvSpPr>
          <p:spPr>
            <a:xfrm>
              <a:off x="5263125" y="2077400"/>
              <a:ext cx="167625" cy="314950"/>
            </a:xfrm>
            <a:custGeom>
              <a:avLst/>
              <a:gdLst/>
              <a:ahLst/>
              <a:cxnLst/>
              <a:rect l="l" t="t" r="r" b="b"/>
              <a:pathLst>
                <a:path w="6705" h="12598" extrusionOk="0">
                  <a:moveTo>
                    <a:pt x="6192" y="1"/>
                  </a:moveTo>
                  <a:lnTo>
                    <a:pt x="4252" y="1072"/>
                  </a:lnTo>
                  <a:lnTo>
                    <a:pt x="1" y="12050"/>
                  </a:lnTo>
                  <a:lnTo>
                    <a:pt x="1180" y="12598"/>
                  </a:lnTo>
                  <a:lnTo>
                    <a:pt x="6704" y="1894"/>
                  </a:lnTo>
                  <a:lnTo>
                    <a:pt x="6192" y="1"/>
                  </a:ln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58"/>
            <p:cNvSpPr/>
            <p:nvPr/>
          </p:nvSpPr>
          <p:spPr>
            <a:xfrm>
              <a:off x="5256875" y="2074125"/>
              <a:ext cx="167625" cy="314950"/>
            </a:xfrm>
            <a:custGeom>
              <a:avLst/>
              <a:gdLst/>
              <a:ahLst/>
              <a:cxnLst/>
              <a:rect l="l" t="t" r="r" b="b"/>
              <a:pathLst>
                <a:path w="6705" h="12598" extrusionOk="0">
                  <a:moveTo>
                    <a:pt x="6192" y="1"/>
                  </a:moveTo>
                  <a:lnTo>
                    <a:pt x="4251" y="1072"/>
                  </a:lnTo>
                  <a:lnTo>
                    <a:pt x="1" y="12050"/>
                  </a:lnTo>
                  <a:lnTo>
                    <a:pt x="1180" y="12598"/>
                  </a:lnTo>
                  <a:lnTo>
                    <a:pt x="6704" y="1894"/>
                  </a:lnTo>
                  <a:lnTo>
                    <a:pt x="6192" y="1"/>
                  </a:lnTo>
                  <a:close/>
                </a:path>
              </a:pathLst>
            </a:custGeom>
            <a:solidFill>
              <a:srgbClr val="FBF5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58"/>
            <p:cNvSpPr/>
            <p:nvPr/>
          </p:nvSpPr>
          <p:spPr>
            <a:xfrm>
              <a:off x="5380125" y="2039000"/>
              <a:ext cx="65200" cy="64925"/>
            </a:xfrm>
            <a:custGeom>
              <a:avLst/>
              <a:gdLst/>
              <a:ahLst/>
              <a:cxnLst/>
              <a:rect l="l" t="t" r="r" b="b"/>
              <a:pathLst>
                <a:path w="2608" h="2597" extrusionOk="0">
                  <a:moveTo>
                    <a:pt x="1310" y="1"/>
                  </a:moveTo>
                  <a:cubicBezTo>
                    <a:pt x="584" y="1"/>
                    <a:pt x="0" y="584"/>
                    <a:pt x="0" y="1299"/>
                  </a:cubicBezTo>
                  <a:cubicBezTo>
                    <a:pt x="0" y="2013"/>
                    <a:pt x="584" y="2596"/>
                    <a:pt x="1310" y="2596"/>
                  </a:cubicBezTo>
                  <a:cubicBezTo>
                    <a:pt x="2024" y="2596"/>
                    <a:pt x="2608" y="2013"/>
                    <a:pt x="2608" y="1299"/>
                  </a:cubicBezTo>
                  <a:cubicBezTo>
                    <a:pt x="2608" y="584"/>
                    <a:pt x="2024" y="1"/>
                    <a:pt x="1310" y="1"/>
                  </a:cubicBezTo>
                  <a:close/>
                </a:path>
              </a:pathLst>
            </a:custGeom>
            <a:solidFill>
              <a:srgbClr val="7F9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58"/>
            <p:cNvSpPr/>
            <p:nvPr/>
          </p:nvSpPr>
          <p:spPr>
            <a:xfrm>
              <a:off x="7405375" y="3059375"/>
              <a:ext cx="25" cy="25"/>
            </a:xfrm>
            <a:custGeom>
              <a:avLst/>
              <a:gdLst/>
              <a:ahLst/>
              <a:cxnLst/>
              <a:rect l="l" t="t" r="r" b="b"/>
              <a:pathLst>
                <a:path w="1" h="1" extrusionOk="0">
                  <a:moveTo>
                    <a:pt x="0" y="0"/>
                  </a:moveTo>
                  <a:close/>
                </a:path>
              </a:pathLst>
            </a:custGeom>
            <a:solidFill>
              <a:srgbClr val="2854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58"/>
            <p:cNvSpPr/>
            <p:nvPr/>
          </p:nvSpPr>
          <p:spPr>
            <a:xfrm>
              <a:off x="4008525" y="3049550"/>
              <a:ext cx="3708800" cy="809200"/>
            </a:xfrm>
            <a:custGeom>
              <a:avLst/>
              <a:gdLst/>
              <a:ahLst/>
              <a:cxnLst/>
              <a:rect l="l" t="t" r="r" b="b"/>
              <a:pathLst>
                <a:path w="148352" h="32368" extrusionOk="0">
                  <a:moveTo>
                    <a:pt x="128403" y="1"/>
                  </a:moveTo>
                  <a:cubicBezTo>
                    <a:pt x="126146" y="1"/>
                    <a:pt x="123944" y="496"/>
                    <a:pt x="122027" y="1780"/>
                  </a:cubicBezTo>
                  <a:cubicBezTo>
                    <a:pt x="113657" y="7400"/>
                    <a:pt x="108359" y="12281"/>
                    <a:pt x="91535" y="12496"/>
                  </a:cubicBezTo>
                  <a:cubicBezTo>
                    <a:pt x="74712" y="12722"/>
                    <a:pt x="55388" y="17187"/>
                    <a:pt x="47780" y="22247"/>
                  </a:cubicBezTo>
                  <a:cubicBezTo>
                    <a:pt x="40803" y="26902"/>
                    <a:pt x="12764" y="26235"/>
                    <a:pt x="0" y="32367"/>
                  </a:cubicBezTo>
                  <a:lnTo>
                    <a:pt x="148352" y="32367"/>
                  </a:lnTo>
                  <a:lnTo>
                    <a:pt x="148352" y="9555"/>
                  </a:lnTo>
                  <a:lnTo>
                    <a:pt x="144221" y="5614"/>
                  </a:lnTo>
                  <a:cubicBezTo>
                    <a:pt x="144221" y="5614"/>
                    <a:pt x="136003" y="1"/>
                    <a:pt x="128403" y="1"/>
                  </a:cubicBezTo>
                  <a:close/>
                </a:path>
              </a:pathLst>
            </a:custGeom>
            <a:solidFill>
              <a:srgbClr val="75D9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58"/>
            <p:cNvSpPr/>
            <p:nvPr/>
          </p:nvSpPr>
          <p:spPr>
            <a:xfrm>
              <a:off x="1655813" y="3473125"/>
              <a:ext cx="1529975" cy="390550"/>
            </a:xfrm>
            <a:custGeom>
              <a:avLst/>
              <a:gdLst/>
              <a:ahLst/>
              <a:cxnLst/>
              <a:rect l="l" t="t" r="r" b="b"/>
              <a:pathLst>
                <a:path w="61199" h="15622" extrusionOk="0">
                  <a:moveTo>
                    <a:pt x="31147" y="1"/>
                  </a:moveTo>
                  <a:cubicBezTo>
                    <a:pt x="27159" y="1"/>
                    <a:pt x="23753" y="2965"/>
                    <a:pt x="22384" y="7145"/>
                  </a:cubicBezTo>
                  <a:cubicBezTo>
                    <a:pt x="20717" y="5501"/>
                    <a:pt x="18419" y="4489"/>
                    <a:pt x="15895" y="4489"/>
                  </a:cubicBezTo>
                  <a:cubicBezTo>
                    <a:pt x="11311" y="4489"/>
                    <a:pt x="7501" y="7811"/>
                    <a:pt x="6739" y="12181"/>
                  </a:cubicBezTo>
                  <a:cubicBezTo>
                    <a:pt x="6108" y="11871"/>
                    <a:pt x="5418" y="11693"/>
                    <a:pt x="4680" y="11693"/>
                  </a:cubicBezTo>
                  <a:cubicBezTo>
                    <a:pt x="2334" y="11693"/>
                    <a:pt x="393" y="13383"/>
                    <a:pt x="0" y="15622"/>
                  </a:cubicBezTo>
                  <a:lnTo>
                    <a:pt x="61199" y="15622"/>
                  </a:lnTo>
                  <a:cubicBezTo>
                    <a:pt x="61199" y="15610"/>
                    <a:pt x="61199" y="15610"/>
                    <a:pt x="61199" y="15598"/>
                  </a:cubicBezTo>
                  <a:cubicBezTo>
                    <a:pt x="61199" y="11943"/>
                    <a:pt x="58234" y="8978"/>
                    <a:pt x="54579" y="8978"/>
                  </a:cubicBezTo>
                  <a:cubicBezTo>
                    <a:pt x="53650" y="8978"/>
                    <a:pt x="52769" y="9169"/>
                    <a:pt x="51959" y="9514"/>
                  </a:cubicBezTo>
                  <a:cubicBezTo>
                    <a:pt x="50912" y="5716"/>
                    <a:pt x="47435" y="2918"/>
                    <a:pt x="43292" y="2918"/>
                  </a:cubicBezTo>
                  <a:cubicBezTo>
                    <a:pt x="41553" y="2918"/>
                    <a:pt x="39922" y="3430"/>
                    <a:pt x="38541" y="4287"/>
                  </a:cubicBezTo>
                  <a:cubicBezTo>
                    <a:pt x="36827" y="1680"/>
                    <a:pt x="34148" y="1"/>
                    <a:pt x="31147" y="1"/>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58"/>
            <p:cNvSpPr/>
            <p:nvPr/>
          </p:nvSpPr>
          <p:spPr>
            <a:xfrm>
              <a:off x="5460488" y="3289175"/>
              <a:ext cx="2250625" cy="574500"/>
            </a:xfrm>
            <a:custGeom>
              <a:avLst/>
              <a:gdLst/>
              <a:ahLst/>
              <a:cxnLst/>
              <a:rect l="l" t="t" r="r" b="b"/>
              <a:pathLst>
                <a:path w="90025" h="22980" extrusionOk="0">
                  <a:moveTo>
                    <a:pt x="45816" y="1"/>
                  </a:moveTo>
                  <a:cubicBezTo>
                    <a:pt x="39946" y="1"/>
                    <a:pt x="34946" y="4358"/>
                    <a:pt x="32934" y="10502"/>
                  </a:cubicBezTo>
                  <a:cubicBezTo>
                    <a:pt x="30469" y="8097"/>
                    <a:pt x="27100" y="6609"/>
                    <a:pt x="23373" y="6609"/>
                  </a:cubicBezTo>
                  <a:cubicBezTo>
                    <a:pt x="16634" y="6609"/>
                    <a:pt x="11038" y="11490"/>
                    <a:pt x="9907" y="17920"/>
                  </a:cubicBezTo>
                  <a:cubicBezTo>
                    <a:pt x="8990" y="17467"/>
                    <a:pt x="7966" y="17193"/>
                    <a:pt x="6871" y="17193"/>
                  </a:cubicBezTo>
                  <a:cubicBezTo>
                    <a:pt x="3430" y="17193"/>
                    <a:pt x="584" y="19694"/>
                    <a:pt x="1" y="22980"/>
                  </a:cubicBezTo>
                  <a:lnTo>
                    <a:pt x="90012" y="22980"/>
                  </a:lnTo>
                  <a:cubicBezTo>
                    <a:pt x="90012" y="22968"/>
                    <a:pt x="90024" y="22956"/>
                    <a:pt x="90024" y="22956"/>
                  </a:cubicBezTo>
                  <a:cubicBezTo>
                    <a:pt x="90024" y="17574"/>
                    <a:pt x="85655" y="13205"/>
                    <a:pt x="80273" y="13205"/>
                  </a:cubicBezTo>
                  <a:cubicBezTo>
                    <a:pt x="78916" y="13205"/>
                    <a:pt x="77618" y="13491"/>
                    <a:pt x="76439" y="14002"/>
                  </a:cubicBezTo>
                  <a:cubicBezTo>
                    <a:pt x="74879" y="8407"/>
                    <a:pt x="69772" y="4299"/>
                    <a:pt x="63688" y="4299"/>
                  </a:cubicBezTo>
                  <a:cubicBezTo>
                    <a:pt x="61116" y="4299"/>
                    <a:pt x="58723" y="5049"/>
                    <a:pt x="56699" y="6311"/>
                  </a:cubicBezTo>
                  <a:cubicBezTo>
                    <a:pt x="54163" y="2477"/>
                    <a:pt x="50233" y="1"/>
                    <a:pt x="45816" y="1"/>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58"/>
            <p:cNvSpPr/>
            <p:nvPr/>
          </p:nvSpPr>
          <p:spPr>
            <a:xfrm>
              <a:off x="3512313" y="3449600"/>
              <a:ext cx="1621650" cy="414075"/>
            </a:xfrm>
            <a:custGeom>
              <a:avLst/>
              <a:gdLst/>
              <a:ahLst/>
              <a:cxnLst/>
              <a:rect l="l" t="t" r="r" b="b"/>
              <a:pathLst>
                <a:path w="64866" h="16563" extrusionOk="0">
                  <a:moveTo>
                    <a:pt x="33016" y="1"/>
                  </a:moveTo>
                  <a:cubicBezTo>
                    <a:pt x="28790" y="1"/>
                    <a:pt x="25182" y="3144"/>
                    <a:pt x="23729" y="7573"/>
                  </a:cubicBezTo>
                  <a:cubicBezTo>
                    <a:pt x="21955" y="5835"/>
                    <a:pt x="19527" y="4763"/>
                    <a:pt x="16848" y="4763"/>
                  </a:cubicBezTo>
                  <a:cubicBezTo>
                    <a:pt x="11990" y="4763"/>
                    <a:pt x="7954" y="8287"/>
                    <a:pt x="7144" y="12919"/>
                  </a:cubicBezTo>
                  <a:cubicBezTo>
                    <a:pt x="6477" y="12597"/>
                    <a:pt x="5739" y="12395"/>
                    <a:pt x="4953" y="12395"/>
                  </a:cubicBezTo>
                  <a:cubicBezTo>
                    <a:pt x="2477" y="12395"/>
                    <a:pt x="417" y="14193"/>
                    <a:pt x="0" y="16562"/>
                  </a:cubicBezTo>
                  <a:lnTo>
                    <a:pt x="64866" y="16562"/>
                  </a:lnTo>
                  <a:cubicBezTo>
                    <a:pt x="64866" y="16550"/>
                    <a:pt x="64866" y="16550"/>
                    <a:pt x="64866" y="16538"/>
                  </a:cubicBezTo>
                  <a:cubicBezTo>
                    <a:pt x="64866" y="12669"/>
                    <a:pt x="61722" y="9526"/>
                    <a:pt x="57841" y="9526"/>
                  </a:cubicBezTo>
                  <a:cubicBezTo>
                    <a:pt x="56865" y="9526"/>
                    <a:pt x="55924" y="9728"/>
                    <a:pt x="55079" y="10097"/>
                  </a:cubicBezTo>
                  <a:cubicBezTo>
                    <a:pt x="53959" y="6061"/>
                    <a:pt x="50280" y="3108"/>
                    <a:pt x="45887" y="3108"/>
                  </a:cubicBezTo>
                  <a:cubicBezTo>
                    <a:pt x="44041" y="3108"/>
                    <a:pt x="42315" y="3644"/>
                    <a:pt x="40851" y="4549"/>
                  </a:cubicBezTo>
                  <a:cubicBezTo>
                    <a:pt x="39029" y="1787"/>
                    <a:pt x="36195" y="1"/>
                    <a:pt x="33016" y="1"/>
                  </a:cubicBezTo>
                  <a:close/>
                </a:path>
              </a:pathLst>
            </a:custGeom>
            <a:solidFill>
              <a:srgbClr val="449E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58"/>
            <p:cNvSpPr/>
            <p:nvPr/>
          </p:nvSpPr>
          <p:spPr>
            <a:xfrm>
              <a:off x="4241588" y="3588925"/>
              <a:ext cx="1076350" cy="274750"/>
            </a:xfrm>
            <a:custGeom>
              <a:avLst/>
              <a:gdLst/>
              <a:ahLst/>
              <a:cxnLst/>
              <a:rect l="l" t="t" r="r" b="b"/>
              <a:pathLst>
                <a:path w="43054" h="10990" extrusionOk="0">
                  <a:moveTo>
                    <a:pt x="21908" y="0"/>
                  </a:moveTo>
                  <a:cubicBezTo>
                    <a:pt x="19110" y="0"/>
                    <a:pt x="16717" y="2084"/>
                    <a:pt x="15753" y="5025"/>
                  </a:cubicBezTo>
                  <a:cubicBezTo>
                    <a:pt x="14574" y="3882"/>
                    <a:pt x="12955" y="3168"/>
                    <a:pt x="11181" y="3168"/>
                  </a:cubicBezTo>
                  <a:cubicBezTo>
                    <a:pt x="7954" y="3168"/>
                    <a:pt x="5275" y="5501"/>
                    <a:pt x="4739" y="8573"/>
                  </a:cubicBezTo>
                  <a:cubicBezTo>
                    <a:pt x="4299" y="8359"/>
                    <a:pt x="3811" y="8228"/>
                    <a:pt x="3287" y="8228"/>
                  </a:cubicBezTo>
                  <a:cubicBezTo>
                    <a:pt x="1632" y="8228"/>
                    <a:pt x="275" y="9418"/>
                    <a:pt x="1" y="10990"/>
                  </a:cubicBezTo>
                  <a:lnTo>
                    <a:pt x="43054" y="10990"/>
                  </a:lnTo>
                  <a:cubicBezTo>
                    <a:pt x="43054" y="10990"/>
                    <a:pt x="43054" y="10990"/>
                    <a:pt x="43054" y="10978"/>
                  </a:cubicBezTo>
                  <a:cubicBezTo>
                    <a:pt x="43054" y="8406"/>
                    <a:pt x="40970" y="6323"/>
                    <a:pt x="38398" y="6323"/>
                  </a:cubicBezTo>
                  <a:cubicBezTo>
                    <a:pt x="37744" y="6323"/>
                    <a:pt x="37124" y="6454"/>
                    <a:pt x="36553" y="6704"/>
                  </a:cubicBezTo>
                  <a:cubicBezTo>
                    <a:pt x="35815" y="4025"/>
                    <a:pt x="33374" y="2060"/>
                    <a:pt x="30457" y="2060"/>
                  </a:cubicBezTo>
                  <a:cubicBezTo>
                    <a:pt x="29231" y="2060"/>
                    <a:pt x="28088" y="2417"/>
                    <a:pt x="27111" y="3025"/>
                  </a:cubicBezTo>
                  <a:cubicBezTo>
                    <a:pt x="25897" y="1191"/>
                    <a:pt x="24028" y="0"/>
                    <a:pt x="21908" y="0"/>
                  </a:cubicBezTo>
                  <a:close/>
                </a:path>
              </a:pathLst>
            </a:custGeom>
            <a:solidFill>
              <a:srgbClr val="5AD1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58"/>
            <p:cNvSpPr/>
            <p:nvPr/>
          </p:nvSpPr>
          <p:spPr>
            <a:xfrm>
              <a:off x="4749063" y="3588900"/>
              <a:ext cx="1076350" cy="274775"/>
            </a:xfrm>
            <a:custGeom>
              <a:avLst/>
              <a:gdLst/>
              <a:ahLst/>
              <a:cxnLst/>
              <a:rect l="l" t="t" r="r" b="b"/>
              <a:pathLst>
                <a:path w="43054" h="10991" extrusionOk="0">
                  <a:moveTo>
                    <a:pt x="21920" y="1"/>
                  </a:moveTo>
                  <a:cubicBezTo>
                    <a:pt x="19110" y="1"/>
                    <a:pt x="16717" y="2084"/>
                    <a:pt x="15753" y="5025"/>
                  </a:cubicBezTo>
                  <a:cubicBezTo>
                    <a:pt x="14574" y="3882"/>
                    <a:pt x="12967" y="3168"/>
                    <a:pt x="11181" y="3168"/>
                  </a:cubicBezTo>
                  <a:cubicBezTo>
                    <a:pt x="7954" y="3168"/>
                    <a:pt x="5275" y="5502"/>
                    <a:pt x="4739" y="8573"/>
                  </a:cubicBezTo>
                  <a:cubicBezTo>
                    <a:pt x="4299" y="8359"/>
                    <a:pt x="3811" y="8228"/>
                    <a:pt x="3287" y="8228"/>
                  </a:cubicBezTo>
                  <a:cubicBezTo>
                    <a:pt x="1644" y="8228"/>
                    <a:pt x="275" y="9419"/>
                    <a:pt x="1" y="10990"/>
                  </a:cubicBezTo>
                  <a:lnTo>
                    <a:pt x="43054" y="10990"/>
                  </a:lnTo>
                  <a:cubicBezTo>
                    <a:pt x="43054" y="10990"/>
                    <a:pt x="43054" y="10990"/>
                    <a:pt x="43054" y="10978"/>
                  </a:cubicBezTo>
                  <a:cubicBezTo>
                    <a:pt x="43054" y="8407"/>
                    <a:pt x="40970" y="6323"/>
                    <a:pt x="38398" y="6323"/>
                  </a:cubicBezTo>
                  <a:cubicBezTo>
                    <a:pt x="37744" y="6323"/>
                    <a:pt x="37124" y="6454"/>
                    <a:pt x="36565" y="6704"/>
                  </a:cubicBezTo>
                  <a:cubicBezTo>
                    <a:pt x="35815" y="4025"/>
                    <a:pt x="33374" y="2061"/>
                    <a:pt x="30469" y="2061"/>
                  </a:cubicBezTo>
                  <a:cubicBezTo>
                    <a:pt x="29231" y="2061"/>
                    <a:pt x="28088" y="2418"/>
                    <a:pt x="27123" y="3025"/>
                  </a:cubicBezTo>
                  <a:cubicBezTo>
                    <a:pt x="25909" y="1191"/>
                    <a:pt x="24028" y="1"/>
                    <a:pt x="21920" y="1"/>
                  </a:cubicBezTo>
                  <a:close/>
                </a:path>
              </a:pathLst>
            </a:custGeom>
            <a:solidFill>
              <a:srgbClr val="FFD1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58"/>
            <p:cNvSpPr/>
            <p:nvPr/>
          </p:nvSpPr>
          <p:spPr>
            <a:xfrm>
              <a:off x="2647613" y="3588900"/>
              <a:ext cx="1076350" cy="274775"/>
            </a:xfrm>
            <a:custGeom>
              <a:avLst/>
              <a:gdLst/>
              <a:ahLst/>
              <a:cxnLst/>
              <a:rect l="l" t="t" r="r" b="b"/>
              <a:pathLst>
                <a:path w="43054" h="10991" extrusionOk="0">
                  <a:moveTo>
                    <a:pt x="21908" y="1"/>
                  </a:moveTo>
                  <a:cubicBezTo>
                    <a:pt x="19110" y="1"/>
                    <a:pt x="16716" y="2084"/>
                    <a:pt x="15752" y="5025"/>
                  </a:cubicBezTo>
                  <a:cubicBezTo>
                    <a:pt x="14573" y="3882"/>
                    <a:pt x="12954" y="3168"/>
                    <a:pt x="11180" y="3168"/>
                  </a:cubicBezTo>
                  <a:cubicBezTo>
                    <a:pt x="7953" y="3168"/>
                    <a:pt x="5275" y="5502"/>
                    <a:pt x="4739" y="8573"/>
                  </a:cubicBezTo>
                  <a:cubicBezTo>
                    <a:pt x="4298" y="8359"/>
                    <a:pt x="3810" y="8228"/>
                    <a:pt x="3286" y="8228"/>
                  </a:cubicBezTo>
                  <a:cubicBezTo>
                    <a:pt x="1631" y="8228"/>
                    <a:pt x="274" y="9419"/>
                    <a:pt x="0" y="10990"/>
                  </a:cubicBezTo>
                  <a:lnTo>
                    <a:pt x="43053" y="10990"/>
                  </a:lnTo>
                  <a:cubicBezTo>
                    <a:pt x="43053" y="10990"/>
                    <a:pt x="43053" y="10990"/>
                    <a:pt x="43053" y="10978"/>
                  </a:cubicBezTo>
                  <a:cubicBezTo>
                    <a:pt x="43053" y="8407"/>
                    <a:pt x="40970" y="6323"/>
                    <a:pt x="38398" y="6323"/>
                  </a:cubicBezTo>
                  <a:cubicBezTo>
                    <a:pt x="37743" y="6323"/>
                    <a:pt x="37124" y="6454"/>
                    <a:pt x="36552" y="6704"/>
                  </a:cubicBezTo>
                  <a:cubicBezTo>
                    <a:pt x="35814" y="4025"/>
                    <a:pt x="33373" y="2061"/>
                    <a:pt x="30456" y="2061"/>
                  </a:cubicBezTo>
                  <a:cubicBezTo>
                    <a:pt x="29230" y="2061"/>
                    <a:pt x="28087" y="2418"/>
                    <a:pt x="27111" y="3025"/>
                  </a:cubicBezTo>
                  <a:cubicBezTo>
                    <a:pt x="25896" y="1191"/>
                    <a:pt x="24027" y="1"/>
                    <a:pt x="21908" y="1"/>
                  </a:cubicBezTo>
                  <a:close/>
                </a:path>
              </a:pathLst>
            </a:custGeom>
            <a:solidFill>
              <a:srgbClr val="FFD1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56" name="Google Shape;1856;p58"/>
          <p:cNvSpPr txBox="1">
            <a:spLocks noGrp="1"/>
          </p:cNvSpPr>
          <p:nvPr>
            <p:ph type="title"/>
          </p:nvPr>
        </p:nvSpPr>
        <p:spPr>
          <a:xfrm>
            <a:off x="3467975" y="533850"/>
            <a:ext cx="4958400" cy="12828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a:t>Thanks!</a:t>
            </a:r>
            <a:endParaRPr/>
          </a:p>
        </p:txBody>
      </p:sp>
      <p:grpSp>
        <p:nvGrpSpPr>
          <p:cNvPr id="1859" name="Google Shape;1859;p58"/>
          <p:cNvGrpSpPr/>
          <p:nvPr/>
        </p:nvGrpSpPr>
        <p:grpSpPr>
          <a:xfrm flipH="1">
            <a:off x="7881339" y="1724881"/>
            <a:ext cx="446222" cy="77476"/>
            <a:chOff x="6146875" y="1767300"/>
            <a:chExt cx="331025" cy="57475"/>
          </a:xfrm>
        </p:grpSpPr>
        <p:sp>
          <p:nvSpPr>
            <p:cNvPr id="1860" name="Google Shape;1860;p58"/>
            <p:cNvSpPr/>
            <p:nvPr/>
          </p:nvSpPr>
          <p:spPr>
            <a:xfrm>
              <a:off x="6277250"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58"/>
            <p:cNvSpPr/>
            <p:nvPr/>
          </p:nvSpPr>
          <p:spPr>
            <a:xfrm>
              <a:off x="6146875" y="1767300"/>
              <a:ext cx="74150" cy="57475"/>
            </a:xfrm>
            <a:custGeom>
              <a:avLst/>
              <a:gdLst/>
              <a:ahLst/>
              <a:cxnLst/>
              <a:rect l="l" t="t" r="r" b="b"/>
              <a:pathLst>
                <a:path w="2966" h="2299" extrusionOk="0">
                  <a:moveTo>
                    <a:pt x="1477" y="1"/>
                  </a:moveTo>
                  <a:cubicBezTo>
                    <a:pt x="1" y="1"/>
                    <a:pt x="1" y="2299"/>
                    <a:pt x="1477" y="2299"/>
                  </a:cubicBezTo>
                  <a:cubicBezTo>
                    <a:pt x="2966" y="2299"/>
                    <a:pt x="2966" y="1"/>
                    <a:pt x="1477" y="1"/>
                  </a:cubicBez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58"/>
            <p:cNvSpPr/>
            <p:nvPr/>
          </p:nvSpPr>
          <p:spPr>
            <a:xfrm>
              <a:off x="6403775" y="1767300"/>
              <a:ext cx="74125" cy="57475"/>
            </a:xfrm>
            <a:custGeom>
              <a:avLst/>
              <a:gdLst/>
              <a:ahLst/>
              <a:cxnLst/>
              <a:rect l="l" t="t" r="r" b="b"/>
              <a:pathLst>
                <a:path w="2965" h="2299" extrusionOk="0">
                  <a:moveTo>
                    <a:pt x="1488" y="1"/>
                  </a:moveTo>
                  <a:cubicBezTo>
                    <a:pt x="0" y="1"/>
                    <a:pt x="0" y="2299"/>
                    <a:pt x="1488" y="2299"/>
                  </a:cubicBezTo>
                  <a:cubicBezTo>
                    <a:pt x="2965" y="2299"/>
                    <a:pt x="2965" y="1"/>
                    <a:pt x="1488" y="1"/>
                  </a:cubicBezTo>
                  <a:close/>
                </a:path>
              </a:pathLst>
            </a:custGeom>
            <a:solidFill>
              <a:srgbClr val="A0E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Rectangle 9">
            <a:extLst>
              <a:ext uri="{FF2B5EF4-FFF2-40B4-BE49-F238E27FC236}">
                <a16:creationId xmlns:a16="http://schemas.microsoft.com/office/drawing/2014/main" id="{8F5B375E-9708-CD45-9975-77BE5BCE32FF}"/>
              </a:ext>
            </a:extLst>
          </p:cNvPr>
          <p:cNvSpPr/>
          <p:nvPr/>
        </p:nvSpPr>
        <p:spPr>
          <a:xfrm>
            <a:off x="390624" y="358588"/>
            <a:ext cx="3589705" cy="9861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8" name="TextBox 107">
            <a:extLst>
              <a:ext uri="{FF2B5EF4-FFF2-40B4-BE49-F238E27FC236}">
                <a16:creationId xmlns:a16="http://schemas.microsoft.com/office/drawing/2014/main" id="{A1D2D849-0279-BA41-85A7-EE6D8C84B65C}"/>
              </a:ext>
            </a:extLst>
          </p:cNvPr>
          <p:cNvSpPr txBox="1"/>
          <p:nvPr/>
        </p:nvSpPr>
        <p:spPr>
          <a:xfrm>
            <a:off x="0" y="0"/>
            <a:ext cx="9144000" cy="307777"/>
          </a:xfrm>
          <a:prstGeom prst="rect">
            <a:avLst/>
          </a:prstGeom>
          <a:noFill/>
        </p:spPr>
        <p:txBody>
          <a:bodyPr wrap="square" rtlCol="0">
            <a:spAutoFit/>
          </a:bodyPr>
          <a:lstStyle/>
          <a:p>
            <a:r>
              <a:rPr lang="en-GB" dirty="0"/>
              <a:t>Student ID: </a:t>
            </a:r>
            <a:r>
              <a:rPr lang="en" dirty="0"/>
              <a:t>1904439			Module: BMMB7012D</a:t>
            </a:r>
            <a:r>
              <a:rPr lang="en-GB" dirty="0"/>
              <a:t>			           21</a:t>
            </a:r>
            <a:r>
              <a:rPr lang="en-GB" baseline="30000" dirty="0"/>
              <a:t>st</a:t>
            </a:r>
            <a:r>
              <a:rPr lang="en-GB" dirty="0"/>
              <a:t> July 2020</a:t>
            </a:r>
            <a:endParaRPr lang="e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sp>
        <p:nvSpPr>
          <p:cNvPr id="55" name="Google Shape;846;p47">
            <a:extLst>
              <a:ext uri="{FF2B5EF4-FFF2-40B4-BE49-F238E27FC236}">
                <a16:creationId xmlns:a16="http://schemas.microsoft.com/office/drawing/2014/main" id="{EB981116-1AC6-DA41-B819-2FCB8FA4AF3E}"/>
              </a:ext>
            </a:extLst>
          </p:cNvPr>
          <p:cNvSpPr txBox="1">
            <a:spLocks noGrp="1"/>
          </p:cNvSpPr>
          <p:nvPr>
            <p:ph type="title"/>
          </p:nvPr>
        </p:nvSpPr>
        <p:spPr>
          <a:xfrm>
            <a:off x="0" y="153888"/>
            <a:ext cx="77088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Bibliography</a:t>
            </a:r>
            <a:endParaRPr dirty="0"/>
          </a:p>
        </p:txBody>
      </p:sp>
      <p:sp>
        <p:nvSpPr>
          <p:cNvPr id="2" name="TextBox 1">
            <a:extLst>
              <a:ext uri="{FF2B5EF4-FFF2-40B4-BE49-F238E27FC236}">
                <a16:creationId xmlns:a16="http://schemas.microsoft.com/office/drawing/2014/main" id="{D1B986B3-91CB-6F4B-9E78-EA401B2A5CF9}"/>
              </a:ext>
            </a:extLst>
          </p:cNvPr>
          <p:cNvSpPr txBox="1"/>
          <p:nvPr/>
        </p:nvSpPr>
        <p:spPr>
          <a:xfrm>
            <a:off x="619418" y="644454"/>
            <a:ext cx="8175312" cy="5262979"/>
          </a:xfrm>
          <a:prstGeom prst="rect">
            <a:avLst/>
          </a:prstGeom>
          <a:noFill/>
        </p:spPr>
        <p:txBody>
          <a:bodyPr wrap="square" rtlCol="0">
            <a:spAutoFit/>
          </a:bodyPr>
          <a:lstStyle/>
          <a:p>
            <a:r>
              <a:rPr lang="en-US" sz="1100" dirty="0"/>
              <a:t>Chipotle Mexican Grill. (2019). </a:t>
            </a:r>
            <a:r>
              <a:rPr lang="en-US" sz="1100" i="1" dirty="0"/>
              <a:t>2019 Sustainability Update Report Cultivate a Better World.</a:t>
            </a:r>
            <a:r>
              <a:rPr lang="en-US" sz="1100" dirty="0"/>
              <a:t> Available at: 	https://www.chipotle.com/about-us/sustainability</a:t>
            </a:r>
            <a:endParaRPr lang="en-ES" sz="1100" dirty="0"/>
          </a:p>
          <a:p>
            <a:r>
              <a:rPr lang="en-US" sz="1100" dirty="0"/>
              <a:t> </a:t>
            </a:r>
            <a:endParaRPr lang="en-ES" sz="1100" dirty="0"/>
          </a:p>
          <a:p>
            <a:r>
              <a:rPr lang="en-US" sz="1100" dirty="0"/>
              <a:t>Deloitte. (2012). </a:t>
            </a:r>
            <a:r>
              <a:rPr lang="en-US" sz="1100" i="1" dirty="0"/>
              <a:t>Sustainability for consumer business companies A story of growth</a:t>
            </a:r>
            <a:r>
              <a:rPr lang="en-US" sz="1100" dirty="0"/>
              <a:t>. London: Deloitte. </a:t>
            </a:r>
            <a:endParaRPr lang="en-ES" sz="1100" dirty="0"/>
          </a:p>
          <a:p>
            <a:r>
              <a:rPr lang="en-US" sz="1100" dirty="0"/>
              <a:t> </a:t>
            </a:r>
            <a:endParaRPr lang="en-ES" sz="1100" dirty="0"/>
          </a:p>
          <a:p>
            <a:r>
              <a:rPr lang="en-ES" sz="1100" dirty="0"/>
              <a:t>Gordon, R., Carrigan, M. &amp; Hastings, G. </a:t>
            </a:r>
            <a:r>
              <a:rPr lang="en-US" sz="1100" dirty="0"/>
              <a:t>(</a:t>
            </a:r>
            <a:r>
              <a:rPr lang="en-ES" sz="1100" dirty="0"/>
              <a:t>2011</a:t>
            </a:r>
            <a:r>
              <a:rPr lang="en-US" sz="1100" dirty="0"/>
              <a:t>) ‘</a:t>
            </a:r>
            <a:r>
              <a:rPr lang="en-ES" sz="1100" dirty="0"/>
              <a:t>A framework for sustainable marketing</a:t>
            </a:r>
            <a:r>
              <a:rPr lang="en-US" sz="1100" dirty="0"/>
              <a:t>’,</a:t>
            </a:r>
            <a:r>
              <a:rPr lang="en-ES" sz="1100" dirty="0"/>
              <a:t> </a:t>
            </a:r>
            <a:r>
              <a:rPr lang="en-ES" sz="1100" i="1" dirty="0"/>
              <a:t>Marketing Theory</a:t>
            </a:r>
            <a:r>
              <a:rPr lang="en-ES" sz="1100" dirty="0"/>
              <a:t>, 11(2),  pp.143–163.</a:t>
            </a:r>
          </a:p>
          <a:p>
            <a:r>
              <a:rPr lang="en-US" sz="1100" dirty="0"/>
              <a:t> </a:t>
            </a:r>
            <a:endParaRPr lang="en-ES" sz="1100" dirty="0"/>
          </a:p>
          <a:p>
            <a:r>
              <a:rPr lang="en-ES" sz="1100" dirty="0"/>
              <a:t>Hurth, V. &amp; Whittlesea, E. (2017) ‘Characterising marketing paradigms for sustainable marketing management’, Social Business, 	7(3/4), pp. 359–390. </a:t>
            </a:r>
          </a:p>
          <a:p>
            <a:r>
              <a:rPr lang="en-ES" sz="1100" dirty="0"/>
              <a:t> </a:t>
            </a:r>
          </a:p>
          <a:p>
            <a:r>
              <a:rPr lang="en-ES" sz="1100" dirty="0"/>
              <a:t>Ioannou, I</a:t>
            </a:r>
            <a:r>
              <a:rPr lang="en-US" sz="1100" dirty="0"/>
              <a:t>. &amp; Serafeim, G. (</a:t>
            </a:r>
            <a:r>
              <a:rPr lang="en-ES" sz="1100" dirty="0"/>
              <a:t>2019</a:t>
            </a:r>
            <a:r>
              <a:rPr lang="en-US" sz="1100" dirty="0"/>
              <a:t>) ‘</a:t>
            </a:r>
            <a:r>
              <a:rPr lang="en-ES" sz="1100" dirty="0"/>
              <a:t>Yes, Sustainability Can Be a Strategy</a:t>
            </a:r>
            <a:r>
              <a:rPr lang="en-US" sz="1100" dirty="0"/>
              <a:t>’,</a:t>
            </a:r>
            <a:r>
              <a:rPr lang="en-ES" sz="1100" dirty="0"/>
              <a:t> </a:t>
            </a:r>
            <a:r>
              <a:rPr lang="en-ES" sz="1100" i="1" dirty="0"/>
              <a:t>Harvard Business Review Digital Articles</a:t>
            </a:r>
            <a:r>
              <a:rPr lang="en-ES" sz="1100" dirty="0"/>
              <a:t>, pp.2–5.</a:t>
            </a:r>
          </a:p>
          <a:p>
            <a:r>
              <a:rPr lang="en-ES" sz="1100" dirty="0"/>
              <a:t> </a:t>
            </a:r>
          </a:p>
          <a:p>
            <a:r>
              <a:rPr lang="en-ES" sz="1100" dirty="0"/>
              <a:t>Kotler, P., </a:t>
            </a:r>
            <a:r>
              <a:rPr lang="en-US" sz="1100" dirty="0"/>
              <a:t>&amp; </a:t>
            </a:r>
            <a:r>
              <a:rPr lang="en-ES" sz="1100" dirty="0"/>
              <a:t>Armstrong, G. </a:t>
            </a:r>
            <a:r>
              <a:rPr lang="en-US" sz="1100" dirty="0"/>
              <a:t>(</a:t>
            </a:r>
            <a:r>
              <a:rPr lang="en-ES" sz="1100" dirty="0"/>
              <a:t>2018</a:t>
            </a:r>
            <a:r>
              <a:rPr lang="en-US" sz="1100" dirty="0"/>
              <a:t>) </a:t>
            </a:r>
            <a:r>
              <a:rPr lang="en-ES" sz="1100" i="1" dirty="0"/>
              <a:t>Principles of marketing</a:t>
            </a:r>
            <a:r>
              <a:rPr lang="en-US" sz="1100" i="1" dirty="0"/>
              <a:t>.</a:t>
            </a:r>
            <a:r>
              <a:rPr lang="en-ES" sz="1100" dirty="0"/>
              <a:t> </a:t>
            </a:r>
            <a:r>
              <a:rPr lang="en-US" sz="1100" dirty="0"/>
              <a:t>17</a:t>
            </a:r>
            <a:r>
              <a:rPr lang="en-US" sz="1100" baseline="30000" dirty="0"/>
              <a:t>th</a:t>
            </a:r>
            <a:r>
              <a:rPr lang="en-US" sz="1100" dirty="0"/>
              <a:t> edn. New York</a:t>
            </a:r>
            <a:r>
              <a:rPr lang="en-ES" sz="1100" dirty="0"/>
              <a:t>: Pearson.</a:t>
            </a:r>
          </a:p>
          <a:p>
            <a:r>
              <a:rPr lang="en-ES" sz="1100" dirty="0"/>
              <a:t> </a:t>
            </a:r>
          </a:p>
          <a:p>
            <a:r>
              <a:rPr lang="en-ES" sz="1100" dirty="0"/>
              <a:t>Martin, D. </a:t>
            </a:r>
            <a:r>
              <a:rPr lang="en-US" sz="1100" dirty="0"/>
              <a:t>and</a:t>
            </a:r>
            <a:r>
              <a:rPr lang="en-ES" sz="1100" dirty="0"/>
              <a:t> Schouten, J. </a:t>
            </a:r>
            <a:r>
              <a:rPr lang="en-US" sz="1100" dirty="0"/>
              <a:t>(</a:t>
            </a:r>
            <a:r>
              <a:rPr lang="en-ES" sz="1100" dirty="0"/>
              <a:t>201</a:t>
            </a:r>
            <a:r>
              <a:rPr lang="en-US" sz="1100" dirty="0"/>
              <a:t>4).</a:t>
            </a:r>
            <a:r>
              <a:rPr lang="en-ES" sz="1100" dirty="0"/>
              <a:t> </a:t>
            </a:r>
            <a:r>
              <a:rPr lang="en-ES" sz="1100" i="1" dirty="0"/>
              <a:t>Sustainable marketing</a:t>
            </a:r>
            <a:r>
              <a:rPr lang="en-US" sz="1100" dirty="0"/>
              <a:t>. 1</a:t>
            </a:r>
            <a:r>
              <a:rPr lang="en-US" sz="1100" baseline="30000" dirty="0"/>
              <a:t>st</a:t>
            </a:r>
            <a:r>
              <a:rPr lang="en-US" sz="1100" dirty="0"/>
              <a:t> edn. Essex: </a:t>
            </a:r>
            <a:r>
              <a:rPr lang="en-ES" sz="1100" dirty="0"/>
              <a:t>Pearson</a:t>
            </a:r>
            <a:r>
              <a:rPr lang="en-US" sz="1100" dirty="0"/>
              <a:t>.</a:t>
            </a:r>
            <a:endParaRPr lang="en-ES" sz="1100" dirty="0"/>
          </a:p>
          <a:p>
            <a:r>
              <a:rPr lang="en-ES" sz="1100" dirty="0"/>
              <a:t> </a:t>
            </a:r>
          </a:p>
          <a:p>
            <a:r>
              <a:rPr lang="en-ES" sz="1100" dirty="0"/>
              <a:t>Nefat, A. &amp; Rakitovac, K.  </a:t>
            </a:r>
            <a:r>
              <a:rPr lang="en-US" sz="1100" dirty="0"/>
              <a:t>(</a:t>
            </a:r>
            <a:r>
              <a:rPr lang="en-ES" sz="1100" dirty="0"/>
              <a:t>2013</a:t>
            </a:r>
            <a:r>
              <a:rPr lang="en-US" sz="1100" dirty="0"/>
              <a:t>) ‘Towards Competitive Advantage of Sustainable Marketing: Analysis of Selected Croatian 	Firms’,</a:t>
            </a:r>
            <a:r>
              <a:rPr lang="en-ES" sz="1100" dirty="0"/>
              <a:t> </a:t>
            </a:r>
            <a:r>
              <a:rPr lang="en-ES" sz="1100" i="1" dirty="0"/>
              <a:t>Ekonomska Misao i Praksa</a:t>
            </a:r>
            <a:r>
              <a:rPr lang="en-ES" sz="1100" dirty="0"/>
              <a:t>, 22(2), pp.499–514.</a:t>
            </a:r>
          </a:p>
          <a:p>
            <a:r>
              <a:rPr lang="en-ES" sz="1100" dirty="0"/>
              <a:t> </a:t>
            </a:r>
          </a:p>
          <a:p>
            <a:r>
              <a:rPr lang="en-US" sz="1100" dirty="0"/>
              <a:t>Network for Business Sustainability. (2014). </a:t>
            </a:r>
            <a:r>
              <a:rPr lang="en-US" sz="1100" i="1" dirty="0"/>
              <a:t>Simplifying Complexity, The 8 Sustainability Challenges for Canadian Businesses in 	2014.</a:t>
            </a:r>
            <a:r>
              <a:rPr lang="en-US" sz="1100" dirty="0"/>
              <a:t>Ontario: Network for Business Sustainability. </a:t>
            </a:r>
            <a:endParaRPr lang="en-ES" sz="1100" dirty="0"/>
          </a:p>
          <a:p>
            <a:r>
              <a:rPr lang="en-US" sz="1100" dirty="0"/>
              <a:t> </a:t>
            </a:r>
            <a:endParaRPr lang="en-ES" sz="1100" dirty="0"/>
          </a:p>
          <a:p>
            <a:r>
              <a:rPr lang="en-ES" sz="1100" dirty="0"/>
              <a:t>Tosun, P. </a:t>
            </a:r>
            <a:r>
              <a:rPr lang="en-US" sz="1100" dirty="0"/>
              <a:t>(</a:t>
            </a:r>
            <a:r>
              <a:rPr lang="en-ES" sz="1100" dirty="0"/>
              <a:t>2017</a:t>
            </a:r>
            <a:r>
              <a:rPr lang="en-US" sz="1100" dirty="0"/>
              <a:t>) ‘Sustainable Marketing Concept’,</a:t>
            </a:r>
            <a:r>
              <a:rPr lang="en-ES" sz="1100" dirty="0"/>
              <a:t> </a:t>
            </a:r>
            <a:r>
              <a:rPr lang="en-ES" sz="1100" i="1" dirty="0"/>
              <a:t>Journal of Strategic Innovation and 	Sustainability</a:t>
            </a:r>
            <a:r>
              <a:rPr lang="en-ES" sz="1100" dirty="0"/>
              <a:t>, 12(1), pp.136–146.</a:t>
            </a:r>
          </a:p>
          <a:p>
            <a:r>
              <a:rPr lang="en-ES" sz="1100" i="1" dirty="0"/>
              <a:t> </a:t>
            </a:r>
            <a:endParaRPr lang="en-ES" sz="1100" dirty="0"/>
          </a:p>
          <a:p>
            <a:r>
              <a:rPr lang="en-US" sz="1100" dirty="0"/>
              <a:t>Shoo, S. (2019). ‘The Dos and Don’ts of Sustainable Marketing’, </a:t>
            </a:r>
            <a:r>
              <a:rPr lang="en-US" sz="1100" i="1" dirty="0"/>
              <a:t>Medium</a:t>
            </a:r>
            <a:r>
              <a:rPr lang="en-US" sz="1100" dirty="0"/>
              <a:t>, 31</a:t>
            </a:r>
            <a:r>
              <a:rPr lang="en-US" sz="1100" baseline="30000" dirty="0"/>
              <a:t>st</a:t>
            </a:r>
            <a:r>
              <a:rPr lang="en-US" sz="1100" dirty="0"/>
              <a:t> July. Available at: 	https://medium.com/trapica/the-dos-and-donts-of-sustainable-marketing-e95bd742aa2f</a:t>
            </a:r>
            <a:endParaRPr lang="en-ES" sz="1100" dirty="0"/>
          </a:p>
          <a:p>
            <a:endParaRPr lang="en-ES" sz="1100" dirty="0"/>
          </a:p>
          <a:p>
            <a:endParaRPr lang="en-ES" dirty="0"/>
          </a:p>
          <a:p>
            <a:r>
              <a:rPr lang="en-ES" dirty="0"/>
              <a:t> </a:t>
            </a:r>
          </a:p>
          <a:p>
            <a:r>
              <a:rPr lang="en-US" sz="1100" i="1" dirty="0"/>
              <a:t> </a:t>
            </a:r>
            <a:endParaRPr lang="en-ES" sz="1100" dirty="0"/>
          </a:p>
        </p:txBody>
      </p:sp>
      <p:sp>
        <p:nvSpPr>
          <p:cNvPr id="4" name="TextBox 3">
            <a:extLst>
              <a:ext uri="{FF2B5EF4-FFF2-40B4-BE49-F238E27FC236}">
                <a16:creationId xmlns:a16="http://schemas.microsoft.com/office/drawing/2014/main" id="{EA4A2F46-C5CD-0241-BF90-F33AA4FBFD26}"/>
              </a:ext>
            </a:extLst>
          </p:cNvPr>
          <p:cNvSpPr txBox="1"/>
          <p:nvPr/>
        </p:nvSpPr>
        <p:spPr>
          <a:xfrm>
            <a:off x="0" y="0"/>
            <a:ext cx="9144000" cy="307777"/>
          </a:xfrm>
          <a:prstGeom prst="rect">
            <a:avLst/>
          </a:prstGeom>
          <a:noFill/>
        </p:spPr>
        <p:txBody>
          <a:bodyPr wrap="square" rtlCol="0">
            <a:spAutoFit/>
          </a:bodyPr>
          <a:lstStyle/>
          <a:p>
            <a:r>
              <a:rPr lang="en-GB" dirty="0"/>
              <a:t>Student ID: </a:t>
            </a:r>
            <a:r>
              <a:rPr lang="en" dirty="0"/>
              <a:t>1904439			Module: BMMB7012D</a:t>
            </a:r>
            <a:r>
              <a:rPr lang="en-GB" dirty="0"/>
              <a:t>			           21</a:t>
            </a:r>
            <a:r>
              <a:rPr lang="en-GB" baseline="30000" dirty="0"/>
              <a:t>st</a:t>
            </a:r>
            <a:r>
              <a:rPr lang="en-GB" dirty="0"/>
              <a:t> July 2020</a:t>
            </a:r>
            <a:endParaRPr lang="en" dirty="0"/>
          </a:p>
        </p:txBody>
      </p:sp>
    </p:spTree>
    <p:extLst>
      <p:ext uri="{BB962C8B-B14F-4D97-AF65-F5344CB8AC3E}">
        <p14:creationId xmlns:p14="http://schemas.microsoft.com/office/powerpoint/2010/main" val="540972200"/>
      </p:ext>
    </p:extLst>
  </p:cSld>
  <p:clrMapOvr>
    <a:masterClrMapping/>
  </p:clrMapOvr>
</p:sld>
</file>

<file path=ppt/theme/theme1.xml><?xml version="1.0" encoding="utf-8"?>
<a:theme xmlns:a="http://schemas.openxmlformats.org/drawingml/2006/main" name="Environmental Consulting">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5683</TotalTime>
  <Words>992</Words>
  <Application>Microsoft Macintosh PowerPoint</Application>
  <PresentationFormat>On-screen Show (16:9)</PresentationFormat>
  <Paragraphs>90</Paragraphs>
  <Slides>11</Slides>
  <Notes>11</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Open Sans</vt:lpstr>
      <vt:lpstr>Oswald</vt:lpstr>
      <vt:lpstr>Abadi</vt:lpstr>
      <vt:lpstr>Environmental Consulting</vt:lpstr>
      <vt:lpstr>Sustainable Marketing</vt:lpstr>
      <vt:lpstr>What is Sustainable Marketing?</vt:lpstr>
      <vt:lpstr>The Dimensions of Sustainable Marketing</vt:lpstr>
      <vt:lpstr>Importance of  Sustainable Marketing</vt:lpstr>
      <vt:lpstr>Challenges of  Sustainable Marketing</vt:lpstr>
      <vt:lpstr>How to overcome challenges of Sustainable Marketing</vt:lpstr>
      <vt:lpstr>How to overcome challenges of Sustainable Marketing</vt:lpstr>
      <vt:lpstr>Benefits of  Sustainable Marketing</vt:lpstr>
      <vt:lpstr>Conclusion</vt:lpstr>
      <vt:lpstr>Thanks!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Consulting</dc:title>
  <cp:lastModifiedBy>Navoda Karasinghe arachchi (1904439)</cp:lastModifiedBy>
  <cp:revision>34</cp:revision>
  <dcterms:modified xsi:type="dcterms:W3CDTF">2020-06-21T15:43:37Z</dcterms:modified>
</cp:coreProperties>
</file>