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1"/>
  </p:sldMasterIdLst>
  <p:notesMasterIdLst>
    <p:notesMasterId r:id="rId3"/>
  </p:notesMasterIdLst>
  <p:sldIdLst>
    <p:sldId id="256" r:id="rId2"/>
  </p:sldIdLst>
  <p:sldSz cx="9144000" cy="6858000" type="screen4x3"/>
  <p:notesSz cx="6858000" cy="9144000"/>
  <p:defaultTex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882" autoAdjust="0"/>
  </p:normalViewPr>
  <p:slideViewPr>
    <p:cSldViewPr snapToGrid="0">
      <p:cViewPr varScale="1">
        <p:scale>
          <a:sx n="72" d="100"/>
          <a:sy n="72" d="100"/>
        </p:scale>
        <p:origin x="264"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C8A80C8-50A7-4CC3-9885-5AFF03C8F852}" type="datetimeFigureOut">
              <a:rPr lang="en-US" smtClean="0"/>
              <a:pPr/>
              <a:t>5/15/2015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C576438-6346-47F6-A737-6F0D0286FB86}" type="slidenum">
              <a:rPr lang="en-GB" smtClean="0"/>
              <a:pPr/>
              <a:t>‹#›</a:t>
            </a:fld>
            <a:endParaRPr lang="en-GB"/>
          </a:p>
        </p:txBody>
      </p:sp>
    </p:spTree>
    <p:extLst>
      <p:ext uri="{BB962C8B-B14F-4D97-AF65-F5344CB8AC3E}">
        <p14:creationId xmlns:p14="http://schemas.microsoft.com/office/powerpoint/2010/main" val="13939465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pPr>
              <a:defRPr/>
            </a:pPr>
            <a:fld id="{92B46943-A522-44A0-AA89-FC1774BE7C92}" type="slidenum">
              <a:rPr lang="en-US" altLang="zh-CN" smtClean="0"/>
              <a:pPr>
                <a:defRPr/>
              </a:pPr>
              <a:t>‹#›</a:t>
            </a:fld>
            <a:endParaRPr lang="en-US" altLang="zh-C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pPr>
              <a:defRPr/>
            </a:pPr>
            <a:fld id="{729D8D22-BB2E-4C5E-B6BB-22EB27B8E87F}" type="slidenum">
              <a:rPr lang="en-US" altLang="zh-CN" smtClean="0"/>
              <a:pPr>
                <a:defRPr/>
              </a:pPr>
              <a:t>‹#›</a:t>
            </a:fld>
            <a:endParaRPr lang="en-US" altLang="zh-C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pPr>
              <a:defRPr/>
            </a:pPr>
            <a:fld id="{CADFECB9-8468-4217-AB80-91630E71464B}" type="slidenum">
              <a:rPr lang="en-US" altLang="zh-CN" smtClean="0"/>
              <a:pPr>
                <a:defRPr/>
              </a:pPr>
              <a:t>‹#›</a:t>
            </a:fld>
            <a:endParaRPr lang="en-US" altLang="zh-C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pPr>
              <a:defRPr/>
            </a:pPr>
            <a:fld id="{8C349DFA-D17A-408F-A9B9-5EAD8BBBCCD2}" type="slidenum">
              <a:rPr lang="en-US" altLang="zh-CN" smtClean="0"/>
              <a:pPr>
                <a:defRPr/>
              </a:pPr>
              <a:t>‹#›</a:t>
            </a:fld>
            <a:endParaRPr lang="en-US" altLang="zh-C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pPr>
              <a:defRPr/>
            </a:pPr>
            <a:fld id="{D390E47F-3F28-48DA-B214-03B3FE44635A}" type="slidenum">
              <a:rPr lang="en-US" altLang="zh-CN" smtClean="0"/>
              <a:pPr>
                <a:defRPr/>
              </a:pPr>
              <a:t>‹#›</a:t>
            </a:fld>
            <a:endParaRPr lang="en-US" altLang="zh-C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pPr>
              <a:defRPr/>
            </a:pPr>
            <a:fld id="{F88E87AE-9710-4B00-AABB-8F2F4953B9CE}" type="slidenum">
              <a:rPr lang="en-US" altLang="zh-CN" smtClean="0"/>
              <a:pPr>
                <a:defRPr/>
              </a:pPr>
              <a:t>‹#›</a:t>
            </a:fld>
            <a:endParaRPr lang="en-US" altLang="zh-C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74DB75E7-7623-4098-8BCD-2846159C16C0}" type="slidenum">
              <a:rPr lang="en-US" altLang="zh-CN" smtClean="0"/>
              <a:pPr>
                <a:defRPr/>
              </a:pPr>
              <a:t>‹#›</a:t>
            </a:fld>
            <a:endParaRPr lang="en-US" altLang="zh-C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pPr>
              <a:defRPr/>
            </a:pPr>
            <a:fld id="{B42D7946-AA5C-4DA8-BC2C-DEA296650563}" type="slidenum">
              <a:rPr lang="en-US" altLang="zh-CN" smtClean="0"/>
              <a:pPr>
                <a:defRPr/>
              </a:pPr>
              <a:t>‹#›</a:t>
            </a:fld>
            <a:endParaRPr lang="en-US" altLang="zh-C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pPr>
              <a:defRPr/>
            </a:pPr>
            <a:fld id="{223BE0E7-00EF-45E6-B94B-06241F820675}" type="slidenum">
              <a:rPr lang="en-US" altLang="zh-CN" smtClean="0"/>
              <a:pPr>
                <a:defRPr/>
              </a:pPr>
              <a:t>‹#›</a:t>
            </a:fld>
            <a:endParaRPr lang="en-US" altLang="zh-C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pPr>
              <a:defRPr/>
            </a:pPr>
            <a:fld id="{46F2AE2A-73F1-4FDD-B68F-C0625C7D3F39}" type="slidenum">
              <a:rPr lang="en-US" altLang="zh-CN" smtClean="0"/>
              <a:pPr>
                <a:defRPr/>
              </a:pPr>
              <a:t>‹#›</a:t>
            </a:fld>
            <a:endParaRPr lang="en-US" altLang="zh-C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pPr>
              <a:defRPr/>
            </a:pPr>
            <a:fld id="{548FE71A-CA92-4F2B-80FC-C11CA466A3B8}" type="slidenum">
              <a:rPr lang="en-US" altLang="zh-CN" smtClean="0"/>
              <a:pPr>
                <a:defRPr/>
              </a:pPr>
              <a:t>‹#›</a:t>
            </a:fld>
            <a:endParaRPr lang="en-US" altLang="zh-C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dirty="0" smtClean="0"/>
              <a:t>Click to edit Master text styles</a:t>
            </a:r>
          </a:p>
          <a:p>
            <a:pPr lvl="1" eaLnBrk="1" latinLnBrk="0" hangingPunct="1"/>
            <a:r>
              <a:rPr kumimoji="0" lang="en-US" dirty="0" smtClean="0"/>
              <a:t>Second level</a:t>
            </a:r>
          </a:p>
          <a:p>
            <a:pPr lvl="2" eaLnBrk="1" latinLnBrk="0" hangingPunct="1"/>
            <a:r>
              <a:rPr kumimoji="0" lang="en-US" dirty="0" smtClean="0"/>
              <a:t>Third level</a:t>
            </a:r>
          </a:p>
          <a:p>
            <a:pPr lvl="3" eaLnBrk="1" latinLnBrk="0" hangingPunct="1"/>
            <a:r>
              <a:rPr kumimoji="0" lang="en-US" dirty="0" smtClean="0"/>
              <a:t>Fourth level</a:t>
            </a:r>
          </a:p>
          <a:p>
            <a:pPr lvl="4" eaLnBrk="1" latinLnBrk="0" hangingPunct="1"/>
            <a:r>
              <a:rPr kumimoji="0" lang="en-US" dirty="0"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pPr>
              <a:defRPr/>
            </a:pPr>
            <a:fld id="{B6B896B6-5CB1-4C13-A60E-9B186566BB52}" type="slidenum">
              <a:rPr lang="en-US" altLang="zh-CN" smtClean="0"/>
              <a:pPr>
                <a:defRPr/>
              </a:pPr>
              <a:t>‹#›</a:t>
            </a:fld>
            <a:endParaRPr lang="en-US" altLang="zh-CN"/>
          </a:p>
        </p:txBody>
      </p:sp>
    </p:spTree>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4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0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0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smtClean="0"/>
              <a:t>In-class test</a:t>
            </a:r>
            <a:endParaRPr lang="en-GB" dirty="0"/>
          </a:p>
        </p:txBody>
      </p:sp>
      <p:sp>
        <p:nvSpPr>
          <p:cNvPr id="7" name="Content Placeholder 6"/>
          <p:cNvSpPr>
            <a:spLocks noGrp="1"/>
          </p:cNvSpPr>
          <p:nvPr>
            <p:ph idx="1"/>
          </p:nvPr>
        </p:nvSpPr>
        <p:spPr>
          <a:xfrm>
            <a:off x="457200" y="980728"/>
            <a:ext cx="8229600" cy="5877272"/>
          </a:xfrm>
        </p:spPr>
        <p:txBody>
          <a:bodyPr>
            <a:normAutofit/>
          </a:bodyPr>
          <a:lstStyle/>
          <a:p>
            <a:pPr marL="109728" indent="0">
              <a:buNone/>
            </a:pPr>
            <a:r>
              <a:rPr lang="en-GB" sz="2400" dirty="0" smtClean="0"/>
              <a:t>This is an in-class test under exam conditions</a:t>
            </a:r>
            <a:endParaRPr lang="en-GB" sz="2400" dirty="0"/>
          </a:p>
          <a:p>
            <a:pPr marL="402336" lvl="1" indent="0">
              <a:buNone/>
            </a:pPr>
            <a:r>
              <a:rPr lang="en-GB" sz="2000" dirty="0" smtClean="0"/>
              <a:t>You should not communicate with anyone apart from the lecturer during this test. You </a:t>
            </a:r>
            <a:r>
              <a:rPr lang="en-GB" sz="2000" dirty="0"/>
              <a:t>are not allowed to access any websites or online </a:t>
            </a:r>
            <a:r>
              <a:rPr lang="en-GB" sz="2000" dirty="0" smtClean="0"/>
              <a:t>materials. The </a:t>
            </a:r>
            <a:r>
              <a:rPr lang="en-GB" sz="2000" dirty="0"/>
              <a:t>computers </a:t>
            </a:r>
            <a:r>
              <a:rPr lang="en-GB" sz="2000" dirty="0" smtClean="0"/>
              <a:t>are running </a:t>
            </a:r>
            <a:r>
              <a:rPr lang="en-GB" sz="2000" dirty="0"/>
              <a:t>software in the background to monitor this.</a:t>
            </a:r>
          </a:p>
          <a:p>
            <a:pPr marL="109728" indent="0">
              <a:buNone/>
            </a:pPr>
            <a:endParaRPr lang="en-GB" sz="2400" dirty="0" smtClean="0"/>
          </a:p>
          <a:p>
            <a:pPr marL="109728" indent="0">
              <a:buNone/>
            </a:pPr>
            <a:r>
              <a:rPr lang="en-GB" sz="2400" dirty="0" smtClean="0"/>
              <a:t>Log into Moodle using one of the active machines</a:t>
            </a:r>
          </a:p>
          <a:p>
            <a:pPr marL="109728" indent="0">
              <a:buNone/>
            </a:pPr>
            <a:r>
              <a:rPr lang="en-GB" sz="2400" dirty="0" smtClean="0"/>
              <a:t>Access the Interaction Design module</a:t>
            </a:r>
          </a:p>
          <a:p>
            <a:pPr marL="109728" indent="0">
              <a:buNone/>
            </a:pPr>
            <a:r>
              <a:rPr lang="en-GB" sz="2400" dirty="0" smtClean="0"/>
              <a:t>Select the in-class test</a:t>
            </a:r>
          </a:p>
          <a:p>
            <a:pPr marL="402336" lvl="1" indent="0">
              <a:buNone/>
            </a:pPr>
            <a:r>
              <a:rPr lang="en-GB" sz="2000" dirty="0" smtClean="0"/>
              <a:t>You </a:t>
            </a:r>
            <a:r>
              <a:rPr lang="en-GB" sz="2000" dirty="0"/>
              <a:t>will be presented with 25 questions drawn at random from a large question bank, and will have 2 hours to complete the test. You may attempt the questions in any order, and may go back to questions already answered and change your answer at any time prior to submitting your answers. </a:t>
            </a:r>
            <a:endParaRPr lang="en-GB" sz="2000" dirty="0" smtClean="0"/>
          </a:p>
          <a:p>
            <a:pPr marL="109728" indent="0">
              <a:buNone/>
            </a:pPr>
            <a:r>
              <a:rPr lang="en-GB" sz="2400" dirty="0" smtClean="0"/>
              <a:t>Save and submit your answers</a:t>
            </a:r>
          </a:p>
          <a:p>
            <a:pPr marL="402336" lvl="1" indent="0">
              <a:buNone/>
            </a:pPr>
            <a:r>
              <a:rPr lang="en-GB" sz="2000" dirty="0" smtClean="0"/>
              <a:t>Once your answers are submitted you should leave the </a:t>
            </a:r>
            <a:r>
              <a:rPr lang="en-GB" sz="2000" smtClean="0"/>
              <a:t>lab quietly.</a:t>
            </a:r>
            <a:endParaRPr lang="en-GB" sz="2000" dirty="0"/>
          </a:p>
        </p:txBody>
      </p:sp>
    </p:spTree>
    <p:extLst>
      <p:ext uri="{BB962C8B-B14F-4D97-AF65-F5344CB8AC3E}">
        <p14:creationId xmlns:p14="http://schemas.microsoft.com/office/powerpoint/2010/main" val="895460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1430</TotalTime>
  <Words>139</Words>
  <Application>Microsoft Office PowerPoint</Application>
  <PresentationFormat>On-screen Show (4:3)</PresentationFormat>
  <Paragraphs>10</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宋体</vt:lpstr>
      <vt:lpstr>Arial</vt:lpstr>
      <vt:lpstr>Calibri</vt:lpstr>
      <vt:lpstr>Georgia</vt:lpstr>
      <vt:lpstr>Trebuchet MS</vt:lpstr>
      <vt:lpstr>Wingdings 2</vt:lpstr>
      <vt:lpstr>Nik2013</vt:lpstr>
      <vt:lpstr>In-class test</vt:lpstr>
    </vt:vector>
  </TitlesOfParts>
  <Company>Swansea Institute of Higher Education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fad-rp1</dc:creator>
  <cp:lastModifiedBy>Nik Whitehead</cp:lastModifiedBy>
  <cp:revision>177</cp:revision>
  <dcterms:created xsi:type="dcterms:W3CDTF">2009-09-29T11:00:00Z</dcterms:created>
  <dcterms:modified xsi:type="dcterms:W3CDTF">2015-05-15T09:42:09Z</dcterms:modified>
</cp:coreProperties>
</file>