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7" r:id="rId5"/>
    <p:sldId id="256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D2F740D-3116-4825-9098-2E1DCE950244}" v="1" dt="2026-04-19T19:18:52.6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018" autoAdjust="0"/>
    <p:restoredTop sz="94660"/>
  </p:normalViewPr>
  <p:slideViewPr>
    <p:cSldViewPr snapToGrid="0">
      <p:cViewPr varScale="1">
        <p:scale>
          <a:sx n="69" d="100"/>
          <a:sy n="69" d="100"/>
        </p:scale>
        <p:origin x="82" y="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97D04-864D-3831-D198-0A8CC8B16D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7C5024-B54A-5B6A-EC02-343103E587C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513D88-E1CD-F971-775A-BA6EA59C6B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78CE52-E313-485E-80EB-595CF4B60112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6F8DAC-F3E8-F9CD-4F9F-EF3C42955F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5E24C7-F5CD-8E90-7085-03736FF1A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0A665-44FD-4ACC-9F4A-7410DB7622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0126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A49042-16D8-A924-9DB5-882AA57F29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A65C93-C1F3-A3BD-CF29-00D4944269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B16E47-4DF1-0D6C-ACA8-E9502E9199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78CE52-E313-485E-80EB-595CF4B60112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E95424-5481-DA28-F75F-B27C7797E3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50A87A-911F-D719-8F28-1E94010B99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0A665-44FD-4ACC-9F4A-7410DB7622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2375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93689-0F12-29F0-EF83-9598ABE489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7C4D9F-DBE1-69B2-79E6-FBE615920B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C1EBD6-0858-F433-6CBD-1B64E04EC8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78CE52-E313-485E-80EB-595CF4B60112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27BFDE-16DB-E593-1EBA-BD2051E207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D07711-0DEC-A8A4-2FEC-C878771047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0A665-44FD-4ACC-9F4A-7410DB7622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50908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765216-C596-ED92-36BC-B070B76A56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B5D8F6-5D95-2E67-7CA2-7AAECEC2E9E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BE1A9A-9C81-B457-3D67-0567BBD6187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E4CAAF-41ED-FF4D-A94F-1B1D376BA5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78CE52-E313-485E-80EB-595CF4B60112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D1EE28-5AF9-26BE-2D7B-365CA0890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00AC3D-1689-048E-E492-73F855253C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0A665-44FD-4ACC-9F4A-7410DB7622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55593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20CD35-2858-CFD6-C42C-5969AF4DD7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9CF770-3F42-4B86-2702-7B3A662821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B86510-5DF4-AB59-A922-04764DDA26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30C8A01-0D57-45E5-1DC5-7968F781337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1F35DC4-4594-240F-AC29-AE0EE74A64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0CF804C-0170-FABB-DE2E-8B8D0AB8DC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78CE52-E313-485E-80EB-595CF4B60112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C9EFA97-EA96-9B9B-92A9-F5EAF2399C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F62F5B4-81AD-578E-9C3D-86E49C5F7C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0A665-44FD-4ACC-9F4A-7410DB7622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93217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FEFE2-E558-CE7B-E219-D596738B94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1FE2F38-9725-421E-39D1-665604908A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78CE52-E313-485E-80EB-595CF4B60112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FE97821-0C1F-7C11-DE8B-FA34A9E557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81BB96-C68A-BA0C-292D-E61562A933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0A665-44FD-4ACC-9F4A-7410DB7622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57605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6FFB71A-1A98-354C-525F-8DC4FAEDA8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78CE52-E313-485E-80EB-595CF4B60112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0EECC3-8321-5282-5BAA-BD78954508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E5D251-554B-E3F9-69A7-4F113E3B13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0A665-44FD-4ACC-9F4A-7410DB7622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748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21CA16-A4BC-BBF5-B7E1-0FA4048A7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C658C9-AC2C-13D0-0A28-98F72552FE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A269AC-5BB4-F50D-87F0-6648FB0BE7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6EB51E-F626-B70A-BCE6-39C2E9D245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78CE52-E313-485E-80EB-595CF4B60112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609FC0-42D6-B1EA-316F-7C999898A6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284D7D-FCAB-25D6-39F2-AD22F09292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0A665-44FD-4ACC-9F4A-7410DB7622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13761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92EA6F-21AF-4304-9244-40BFC9A76B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E79843-04CF-8B3C-E68F-CDF7FA1CF5B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B613DEB-DDF6-34EB-E21D-E417AFC704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B90229-0623-0C7A-71D2-CAB319576F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78CE52-E313-485E-80EB-595CF4B60112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BFC061-7D98-6A22-A8A6-9F981889A3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11FA5-7179-54F2-79B6-5E39F4B85A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0A665-44FD-4ACC-9F4A-7410DB7622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7570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65EBA6-717B-0CA5-3D32-D0FF806B6A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8D6312D-027A-5A8E-8305-528385DFEC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199519-A0C5-9025-13DC-2965FE34B1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78CE52-E313-485E-80EB-595CF4B60112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31D164-0029-268D-D1F3-19F85DBD7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5FE85B-6622-C665-7CD0-3D3536CFC4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0A665-44FD-4ACC-9F4A-7410DB7622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9409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E4FE6C2-BE60-EBD6-1948-8C5C0D35435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9ADD67-B288-8300-1EB0-9C9259DDD3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1C950E-C202-162A-E2B7-E42B0D1CEE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78CE52-E313-485E-80EB-595CF4B60112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FD7010-0C8E-CE74-90B0-534EAE0F93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56C543-EFDA-27B1-7545-BE0F260519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0A665-44FD-4ACC-9F4A-7410DB7622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34961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6E7D49D-682D-3FA3-8E7E-37373D820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42A39F-2965-35CF-D082-DD9929D017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A0FD0D-74CA-41DB-C544-ACD7B61E7B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878CE52-E313-485E-80EB-595CF4B60112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544ABF-D3EB-F5BC-A46D-A88E5884EDD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F2F80A-9873-5360-4FAE-2A79D69FC6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EA0A665-44FD-4ACC-9F4A-7410DB7622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37105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8857A74-F004-6D6A-18B1-F7B49B130AE0}"/>
              </a:ext>
            </a:extLst>
          </p:cNvPr>
          <p:cNvSpPr txBox="1"/>
          <p:nvPr/>
        </p:nvSpPr>
        <p:spPr>
          <a:xfrm>
            <a:off x="390293" y="557561"/>
            <a:ext cx="114969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Group video, contemporary challenges, making a difference ECIE4010   compiled by Lisa, Nyah and Becky</a:t>
            </a:r>
          </a:p>
          <a:p>
            <a:r>
              <a:rPr lang="en-GB" dirty="0"/>
              <a:t>This presentation is about climate change, and how we can all </a:t>
            </a:r>
            <a:r>
              <a:rPr lang="en-GB"/>
              <a:t>play our part.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23722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VID-20260419-WA0004">
            <a:hlinkClick r:id="" action="ppaction://media"/>
            <a:extLst>
              <a:ext uri="{FF2B5EF4-FFF2-40B4-BE49-F238E27FC236}">
                <a16:creationId xmlns:a16="http://schemas.microsoft.com/office/drawing/2014/main" id="{5931EF74-3B92-7091-A4B9-47A8F3D8DDF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52295" y="0"/>
            <a:ext cx="12299436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9339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442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9" ma:contentTypeDescription="Create a new document." ma:contentTypeScope="" ma:versionID="8b68f078f0f89c375ed6d4cf93df2a97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2add98bd8b7a83f2cb26fdf200ed21f2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3:MediaServiceBillingMetadata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BillingMetadata" ma:index="13" nillable="true" ma:displayName="MediaServiceBillingMetadata" ma:hidden="true" ma:internalName="MediaServiceBillingMetadata" ma:readOnly="true">
      <xsd:simpleType>
        <xsd:restriction base="dms:Note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42ADDD9-87CE-4955-A392-FAD0088FC664}">
  <ds:schemaRefs>
    <ds:schemaRef ds:uri="http://purl.org/dc/dcmitype/"/>
    <ds:schemaRef ds:uri="http://purl.org/dc/elements/1.1/"/>
    <ds:schemaRef ds:uri="http://schemas.openxmlformats.org/package/2006/metadata/core-properties"/>
    <ds:schemaRef ds:uri="http://schemas.microsoft.com/office/2006/documentManagement/types"/>
    <ds:schemaRef ds:uri="http://purl.org/dc/terms/"/>
    <ds:schemaRef ds:uri="http://www.w3.org/XML/1998/namespace"/>
    <ds:schemaRef ds:uri="http://schemas.microsoft.com/office/infopath/2007/PartnerControls"/>
    <ds:schemaRef ds:uri="b4f9f7ee-5770-4a14-8925-17f3d16e50b7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BDF966EC-F13A-45DF-B721-C3C9812EB32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7F45538-84AF-461F-8A27-EDF5A85AA70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33</Words>
  <Application>Microsoft Office PowerPoint</Application>
  <PresentationFormat>Widescreen</PresentationFormat>
  <Paragraphs>2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Aptos</vt:lpstr>
      <vt:lpstr>Aptos Display</vt:lpstr>
      <vt:lpstr>Arial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lisa Mcmahon</dc:creator>
  <cp:lastModifiedBy>Lisa McMahon (2516786)</cp:lastModifiedBy>
  <cp:revision>2</cp:revision>
  <dcterms:created xsi:type="dcterms:W3CDTF">2026-04-19T19:06:46Z</dcterms:created>
  <dcterms:modified xsi:type="dcterms:W3CDTF">2026-04-19T19:21:54Z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