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56" r:id="rId5"/>
    <p:sldId id="260" r:id="rId6"/>
    <p:sldId id="261" r:id="rId7"/>
    <p:sldId id="262" r:id="rId8"/>
    <p:sldId id="263" r:id="rId9"/>
    <p:sldId id="264"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1FD2D3-910E-4D6A-8B51-526C6F31DA83}" v="1980" dt="2024-11-11T16:47:06.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56" autoAdjust="0"/>
    <p:restoredTop sz="63709" autoAdjust="0"/>
  </p:normalViewPr>
  <p:slideViewPr>
    <p:cSldViewPr snapToGrid="0">
      <p:cViewPr varScale="1">
        <p:scale>
          <a:sx n="65" d="100"/>
          <a:sy n="65"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llt Elias (Hywel Dda UHB- Therapy Assistant Practitioner)" userId="e0557363-1627-4f0e-96b0-993fd4755ca1" providerId="ADAL" clId="{191FD2D3-910E-4D6A-8B51-526C6F31DA83}"/>
    <pc:docChg chg="undo redo custSel addSld delSld modSld sldOrd">
      <pc:chgData name="Gerallt Elias (Hywel Dda UHB- Therapy Assistant Practitioner)" userId="e0557363-1627-4f0e-96b0-993fd4755ca1" providerId="ADAL" clId="{191FD2D3-910E-4D6A-8B51-526C6F31DA83}" dt="2024-11-11T16:47:07.527" v="5501" actId="20577"/>
      <pc:docMkLst>
        <pc:docMk/>
      </pc:docMkLst>
      <pc:sldChg chg="addSp delSp modSp mod modTransition setBg delAnim modAnim delDesignElem">
        <pc:chgData name="Gerallt Elias (Hywel Dda UHB- Therapy Assistant Practitioner)" userId="e0557363-1627-4f0e-96b0-993fd4755ca1" providerId="ADAL" clId="{191FD2D3-910E-4D6A-8B51-526C6F31DA83}" dt="2024-11-11T16:39:47.566" v="5498"/>
        <pc:sldMkLst>
          <pc:docMk/>
          <pc:sldMk cId="1386008515" sldId="256"/>
        </pc:sldMkLst>
        <pc:spChg chg="mod">
          <ac:chgData name="Gerallt Elias (Hywel Dda UHB- Therapy Assistant Practitioner)" userId="e0557363-1627-4f0e-96b0-993fd4755ca1" providerId="ADAL" clId="{191FD2D3-910E-4D6A-8B51-526C6F31DA83}" dt="2024-11-07T20:37:28.602" v="4373" actId="208"/>
          <ac:spMkLst>
            <pc:docMk/>
            <pc:sldMk cId="1386008515" sldId="256"/>
            <ac:spMk id="2" creationId="{0F3237DB-9850-CD3C-522B-01C3DFCA6A7E}"/>
          </ac:spMkLst>
        </pc:spChg>
        <pc:spChg chg="mod">
          <ac:chgData name="Gerallt Elias (Hywel Dda UHB- Therapy Assistant Practitioner)" userId="e0557363-1627-4f0e-96b0-993fd4755ca1" providerId="ADAL" clId="{191FD2D3-910E-4D6A-8B51-526C6F31DA83}" dt="2024-11-07T21:41:17.264" v="4403" actId="20577"/>
          <ac:spMkLst>
            <pc:docMk/>
            <pc:sldMk cId="1386008515" sldId="256"/>
            <ac:spMk id="3" creationId="{D551AE69-EE86-F463-379E-A20C03FEBAA7}"/>
          </ac:spMkLst>
        </pc:spChg>
        <pc:spChg chg="mod">
          <ac:chgData name="Gerallt Elias (Hywel Dda UHB- Therapy Assistant Practitioner)" userId="e0557363-1627-4f0e-96b0-993fd4755ca1" providerId="ADAL" clId="{191FD2D3-910E-4D6A-8B51-526C6F31DA83}" dt="2024-11-05T13:45:27.607" v="346" actId="14100"/>
          <ac:spMkLst>
            <pc:docMk/>
            <pc:sldMk cId="1386008515" sldId="256"/>
            <ac:spMk id="4" creationId="{D744DACE-AD7E-FCF2-B6FE-99F5F54D8DED}"/>
          </ac:spMkLst>
        </pc:spChg>
        <pc:spChg chg="del">
          <ac:chgData name="Gerallt Elias (Hywel Dda UHB- Therapy Assistant Practitioner)" userId="e0557363-1627-4f0e-96b0-993fd4755ca1" providerId="ADAL" clId="{191FD2D3-910E-4D6A-8B51-526C6F31DA83}" dt="2024-11-05T12:57:30.287" v="29"/>
          <ac:spMkLst>
            <pc:docMk/>
            <pc:sldMk cId="1386008515" sldId="256"/>
            <ac:spMk id="1051" creationId="{06DA9DF9-31F7-4056-B42E-878CC92417B8}"/>
          </ac:spMkLst>
        </pc:spChg>
        <pc:picChg chg="add del mod">
          <ac:chgData name="Gerallt Elias (Hywel Dda UHB- Therapy Assistant Practitioner)" userId="e0557363-1627-4f0e-96b0-993fd4755ca1" providerId="ADAL" clId="{191FD2D3-910E-4D6A-8B51-526C6F31DA83}" dt="2024-11-11T16:39:24.225" v="5495"/>
          <ac:picMkLst>
            <pc:docMk/>
            <pc:sldMk cId="1386008515" sldId="256"/>
            <ac:picMk id="7" creationId="{6563F55E-32B4-3EB2-7767-25E34D928D00}"/>
          </ac:picMkLst>
        </pc:picChg>
        <pc:picChg chg="add del mod ord">
          <ac:chgData name="Gerallt Elias (Hywel Dda UHB- Therapy Assistant Practitioner)" userId="e0557363-1627-4f0e-96b0-993fd4755ca1" providerId="ADAL" clId="{191FD2D3-910E-4D6A-8B51-526C6F31DA83}" dt="2024-11-11T16:39:35.041" v="5496"/>
          <ac:picMkLst>
            <pc:docMk/>
            <pc:sldMk cId="1386008515" sldId="256"/>
            <ac:picMk id="10" creationId="{3C49AC93-D473-38D1-64D7-7314930640E3}"/>
          </ac:picMkLst>
        </pc:picChg>
        <pc:picChg chg="add del mod">
          <ac:chgData name="Gerallt Elias (Hywel Dda UHB- Therapy Assistant Practitioner)" userId="e0557363-1627-4f0e-96b0-993fd4755ca1" providerId="ADAL" clId="{191FD2D3-910E-4D6A-8B51-526C6F31DA83}" dt="2024-11-11T16:39:40.562" v="5497" actId="478"/>
          <ac:picMkLst>
            <pc:docMk/>
            <pc:sldMk cId="1386008515" sldId="256"/>
            <ac:picMk id="11" creationId="{7407AB40-B439-DDE3-90A2-ED53FD33140C}"/>
          </ac:picMkLst>
        </pc:picChg>
      </pc:sldChg>
      <pc:sldChg chg="addSp delSp modSp del mod modAnim delDesignElem">
        <pc:chgData name="Gerallt Elias (Hywel Dda UHB- Therapy Assistant Practitioner)" userId="e0557363-1627-4f0e-96b0-993fd4755ca1" providerId="ADAL" clId="{191FD2D3-910E-4D6A-8B51-526C6F31DA83}" dt="2024-11-07T21:44:35.447" v="4404" actId="2696"/>
        <pc:sldMkLst>
          <pc:docMk/>
          <pc:sldMk cId="2935256024" sldId="257"/>
        </pc:sldMkLst>
        <pc:spChg chg="add del mod">
          <ac:chgData name="Gerallt Elias (Hywel Dda UHB- Therapy Assistant Practitioner)" userId="e0557363-1627-4f0e-96b0-993fd4755ca1" providerId="ADAL" clId="{191FD2D3-910E-4D6A-8B51-526C6F31DA83}" dt="2024-11-07T19:57:34.641" v="4139" actId="478"/>
          <ac:spMkLst>
            <pc:docMk/>
            <pc:sldMk cId="2935256024" sldId="257"/>
            <ac:spMk id="2" creationId="{FDC28FBC-9F59-F550-A199-FBA085F1DF7C}"/>
          </ac:spMkLst>
        </pc:spChg>
        <pc:spChg chg="del">
          <ac:chgData name="Gerallt Elias (Hywel Dda UHB- Therapy Assistant Practitioner)" userId="e0557363-1627-4f0e-96b0-993fd4755ca1" providerId="ADAL" clId="{191FD2D3-910E-4D6A-8B51-526C6F31DA83}" dt="2024-11-05T12:57:30.287" v="29"/>
          <ac:spMkLst>
            <pc:docMk/>
            <pc:sldMk cId="2935256024" sldId="257"/>
            <ac:spMk id="106" creationId="{D009D6D5-DAC2-4A8B-A17A-E206B9012D09}"/>
          </ac:spMkLst>
        </pc:spChg>
        <pc:graphicFrameChg chg="mod">
          <ac:chgData name="Gerallt Elias (Hywel Dda UHB- Therapy Assistant Practitioner)" userId="e0557363-1627-4f0e-96b0-993fd4755ca1" providerId="ADAL" clId="{191FD2D3-910E-4D6A-8B51-526C6F31DA83}" dt="2024-11-07T21:38:10.251" v="4397" actId="20577"/>
          <ac:graphicFrameMkLst>
            <pc:docMk/>
            <pc:sldMk cId="2935256024" sldId="257"/>
            <ac:graphicFrameMk id="60" creationId="{8C9329C4-82A0-AA76-C7C8-0010A3AE553D}"/>
          </ac:graphicFrameMkLst>
        </pc:graphicFrameChg>
        <pc:picChg chg="add del mod">
          <ac:chgData name="Gerallt Elias (Hywel Dda UHB- Therapy Assistant Practitioner)" userId="e0557363-1627-4f0e-96b0-993fd4755ca1" providerId="ADAL" clId="{191FD2D3-910E-4D6A-8B51-526C6F31DA83}" dt="2024-11-07T20:40:40.566" v="4379" actId="1076"/>
          <ac:picMkLst>
            <pc:docMk/>
            <pc:sldMk cId="2935256024" sldId="257"/>
            <ac:picMk id="9" creationId="{8374C00B-4D35-826B-F2DE-4DB27F3367DC}"/>
          </ac:picMkLst>
        </pc:picChg>
        <pc:picChg chg="add del mod">
          <ac:chgData name="Gerallt Elias (Hywel Dda UHB- Therapy Assistant Practitioner)" userId="e0557363-1627-4f0e-96b0-993fd4755ca1" providerId="ADAL" clId="{191FD2D3-910E-4D6A-8B51-526C6F31DA83}" dt="2024-11-07T20:40:40.566" v="4379" actId="1076"/>
          <ac:picMkLst>
            <pc:docMk/>
            <pc:sldMk cId="2935256024" sldId="257"/>
            <ac:picMk id="1026" creationId="{B6E13940-857C-955E-3CD5-670B03CF71EC}"/>
          </ac:picMkLst>
        </pc:picChg>
        <pc:picChg chg="add">
          <ac:chgData name="Gerallt Elias (Hywel Dda UHB- Therapy Assistant Practitioner)" userId="e0557363-1627-4f0e-96b0-993fd4755ca1" providerId="ADAL" clId="{191FD2D3-910E-4D6A-8B51-526C6F31DA83}" dt="2024-11-07T20:40:26.327" v="4377"/>
          <ac:picMkLst>
            <pc:docMk/>
            <pc:sldMk cId="2935256024" sldId="257"/>
            <ac:picMk id="1028" creationId="{67F3ED3B-EC4D-EE55-CB81-9EDA13F1F4B0}"/>
          </ac:picMkLst>
        </pc:picChg>
        <pc:picChg chg="add del">
          <ac:chgData name="Gerallt Elias (Hywel Dda UHB- Therapy Assistant Practitioner)" userId="e0557363-1627-4f0e-96b0-993fd4755ca1" providerId="ADAL" clId="{191FD2D3-910E-4D6A-8B51-526C6F31DA83}" dt="2024-11-05T13:47:44.042" v="359" actId="478"/>
          <ac:picMkLst>
            <pc:docMk/>
            <pc:sldMk cId="2935256024" sldId="257"/>
            <ac:picMk id="2052" creationId="{0B120557-D10D-0323-F69F-2CDF3197098F}"/>
          </ac:picMkLst>
        </pc:picChg>
        <pc:picChg chg="add mod">
          <ac:chgData name="Gerallt Elias (Hywel Dda UHB- Therapy Assistant Practitioner)" userId="e0557363-1627-4f0e-96b0-993fd4755ca1" providerId="ADAL" clId="{191FD2D3-910E-4D6A-8B51-526C6F31DA83}" dt="2024-11-05T13:47:42.923" v="358" actId="1076"/>
          <ac:picMkLst>
            <pc:docMk/>
            <pc:sldMk cId="2935256024" sldId="257"/>
            <ac:picMk id="2054" creationId="{1A8E23FC-B24E-304C-8C7A-7319EB1606A2}"/>
          </ac:picMkLst>
        </pc:picChg>
      </pc:sldChg>
      <pc:sldChg chg="addSp delSp modSp del mod ord modTransition setBg modAnim setClrOvrMap delDesignElem">
        <pc:chgData name="Gerallt Elias (Hywel Dda UHB- Therapy Assistant Practitioner)" userId="e0557363-1627-4f0e-96b0-993fd4755ca1" providerId="ADAL" clId="{191FD2D3-910E-4D6A-8B51-526C6F31DA83}" dt="2024-11-11T16:41:32.315" v="5499" actId="2696"/>
        <pc:sldMkLst>
          <pc:docMk/>
          <pc:sldMk cId="1544201367" sldId="258"/>
        </pc:sldMkLst>
        <pc:spChg chg="mod ord">
          <ac:chgData name="Gerallt Elias (Hywel Dda UHB- Therapy Assistant Practitioner)" userId="e0557363-1627-4f0e-96b0-993fd4755ca1" providerId="ADAL" clId="{191FD2D3-910E-4D6A-8B51-526C6F31DA83}" dt="2024-11-11T16:18:38.124" v="5452" actId="26606"/>
          <ac:spMkLst>
            <pc:docMk/>
            <pc:sldMk cId="1544201367" sldId="258"/>
            <ac:spMk id="2" creationId="{3FDE91EE-81C9-85BB-7C2D-FFE376A9860D}"/>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76" creationId="{9325F979-D3F9-4926-81B7-7ACCB31A501B}"/>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79" creationId="{1B5D6631-F74B-410E-B60D-7C97D6D770D9}"/>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81" creationId="{6F300CB1-0412-47A2-BA30-07135C98E785}"/>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83" creationId="{C1AC820A-F7A7-46F3-933A-2CCC7201D3BA}"/>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85" creationId="{8DAFCA3D-277C-4C06-BC17-5108F3A7009F}"/>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92" creationId="{6F40FBDA-CEB1-40F0-9AB9-BD9C402D70FE}"/>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94" creationId="{0344D4FE-ABEF-4230-9E4E-AD5782FC78AC}"/>
          </ac:spMkLst>
        </pc:spChg>
        <pc:spChg chg="del">
          <ac:chgData name="Gerallt Elias (Hywel Dda UHB- Therapy Assistant Practitioner)" userId="e0557363-1627-4f0e-96b0-993fd4755ca1" providerId="ADAL" clId="{191FD2D3-910E-4D6A-8B51-526C6F31DA83}" dt="2024-11-05T12:57:30.287" v="29"/>
          <ac:spMkLst>
            <pc:docMk/>
            <pc:sldMk cId="1544201367" sldId="258"/>
            <ac:spMk id="3096" creationId="{06DA9DF9-31F7-4056-B42E-878CC92417B8}"/>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099" creationId="{3A8C6BC2-E9E2-4780-8A41-064073CD436B}"/>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01" creationId="{E70450CF-22E9-4B1D-B146-30FEE770C400}"/>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03" creationId="{80238079-1F65-476A-BC6C-F2D3BD2683BA}"/>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05" creationId="{3740C935-D2D3-4F63-A4DA-CD768BB3F409}"/>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12" creationId="{37B80A51-3224-4134-8413-79708750D8C1}"/>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14" creationId="{92C6BB88-5524-41E6-8092-5F71A0FE401B}"/>
          </ac:spMkLst>
        </pc:spChg>
        <pc:spChg chg="add del">
          <ac:chgData name="Gerallt Elias (Hywel Dda UHB- Therapy Assistant Practitioner)" userId="e0557363-1627-4f0e-96b0-993fd4755ca1" providerId="ADAL" clId="{191FD2D3-910E-4D6A-8B51-526C6F31DA83}" dt="2024-11-11T16:18:38.124" v="5452" actId="26606"/>
          <ac:spMkLst>
            <pc:docMk/>
            <pc:sldMk cId="1544201367" sldId="258"/>
            <ac:spMk id="3116" creationId="{3CA1C36C-0CCE-4EF8-B411-E7A8258011FA}"/>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21" creationId="{3A8C6BC2-E9E2-4780-8A41-064073CD436B}"/>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23" creationId="{E70450CF-22E9-4B1D-B146-30FEE770C400}"/>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25" creationId="{80238079-1F65-476A-BC6C-F2D3BD2683BA}"/>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27" creationId="{3740C935-D2D3-4F63-A4DA-CD768BB3F409}"/>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34" creationId="{37B80A51-3224-4134-8413-79708750D8C1}"/>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36" creationId="{92C6BB88-5524-41E6-8092-5F71A0FE401B}"/>
          </ac:spMkLst>
        </pc:spChg>
        <pc:spChg chg="add del">
          <ac:chgData name="Gerallt Elias (Hywel Dda UHB- Therapy Assistant Practitioner)" userId="e0557363-1627-4f0e-96b0-993fd4755ca1" providerId="ADAL" clId="{191FD2D3-910E-4D6A-8B51-526C6F31DA83}" dt="2024-11-11T16:18:28.786" v="5446" actId="26606"/>
          <ac:spMkLst>
            <pc:docMk/>
            <pc:sldMk cId="1544201367" sldId="258"/>
            <ac:spMk id="3138" creationId="{3CA1C36C-0CCE-4EF8-B411-E7A8258011FA}"/>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1" creationId="{1B5D6631-F74B-410E-B60D-7C97D6D770D9}"/>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3" creationId="{6F300CB1-0412-47A2-BA30-07135C98E785}"/>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5" creationId="{C1AC820A-F7A7-46F3-933A-2CCC7201D3BA}"/>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6" creationId="{8DAFCA3D-277C-4C06-BC17-5108F3A7009F}"/>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8" creationId="{C4DAE230-71F7-4B5D-8884-60E4F7DD111F}"/>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49" creationId="{75B2E110-E151-4703-8A63-49ABA9BB73F7}"/>
          </ac:spMkLst>
        </pc:spChg>
        <pc:spChg chg="add del">
          <ac:chgData name="Gerallt Elias (Hywel Dda UHB- Therapy Assistant Practitioner)" userId="e0557363-1627-4f0e-96b0-993fd4755ca1" providerId="ADAL" clId="{191FD2D3-910E-4D6A-8B51-526C6F31DA83}" dt="2024-11-11T16:18:33.496" v="5448" actId="26606"/>
          <ac:spMkLst>
            <pc:docMk/>
            <pc:sldMk cId="1544201367" sldId="258"/>
            <ac:spMk id="3150" creationId="{8E5A367F-2C45-4F9B-8882-C2B98DF822EF}"/>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2" creationId="{3A8C6BC2-E9E2-4780-8A41-064073CD436B}"/>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3" creationId="{E70450CF-22E9-4B1D-B146-30FEE770C400}"/>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4" creationId="{80238079-1F65-476A-BC6C-F2D3BD2683BA}"/>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5" creationId="{3740C935-D2D3-4F63-A4DA-CD768BB3F409}"/>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7" creationId="{37B80A51-3224-4134-8413-79708750D8C1}"/>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8" creationId="{92C6BB88-5524-41E6-8092-5F71A0FE401B}"/>
          </ac:spMkLst>
        </pc:spChg>
        <pc:spChg chg="add del">
          <ac:chgData name="Gerallt Elias (Hywel Dda UHB- Therapy Assistant Practitioner)" userId="e0557363-1627-4f0e-96b0-993fd4755ca1" providerId="ADAL" clId="{191FD2D3-910E-4D6A-8B51-526C6F31DA83}" dt="2024-11-11T16:18:36.806" v="5450" actId="26606"/>
          <ac:spMkLst>
            <pc:docMk/>
            <pc:sldMk cId="1544201367" sldId="258"/>
            <ac:spMk id="3159" creationId="{3CA1C36C-0CCE-4EF8-B411-E7A8258011FA}"/>
          </ac:spMkLst>
        </pc:spChg>
        <pc:grpChg chg="add del">
          <ac:chgData name="Gerallt Elias (Hywel Dda UHB- Therapy Assistant Practitioner)" userId="e0557363-1627-4f0e-96b0-993fd4755ca1" providerId="ADAL" clId="{191FD2D3-910E-4D6A-8B51-526C6F31DA83}" dt="2024-11-11T16:18:38.124" v="5452" actId="26606"/>
          <ac:grpSpMkLst>
            <pc:docMk/>
            <pc:sldMk cId="1544201367" sldId="258"/>
            <ac:grpSpMk id="3087" creationId="{5457DF47-900A-447E-9B61-2B94B7495069}"/>
          </ac:grpSpMkLst>
        </pc:grpChg>
        <pc:grpChg chg="add del">
          <ac:chgData name="Gerallt Elias (Hywel Dda UHB- Therapy Assistant Practitioner)" userId="e0557363-1627-4f0e-96b0-993fd4755ca1" providerId="ADAL" clId="{191FD2D3-910E-4D6A-8B51-526C6F31DA83}" dt="2024-11-11T16:18:38.124" v="5452" actId="26606"/>
          <ac:grpSpMkLst>
            <pc:docMk/>
            <pc:sldMk cId="1544201367" sldId="258"/>
            <ac:grpSpMk id="3107" creationId="{BE8D8045-0F80-4964-B591-0D599AB42DAF}"/>
          </ac:grpSpMkLst>
        </pc:grpChg>
        <pc:grpChg chg="add del">
          <ac:chgData name="Gerallt Elias (Hywel Dda UHB- Therapy Assistant Practitioner)" userId="e0557363-1627-4f0e-96b0-993fd4755ca1" providerId="ADAL" clId="{191FD2D3-910E-4D6A-8B51-526C6F31DA83}" dt="2024-11-11T16:18:28.786" v="5446" actId="26606"/>
          <ac:grpSpMkLst>
            <pc:docMk/>
            <pc:sldMk cId="1544201367" sldId="258"/>
            <ac:grpSpMk id="3129" creationId="{BE8D8045-0F80-4964-B591-0D599AB42DAF}"/>
          </ac:grpSpMkLst>
        </pc:grpChg>
        <pc:grpChg chg="add del">
          <ac:chgData name="Gerallt Elias (Hywel Dda UHB- Therapy Assistant Practitioner)" userId="e0557363-1627-4f0e-96b0-993fd4755ca1" providerId="ADAL" clId="{191FD2D3-910E-4D6A-8B51-526C6F31DA83}" dt="2024-11-11T16:18:33.496" v="5448" actId="26606"/>
          <ac:grpSpMkLst>
            <pc:docMk/>
            <pc:sldMk cId="1544201367" sldId="258"/>
            <ac:grpSpMk id="3147" creationId="{5457DF47-900A-447E-9B61-2B94B7495069}"/>
          </ac:grpSpMkLst>
        </pc:grpChg>
        <pc:grpChg chg="add del">
          <ac:chgData name="Gerallt Elias (Hywel Dda UHB- Therapy Assistant Practitioner)" userId="e0557363-1627-4f0e-96b0-993fd4755ca1" providerId="ADAL" clId="{191FD2D3-910E-4D6A-8B51-526C6F31DA83}" dt="2024-11-11T16:18:36.806" v="5450" actId="26606"/>
          <ac:grpSpMkLst>
            <pc:docMk/>
            <pc:sldMk cId="1544201367" sldId="258"/>
            <ac:grpSpMk id="3156" creationId="{BE8D8045-0F80-4964-B591-0D599AB42DAF}"/>
          </ac:grpSpMkLst>
        </pc:grpChg>
        <pc:picChg chg="add del">
          <ac:chgData name="Gerallt Elias (Hywel Dda UHB- Therapy Assistant Practitioner)" userId="e0557363-1627-4f0e-96b0-993fd4755ca1" providerId="ADAL" clId="{191FD2D3-910E-4D6A-8B51-526C6F31DA83}" dt="2024-11-11T16:18:53.144" v="5454" actId="478"/>
          <ac:picMkLst>
            <pc:docMk/>
            <pc:sldMk cId="1544201367" sldId="258"/>
            <ac:picMk id="1026" creationId="{7C731F47-25BB-F8F9-DCBD-B2DAEF8FA45F}"/>
          </ac:picMkLst>
        </pc:picChg>
        <pc:picChg chg="add mod">
          <ac:chgData name="Gerallt Elias (Hywel Dda UHB- Therapy Assistant Practitioner)" userId="e0557363-1627-4f0e-96b0-993fd4755ca1" providerId="ADAL" clId="{191FD2D3-910E-4D6A-8B51-526C6F31DA83}" dt="2024-11-11T16:18:38.124" v="5452" actId="26606"/>
          <ac:picMkLst>
            <pc:docMk/>
            <pc:sldMk cId="1544201367" sldId="258"/>
            <ac:picMk id="1028" creationId="{0BA089F2-EC88-CCEE-4BAA-CE5B73E87A06}"/>
          </ac:picMkLst>
        </pc:picChg>
        <pc:picChg chg="add del mod">
          <ac:chgData name="Gerallt Elias (Hywel Dda UHB- Therapy Assistant Practitioner)" userId="e0557363-1627-4f0e-96b0-993fd4755ca1" providerId="ADAL" clId="{191FD2D3-910E-4D6A-8B51-526C6F31DA83}" dt="2024-11-11T16:18:39.660" v="5453" actId="478"/>
          <ac:picMkLst>
            <pc:docMk/>
            <pc:sldMk cId="1544201367" sldId="258"/>
            <ac:picMk id="3074" creationId="{A3303EEA-8797-F76F-600B-6C92B60CBB29}"/>
          </ac:picMkLst>
        </pc:picChg>
        <pc:cxnChg chg="add del">
          <ac:chgData name="Gerallt Elias (Hywel Dda UHB- Therapy Assistant Practitioner)" userId="e0557363-1627-4f0e-96b0-993fd4755ca1" providerId="ADAL" clId="{191FD2D3-910E-4D6A-8B51-526C6F31DA83}" dt="2024-11-11T16:18:33.496" v="5448" actId="26606"/>
          <ac:cxnSpMkLst>
            <pc:docMk/>
            <pc:sldMk cId="1544201367" sldId="258"/>
            <ac:cxnSpMk id="3140" creationId="{701E288A-A346-4DA1-8C36-FEA990BCAC82}"/>
          </ac:cxnSpMkLst>
        </pc:cxnChg>
        <pc:cxnChg chg="add del">
          <ac:chgData name="Gerallt Elias (Hywel Dda UHB- Therapy Assistant Practitioner)" userId="e0557363-1627-4f0e-96b0-993fd4755ca1" providerId="ADAL" clId="{191FD2D3-910E-4D6A-8B51-526C6F31DA83}" dt="2024-11-11T16:18:33.496" v="5448" actId="26606"/>
          <ac:cxnSpMkLst>
            <pc:docMk/>
            <pc:sldMk cId="1544201367" sldId="258"/>
            <ac:cxnSpMk id="3142" creationId="{75712D89-374F-4DC4-BF2A-9F48C41E91A2}"/>
          </ac:cxnSpMkLst>
        </pc:cxnChg>
        <pc:cxnChg chg="add del">
          <ac:chgData name="Gerallt Elias (Hywel Dda UHB- Therapy Assistant Practitioner)" userId="e0557363-1627-4f0e-96b0-993fd4755ca1" providerId="ADAL" clId="{191FD2D3-910E-4D6A-8B51-526C6F31DA83}" dt="2024-11-11T16:18:33.496" v="5448" actId="26606"/>
          <ac:cxnSpMkLst>
            <pc:docMk/>
            <pc:sldMk cId="1544201367" sldId="258"/>
            <ac:cxnSpMk id="3144" creationId="{FC2FC56B-D168-47CD-B287-283CD2D5BE5B}"/>
          </ac:cxnSpMkLst>
        </pc:cxnChg>
      </pc:sldChg>
      <pc:sldChg chg="addSp delSp modSp mod modTransition setBg modAnim setClrOvrMap delDesignElem">
        <pc:chgData name="Gerallt Elias (Hywel Dda UHB- Therapy Assistant Practitioner)" userId="e0557363-1627-4f0e-96b0-993fd4755ca1" providerId="ADAL" clId="{191FD2D3-910E-4D6A-8B51-526C6F31DA83}" dt="2024-11-07T22:47:23.278" v="5433"/>
        <pc:sldMkLst>
          <pc:docMk/>
          <pc:sldMk cId="2580033281" sldId="259"/>
        </pc:sldMkLst>
        <pc:spChg chg="mod">
          <ac:chgData name="Gerallt Elias (Hywel Dda UHB- Therapy Assistant Practitioner)" userId="e0557363-1627-4f0e-96b0-993fd4755ca1" providerId="ADAL" clId="{191FD2D3-910E-4D6A-8B51-526C6F31DA83}" dt="2024-11-07T20:20:56.530" v="4323" actId="207"/>
          <ac:spMkLst>
            <pc:docMk/>
            <pc:sldMk cId="2580033281" sldId="259"/>
            <ac:spMk id="2" creationId="{38614F99-376D-A997-E6C6-CC275C2214EC}"/>
          </ac:spMkLst>
        </pc:spChg>
        <pc:spChg chg="mod">
          <ac:chgData name="Gerallt Elias (Hywel Dda UHB- Therapy Assistant Practitioner)" userId="e0557363-1627-4f0e-96b0-993fd4755ca1" providerId="ADAL" clId="{191FD2D3-910E-4D6A-8B51-526C6F31DA83}" dt="2024-11-07T20:20:35.871" v="4321" actId="207"/>
          <ac:spMkLst>
            <pc:docMk/>
            <pc:sldMk cId="2580033281" sldId="259"/>
            <ac:spMk id="3" creationId="{EB305D8E-FC4C-B4BB-23E6-9823F7871B1D}"/>
          </ac:spMkLst>
        </pc:spChg>
        <pc:spChg chg="add">
          <ac:chgData name="Gerallt Elias (Hywel Dda UHB- Therapy Assistant Practitioner)" userId="e0557363-1627-4f0e-96b0-993fd4755ca1" providerId="ADAL" clId="{191FD2D3-910E-4D6A-8B51-526C6F31DA83}" dt="2024-11-07T19:07:16.539" v="2807" actId="26606"/>
          <ac:spMkLst>
            <pc:docMk/>
            <pc:sldMk cId="2580033281" sldId="259"/>
            <ac:spMk id="10" creationId="{E192707B-B929-41A7-9B41-E959A1C689E4}"/>
          </ac:spMkLst>
        </pc:spChg>
        <pc:spChg chg="add">
          <ac:chgData name="Gerallt Elias (Hywel Dda UHB- Therapy Assistant Practitioner)" userId="e0557363-1627-4f0e-96b0-993fd4755ca1" providerId="ADAL" clId="{191FD2D3-910E-4D6A-8B51-526C6F31DA83}" dt="2024-11-07T19:07:16.539" v="2807" actId="26606"/>
          <ac:spMkLst>
            <pc:docMk/>
            <pc:sldMk cId="2580033281" sldId="259"/>
            <ac:spMk id="12" creationId="{8FB4235C-4505-46C7-AD8F-8769A1972FC1}"/>
          </ac:spMkLst>
        </pc:spChg>
        <pc:spChg chg="del">
          <ac:chgData name="Gerallt Elias (Hywel Dda UHB- Therapy Assistant Practitioner)" userId="e0557363-1627-4f0e-96b0-993fd4755ca1" providerId="ADAL" clId="{191FD2D3-910E-4D6A-8B51-526C6F31DA83}" dt="2024-11-05T12:57:30.287" v="29"/>
          <ac:spMkLst>
            <pc:docMk/>
            <pc:sldMk cId="2580033281" sldId="259"/>
            <ac:spMk id="26" creationId="{04812C46-200A-4DEB-A05E-3ED6C68C2387}"/>
          </ac:spMkLst>
        </pc:spChg>
        <pc:spChg chg="del">
          <ac:chgData name="Gerallt Elias (Hywel Dda UHB- Therapy Assistant Practitioner)" userId="e0557363-1627-4f0e-96b0-993fd4755ca1" providerId="ADAL" clId="{191FD2D3-910E-4D6A-8B51-526C6F31DA83}" dt="2024-11-05T12:57:30.287" v="29"/>
          <ac:spMkLst>
            <pc:docMk/>
            <pc:sldMk cId="2580033281" sldId="259"/>
            <ac:spMk id="28" creationId="{D1EA859B-E555-4109-94F3-6700E046E008}"/>
          </ac:spMkLst>
        </pc:spChg>
        <pc:picChg chg="mod">
          <ac:chgData name="Gerallt Elias (Hywel Dda UHB- Therapy Assistant Practitioner)" userId="e0557363-1627-4f0e-96b0-993fd4755ca1" providerId="ADAL" clId="{191FD2D3-910E-4D6A-8B51-526C6F31DA83}" dt="2024-11-07T19:07:16.539" v="2807" actId="26606"/>
          <ac:picMkLst>
            <pc:docMk/>
            <pc:sldMk cId="2580033281" sldId="259"/>
            <ac:picMk id="5" creationId="{62E3CA7E-C0E4-458C-8390-2C3284BF9921}"/>
          </ac:picMkLst>
        </pc:picChg>
      </pc:sldChg>
      <pc:sldChg chg="addSp delSp modSp mod modTransition addAnim delAnim modAnim delDesignElem modNotesTx">
        <pc:chgData name="Gerallt Elias (Hywel Dda UHB- Therapy Assistant Practitioner)" userId="e0557363-1627-4f0e-96b0-993fd4755ca1" providerId="ADAL" clId="{191FD2D3-910E-4D6A-8B51-526C6F31DA83}" dt="2024-11-11T16:47:07.527" v="5501" actId="20577"/>
        <pc:sldMkLst>
          <pc:docMk/>
          <pc:sldMk cId="795518232" sldId="260"/>
        </pc:sldMkLst>
        <pc:spChg chg="add del mod">
          <ac:chgData name="Gerallt Elias (Hywel Dda UHB- Therapy Assistant Practitioner)" userId="e0557363-1627-4f0e-96b0-993fd4755ca1" providerId="ADAL" clId="{191FD2D3-910E-4D6A-8B51-526C6F31DA83}" dt="2024-11-07T19:02:12.491" v="2788" actId="26606"/>
          <ac:spMkLst>
            <pc:docMk/>
            <pc:sldMk cId="795518232" sldId="260"/>
            <ac:spMk id="3" creationId="{A7107A48-6CE8-C312-0DDA-27BB9B28FB04}"/>
          </ac:spMkLst>
        </pc:spChg>
        <pc:spChg chg="mod ord">
          <ac:chgData name="Gerallt Elias (Hywel Dda UHB- Therapy Assistant Practitioner)" userId="e0557363-1627-4f0e-96b0-993fd4755ca1" providerId="ADAL" clId="{191FD2D3-910E-4D6A-8B51-526C6F31DA83}" dt="2024-11-07T21:58:23.743" v="4613" actId="20577"/>
          <ac:spMkLst>
            <pc:docMk/>
            <pc:sldMk cId="795518232" sldId="260"/>
            <ac:spMk id="4" creationId="{7524F806-4572-9EA9-489E-804AC96EAA8B}"/>
          </ac:spMkLst>
        </pc:spChg>
        <pc:spChg chg="add del mod">
          <ac:chgData name="Gerallt Elias (Hywel Dda UHB- Therapy Assistant Practitioner)" userId="e0557363-1627-4f0e-96b0-993fd4755ca1" providerId="ADAL" clId="{191FD2D3-910E-4D6A-8B51-526C6F31DA83}" dt="2024-11-07T19:11:26.591" v="2883"/>
          <ac:spMkLst>
            <pc:docMk/>
            <pc:sldMk cId="795518232" sldId="260"/>
            <ac:spMk id="6" creationId="{EE3CC238-3EC9-FC71-E0E6-660674C733CD}"/>
          </ac:spMkLst>
        </pc:spChg>
        <pc:spChg chg="add mod">
          <ac:chgData name="Gerallt Elias (Hywel Dda UHB- Therapy Assistant Practitioner)" userId="e0557363-1627-4f0e-96b0-993fd4755ca1" providerId="ADAL" clId="{191FD2D3-910E-4D6A-8B51-526C6F31DA83}" dt="2024-11-11T16:47:07.527" v="5501" actId="20577"/>
          <ac:spMkLst>
            <pc:docMk/>
            <pc:sldMk cId="795518232" sldId="260"/>
            <ac:spMk id="7" creationId="{A3F776B5-6B7E-314A-9338-7ED7C9552139}"/>
          </ac:spMkLst>
        </pc:spChg>
        <pc:spChg chg="add del">
          <ac:chgData name="Gerallt Elias (Hywel Dda UHB- Therapy Assistant Practitioner)" userId="e0557363-1627-4f0e-96b0-993fd4755ca1" providerId="ADAL" clId="{191FD2D3-910E-4D6A-8B51-526C6F31DA83}" dt="2024-11-07T18:57:32.657" v="2541" actId="26606"/>
          <ac:spMkLst>
            <pc:docMk/>
            <pc:sldMk cId="795518232" sldId="260"/>
            <ac:spMk id="4107" creationId="{0E9B969E-CD96-4162-BA90-449BBDA95EAE}"/>
          </ac:spMkLst>
        </pc:spChg>
        <pc:spChg chg="add del">
          <ac:chgData name="Gerallt Elias (Hywel Dda UHB- Therapy Assistant Practitioner)" userId="e0557363-1627-4f0e-96b0-993fd4755ca1" providerId="ADAL" clId="{191FD2D3-910E-4D6A-8B51-526C6F31DA83}" dt="2024-11-07T18:57:32.657" v="2541" actId="26606"/>
          <ac:spMkLst>
            <pc:docMk/>
            <pc:sldMk cId="795518232" sldId="260"/>
            <ac:spMk id="4109" creationId="{6B6401A4-FEE5-4976-857C-1FD0CDB2E2DC}"/>
          </ac:spMkLst>
        </pc:spChg>
        <pc:spChg chg="add del">
          <ac:chgData name="Gerallt Elias (Hywel Dda UHB- Therapy Assistant Practitioner)" userId="e0557363-1627-4f0e-96b0-993fd4755ca1" providerId="ADAL" clId="{191FD2D3-910E-4D6A-8B51-526C6F31DA83}" dt="2024-11-07T18:57:32.657" v="2541" actId="26606"/>
          <ac:spMkLst>
            <pc:docMk/>
            <pc:sldMk cId="795518232" sldId="260"/>
            <ac:spMk id="4111" creationId="{047AF1DF-6993-45FB-92A5-C36B1A680F61}"/>
          </ac:spMkLst>
        </pc:spChg>
        <pc:spChg chg="add del">
          <ac:chgData name="Gerallt Elias (Hywel Dda UHB- Therapy Assistant Practitioner)" userId="e0557363-1627-4f0e-96b0-993fd4755ca1" providerId="ADAL" clId="{191FD2D3-910E-4D6A-8B51-526C6F31DA83}" dt="2024-11-07T18:58:18.551" v="2553" actId="26606"/>
          <ac:spMkLst>
            <pc:docMk/>
            <pc:sldMk cId="795518232" sldId="260"/>
            <ac:spMk id="4113" creationId="{43047B46-4F2F-4746-8B82-B30EAAAE033A}"/>
          </ac:spMkLst>
        </pc:spChg>
        <pc:spChg chg="add del">
          <ac:chgData name="Gerallt Elias (Hywel Dda UHB- Therapy Assistant Practitioner)" userId="e0557363-1627-4f0e-96b0-993fd4755ca1" providerId="ADAL" clId="{191FD2D3-910E-4D6A-8B51-526C6F31DA83}" dt="2024-11-07T18:58:18.551" v="2553" actId="26606"/>
          <ac:spMkLst>
            <pc:docMk/>
            <pc:sldMk cId="795518232" sldId="260"/>
            <ac:spMk id="4114" creationId="{A54E8A8E-D194-4D55-92A3-6B0799722E66}"/>
          </ac:spMkLst>
        </pc:spChg>
        <pc:spChg chg="add del">
          <ac:chgData name="Gerallt Elias (Hywel Dda UHB- Therapy Assistant Practitioner)" userId="e0557363-1627-4f0e-96b0-993fd4755ca1" providerId="ADAL" clId="{191FD2D3-910E-4D6A-8B51-526C6F31DA83}" dt="2024-11-07T18:58:18.548" v="2552" actId="26606"/>
          <ac:spMkLst>
            <pc:docMk/>
            <pc:sldMk cId="795518232" sldId="260"/>
            <ac:spMk id="4119" creationId="{0E9B969E-CD96-4162-BA90-449BBDA95EAE}"/>
          </ac:spMkLst>
        </pc:spChg>
        <pc:spChg chg="add del">
          <ac:chgData name="Gerallt Elias (Hywel Dda UHB- Therapy Assistant Practitioner)" userId="e0557363-1627-4f0e-96b0-993fd4755ca1" providerId="ADAL" clId="{191FD2D3-910E-4D6A-8B51-526C6F31DA83}" dt="2024-11-07T18:58:18.548" v="2552" actId="26606"/>
          <ac:spMkLst>
            <pc:docMk/>
            <pc:sldMk cId="795518232" sldId="260"/>
            <ac:spMk id="4121" creationId="{6B6401A4-FEE5-4976-857C-1FD0CDB2E2DC}"/>
          </ac:spMkLst>
        </pc:spChg>
        <pc:spChg chg="add del">
          <ac:chgData name="Gerallt Elias (Hywel Dda UHB- Therapy Assistant Practitioner)" userId="e0557363-1627-4f0e-96b0-993fd4755ca1" providerId="ADAL" clId="{191FD2D3-910E-4D6A-8B51-526C6F31DA83}" dt="2024-11-07T18:58:18.548" v="2552" actId="26606"/>
          <ac:spMkLst>
            <pc:docMk/>
            <pc:sldMk cId="795518232" sldId="260"/>
            <ac:spMk id="4123" creationId="{047AF1DF-6993-45FB-92A5-C36B1A680F61}"/>
          </ac:spMkLst>
        </pc:spChg>
        <pc:spChg chg="add del">
          <ac:chgData name="Gerallt Elias (Hywel Dda UHB- Therapy Assistant Practitioner)" userId="e0557363-1627-4f0e-96b0-993fd4755ca1" providerId="ADAL" clId="{191FD2D3-910E-4D6A-8B51-526C6F31DA83}" dt="2024-11-07T19:02:12.491" v="2788" actId="26606"/>
          <ac:spMkLst>
            <pc:docMk/>
            <pc:sldMk cId="795518232" sldId="260"/>
            <ac:spMk id="4125" creationId="{CD000060-D06D-4A48-BD8E-978966CCA797}"/>
          </ac:spMkLst>
        </pc:spChg>
        <pc:spChg chg="del">
          <ac:chgData name="Gerallt Elias (Hywel Dda UHB- Therapy Assistant Practitioner)" userId="e0557363-1627-4f0e-96b0-993fd4755ca1" providerId="ADAL" clId="{191FD2D3-910E-4D6A-8B51-526C6F31DA83}" dt="2024-11-05T12:57:30.287" v="29"/>
          <ac:spMkLst>
            <pc:docMk/>
            <pc:sldMk cId="795518232" sldId="260"/>
            <ac:spMk id="4126" creationId="{5D13CC36-B950-4F02-9BAF-9A7EB267398C}"/>
          </ac:spMkLst>
        </pc:spChg>
        <pc:spChg chg="add del">
          <ac:chgData name="Gerallt Elias (Hywel Dda UHB- Therapy Assistant Practitioner)" userId="e0557363-1627-4f0e-96b0-993fd4755ca1" providerId="ADAL" clId="{191FD2D3-910E-4D6A-8B51-526C6F31DA83}" dt="2024-11-07T19:02:12.491" v="2788" actId="26606"/>
          <ac:spMkLst>
            <pc:docMk/>
            <pc:sldMk cId="795518232" sldId="260"/>
            <ac:spMk id="4127" creationId="{DE4E5113-B3D0-40F8-9F39-B2C2BF92AE31}"/>
          </ac:spMkLst>
        </pc:spChg>
        <pc:spChg chg="del">
          <ac:chgData name="Gerallt Elias (Hywel Dda UHB- Therapy Assistant Practitioner)" userId="e0557363-1627-4f0e-96b0-993fd4755ca1" providerId="ADAL" clId="{191FD2D3-910E-4D6A-8B51-526C6F31DA83}" dt="2024-11-05T12:57:30.287" v="29"/>
          <ac:spMkLst>
            <pc:docMk/>
            <pc:sldMk cId="795518232" sldId="260"/>
            <ac:spMk id="4128" creationId="{4F2E2428-58BA-458D-AA54-05502E63F32F}"/>
          </ac:spMkLst>
        </pc:spChg>
        <pc:spChg chg="add del">
          <ac:chgData name="Gerallt Elias (Hywel Dda UHB- Therapy Assistant Practitioner)" userId="e0557363-1627-4f0e-96b0-993fd4755ca1" providerId="ADAL" clId="{191FD2D3-910E-4D6A-8B51-526C6F31DA83}" dt="2024-11-07T19:01:22.329" v="2785" actId="26606"/>
          <ac:spMkLst>
            <pc:docMk/>
            <pc:sldMk cId="795518232" sldId="260"/>
            <ac:spMk id="4132" creationId="{565B2778-6678-45B6-9A79-C0910CFCA012}"/>
          </ac:spMkLst>
        </pc:spChg>
        <pc:spChg chg="add del">
          <ac:chgData name="Gerallt Elias (Hywel Dda UHB- Therapy Assistant Practitioner)" userId="e0557363-1627-4f0e-96b0-993fd4755ca1" providerId="ADAL" clId="{191FD2D3-910E-4D6A-8B51-526C6F31DA83}" dt="2024-11-07T19:01:22.329" v="2785" actId="26606"/>
          <ac:spMkLst>
            <pc:docMk/>
            <pc:sldMk cId="795518232" sldId="260"/>
            <ac:spMk id="4134" creationId="{82C57F61-3F6E-4BE5-B964-003AA9B3550A}"/>
          </ac:spMkLst>
        </pc:spChg>
        <pc:spChg chg="add del">
          <ac:chgData name="Gerallt Elias (Hywel Dda UHB- Therapy Assistant Practitioner)" userId="e0557363-1627-4f0e-96b0-993fd4755ca1" providerId="ADAL" clId="{191FD2D3-910E-4D6A-8B51-526C6F31DA83}" dt="2024-11-07T19:02:12.464" v="2787" actId="26606"/>
          <ac:spMkLst>
            <pc:docMk/>
            <pc:sldMk cId="795518232" sldId="260"/>
            <ac:spMk id="4136" creationId="{CD000060-D06D-4A48-BD8E-978966CCA797}"/>
          </ac:spMkLst>
        </pc:spChg>
        <pc:spChg chg="add del">
          <ac:chgData name="Gerallt Elias (Hywel Dda UHB- Therapy Assistant Practitioner)" userId="e0557363-1627-4f0e-96b0-993fd4755ca1" providerId="ADAL" clId="{191FD2D3-910E-4D6A-8B51-526C6F31DA83}" dt="2024-11-07T19:02:12.464" v="2787" actId="26606"/>
          <ac:spMkLst>
            <pc:docMk/>
            <pc:sldMk cId="795518232" sldId="260"/>
            <ac:spMk id="4137" creationId="{DE4E5113-B3D0-40F8-9F39-B2C2BF92AE31}"/>
          </ac:spMkLst>
        </pc:spChg>
        <pc:spChg chg="add">
          <ac:chgData name="Gerallt Elias (Hywel Dda UHB- Therapy Assistant Practitioner)" userId="e0557363-1627-4f0e-96b0-993fd4755ca1" providerId="ADAL" clId="{191FD2D3-910E-4D6A-8B51-526C6F31DA83}" dt="2024-11-07T19:02:12.491" v="2788" actId="26606"/>
          <ac:spMkLst>
            <pc:docMk/>
            <pc:sldMk cId="795518232" sldId="260"/>
            <ac:spMk id="4139" creationId="{CD000060-D06D-4A48-BD8E-978966CCA797}"/>
          </ac:spMkLst>
        </pc:spChg>
        <pc:spChg chg="add">
          <ac:chgData name="Gerallt Elias (Hywel Dda UHB- Therapy Assistant Practitioner)" userId="e0557363-1627-4f0e-96b0-993fd4755ca1" providerId="ADAL" clId="{191FD2D3-910E-4D6A-8B51-526C6F31DA83}" dt="2024-11-07T19:02:12.491" v="2788" actId="26606"/>
          <ac:spMkLst>
            <pc:docMk/>
            <pc:sldMk cId="795518232" sldId="260"/>
            <ac:spMk id="4140" creationId="{DE4E5113-B3D0-40F8-9F39-B2C2BF92AE31}"/>
          </ac:spMkLst>
        </pc:spChg>
        <pc:graphicFrameChg chg="add mod">
          <ac:chgData name="Gerallt Elias (Hywel Dda UHB- Therapy Assistant Practitioner)" userId="e0557363-1627-4f0e-96b0-993fd4755ca1" providerId="ADAL" clId="{191FD2D3-910E-4D6A-8B51-526C6F31DA83}" dt="2024-11-07T18:57:53.641" v="2546"/>
          <ac:graphicFrameMkLst>
            <pc:docMk/>
            <pc:sldMk cId="795518232" sldId="260"/>
            <ac:graphicFrameMk id="5" creationId="{9CA926D8-D474-B2ED-A4C9-F18B38ED98DA}"/>
          </ac:graphicFrameMkLst>
        </pc:graphicFrameChg>
        <pc:graphicFrameChg chg="add del mod">
          <ac:chgData name="Gerallt Elias (Hywel Dda UHB- Therapy Assistant Practitioner)" userId="e0557363-1627-4f0e-96b0-993fd4755ca1" providerId="ADAL" clId="{191FD2D3-910E-4D6A-8B51-526C6F31DA83}" dt="2024-11-07T18:58:10.557" v="2549" actId="478"/>
          <ac:graphicFrameMkLst>
            <pc:docMk/>
            <pc:sldMk cId="795518232" sldId="260"/>
            <ac:graphicFrameMk id="40" creationId="{44D0D344-A99E-2408-1F68-506FECB1A7AD}"/>
          </ac:graphicFrameMkLst>
        </pc:graphicFrameChg>
        <pc:graphicFrameChg chg="add mod modGraphic">
          <ac:chgData name="Gerallt Elias (Hywel Dda UHB- Therapy Assistant Practitioner)" userId="e0557363-1627-4f0e-96b0-993fd4755ca1" providerId="ADAL" clId="{191FD2D3-910E-4D6A-8B51-526C6F31DA83}" dt="2024-11-07T22:31:05.734" v="5312" actId="208"/>
          <ac:graphicFrameMkLst>
            <pc:docMk/>
            <pc:sldMk cId="795518232" sldId="260"/>
            <ac:graphicFrameMk id="4129" creationId="{5437D20B-A620-D94F-767E-4484E6D96893}"/>
          </ac:graphicFrameMkLst>
        </pc:graphicFrameChg>
        <pc:picChg chg="add del mod ord">
          <ac:chgData name="Gerallt Elias (Hywel Dda UHB- Therapy Assistant Practitioner)" userId="e0557363-1627-4f0e-96b0-993fd4755ca1" providerId="ADAL" clId="{191FD2D3-910E-4D6A-8B51-526C6F31DA83}" dt="2024-11-07T20:43:09.107" v="4381" actId="478"/>
          <ac:picMkLst>
            <pc:docMk/>
            <pc:sldMk cId="795518232" sldId="260"/>
            <ac:picMk id="4102" creationId="{774A9838-B28A-2E78-C8B5-36B6C536456A}"/>
          </ac:picMkLst>
        </pc:picChg>
      </pc:sldChg>
      <pc:sldChg chg="addSp delSp modSp mod modTransition modAnim delDesignElem">
        <pc:chgData name="Gerallt Elias (Hywel Dda UHB- Therapy Assistant Practitioner)" userId="e0557363-1627-4f0e-96b0-993fd4755ca1" providerId="ADAL" clId="{191FD2D3-910E-4D6A-8B51-526C6F31DA83}" dt="2024-11-07T22:44:34.065" v="5425"/>
        <pc:sldMkLst>
          <pc:docMk/>
          <pc:sldMk cId="1284040649" sldId="261"/>
        </pc:sldMkLst>
        <pc:spChg chg="add mod">
          <ac:chgData name="Gerallt Elias (Hywel Dda UHB- Therapy Assistant Practitioner)" userId="e0557363-1627-4f0e-96b0-993fd4755ca1" providerId="ADAL" clId="{191FD2D3-910E-4D6A-8B51-526C6F31DA83}" dt="2024-11-07T20:25:24.565" v="4338" actId="255"/>
          <ac:spMkLst>
            <pc:docMk/>
            <pc:sldMk cId="1284040649" sldId="261"/>
            <ac:spMk id="2" creationId="{B6C3ECC7-D15F-F995-79D2-42DE70E488E5}"/>
          </ac:spMkLst>
        </pc:spChg>
        <pc:spChg chg="add mod">
          <ac:chgData name="Gerallt Elias (Hywel Dda UHB- Therapy Assistant Practitioner)" userId="e0557363-1627-4f0e-96b0-993fd4755ca1" providerId="ADAL" clId="{191FD2D3-910E-4D6A-8B51-526C6F31DA83}" dt="2024-11-07T22:09:57.284" v="4801" actId="313"/>
          <ac:spMkLst>
            <pc:docMk/>
            <pc:sldMk cId="1284040649" sldId="261"/>
            <ac:spMk id="3" creationId="{56601600-E1C5-6BE8-E14A-375C196EE90B}"/>
          </ac:spMkLst>
        </pc:spChg>
        <pc:spChg chg="mod">
          <ac:chgData name="Gerallt Elias (Hywel Dda UHB- Therapy Assistant Practitioner)" userId="e0557363-1627-4f0e-96b0-993fd4755ca1" providerId="ADAL" clId="{191FD2D3-910E-4D6A-8B51-526C6F31DA83}" dt="2024-11-07T21:58:33.753" v="4632" actId="20577"/>
          <ac:spMkLst>
            <pc:docMk/>
            <pc:sldMk cId="1284040649" sldId="261"/>
            <ac:spMk id="4" creationId="{983BCF57-587E-CC45-8E7F-703F77510EE8}"/>
          </ac:spMkLst>
        </pc:spChg>
        <pc:spChg chg="del">
          <ac:chgData name="Gerallt Elias (Hywel Dda UHB- Therapy Assistant Practitioner)" userId="e0557363-1627-4f0e-96b0-993fd4755ca1" providerId="ADAL" clId="{191FD2D3-910E-4D6A-8B51-526C6F31DA83}" dt="2024-11-05T12:57:30.287" v="29"/>
          <ac:spMkLst>
            <pc:docMk/>
            <pc:sldMk cId="1284040649" sldId="261"/>
            <ac:spMk id="5136" creationId="{79BB35BC-D5C2-4C8B-A22A-A71E6191913B}"/>
          </ac:spMkLst>
        </pc:spChg>
        <pc:graphicFrameChg chg="mod modGraphic">
          <ac:chgData name="Gerallt Elias (Hywel Dda UHB- Therapy Assistant Practitioner)" userId="e0557363-1627-4f0e-96b0-993fd4755ca1" providerId="ADAL" clId="{191FD2D3-910E-4D6A-8B51-526C6F31DA83}" dt="2024-11-07T22:25:25.684" v="5216" actId="313"/>
          <ac:graphicFrameMkLst>
            <pc:docMk/>
            <pc:sldMk cId="1284040649" sldId="261"/>
            <ac:graphicFrameMk id="5" creationId="{3E149538-3CF8-A393-A470-D525962C6347}"/>
          </ac:graphicFrameMkLst>
        </pc:graphicFrameChg>
        <pc:picChg chg="mod">
          <ac:chgData name="Gerallt Elias (Hywel Dda UHB- Therapy Assistant Practitioner)" userId="e0557363-1627-4f0e-96b0-993fd4755ca1" providerId="ADAL" clId="{191FD2D3-910E-4D6A-8B51-526C6F31DA83}" dt="2024-11-07T20:56:20.360" v="4386" actId="1076"/>
          <ac:picMkLst>
            <pc:docMk/>
            <pc:sldMk cId="1284040649" sldId="261"/>
            <ac:picMk id="8" creationId="{1F6F376D-B10F-7430-7562-EDA86D4A578E}"/>
          </ac:picMkLst>
        </pc:picChg>
        <pc:picChg chg="del">
          <ac:chgData name="Gerallt Elias (Hywel Dda UHB- Therapy Assistant Practitioner)" userId="e0557363-1627-4f0e-96b0-993fd4755ca1" providerId="ADAL" clId="{191FD2D3-910E-4D6A-8B51-526C6F31DA83}" dt="2024-11-07T20:56:06.226" v="4385" actId="478"/>
          <ac:picMkLst>
            <pc:docMk/>
            <pc:sldMk cId="1284040649" sldId="261"/>
            <ac:picMk id="5124" creationId="{B69C20C8-DA90-F4CF-3B3D-742879BDD0AF}"/>
          </ac:picMkLst>
        </pc:picChg>
      </pc:sldChg>
      <pc:sldChg chg="addSp delSp modSp mod modTransition addAnim delAnim modAnim delDesignElem">
        <pc:chgData name="Gerallt Elias (Hywel Dda UHB- Therapy Assistant Practitioner)" userId="e0557363-1627-4f0e-96b0-993fd4755ca1" providerId="ADAL" clId="{191FD2D3-910E-4D6A-8B51-526C6F31DA83}" dt="2024-11-07T22:44:37.701" v="5426"/>
        <pc:sldMkLst>
          <pc:docMk/>
          <pc:sldMk cId="2526611376" sldId="262"/>
        </pc:sldMkLst>
        <pc:spChg chg="del">
          <ac:chgData name="Gerallt Elias (Hywel Dda UHB- Therapy Assistant Practitioner)" userId="e0557363-1627-4f0e-96b0-993fd4755ca1" providerId="ADAL" clId="{191FD2D3-910E-4D6A-8B51-526C6F31DA83}" dt="2024-11-05T12:45:55.435" v="0" actId="26606"/>
          <ac:spMkLst>
            <pc:docMk/>
            <pc:sldMk cId="2526611376" sldId="262"/>
            <ac:spMk id="3" creationId="{03A0F475-5F02-9C42-8854-8DDB53EF9920}"/>
          </ac:spMkLst>
        </pc:spChg>
        <pc:spChg chg="add del mod">
          <ac:chgData name="Gerallt Elias (Hywel Dda UHB- Therapy Assistant Practitioner)" userId="e0557363-1627-4f0e-96b0-993fd4755ca1" providerId="ADAL" clId="{191FD2D3-910E-4D6A-8B51-526C6F31DA83}" dt="2024-11-07T19:07:05.506" v="2805" actId="478"/>
          <ac:spMkLst>
            <pc:docMk/>
            <pc:sldMk cId="2526611376" sldId="262"/>
            <ac:spMk id="3" creationId="{BB88C00B-0AC0-A98C-F704-12E00339DD8F}"/>
          </ac:spMkLst>
        </pc:spChg>
        <pc:spChg chg="mod">
          <ac:chgData name="Gerallt Elias (Hywel Dda UHB- Therapy Assistant Practitioner)" userId="e0557363-1627-4f0e-96b0-993fd4755ca1" providerId="ADAL" clId="{191FD2D3-910E-4D6A-8B51-526C6F31DA83}" dt="2024-11-07T22:21:37.933" v="5074" actId="20577"/>
          <ac:spMkLst>
            <pc:docMk/>
            <pc:sldMk cId="2526611376" sldId="262"/>
            <ac:spMk id="4" creationId="{E56F6706-C364-6026-C25B-034E386AF925}"/>
          </ac:spMkLst>
        </pc:spChg>
        <pc:spChg chg="add del mod">
          <ac:chgData name="Gerallt Elias (Hywel Dda UHB- Therapy Assistant Practitioner)" userId="e0557363-1627-4f0e-96b0-993fd4755ca1" providerId="ADAL" clId="{191FD2D3-910E-4D6A-8B51-526C6F31DA83}" dt="2024-11-07T19:35:59.690" v="3608" actId="26606"/>
          <ac:spMkLst>
            <pc:docMk/>
            <pc:sldMk cId="2526611376" sldId="262"/>
            <ac:spMk id="7" creationId="{D10E9335-5570-8C47-8389-C69D2A5981C0}"/>
          </ac:spMkLst>
        </pc:spChg>
        <pc:spChg chg="add del">
          <ac:chgData name="Gerallt Elias (Hywel Dda UHB- Therapy Assistant Practitioner)" userId="e0557363-1627-4f0e-96b0-993fd4755ca1" providerId="ADAL" clId="{191FD2D3-910E-4D6A-8B51-526C6F31DA83}" dt="2024-11-07T19:07:05.012" v="2804" actId="26606"/>
          <ac:spMkLst>
            <pc:docMk/>
            <pc:sldMk cId="2526611376" sldId="262"/>
            <ac:spMk id="6148" creationId="{43047B46-4F2F-4746-8B82-B30EAAAE033A}"/>
          </ac:spMkLst>
        </pc:spChg>
        <pc:spChg chg="add del">
          <ac:chgData name="Gerallt Elias (Hywel Dda UHB- Therapy Assistant Practitioner)" userId="e0557363-1627-4f0e-96b0-993fd4755ca1" providerId="ADAL" clId="{191FD2D3-910E-4D6A-8B51-526C6F31DA83}" dt="2024-11-07T19:07:05.012" v="2804" actId="26606"/>
          <ac:spMkLst>
            <pc:docMk/>
            <pc:sldMk cId="2526611376" sldId="262"/>
            <ac:spMk id="6149" creationId="{A54E8A8E-D194-4D55-92A3-6B0799722E66}"/>
          </ac:spMkLst>
        </pc:spChg>
        <pc:spChg chg="add del">
          <ac:chgData name="Gerallt Elias (Hywel Dda UHB- Therapy Assistant Practitioner)" userId="e0557363-1627-4f0e-96b0-993fd4755ca1" providerId="ADAL" clId="{191FD2D3-910E-4D6A-8B51-526C6F31DA83}" dt="2024-11-07T19:25:57.564" v="3138" actId="26606"/>
          <ac:spMkLst>
            <pc:docMk/>
            <pc:sldMk cId="2526611376" sldId="262"/>
            <ac:spMk id="6150" creationId="{8037557B-A47F-47A7-8DBA-525641AF9AA3}"/>
          </ac:spMkLst>
        </pc:spChg>
        <pc:spChg chg="del">
          <ac:chgData name="Gerallt Elias (Hywel Dda UHB- Therapy Assistant Practitioner)" userId="e0557363-1627-4f0e-96b0-993fd4755ca1" providerId="ADAL" clId="{191FD2D3-910E-4D6A-8B51-526C6F31DA83}" dt="2024-11-05T12:57:30.287" v="29"/>
          <ac:spMkLst>
            <pc:docMk/>
            <pc:sldMk cId="2526611376" sldId="262"/>
            <ac:spMk id="6151" creationId="{F821940F-7A1D-4ACC-85B4-A932898ABB37}"/>
          </ac:spMkLst>
        </pc:spChg>
        <pc:spChg chg="add del">
          <ac:chgData name="Gerallt Elias (Hywel Dda UHB- Therapy Assistant Practitioner)" userId="e0557363-1627-4f0e-96b0-993fd4755ca1" providerId="ADAL" clId="{191FD2D3-910E-4D6A-8B51-526C6F31DA83}" dt="2024-11-07T19:25:57.564" v="3138" actId="26606"/>
          <ac:spMkLst>
            <pc:docMk/>
            <pc:sldMk cId="2526611376" sldId="262"/>
            <ac:spMk id="6152" creationId="{6194973E-A242-430D-8F06-23B4410AC2CE}"/>
          </ac:spMkLst>
        </pc:spChg>
        <pc:spChg chg="del">
          <ac:chgData name="Gerallt Elias (Hywel Dda UHB- Therapy Assistant Practitioner)" userId="e0557363-1627-4f0e-96b0-993fd4755ca1" providerId="ADAL" clId="{191FD2D3-910E-4D6A-8B51-526C6F31DA83}" dt="2024-11-05T12:57:30.287" v="29"/>
          <ac:spMkLst>
            <pc:docMk/>
            <pc:sldMk cId="2526611376" sldId="262"/>
            <ac:spMk id="6153" creationId="{16674508-81D3-48CF-96BF-7FC60EAA572A}"/>
          </ac:spMkLst>
        </pc:spChg>
        <pc:graphicFrameChg chg="add mod">
          <ac:chgData name="Gerallt Elias (Hywel Dda UHB- Therapy Assistant Practitioner)" userId="e0557363-1627-4f0e-96b0-993fd4755ca1" providerId="ADAL" clId="{191FD2D3-910E-4D6A-8B51-526C6F31DA83}" dt="2024-11-07T19:07:04.482" v="2803"/>
          <ac:graphicFrameMkLst>
            <pc:docMk/>
            <pc:sldMk cId="2526611376" sldId="262"/>
            <ac:graphicFrameMk id="5" creationId="{E807D353-1493-273D-0F46-66B210D0CAC4}"/>
          </ac:graphicFrameMkLst>
        </pc:graphicFrameChg>
        <pc:graphicFrameChg chg="add mod modGraphic">
          <ac:chgData name="Gerallt Elias (Hywel Dda UHB- Therapy Assistant Practitioner)" userId="e0557363-1627-4f0e-96b0-993fd4755ca1" providerId="ADAL" clId="{191FD2D3-910E-4D6A-8B51-526C6F31DA83}" dt="2024-11-07T22:11:54.918" v="4807" actId="5793"/>
          <ac:graphicFrameMkLst>
            <pc:docMk/>
            <pc:sldMk cId="2526611376" sldId="262"/>
            <ac:graphicFrameMk id="6154" creationId="{C2054455-B6F4-EFC4-A0DC-F0D7496C950B}"/>
          </ac:graphicFrameMkLst>
        </pc:graphicFrameChg>
        <pc:graphicFrameChg chg="add del mod">
          <ac:chgData name="Gerallt Elias (Hywel Dda UHB- Therapy Assistant Practitioner)" userId="e0557363-1627-4f0e-96b0-993fd4755ca1" providerId="ADAL" clId="{191FD2D3-910E-4D6A-8B51-526C6F31DA83}" dt="2024-11-07T19:25:56.686" v="3137" actId="478"/>
          <ac:graphicFrameMkLst>
            <pc:docMk/>
            <pc:sldMk cId="2526611376" sldId="262"/>
            <ac:graphicFrameMk id="6155" creationId="{9C023C7E-407C-7820-0ADE-02B2A0BF9CFF}"/>
          </ac:graphicFrameMkLst>
        </pc:graphicFrameChg>
        <pc:picChg chg="mod ord">
          <ac:chgData name="Gerallt Elias (Hywel Dda UHB- Therapy Assistant Practitioner)" userId="e0557363-1627-4f0e-96b0-993fd4755ca1" providerId="ADAL" clId="{191FD2D3-910E-4D6A-8B51-526C6F31DA83}" dt="2024-11-07T19:25:57.564" v="3138" actId="26606"/>
          <ac:picMkLst>
            <pc:docMk/>
            <pc:sldMk cId="2526611376" sldId="262"/>
            <ac:picMk id="6146" creationId="{AE09669E-4EA7-1C44-E3C3-8EC0050A1FE3}"/>
          </ac:picMkLst>
        </pc:picChg>
      </pc:sldChg>
      <pc:sldChg chg="addSp delSp modSp mod modTransition setBg delAnim modAnim setClrOvrMap delDesignElem">
        <pc:chgData name="Gerallt Elias (Hywel Dda UHB- Therapy Assistant Practitioner)" userId="e0557363-1627-4f0e-96b0-993fd4755ca1" providerId="ADAL" clId="{191FD2D3-910E-4D6A-8B51-526C6F31DA83}" dt="2024-11-07T22:44:41.776" v="5427"/>
        <pc:sldMkLst>
          <pc:docMk/>
          <pc:sldMk cId="547639770" sldId="263"/>
        </pc:sldMkLst>
        <pc:spChg chg="del mod">
          <ac:chgData name="Gerallt Elias (Hywel Dda UHB- Therapy Assistant Practitioner)" userId="e0557363-1627-4f0e-96b0-993fd4755ca1" providerId="ADAL" clId="{191FD2D3-910E-4D6A-8B51-526C6F31DA83}" dt="2024-11-07T20:04:25.276" v="4202" actId="478"/>
          <ac:spMkLst>
            <pc:docMk/>
            <pc:sldMk cId="547639770" sldId="263"/>
            <ac:spMk id="3" creationId="{53A607F0-F671-99C6-26AE-B07F3965E6DD}"/>
          </ac:spMkLst>
        </pc:spChg>
        <pc:spChg chg="mod ord">
          <ac:chgData name="Gerallt Elias (Hywel Dda UHB- Therapy Assistant Practitioner)" userId="e0557363-1627-4f0e-96b0-993fd4755ca1" providerId="ADAL" clId="{191FD2D3-910E-4D6A-8B51-526C6F31DA83}" dt="2024-11-07T20:05:09.611" v="4210" actId="14100"/>
          <ac:spMkLst>
            <pc:docMk/>
            <pc:sldMk cId="547639770" sldId="263"/>
            <ac:spMk id="4" creationId="{F83E3F4D-B365-EC3E-E9C3-B5718F6D825E}"/>
          </ac:spMkLst>
        </pc:spChg>
        <pc:spChg chg="add del mod">
          <ac:chgData name="Gerallt Elias (Hywel Dda UHB- Therapy Assistant Practitioner)" userId="e0557363-1627-4f0e-96b0-993fd4755ca1" providerId="ADAL" clId="{191FD2D3-910E-4D6A-8B51-526C6F31DA83}" dt="2024-11-07T20:04:40.717" v="4203" actId="478"/>
          <ac:spMkLst>
            <pc:docMk/>
            <pc:sldMk cId="547639770" sldId="263"/>
            <ac:spMk id="7" creationId="{18E00FF6-6A13-282D-19F8-1A0775B09BF7}"/>
          </ac:spMkLst>
        </pc:spChg>
        <pc:spChg chg="add del">
          <ac:chgData name="Gerallt Elias (Hywel Dda UHB- Therapy Assistant Practitioner)" userId="e0557363-1627-4f0e-96b0-993fd4755ca1" providerId="ADAL" clId="{191FD2D3-910E-4D6A-8B51-526C6F31DA83}" dt="2024-11-07T19:37:25.189" v="3615" actId="26606"/>
          <ac:spMkLst>
            <pc:docMk/>
            <pc:sldMk cId="547639770" sldId="263"/>
            <ac:spMk id="10" creationId="{36336CB0-5248-4DE3-B48D-A870526205EA}"/>
          </ac:spMkLst>
        </pc:spChg>
        <pc:spChg chg="add del">
          <ac:chgData name="Gerallt Elias (Hywel Dda UHB- Therapy Assistant Practitioner)" userId="e0557363-1627-4f0e-96b0-993fd4755ca1" providerId="ADAL" clId="{191FD2D3-910E-4D6A-8B51-526C6F31DA83}" dt="2024-11-07T19:37:25.189" v="3615" actId="26606"/>
          <ac:spMkLst>
            <pc:docMk/>
            <pc:sldMk cId="547639770" sldId="263"/>
            <ac:spMk id="12" creationId="{64D841E5-C682-4C4F-97E6-EBC66431AF63}"/>
          </ac:spMkLst>
        </pc:spChg>
        <pc:spChg chg="add del">
          <ac:chgData name="Gerallt Elias (Hywel Dda UHB- Therapy Assistant Practitioner)" userId="e0557363-1627-4f0e-96b0-993fd4755ca1" providerId="ADAL" clId="{191FD2D3-910E-4D6A-8B51-526C6F31DA83}" dt="2024-11-07T19:42:09.059" v="3746" actId="26606"/>
          <ac:spMkLst>
            <pc:docMk/>
            <pc:sldMk cId="547639770" sldId="263"/>
            <ac:spMk id="17" creationId="{BE7270DF-375F-4ECC-989A-D033E481AE27}"/>
          </ac:spMkLst>
        </pc:spChg>
        <pc:spChg chg="add del">
          <ac:chgData name="Gerallt Elias (Hywel Dda UHB- Therapy Assistant Practitioner)" userId="e0557363-1627-4f0e-96b0-993fd4755ca1" providerId="ADAL" clId="{191FD2D3-910E-4D6A-8B51-526C6F31DA83}" dt="2024-11-07T19:42:09.059" v="3746" actId="26606"/>
          <ac:spMkLst>
            <pc:docMk/>
            <pc:sldMk cId="547639770" sldId="263"/>
            <ac:spMk id="22" creationId="{D04789F1-5F3B-4DEE-BEAA-E70D1E088672}"/>
          </ac:spMkLst>
        </pc:spChg>
        <pc:spChg chg="add del">
          <ac:chgData name="Gerallt Elias (Hywel Dda UHB- Therapy Assistant Practitioner)" userId="e0557363-1627-4f0e-96b0-993fd4755ca1" providerId="ADAL" clId="{191FD2D3-910E-4D6A-8B51-526C6F31DA83}" dt="2024-11-07T19:42:09.059" v="3746" actId="26606"/>
          <ac:spMkLst>
            <pc:docMk/>
            <pc:sldMk cId="547639770" sldId="263"/>
            <ac:spMk id="24" creationId="{D93C3E38-DF85-49B0-BDB8-38728B091A7A}"/>
          </ac:spMkLst>
        </pc:spChg>
        <pc:spChg chg="del">
          <ac:chgData name="Gerallt Elias (Hywel Dda UHB- Therapy Assistant Practitioner)" userId="e0557363-1627-4f0e-96b0-993fd4755ca1" providerId="ADAL" clId="{191FD2D3-910E-4D6A-8B51-526C6F31DA83}" dt="2024-11-05T12:57:30.287" v="29"/>
          <ac:spMkLst>
            <pc:docMk/>
            <pc:sldMk cId="547639770" sldId="263"/>
            <ac:spMk id="7180" creationId="{79BB35BC-D5C2-4C8B-A22A-A71E6191913B}"/>
          </ac:spMkLst>
        </pc:spChg>
        <pc:graphicFrameChg chg="add mod modGraphic">
          <ac:chgData name="Gerallt Elias (Hywel Dda UHB- Therapy Assistant Practitioner)" userId="e0557363-1627-4f0e-96b0-993fd4755ca1" providerId="ADAL" clId="{191FD2D3-910E-4D6A-8B51-526C6F31DA83}" dt="2024-11-07T22:21:04.223" v="5054"/>
          <ac:graphicFrameMkLst>
            <pc:docMk/>
            <pc:sldMk cId="547639770" sldId="263"/>
            <ac:graphicFrameMk id="2" creationId="{9305EA0F-298F-2D05-8709-9791B3C8C9C4}"/>
          </ac:graphicFrameMkLst>
        </pc:graphicFrameChg>
        <pc:picChg chg="mod">
          <ac:chgData name="Gerallt Elias (Hywel Dda UHB- Therapy Assistant Practitioner)" userId="e0557363-1627-4f0e-96b0-993fd4755ca1" providerId="ADAL" clId="{191FD2D3-910E-4D6A-8B51-526C6F31DA83}" dt="2024-11-07T19:42:09.059" v="3746" actId="26606"/>
          <ac:picMkLst>
            <pc:docMk/>
            <pc:sldMk cId="547639770" sldId="263"/>
            <ac:picMk id="5" creationId="{DF6497BF-AADA-04F0-FB7C-9C2AD2B74EA0}"/>
          </ac:picMkLst>
        </pc:picChg>
      </pc:sldChg>
      <pc:sldChg chg="addSp delSp modSp mod modTransition delAnim modAnim delDesignElem">
        <pc:chgData name="Gerallt Elias (Hywel Dda UHB- Therapy Assistant Practitioner)" userId="e0557363-1627-4f0e-96b0-993fd4755ca1" providerId="ADAL" clId="{191FD2D3-910E-4D6A-8B51-526C6F31DA83}" dt="2024-11-07T22:44:47.974" v="5428"/>
        <pc:sldMkLst>
          <pc:docMk/>
          <pc:sldMk cId="203787206" sldId="264"/>
        </pc:sldMkLst>
        <pc:spChg chg="add del mod">
          <ac:chgData name="Gerallt Elias (Hywel Dda UHB- Therapy Assistant Practitioner)" userId="e0557363-1627-4f0e-96b0-993fd4755ca1" providerId="ADAL" clId="{191FD2D3-910E-4D6A-8B51-526C6F31DA83}" dt="2024-11-07T20:17:37.452" v="4298" actId="478"/>
          <ac:spMkLst>
            <pc:docMk/>
            <pc:sldMk cId="203787206" sldId="264"/>
            <ac:spMk id="3" creationId="{4B797273-F525-FBAB-9B4A-571AED1D0C0C}"/>
          </ac:spMkLst>
        </pc:spChg>
        <pc:spChg chg="del mod">
          <ac:chgData name="Gerallt Elias (Hywel Dda UHB- Therapy Assistant Practitioner)" userId="e0557363-1627-4f0e-96b0-993fd4755ca1" providerId="ADAL" clId="{191FD2D3-910E-4D6A-8B51-526C6F31DA83}" dt="2024-11-05T13:40:44.710" v="318" actId="26606"/>
          <ac:spMkLst>
            <pc:docMk/>
            <pc:sldMk cId="203787206" sldId="264"/>
            <ac:spMk id="3" creationId="{DD86E944-9042-7363-A6B1-917B1143A927}"/>
          </ac:spMkLst>
        </pc:spChg>
        <pc:spChg chg="add del mod topLvl">
          <ac:chgData name="Gerallt Elias (Hywel Dda UHB- Therapy Assistant Practitioner)" userId="e0557363-1627-4f0e-96b0-993fd4755ca1" providerId="ADAL" clId="{191FD2D3-910E-4D6A-8B51-526C6F31DA83}" dt="2024-11-07T20:15:26.621" v="4247" actId="478"/>
          <ac:spMkLst>
            <pc:docMk/>
            <pc:sldMk cId="203787206" sldId="264"/>
            <ac:spMk id="5" creationId="{3B83295F-EE0D-9281-376F-122DB2DA07A5}"/>
          </ac:spMkLst>
        </pc:spChg>
        <pc:spChg chg="add del mod topLvl">
          <ac:chgData name="Gerallt Elias (Hywel Dda UHB- Therapy Assistant Practitioner)" userId="e0557363-1627-4f0e-96b0-993fd4755ca1" providerId="ADAL" clId="{191FD2D3-910E-4D6A-8B51-526C6F31DA83}" dt="2024-11-07T20:15:25.471" v="4246" actId="478"/>
          <ac:spMkLst>
            <pc:docMk/>
            <pc:sldMk cId="203787206" sldId="264"/>
            <ac:spMk id="6" creationId="{1E6A3E86-9DE8-6B47-AD4A-F37C4F55948C}"/>
          </ac:spMkLst>
        </pc:spChg>
        <pc:spChg chg="add del mod">
          <ac:chgData name="Gerallt Elias (Hywel Dda UHB- Therapy Assistant Practitioner)" userId="e0557363-1627-4f0e-96b0-993fd4755ca1" providerId="ADAL" clId="{191FD2D3-910E-4D6A-8B51-526C6F31DA83}" dt="2024-11-05T13:37:05.408" v="280"/>
          <ac:spMkLst>
            <pc:docMk/>
            <pc:sldMk cId="203787206" sldId="264"/>
            <ac:spMk id="8" creationId="{F126C227-01F0-A44D-648A-E66617FCDCEC}"/>
          </ac:spMkLst>
        </pc:spChg>
        <pc:spChg chg="add mod">
          <ac:chgData name="Gerallt Elias (Hywel Dda UHB- Therapy Assistant Practitioner)" userId="e0557363-1627-4f0e-96b0-993fd4755ca1" providerId="ADAL" clId="{191FD2D3-910E-4D6A-8B51-526C6F31DA83}" dt="2024-11-07T20:17:50.257" v="4301" actId="14100"/>
          <ac:spMkLst>
            <pc:docMk/>
            <pc:sldMk cId="203787206" sldId="264"/>
            <ac:spMk id="9" creationId="{E598EF36-7776-97F3-E8B5-0760667F352F}"/>
          </ac:spMkLst>
        </pc:spChg>
        <pc:spChg chg="add del mod topLvl">
          <ac:chgData name="Gerallt Elias (Hywel Dda UHB- Therapy Assistant Practitioner)" userId="e0557363-1627-4f0e-96b0-993fd4755ca1" providerId="ADAL" clId="{191FD2D3-910E-4D6A-8B51-526C6F31DA83}" dt="2024-11-07T20:15:47.552" v="4251" actId="478"/>
          <ac:spMkLst>
            <pc:docMk/>
            <pc:sldMk cId="203787206" sldId="264"/>
            <ac:spMk id="10" creationId="{B5ECAED1-E0D3-BEA7-7C2A-005E4C99009B}"/>
          </ac:spMkLst>
        </pc:spChg>
        <pc:spChg chg="add mod topLvl">
          <ac:chgData name="Gerallt Elias (Hywel Dda UHB- Therapy Assistant Practitioner)" userId="e0557363-1627-4f0e-96b0-993fd4755ca1" providerId="ADAL" clId="{191FD2D3-910E-4D6A-8B51-526C6F31DA83}" dt="2024-11-07T20:15:47.552" v="4251" actId="478"/>
          <ac:spMkLst>
            <pc:docMk/>
            <pc:sldMk cId="203787206" sldId="264"/>
            <ac:spMk id="12" creationId="{D9022E69-4298-91F9-F0AD-D8BCE83E39B2}"/>
          </ac:spMkLst>
        </pc:spChg>
        <pc:spChg chg="add">
          <ac:chgData name="Gerallt Elias (Hywel Dda UHB- Therapy Assistant Practitioner)" userId="e0557363-1627-4f0e-96b0-993fd4755ca1" providerId="ADAL" clId="{191FD2D3-910E-4D6A-8B51-526C6F31DA83}" dt="2024-11-07T19:44:45.316" v="3799" actId="26606"/>
          <ac:spMkLst>
            <pc:docMk/>
            <pc:sldMk cId="203787206" sldId="264"/>
            <ac:spMk id="14" creationId="{891D1FF4-7F97-4936-9A4C-9FB71D8FB4F4}"/>
          </ac:spMkLst>
        </pc:spChg>
        <pc:spChg chg="add mod">
          <ac:chgData name="Gerallt Elias (Hywel Dda UHB- Therapy Assistant Practitioner)" userId="e0557363-1627-4f0e-96b0-993fd4755ca1" providerId="ADAL" clId="{191FD2D3-910E-4D6A-8B51-526C6F31DA83}" dt="2024-11-07T20:28:03.141" v="4355" actId="255"/>
          <ac:spMkLst>
            <pc:docMk/>
            <pc:sldMk cId="203787206" sldId="264"/>
            <ac:spMk id="15" creationId="{BB4C3C5A-5A00-DB4B-4329-D6D0BD951028}"/>
          </ac:spMkLst>
        </pc:spChg>
        <pc:spChg chg="add del mod">
          <ac:chgData name="Gerallt Elias (Hywel Dda UHB- Therapy Assistant Practitioner)" userId="e0557363-1627-4f0e-96b0-993fd4755ca1" providerId="ADAL" clId="{191FD2D3-910E-4D6A-8B51-526C6F31DA83}" dt="2024-11-07T20:17:43.762" v="4299" actId="478"/>
          <ac:spMkLst>
            <pc:docMk/>
            <pc:sldMk cId="203787206" sldId="264"/>
            <ac:spMk id="17" creationId="{4FF9E905-93DB-88B0-F828-C045C493A598}"/>
          </ac:spMkLst>
        </pc:spChg>
        <pc:spChg chg="del">
          <ac:chgData name="Gerallt Elias (Hywel Dda UHB- Therapy Assistant Practitioner)" userId="e0557363-1627-4f0e-96b0-993fd4755ca1" providerId="ADAL" clId="{191FD2D3-910E-4D6A-8B51-526C6F31DA83}" dt="2024-11-05T12:57:30.287" v="29"/>
          <ac:spMkLst>
            <pc:docMk/>
            <pc:sldMk cId="203787206" sldId="264"/>
            <ac:spMk id="8206" creationId="{79BB35BC-D5C2-4C8B-A22A-A71E6191913B}"/>
          </ac:spMkLst>
        </pc:spChg>
        <pc:grpChg chg="add del mod">
          <ac:chgData name="Gerallt Elias (Hywel Dda UHB- Therapy Assistant Practitioner)" userId="e0557363-1627-4f0e-96b0-993fd4755ca1" providerId="ADAL" clId="{191FD2D3-910E-4D6A-8B51-526C6F31DA83}" dt="2024-11-07T20:15:25.471" v="4246" actId="478"/>
          <ac:grpSpMkLst>
            <pc:docMk/>
            <pc:sldMk cId="203787206" sldId="264"/>
            <ac:grpSpMk id="4" creationId="{70A7F3E2-0BFB-2262-3D60-0AA5F20CA77F}"/>
          </ac:grpSpMkLst>
        </pc:grpChg>
        <pc:grpChg chg="add del mod">
          <ac:chgData name="Gerallt Elias (Hywel Dda UHB- Therapy Assistant Practitioner)" userId="e0557363-1627-4f0e-96b0-993fd4755ca1" providerId="ADAL" clId="{191FD2D3-910E-4D6A-8B51-526C6F31DA83}" dt="2024-11-07T20:15:47.552" v="4251" actId="478"/>
          <ac:grpSpMkLst>
            <pc:docMk/>
            <pc:sldMk cId="203787206" sldId="264"/>
            <ac:grpSpMk id="8" creationId="{B47C52AE-DB51-D9F8-43DF-99FC0ACD1355}"/>
          </ac:grpSpMkLst>
        </pc:grpChg>
        <pc:graphicFrameChg chg="add del mod">
          <ac:chgData name="Gerallt Elias (Hywel Dda UHB- Therapy Assistant Practitioner)" userId="e0557363-1627-4f0e-96b0-993fd4755ca1" providerId="ADAL" clId="{191FD2D3-910E-4D6A-8B51-526C6F31DA83}" dt="2024-11-07T19:44:33.354" v="3798" actId="478"/>
          <ac:graphicFrameMkLst>
            <pc:docMk/>
            <pc:sldMk cId="203787206" sldId="264"/>
            <ac:graphicFrameMk id="11" creationId="{62ECA890-81C1-A69A-EA7E-1693E6995210}"/>
          </ac:graphicFrameMkLst>
        </pc:graphicFrameChg>
        <pc:graphicFrameChg chg="add mod modGraphic">
          <ac:chgData name="Gerallt Elias (Hywel Dda UHB- Therapy Assistant Practitioner)" userId="e0557363-1627-4f0e-96b0-993fd4755ca1" providerId="ADAL" clId="{191FD2D3-910E-4D6A-8B51-526C6F31DA83}" dt="2024-11-07T22:30:13.478" v="5307" actId="207"/>
          <ac:graphicFrameMkLst>
            <pc:docMk/>
            <pc:sldMk cId="203787206" sldId="264"/>
            <ac:graphicFrameMk id="13" creationId="{669970B4-E6BC-5A80-4B2C-A602FC6A46CD}"/>
          </ac:graphicFrameMkLst>
        </pc:graphicFrameChg>
        <pc:picChg chg="mod">
          <ac:chgData name="Gerallt Elias (Hywel Dda UHB- Therapy Assistant Practitioner)" userId="e0557363-1627-4f0e-96b0-993fd4755ca1" providerId="ADAL" clId="{191FD2D3-910E-4D6A-8B51-526C6F31DA83}" dt="2024-11-07T19:44:45.316" v="3799" actId="26606"/>
          <ac:picMkLst>
            <pc:docMk/>
            <pc:sldMk cId="203787206" sldId="264"/>
            <ac:picMk id="7" creationId="{FD91E311-B924-1884-4D2D-908595283272}"/>
          </ac:picMkLst>
        </pc:picChg>
      </pc:sldChg>
      <pc:sldChg chg="addSp delSp modSp new mod modTransition setBg">
        <pc:chgData name="Gerallt Elias (Hywel Dda UHB- Therapy Assistant Practitioner)" userId="e0557363-1627-4f0e-96b0-993fd4755ca1" providerId="ADAL" clId="{191FD2D3-910E-4D6A-8B51-526C6F31DA83}" dt="2024-11-11T16:23:55.238" v="5492" actId="20577"/>
        <pc:sldMkLst>
          <pc:docMk/>
          <pc:sldMk cId="645380582" sldId="265"/>
        </pc:sldMkLst>
        <pc:spChg chg="del">
          <ac:chgData name="Gerallt Elias (Hywel Dda UHB- Therapy Assistant Practitioner)" userId="e0557363-1627-4f0e-96b0-993fd4755ca1" providerId="ADAL" clId="{191FD2D3-910E-4D6A-8B51-526C6F31DA83}" dt="2024-11-07T22:31:19.728" v="5313" actId="478"/>
          <ac:spMkLst>
            <pc:docMk/>
            <pc:sldMk cId="645380582" sldId="265"/>
            <ac:spMk id="2" creationId="{C8292429-D8B4-A446-87C9-B7D96E629E01}"/>
          </ac:spMkLst>
        </pc:spChg>
        <pc:spChg chg="del mod">
          <ac:chgData name="Gerallt Elias (Hywel Dda UHB- Therapy Assistant Practitioner)" userId="e0557363-1627-4f0e-96b0-993fd4755ca1" providerId="ADAL" clId="{191FD2D3-910E-4D6A-8B51-526C6F31DA83}" dt="2024-11-11T16:18:57.441" v="5455"/>
          <ac:spMkLst>
            <pc:docMk/>
            <pc:sldMk cId="645380582" sldId="265"/>
            <ac:spMk id="3" creationId="{324438FC-29EC-55CA-91DD-A5FE87D31B2D}"/>
          </ac:spMkLst>
        </pc:spChg>
        <pc:spChg chg="add mod">
          <ac:chgData name="Gerallt Elias (Hywel Dda UHB- Therapy Assistant Practitioner)" userId="e0557363-1627-4f0e-96b0-993fd4755ca1" providerId="ADAL" clId="{191FD2D3-910E-4D6A-8B51-526C6F31DA83}" dt="2024-11-11T16:23:55.238" v="5492" actId="20577"/>
          <ac:spMkLst>
            <pc:docMk/>
            <pc:sldMk cId="645380582" sldId="265"/>
            <ac:spMk id="2058" creationId="{35011306-4643-5517-F47F-7A869341CA2D}"/>
          </ac:spMkLst>
        </pc:spChg>
        <pc:spChg chg="add">
          <ac:chgData name="Gerallt Elias (Hywel Dda UHB- Therapy Assistant Practitioner)" userId="e0557363-1627-4f0e-96b0-993fd4755ca1" providerId="ADAL" clId="{191FD2D3-910E-4D6A-8B51-526C6F31DA83}" dt="2024-11-11T16:23:34.564" v="5464" actId="26606"/>
          <ac:spMkLst>
            <pc:docMk/>
            <pc:sldMk cId="645380582" sldId="265"/>
            <ac:spMk id="2061" creationId="{1D8C2DA7-D563-44B9-A08E-9A75A039F79C}"/>
          </ac:spMkLst>
        </pc:spChg>
        <pc:spChg chg="add">
          <ac:chgData name="Gerallt Elias (Hywel Dda UHB- Therapy Assistant Practitioner)" userId="e0557363-1627-4f0e-96b0-993fd4755ca1" providerId="ADAL" clId="{191FD2D3-910E-4D6A-8B51-526C6F31DA83}" dt="2024-11-11T16:23:34.564" v="5464" actId="26606"/>
          <ac:spMkLst>
            <pc:docMk/>
            <pc:sldMk cId="645380582" sldId="265"/>
            <ac:spMk id="2063" creationId="{98AF869C-0942-4DC7-8086-3CBE10F42AC1}"/>
          </ac:spMkLst>
        </pc:spChg>
        <pc:spChg chg="add">
          <ac:chgData name="Gerallt Elias (Hywel Dda UHB- Therapy Assistant Practitioner)" userId="e0557363-1627-4f0e-96b0-993fd4755ca1" providerId="ADAL" clId="{191FD2D3-910E-4D6A-8B51-526C6F31DA83}" dt="2024-11-11T16:23:34.564" v="5464" actId="26606"/>
          <ac:spMkLst>
            <pc:docMk/>
            <pc:sldMk cId="645380582" sldId="265"/>
            <ac:spMk id="2065" creationId="{6F2B337E-C41F-43F7-828F-52FE3CF15666}"/>
          </ac:spMkLst>
        </pc:spChg>
        <pc:spChg chg="add">
          <ac:chgData name="Gerallt Elias (Hywel Dda UHB- Therapy Assistant Practitioner)" userId="e0557363-1627-4f0e-96b0-993fd4755ca1" providerId="ADAL" clId="{191FD2D3-910E-4D6A-8B51-526C6F31DA83}" dt="2024-11-11T16:23:34.564" v="5464" actId="26606"/>
          <ac:spMkLst>
            <pc:docMk/>
            <pc:sldMk cId="645380582" sldId="265"/>
            <ac:spMk id="2067" creationId="{0A104176-77DB-41BA-B2C6-59748269427B}"/>
          </ac:spMkLst>
        </pc:spChg>
        <pc:picChg chg="add mod ord">
          <ac:chgData name="Gerallt Elias (Hywel Dda UHB- Therapy Assistant Practitioner)" userId="e0557363-1627-4f0e-96b0-993fd4755ca1" providerId="ADAL" clId="{191FD2D3-910E-4D6A-8B51-526C6F31DA83}" dt="2024-11-11T16:23:34.564" v="5464" actId="26606"/>
          <ac:picMkLst>
            <pc:docMk/>
            <pc:sldMk cId="645380582" sldId="265"/>
            <ac:picMk id="2" creationId="{E0DE35DF-73C9-0E42-E59E-25C7987D786B}"/>
          </ac:picMkLst>
        </pc:picChg>
        <pc:picChg chg="add mod">
          <ac:chgData name="Gerallt Elias (Hywel Dda UHB- Therapy Assistant Practitioner)" userId="e0557363-1627-4f0e-96b0-993fd4755ca1" providerId="ADAL" clId="{191FD2D3-910E-4D6A-8B51-526C6F31DA83}" dt="2024-11-11T16:23:34.564" v="5464" actId="26606"/>
          <ac:picMkLst>
            <pc:docMk/>
            <pc:sldMk cId="645380582" sldId="265"/>
            <ac:picMk id="2050" creationId="{54FA473D-9300-A9F1-E396-2226EB876BF9}"/>
          </ac:picMkLst>
        </pc:picChg>
        <pc:picChg chg="add mod">
          <ac:chgData name="Gerallt Elias (Hywel Dda UHB- Therapy Assistant Practitioner)" userId="e0557363-1627-4f0e-96b0-993fd4755ca1" providerId="ADAL" clId="{191FD2D3-910E-4D6A-8B51-526C6F31DA83}" dt="2024-11-11T16:23:34.564" v="5464" actId="26606"/>
          <ac:picMkLst>
            <pc:docMk/>
            <pc:sldMk cId="645380582" sldId="265"/>
            <ac:picMk id="2052" creationId="{B7A83150-51BD-063F-633A-468CE447EDD3}"/>
          </ac:picMkLst>
        </pc:picChg>
        <pc:picChg chg="add mod">
          <ac:chgData name="Gerallt Elias (Hywel Dda UHB- Therapy Assistant Practitioner)" userId="e0557363-1627-4f0e-96b0-993fd4755ca1" providerId="ADAL" clId="{191FD2D3-910E-4D6A-8B51-526C6F31DA83}" dt="2024-11-11T16:23:34.564" v="5464" actId="26606"/>
          <ac:picMkLst>
            <pc:docMk/>
            <pc:sldMk cId="645380582" sldId="265"/>
            <ac:picMk id="2054" creationId="{F5D48FF7-F742-C6DE-D06D-E1F0DFC7881C}"/>
          </ac:picMkLst>
        </pc:picChg>
      </pc:sldChg>
      <pc:sldChg chg="addSp delSp modSp new del mod">
        <pc:chgData name="Gerallt Elias (Hywel Dda UHB- Therapy Assistant Practitioner)" userId="e0557363-1627-4f0e-96b0-993fd4755ca1" providerId="ADAL" clId="{191FD2D3-910E-4D6A-8B51-526C6F31DA83}" dt="2024-11-07T22:27:48.913" v="5298" actId="47"/>
        <pc:sldMkLst>
          <pc:docMk/>
          <pc:sldMk cId="3196021969" sldId="265"/>
        </pc:sldMkLst>
        <pc:spChg chg="del">
          <ac:chgData name="Gerallt Elias (Hywel Dda UHB- Therapy Assistant Practitioner)" userId="e0557363-1627-4f0e-96b0-993fd4755ca1" providerId="ADAL" clId="{191FD2D3-910E-4D6A-8B51-526C6F31DA83}" dt="2024-11-07T18:53:01.698" v="2519" actId="478"/>
          <ac:spMkLst>
            <pc:docMk/>
            <pc:sldMk cId="3196021969" sldId="265"/>
            <ac:spMk id="2" creationId="{6E62CA1C-84F2-5B03-F234-4C33DFFB1BD4}"/>
          </ac:spMkLst>
        </pc:spChg>
        <pc:spChg chg="mod">
          <ac:chgData name="Gerallt Elias (Hywel Dda UHB- Therapy Assistant Practitioner)" userId="e0557363-1627-4f0e-96b0-993fd4755ca1" providerId="ADAL" clId="{191FD2D3-910E-4D6A-8B51-526C6F31DA83}" dt="2024-11-07T18:53:14.295" v="2520" actId="14100"/>
          <ac:spMkLst>
            <pc:docMk/>
            <pc:sldMk cId="3196021969" sldId="265"/>
            <ac:spMk id="3" creationId="{7D24A243-52D3-A3B5-6F7B-5EE86989597A}"/>
          </ac:spMkLst>
        </pc:spChg>
        <pc:spChg chg="add mod">
          <ac:chgData name="Gerallt Elias (Hywel Dda UHB- Therapy Assistant Practitioner)" userId="e0557363-1627-4f0e-96b0-993fd4755ca1" providerId="ADAL" clId="{191FD2D3-910E-4D6A-8B51-526C6F31DA83}" dt="2024-11-07T22:27:43.364" v="5297" actId="478"/>
          <ac:spMkLst>
            <pc:docMk/>
            <pc:sldMk cId="3196021969" sldId="265"/>
            <ac:spMk id="7" creationId="{27DA42E7-77FA-47A3-51DC-F1DBB60F12CC}"/>
          </ac:spMkLst>
        </pc:spChg>
        <pc:picChg chg="del mod">
          <ac:chgData name="Gerallt Elias (Hywel Dda UHB- Therapy Assistant Practitioner)" userId="e0557363-1627-4f0e-96b0-993fd4755ca1" providerId="ADAL" clId="{191FD2D3-910E-4D6A-8B51-526C6F31DA83}" dt="2024-11-07T22:27:43.364" v="5297" actId="478"/>
          <ac:picMkLst>
            <pc:docMk/>
            <pc:sldMk cId="3196021969" sldId="265"/>
            <ac:picMk id="5" creationId="{B97C8734-7D60-9D03-92F5-677C94CDAD5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1C095-5440-4FAA-B7E8-435F7AAEA87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FEB7BE8-7AB5-43CF-8B4B-1E3895A685C5}">
      <dgm:prSet/>
      <dgm:spPr>
        <a:ln>
          <a:solidFill>
            <a:schemeClr val="bg1"/>
          </a:solidFill>
        </a:ln>
      </dgm:spPr>
      <dgm:t>
        <a:bodyPr/>
        <a:lstStyle/>
        <a:p>
          <a:endParaRPr lang="en-US" dirty="0"/>
        </a:p>
      </dgm:t>
    </dgm:pt>
    <dgm:pt modelId="{5E4D4930-A9D8-4CAD-95CB-9B39413F5AB9}" type="parTrans" cxnId="{4F8D0B64-2448-4ED9-BFB3-E4B91262D400}">
      <dgm:prSet/>
      <dgm:spPr/>
      <dgm:t>
        <a:bodyPr/>
        <a:lstStyle/>
        <a:p>
          <a:endParaRPr lang="en-US"/>
        </a:p>
      </dgm:t>
    </dgm:pt>
    <dgm:pt modelId="{315B3C5B-2BD3-4380-AF5B-411DBB939A77}" type="sibTrans" cxnId="{4F8D0B64-2448-4ED9-BFB3-E4B91262D400}">
      <dgm:prSet/>
      <dgm:spPr>
        <a:solidFill>
          <a:schemeClr val="tx1">
            <a:alpha val="90000"/>
          </a:schemeClr>
        </a:solidFill>
      </dgm:spPr>
      <dgm:t>
        <a:bodyPr/>
        <a:lstStyle/>
        <a:p>
          <a:endParaRPr lang="en-US"/>
        </a:p>
      </dgm:t>
    </dgm:pt>
    <dgm:pt modelId="{A2C0CB72-24BA-41A6-BEC1-A4718116B88A}">
      <dgm:prSet custT="1"/>
      <dgm:spPr/>
      <dgm:t>
        <a:bodyPr/>
        <a:lstStyle/>
        <a:p>
          <a:r>
            <a:rPr lang="en-US" sz="1600" dirty="0">
              <a:solidFill>
                <a:schemeClr val="tx1"/>
              </a:solidFill>
            </a:rPr>
            <a:t>Effectiveness/ clear </a:t>
          </a:r>
          <a:r>
            <a:rPr lang="en-US" sz="1600" dirty="0" smtClean="0">
              <a:solidFill>
                <a:schemeClr val="tx1"/>
              </a:solidFill>
            </a:rPr>
            <a:t>communication</a:t>
          </a:r>
          <a:endParaRPr lang="en-US" sz="1600" dirty="0">
            <a:solidFill>
              <a:schemeClr val="tx1"/>
            </a:solidFill>
          </a:endParaRPr>
        </a:p>
      </dgm:t>
    </dgm:pt>
    <dgm:pt modelId="{0347499A-34C6-4601-A61A-20700D8A32DF}" type="parTrans" cxnId="{BC8DBFC3-E409-4BF9-B8AC-BF7177E7E3FE}">
      <dgm:prSet/>
      <dgm:spPr/>
      <dgm:t>
        <a:bodyPr/>
        <a:lstStyle/>
        <a:p>
          <a:endParaRPr lang="en-US"/>
        </a:p>
      </dgm:t>
    </dgm:pt>
    <dgm:pt modelId="{9E79A54D-03E7-4B3D-B7A4-C3256ECE70E0}" type="sibTrans" cxnId="{BC8DBFC3-E409-4BF9-B8AC-BF7177E7E3FE}">
      <dgm:prSet/>
      <dgm:spPr>
        <a:solidFill>
          <a:schemeClr val="tx1">
            <a:alpha val="90000"/>
          </a:schemeClr>
        </a:solidFill>
      </dgm:spPr>
      <dgm:t>
        <a:bodyPr/>
        <a:lstStyle/>
        <a:p>
          <a:endParaRPr lang="en-US"/>
        </a:p>
      </dgm:t>
    </dgm:pt>
    <dgm:pt modelId="{6CA65B5A-720A-480D-B844-716419DE0CFF}">
      <dgm:prSet custT="1"/>
      <dgm:spPr/>
      <dgm:t>
        <a:bodyPr/>
        <a:lstStyle/>
        <a:p>
          <a:r>
            <a:rPr lang="en-US" sz="1600" dirty="0">
              <a:solidFill>
                <a:schemeClr val="tx1"/>
              </a:solidFill>
            </a:rPr>
            <a:t>Increased depth of </a:t>
          </a:r>
          <a:r>
            <a:rPr lang="en-US" sz="1600" dirty="0" smtClean="0">
              <a:solidFill>
                <a:schemeClr val="tx1"/>
              </a:solidFill>
            </a:rPr>
            <a:t>job role </a:t>
          </a:r>
          <a:endParaRPr lang="en-US" sz="1600" dirty="0">
            <a:solidFill>
              <a:schemeClr val="tx1"/>
            </a:solidFill>
          </a:endParaRPr>
        </a:p>
      </dgm:t>
    </dgm:pt>
    <dgm:pt modelId="{37685D9A-A7D7-4D72-8D11-7C299DC5A062}" type="parTrans" cxnId="{8D083893-677B-43DF-A121-26F9FA6CFBEB}">
      <dgm:prSet/>
      <dgm:spPr/>
      <dgm:t>
        <a:bodyPr/>
        <a:lstStyle/>
        <a:p>
          <a:endParaRPr lang="en-US"/>
        </a:p>
      </dgm:t>
    </dgm:pt>
    <dgm:pt modelId="{55C6DCF4-9289-4DA9-92DA-9A6DB66C193B}" type="sibTrans" cxnId="{8D083893-677B-43DF-A121-26F9FA6CFBEB}">
      <dgm:prSet/>
      <dgm:spPr/>
      <dgm:t>
        <a:bodyPr/>
        <a:lstStyle/>
        <a:p>
          <a:endParaRPr lang="en-US"/>
        </a:p>
      </dgm:t>
    </dgm:pt>
    <dgm:pt modelId="{100ED1FA-8E81-4EDB-84A0-6EAB1DEF1AA1}">
      <dgm:prSet custT="1"/>
      <dgm:spPr/>
      <dgm:t>
        <a:bodyPr/>
        <a:lstStyle/>
        <a:p>
          <a:r>
            <a:rPr lang="en-US" sz="1600" dirty="0">
              <a:solidFill>
                <a:schemeClr val="tx1"/>
              </a:solidFill>
            </a:rPr>
            <a:t>Scope of </a:t>
          </a:r>
          <a:r>
            <a:rPr lang="en-US" sz="1600" dirty="0" smtClean="0">
              <a:solidFill>
                <a:schemeClr val="tx1"/>
              </a:solidFill>
            </a:rPr>
            <a:t>practice / </a:t>
          </a:r>
          <a:r>
            <a:rPr lang="en-US" sz="1600" dirty="0">
              <a:solidFill>
                <a:schemeClr val="tx1"/>
              </a:solidFill>
            </a:rPr>
            <a:t>expand on knowledge of improving </a:t>
          </a:r>
          <a:r>
            <a:rPr lang="en-US" sz="1600" dirty="0" smtClean="0">
              <a:solidFill>
                <a:schemeClr val="tx1"/>
              </a:solidFill>
            </a:rPr>
            <a:t>services</a:t>
          </a:r>
          <a:endParaRPr lang="en-US" sz="1600" dirty="0">
            <a:solidFill>
              <a:schemeClr val="tx1"/>
            </a:solidFill>
          </a:endParaRPr>
        </a:p>
      </dgm:t>
    </dgm:pt>
    <dgm:pt modelId="{BE26CCA5-8E7F-4B28-A819-726FC8E15605}" type="parTrans" cxnId="{3349F902-2999-4378-A9B1-0B836C63166D}">
      <dgm:prSet/>
      <dgm:spPr/>
      <dgm:t>
        <a:bodyPr/>
        <a:lstStyle/>
        <a:p>
          <a:endParaRPr lang="en-GB"/>
        </a:p>
      </dgm:t>
    </dgm:pt>
    <dgm:pt modelId="{A795192E-9883-49C3-A26C-52DEBF6475D2}" type="sibTrans" cxnId="{3349F902-2999-4378-A9B1-0B836C63166D}">
      <dgm:prSet/>
      <dgm:spPr>
        <a:solidFill>
          <a:schemeClr val="tx1">
            <a:alpha val="90000"/>
          </a:schemeClr>
        </a:solidFill>
      </dgm:spPr>
      <dgm:t>
        <a:bodyPr/>
        <a:lstStyle/>
        <a:p>
          <a:endParaRPr lang="en-GB"/>
        </a:p>
      </dgm:t>
    </dgm:pt>
    <dgm:pt modelId="{240B458C-2EB5-4CE6-A55D-1E2ACE0FC822}" type="pres">
      <dgm:prSet presAssocID="{53F1C095-5440-4FAA-B7E8-435F7AAEA871}" presName="outerComposite" presStyleCnt="0">
        <dgm:presLayoutVars>
          <dgm:chMax val="5"/>
          <dgm:dir/>
          <dgm:resizeHandles val="exact"/>
        </dgm:presLayoutVars>
      </dgm:prSet>
      <dgm:spPr/>
      <dgm:t>
        <a:bodyPr/>
        <a:lstStyle/>
        <a:p>
          <a:endParaRPr lang="en-US"/>
        </a:p>
      </dgm:t>
    </dgm:pt>
    <dgm:pt modelId="{DD1552D4-F322-4B82-99CB-D8424C0035AA}" type="pres">
      <dgm:prSet presAssocID="{53F1C095-5440-4FAA-B7E8-435F7AAEA871}" presName="dummyMaxCanvas" presStyleCnt="0">
        <dgm:presLayoutVars/>
      </dgm:prSet>
      <dgm:spPr/>
    </dgm:pt>
    <dgm:pt modelId="{0B389C3B-A2F6-4FD3-9A8A-381D400F4466}" type="pres">
      <dgm:prSet presAssocID="{53F1C095-5440-4FAA-B7E8-435F7AAEA871}" presName="FourNodes_1" presStyleLbl="node1" presStyleIdx="0" presStyleCnt="4" custScaleX="94833" custScaleY="72854">
        <dgm:presLayoutVars>
          <dgm:bulletEnabled val="1"/>
        </dgm:presLayoutVars>
      </dgm:prSet>
      <dgm:spPr/>
      <dgm:t>
        <a:bodyPr/>
        <a:lstStyle/>
        <a:p>
          <a:endParaRPr lang="en-US"/>
        </a:p>
      </dgm:t>
    </dgm:pt>
    <dgm:pt modelId="{3DF85045-60BE-4E82-BAC4-42B588574860}" type="pres">
      <dgm:prSet presAssocID="{53F1C095-5440-4FAA-B7E8-435F7AAEA871}" presName="FourNodes_2" presStyleLbl="node1" presStyleIdx="1" presStyleCnt="4" custScaleY="103329">
        <dgm:presLayoutVars>
          <dgm:bulletEnabled val="1"/>
        </dgm:presLayoutVars>
      </dgm:prSet>
      <dgm:spPr/>
      <dgm:t>
        <a:bodyPr/>
        <a:lstStyle/>
        <a:p>
          <a:endParaRPr lang="en-US"/>
        </a:p>
      </dgm:t>
    </dgm:pt>
    <dgm:pt modelId="{670C2DA4-D527-4AF4-B2B1-170D4CF5EDC5}" type="pres">
      <dgm:prSet presAssocID="{53F1C095-5440-4FAA-B7E8-435F7AAEA871}" presName="FourNodes_3" presStyleLbl="node1" presStyleIdx="2" presStyleCnt="4" custScaleY="89856">
        <dgm:presLayoutVars>
          <dgm:bulletEnabled val="1"/>
        </dgm:presLayoutVars>
      </dgm:prSet>
      <dgm:spPr/>
      <dgm:t>
        <a:bodyPr/>
        <a:lstStyle/>
        <a:p>
          <a:endParaRPr lang="en-US"/>
        </a:p>
      </dgm:t>
    </dgm:pt>
    <dgm:pt modelId="{C534CB51-5684-4BE1-997E-1B9F44B5BA0C}" type="pres">
      <dgm:prSet presAssocID="{53F1C095-5440-4FAA-B7E8-435F7AAEA871}" presName="FourNodes_4" presStyleLbl="node1" presStyleIdx="3" presStyleCnt="4" custScaleY="103436">
        <dgm:presLayoutVars>
          <dgm:bulletEnabled val="1"/>
        </dgm:presLayoutVars>
      </dgm:prSet>
      <dgm:spPr/>
      <dgm:t>
        <a:bodyPr/>
        <a:lstStyle/>
        <a:p>
          <a:endParaRPr lang="en-US"/>
        </a:p>
      </dgm:t>
    </dgm:pt>
    <dgm:pt modelId="{7C3B78AB-1640-480B-837A-ACD31E28ACD1}" type="pres">
      <dgm:prSet presAssocID="{53F1C095-5440-4FAA-B7E8-435F7AAEA871}" presName="FourConn_1-2" presStyleLbl="fgAccFollowNode1" presStyleIdx="0" presStyleCnt="3">
        <dgm:presLayoutVars>
          <dgm:bulletEnabled val="1"/>
        </dgm:presLayoutVars>
      </dgm:prSet>
      <dgm:spPr/>
      <dgm:t>
        <a:bodyPr/>
        <a:lstStyle/>
        <a:p>
          <a:endParaRPr lang="en-US"/>
        </a:p>
      </dgm:t>
    </dgm:pt>
    <dgm:pt modelId="{A06979B4-DA95-4DB5-B6FC-A6275B21C6D4}" type="pres">
      <dgm:prSet presAssocID="{53F1C095-5440-4FAA-B7E8-435F7AAEA871}" presName="FourConn_2-3" presStyleLbl="fgAccFollowNode1" presStyleIdx="1" presStyleCnt="3">
        <dgm:presLayoutVars>
          <dgm:bulletEnabled val="1"/>
        </dgm:presLayoutVars>
      </dgm:prSet>
      <dgm:spPr/>
      <dgm:t>
        <a:bodyPr/>
        <a:lstStyle/>
        <a:p>
          <a:endParaRPr lang="en-US"/>
        </a:p>
      </dgm:t>
    </dgm:pt>
    <dgm:pt modelId="{E0626063-2216-4415-A4BA-4195DBA943B2}" type="pres">
      <dgm:prSet presAssocID="{53F1C095-5440-4FAA-B7E8-435F7AAEA871}" presName="FourConn_3-4" presStyleLbl="fgAccFollowNode1" presStyleIdx="2" presStyleCnt="3">
        <dgm:presLayoutVars>
          <dgm:bulletEnabled val="1"/>
        </dgm:presLayoutVars>
      </dgm:prSet>
      <dgm:spPr/>
      <dgm:t>
        <a:bodyPr/>
        <a:lstStyle/>
        <a:p>
          <a:endParaRPr lang="en-US"/>
        </a:p>
      </dgm:t>
    </dgm:pt>
    <dgm:pt modelId="{A064EB07-E271-4419-8097-E01C147E68B4}" type="pres">
      <dgm:prSet presAssocID="{53F1C095-5440-4FAA-B7E8-435F7AAEA871}" presName="FourNodes_1_text" presStyleLbl="node1" presStyleIdx="3" presStyleCnt="4">
        <dgm:presLayoutVars>
          <dgm:bulletEnabled val="1"/>
        </dgm:presLayoutVars>
      </dgm:prSet>
      <dgm:spPr/>
      <dgm:t>
        <a:bodyPr/>
        <a:lstStyle/>
        <a:p>
          <a:endParaRPr lang="en-US"/>
        </a:p>
      </dgm:t>
    </dgm:pt>
    <dgm:pt modelId="{21306528-43CB-41E7-A9F7-1EABFEC18B7A}" type="pres">
      <dgm:prSet presAssocID="{53F1C095-5440-4FAA-B7E8-435F7AAEA871}" presName="FourNodes_2_text" presStyleLbl="node1" presStyleIdx="3" presStyleCnt="4">
        <dgm:presLayoutVars>
          <dgm:bulletEnabled val="1"/>
        </dgm:presLayoutVars>
      </dgm:prSet>
      <dgm:spPr/>
      <dgm:t>
        <a:bodyPr/>
        <a:lstStyle/>
        <a:p>
          <a:endParaRPr lang="en-US"/>
        </a:p>
      </dgm:t>
    </dgm:pt>
    <dgm:pt modelId="{846A886A-926B-4AEA-A57E-10B96F4A6014}" type="pres">
      <dgm:prSet presAssocID="{53F1C095-5440-4FAA-B7E8-435F7AAEA871}" presName="FourNodes_3_text" presStyleLbl="node1" presStyleIdx="3" presStyleCnt="4">
        <dgm:presLayoutVars>
          <dgm:bulletEnabled val="1"/>
        </dgm:presLayoutVars>
      </dgm:prSet>
      <dgm:spPr/>
      <dgm:t>
        <a:bodyPr/>
        <a:lstStyle/>
        <a:p>
          <a:endParaRPr lang="en-US"/>
        </a:p>
      </dgm:t>
    </dgm:pt>
    <dgm:pt modelId="{AC779764-8AAF-4D76-A671-1736D1EF82B0}" type="pres">
      <dgm:prSet presAssocID="{53F1C095-5440-4FAA-B7E8-435F7AAEA871}" presName="FourNodes_4_text" presStyleLbl="node1" presStyleIdx="3" presStyleCnt="4">
        <dgm:presLayoutVars>
          <dgm:bulletEnabled val="1"/>
        </dgm:presLayoutVars>
      </dgm:prSet>
      <dgm:spPr/>
      <dgm:t>
        <a:bodyPr/>
        <a:lstStyle/>
        <a:p>
          <a:endParaRPr lang="en-US"/>
        </a:p>
      </dgm:t>
    </dgm:pt>
  </dgm:ptLst>
  <dgm:cxnLst>
    <dgm:cxn modelId="{BD2F2A4B-008F-4106-9E0F-465BC8FAB242}" type="presOf" srcId="{A2C0CB72-24BA-41A6-BEC1-A4718116B88A}" destId="{846A886A-926B-4AEA-A57E-10B96F4A6014}" srcOrd="1" destOrd="0" presId="urn:microsoft.com/office/officeart/2005/8/layout/vProcess5"/>
    <dgm:cxn modelId="{90438754-9357-40E3-86C9-1703B76632AB}" type="presOf" srcId="{6CA65B5A-720A-480D-B844-716419DE0CFF}" destId="{C534CB51-5684-4BE1-997E-1B9F44B5BA0C}" srcOrd="0" destOrd="0" presId="urn:microsoft.com/office/officeart/2005/8/layout/vProcess5"/>
    <dgm:cxn modelId="{59D62393-D212-4283-83D7-F4FF521572B4}" type="presOf" srcId="{53F1C095-5440-4FAA-B7E8-435F7AAEA871}" destId="{240B458C-2EB5-4CE6-A55D-1E2ACE0FC822}" srcOrd="0" destOrd="0" presId="urn:microsoft.com/office/officeart/2005/8/layout/vProcess5"/>
    <dgm:cxn modelId="{4F8D0B64-2448-4ED9-BFB3-E4B91262D400}" srcId="{53F1C095-5440-4FAA-B7E8-435F7AAEA871}" destId="{9FEB7BE8-7AB5-43CF-8B4B-1E3895A685C5}" srcOrd="0" destOrd="0" parTransId="{5E4D4930-A9D8-4CAD-95CB-9B39413F5AB9}" sibTransId="{315B3C5B-2BD3-4380-AF5B-411DBB939A77}"/>
    <dgm:cxn modelId="{A077D1F7-08B7-419D-9549-114219B74F1A}" type="presOf" srcId="{6CA65B5A-720A-480D-B844-716419DE0CFF}" destId="{AC779764-8AAF-4D76-A671-1736D1EF82B0}" srcOrd="1" destOrd="0" presId="urn:microsoft.com/office/officeart/2005/8/layout/vProcess5"/>
    <dgm:cxn modelId="{8D083893-677B-43DF-A121-26F9FA6CFBEB}" srcId="{53F1C095-5440-4FAA-B7E8-435F7AAEA871}" destId="{6CA65B5A-720A-480D-B844-716419DE0CFF}" srcOrd="3" destOrd="0" parTransId="{37685D9A-A7D7-4D72-8D11-7C299DC5A062}" sibTransId="{55C6DCF4-9289-4DA9-92DA-9A6DB66C193B}"/>
    <dgm:cxn modelId="{154723E5-8DB3-42DC-8FAD-C0C3BDB8BAEE}" type="presOf" srcId="{A2C0CB72-24BA-41A6-BEC1-A4718116B88A}" destId="{670C2DA4-D527-4AF4-B2B1-170D4CF5EDC5}" srcOrd="0" destOrd="0" presId="urn:microsoft.com/office/officeart/2005/8/layout/vProcess5"/>
    <dgm:cxn modelId="{530A0334-6029-4825-9274-0C5C0C9D9419}" type="presOf" srcId="{9FEB7BE8-7AB5-43CF-8B4B-1E3895A685C5}" destId="{0B389C3B-A2F6-4FD3-9A8A-381D400F4466}" srcOrd="0" destOrd="0" presId="urn:microsoft.com/office/officeart/2005/8/layout/vProcess5"/>
    <dgm:cxn modelId="{E1F5FF96-D3E3-417C-84A9-679DB74C5EFD}" type="presOf" srcId="{9FEB7BE8-7AB5-43CF-8B4B-1E3895A685C5}" destId="{A064EB07-E271-4419-8097-E01C147E68B4}" srcOrd="1" destOrd="0" presId="urn:microsoft.com/office/officeart/2005/8/layout/vProcess5"/>
    <dgm:cxn modelId="{C46E2E81-6090-426D-9ACB-F3F8BCD7A898}" type="presOf" srcId="{9E79A54D-03E7-4B3D-B7A4-C3256ECE70E0}" destId="{E0626063-2216-4415-A4BA-4195DBA943B2}" srcOrd="0" destOrd="0" presId="urn:microsoft.com/office/officeart/2005/8/layout/vProcess5"/>
    <dgm:cxn modelId="{475580D4-80E7-4B19-AAB4-5945B6167E23}" type="presOf" srcId="{A795192E-9883-49C3-A26C-52DEBF6475D2}" destId="{A06979B4-DA95-4DB5-B6FC-A6275B21C6D4}" srcOrd="0" destOrd="0" presId="urn:microsoft.com/office/officeart/2005/8/layout/vProcess5"/>
    <dgm:cxn modelId="{EF0BF9F8-A057-4472-ADF9-65CFB2976089}" type="presOf" srcId="{315B3C5B-2BD3-4380-AF5B-411DBB939A77}" destId="{7C3B78AB-1640-480B-837A-ACD31E28ACD1}" srcOrd="0" destOrd="0" presId="urn:microsoft.com/office/officeart/2005/8/layout/vProcess5"/>
    <dgm:cxn modelId="{3349F902-2999-4378-A9B1-0B836C63166D}" srcId="{53F1C095-5440-4FAA-B7E8-435F7AAEA871}" destId="{100ED1FA-8E81-4EDB-84A0-6EAB1DEF1AA1}" srcOrd="1" destOrd="0" parTransId="{BE26CCA5-8E7F-4B28-A819-726FC8E15605}" sibTransId="{A795192E-9883-49C3-A26C-52DEBF6475D2}"/>
    <dgm:cxn modelId="{BC8DBFC3-E409-4BF9-B8AC-BF7177E7E3FE}" srcId="{53F1C095-5440-4FAA-B7E8-435F7AAEA871}" destId="{A2C0CB72-24BA-41A6-BEC1-A4718116B88A}" srcOrd="2" destOrd="0" parTransId="{0347499A-34C6-4601-A61A-20700D8A32DF}" sibTransId="{9E79A54D-03E7-4B3D-B7A4-C3256ECE70E0}"/>
    <dgm:cxn modelId="{7C4B50C8-F9C1-4915-A86C-533A8C0119CC}" type="presOf" srcId="{100ED1FA-8E81-4EDB-84A0-6EAB1DEF1AA1}" destId="{3DF85045-60BE-4E82-BAC4-42B588574860}" srcOrd="0" destOrd="0" presId="urn:microsoft.com/office/officeart/2005/8/layout/vProcess5"/>
    <dgm:cxn modelId="{9EAFFEFD-B605-429E-BB7A-9498C410EA26}" type="presOf" srcId="{100ED1FA-8E81-4EDB-84A0-6EAB1DEF1AA1}" destId="{21306528-43CB-41E7-A9F7-1EABFEC18B7A}" srcOrd="1" destOrd="0" presId="urn:microsoft.com/office/officeart/2005/8/layout/vProcess5"/>
    <dgm:cxn modelId="{48582809-D47A-4100-BCE9-D96F455D3F3E}" type="presParOf" srcId="{240B458C-2EB5-4CE6-A55D-1E2ACE0FC822}" destId="{DD1552D4-F322-4B82-99CB-D8424C0035AA}" srcOrd="0" destOrd="0" presId="urn:microsoft.com/office/officeart/2005/8/layout/vProcess5"/>
    <dgm:cxn modelId="{2417695D-4304-405F-9E8A-2031007B497A}" type="presParOf" srcId="{240B458C-2EB5-4CE6-A55D-1E2ACE0FC822}" destId="{0B389C3B-A2F6-4FD3-9A8A-381D400F4466}" srcOrd="1" destOrd="0" presId="urn:microsoft.com/office/officeart/2005/8/layout/vProcess5"/>
    <dgm:cxn modelId="{FFF15A9C-45D2-4C43-8DC2-D2664CC2C973}" type="presParOf" srcId="{240B458C-2EB5-4CE6-A55D-1E2ACE0FC822}" destId="{3DF85045-60BE-4E82-BAC4-42B588574860}" srcOrd="2" destOrd="0" presId="urn:microsoft.com/office/officeart/2005/8/layout/vProcess5"/>
    <dgm:cxn modelId="{5735CDFF-4E5E-49C1-861E-8084B2A59D11}" type="presParOf" srcId="{240B458C-2EB5-4CE6-A55D-1E2ACE0FC822}" destId="{670C2DA4-D527-4AF4-B2B1-170D4CF5EDC5}" srcOrd="3" destOrd="0" presId="urn:microsoft.com/office/officeart/2005/8/layout/vProcess5"/>
    <dgm:cxn modelId="{97008DED-7D98-4463-986E-098A801D0695}" type="presParOf" srcId="{240B458C-2EB5-4CE6-A55D-1E2ACE0FC822}" destId="{C534CB51-5684-4BE1-997E-1B9F44B5BA0C}" srcOrd="4" destOrd="0" presId="urn:microsoft.com/office/officeart/2005/8/layout/vProcess5"/>
    <dgm:cxn modelId="{08EAA1AA-09C0-4E83-8A50-30C0C7EA0AA9}" type="presParOf" srcId="{240B458C-2EB5-4CE6-A55D-1E2ACE0FC822}" destId="{7C3B78AB-1640-480B-837A-ACD31E28ACD1}" srcOrd="5" destOrd="0" presId="urn:microsoft.com/office/officeart/2005/8/layout/vProcess5"/>
    <dgm:cxn modelId="{94F7FEA7-DEEC-4840-8605-751BB85ED379}" type="presParOf" srcId="{240B458C-2EB5-4CE6-A55D-1E2ACE0FC822}" destId="{A06979B4-DA95-4DB5-B6FC-A6275B21C6D4}" srcOrd="6" destOrd="0" presId="urn:microsoft.com/office/officeart/2005/8/layout/vProcess5"/>
    <dgm:cxn modelId="{E044BEEC-21C8-4E34-9C71-9BA4D6E13BF3}" type="presParOf" srcId="{240B458C-2EB5-4CE6-A55D-1E2ACE0FC822}" destId="{E0626063-2216-4415-A4BA-4195DBA943B2}" srcOrd="7" destOrd="0" presId="urn:microsoft.com/office/officeart/2005/8/layout/vProcess5"/>
    <dgm:cxn modelId="{2C3C1D6E-AA8C-45D7-AF47-B3AB9882E7C3}" type="presParOf" srcId="{240B458C-2EB5-4CE6-A55D-1E2ACE0FC822}" destId="{A064EB07-E271-4419-8097-E01C147E68B4}" srcOrd="8" destOrd="0" presId="urn:microsoft.com/office/officeart/2005/8/layout/vProcess5"/>
    <dgm:cxn modelId="{379BD87E-5D83-4F6A-9751-757F911B3F69}" type="presParOf" srcId="{240B458C-2EB5-4CE6-A55D-1E2ACE0FC822}" destId="{21306528-43CB-41E7-A9F7-1EABFEC18B7A}" srcOrd="9" destOrd="0" presId="urn:microsoft.com/office/officeart/2005/8/layout/vProcess5"/>
    <dgm:cxn modelId="{B464A940-96A0-4CCD-8F1D-D7B001F46F4C}" type="presParOf" srcId="{240B458C-2EB5-4CE6-A55D-1E2ACE0FC822}" destId="{846A886A-926B-4AEA-A57E-10B96F4A6014}" srcOrd="10" destOrd="0" presId="urn:microsoft.com/office/officeart/2005/8/layout/vProcess5"/>
    <dgm:cxn modelId="{DCA32946-995B-48AB-B2A6-A543249D5B5F}" type="presParOf" srcId="{240B458C-2EB5-4CE6-A55D-1E2ACE0FC822}" destId="{AC779764-8AAF-4D76-A671-1736D1EF82B0}"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6A9CE-8E66-4D39-8EA7-3314EF0A20D3}" type="doc">
      <dgm:prSet loTypeId="urn:microsoft.com/office/officeart/2016/7/layout/RepeatingBendingProcessNew" loCatId="process" qsTypeId="urn:microsoft.com/office/officeart/2005/8/quickstyle/simple4" qsCatId="simple" csTypeId="urn:microsoft.com/office/officeart/2005/8/colors/accent0_3" csCatId="mainScheme" phldr="1"/>
      <dgm:spPr/>
      <dgm:t>
        <a:bodyPr/>
        <a:lstStyle/>
        <a:p>
          <a:endParaRPr lang="en-US"/>
        </a:p>
      </dgm:t>
    </dgm:pt>
    <dgm:pt modelId="{52528472-67FA-4BFB-BC20-4709B18FBE32}">
      <dgm:prSet custT="1"/>
      <dgm:spPr>
        <a:solidFill>
          <a:schemeClr val="accent1"/>
        </a:solidFill>
        <a:ln>
          <a:solidFill>
            <a:schemeClr val="bg1"/>
          </a:solidFill>
        </a:ln>
      </dgm:spPr>
      <dgm:t>
        <a:bodyPr/>
        <a:lstStyle/>
        <a:p>
          <a:endParaRPr lang="en-US" sz="1400" dirty="0"/>
        </a:p>
      </dgm:t>
    </dgm:pt>
    <dgm:pt modelId="{AD397ED5-3289-43C3-BC4B-AC88EBF6459D}" type="parTrans" cxnId="{C1218DF8-15CC-4BA2-833F-14ADB941E3C8}">
      <dgm:prSet/>
      <dgm:spPr/>
      <dgm:t>
        <a:bodyPr/>
        <a:lstStyle/>
        <a:p>
          <a:endParaRPr lang="en-US"/>
        </a:p>
      </dgm:t>
    </dgm:pt>
    <dgm:pt modelId="{A79ACF05-5F1D-4A54-9581-316D3C51F3E8}" type="sibTrans" cxnId="{C1218DF8-15CC-4BA2-833F-14ADB941E3C8}">
      <dgm:prSet/>
      <dgm:spPr/>
      <dgm:t>
        <a:bodyPr/>
        <a:lstStyle/>
        <a:p>
          <a:endParaRPr lang="en-US"/>
        </a:p>
      </dgm:t>
    </dgm:pt>
    <dgm:pt modelId="{FDB30168-ED79-4CCA-A5FD-7BFD88195A3D}">
      <dgm:prSet custT="1"/>
      <dgm:spPr>
        <a:solidFill>
          <a:schemeClr val="accent1"/>
        </a:solidFill>
        <a:ln>
          <a:solidFill>
            <a:schemeClr val="bg1"/>
          </a:solidFill>
        </a:ln>
      </dgm:spPr>
      <dgm:t>
        <a:bodyPr/>
        <a:lstStyle/>
        <a:p>
          <a:r>
            <a:rPr lang="en-GB" sz="1600" b="0" i="0" baseline="0" dirty="0">
              <a:solidFill>
                <a:schemeClr val="tx1"/>
              </a:solidFill>
            </a:rPr>
            <a:t>Undertake quality assurance </a:t>
          </a:r>
          <a:r>
            <a:rPr lang="en-GB" sz="1600" b="0" i="0" baseline="0" dirty="0" smtClean="0">
              <a:solidFill>
                <a:schemeClr val="tx1"/>
              </a:solidFill>
            </a:rPr>
            <a:t>processes</a:t>
          </a:r>
          <a:endParaRPr lang="en-US" sz="1600" dirty="0">
            <a:solidFill>
              <a:schemeClr val="tx1"/>
            </a:solidFill>
          </a:endParaRPr>
        </a:p>
      </dgm:t>
    </dgm:pt>
    <dgm:pt modelId="{4F6F01A0-5724-4518-B863-15E6806FE555}" type="parTrans" cxnId="{30C7DA21-2016-464E-B7FE-F67CB7E26519}">
      <dgm:prSet/>
      <dgm:spPr/>
      <dgm:t>
        <a:bodyPr/>
        <a:lstStyle/>
        <a:p>
          <a:endParaRPr lang="en-US"/>
        </a:p>
      </dgm:t>
    </dgm:pt>
    <dgm:pt modelId="{8FBF8744-6271-44C7-84C0-34592B25537A}" type="sibTrans" cxnId="{30C7DA21-2016-464E-B7FE-F67CB7E26519}">
      <dgm:prSet/>
      <dgm:spPr/>
      <dgm:t>
        <a:bodyPr/>
        <a:lstStyle/>
        <a:p>
          <a:endParaRPr lang="en-US"/>
        </a:p>
      </dgm:t>
    </dgm:pt>
    <dgm:pt modelId="{8FC69B14-DD25-4332-85EF-28F67EB6612E}">
      <dgm:prSet custT="1"/>
      <dgm:spPr>
        <a:solidFill>
          <a:schemeClr val="accent1"/>
        </a:solidFill>
        <a:ln>
          <a:solidFill>
            <a:schemeClr val="bg1"/>
          </a:solidFill>
        </a:ln>
      </dgm:spPr>
      <dgm:t>
        <a:bodyPr/>
        <a:lstStyle/>
        <a:p>
          <a:r>
            <a:rPr lang="en-GB" sz="1600" b="0" i="0" baseline="0" dirty="0">
              <a:solidFill>
                <a:schemeClr val="tx1"/>
              </a:solidFill>
            </a:rPr>
            <a:t>Have a better understanding of </a:t>
          </a:r>
          <a:r>
            <a:rPr lang="en-GB" sz="1600" b="0" i="0" baseline="0" dirty="0" smtClean="0">
              <a:solidFill>
                <a:schemeClr val="tx1"/>
              </a:solidFill>
            </a:rPr>
            <a:t>conditions</a:t>
          </a:r>
          <a:endParaRPr lang="en-US" sz="1600" dirty="0">
            <a:solidFill>
              <a:schemeClr val="tx1"/>
            </a:solidFill>
          </a:endParaRPr>
        </a:p>
      </dgm:t>
    </dgm:pt>
    <dgm:pt modelId="{EFDEB075-55E7-43C6-B80F-EA22B8C6771F}" type="parTrans" cxnId="{FD4B84E0-CDA9-46FC-9E69-2AF45F86DF20}">
      <dgm:prSet/>
      <dgm:spPr/>
      <dgm:t>
        <a:bodyPr/>
        <a:lstStyle/>
        <a:p>
          <a:endParaRPr lang="en-US"/>
        </a:p>
      </dgm:t>
    </dgm:pt>
    <dgm:pt modelId="{A8B03E4F-026D-4B7F-BAC1-3532F53C3C91}" type="sibTrans" cxnId="{FD4B84E0-CDA9-46FC-9E69-2AF45F86DF20}">
      <dgm:prSet/>
      <dgm:spPr/>
      <dgm:t>
        <a:bodyPr/>
        <a:lstStyle/>
        <a:p>
          <a:endParaRPr lang="en-US"/>
        </a:p>
      </dgm:t>
    </dgm:pt>
    <dgm:pt modelId="{100A1C81-0CA5-440F-96B7-CF767427E837}">
      <dgm:prSet custT="1"/>
      <dgm:spPr>
        <a:solidFill>
          <a:schemeClr val="accent1"/>
        </a:solidFill>
        <a:ln>
          <a:solidFill>
            <a:schemeClr val="bg1"/>
          </a:solidFill>
        </a:ln>
      </dgm:spPr>
      <dgm:t>
        <a:bodyPr/>
        <a:lstStyle/>
        <a:p>
          <a:pPr algn="l"/>
          <a:r>
            <a:rPr lang="en-GB" sz="1600" b="0" i="0" baseline="0" dirty="0">
              <a:solidFill>
                <a:schemeClr val="tx1"/>
              </a:solidFill>
            </a:rPr>
            <a:t>Positive approached </a:t>
          </a:r>
          <a:r>
            <a:rPr lang="en-GB" sz="1600" b="0" i="0" baseline="0" dirty="0" smtClean="0">
              <a:solidFill>
                <a:schemeClr val="tx1"/>
              </a:solidFill>
            </a:rPr>
            <a:t>assessment</a:t>
          </a:r>
          <a:endParaRPr lang="en-US" sz="1600" dirty="0">
            <a:solidFill>
              <a:schemeClr val="tx1"/>
            </a:solidFill>
          </a:endParaRPr>
        </a:p>
      </dgm:t>
    </dgm:pt>
    <dgm:pt modelId="{E6DCEFFC-C17E-455B-92FF-706652D7D446}" type="parTrans" cxnId="{C297BF0B-9207-4881-8160-8B1E82B1D088}">
      <dgm:prSet/>
      <dgm:spPr/>
      <dgm:t>
        <a:bodyPr/>
        <a:lstStyle/>
        <a:p>
          <a:endParaRPr lang="en-US"/>
        </a:p>
      </dgm:t>
    </dgm:pt>
    <dgm:pt modelId="{344F0584-4B5B-4248-8ECD-CE3299254148}" type="sibTrans" cxnId="{C297BF0B-9207-4881-8160-8B1E82B1D088}">
      <dgm:prSet/>
      <dgm:spPr/>
      <dgm:t>
        <a:bodyPr/>
        <a:lstStyle/>
        <a:p>
          <a:endParaRPr lang="en-US"/>
        </a:p>
      </dgm:t>
    </dgm:pt>
    <dgm:pt modelId="{B71AE02C-D8D3-440F-BDCA-4FBE3118B258}">
      <dgm:prSet/>
      <dgm:spPr>
        <a:solidFill>
          <a:schemeClr val="accent1"/>
        </a:solidFill>
        <a:ln>
          <a:solidFill>
            <a:schemeClr val="bg1"/>
          </a:solidFill>
        </a:ln>
      </dgm:spPr>
      <dgm:t>
        <a:bodyPr/>
        <a:lstStyle/>
        <a:p>
          <a:endParaRPr lang="en-US" dirty="0">
            <a:solidFill>
              <a:schemeClr val="tx1"/>
            </a:solidFill>
          </a:endParaRPr>
        </a:p>
      </dgm:t>
    </dgm:pt>
    <dgm:pt modelId="{698C64E3-3161-4AF1-86D2-4588EAF63543}" type="parTrans" cxnId="{63D184AA-8D42-425B-9142-CF13AFCA1FEB}">
      <dgm:prSet/>
      <dgm:spPr/>
      <dgm:t>
        <a:bodyPr/>
        <a:lstStyle/>
        <a:p>
          <a:endParaRPr lang="en-GB"/>
        </a:p>
      </dgm:t>
    </dgm:pt>
    <dgm:pt modelId="{1C50B74F-0E7A-40F5-A8C1-7C8F9132709D}" type="sibTrans" cxnId="{63D184AA-8D42-425B-9142-CF13AFCA1FEB}">
      <dgm:prSet/>
      <dgm:spPr/>
      <dgm:t>
        <a:bodyPr/>
        <a:lstStyle/>
        <a:p>
          <a:endParaRPr lang="en-GB"/>
        </a:p>
      </dgm:t>
    </dgm:pt>
    <dgm:pt modelId="{D3C7228D-686B-4A35-B58F-5902373D407B}" type="pres">
      <dgm:prSet presAssocID="{7A66A9CE-8E66-4D39-8EA7-3314EF0A20D3}" presName="Name0" presStyleCnt="0">
        <dgm:presLayoutVars>
          <dgm:dir/>
          <dgm:resizeHandles val="exact"/>
        </dgm:presLayoutVars>
      </dgm:prSet>
      <dgm:spPr/>
      <dgm:t>
        <a:bodyPr/>
        <a:lstStyle/>
        <a:p>
          <a:endParaRPr lang="en-US"/>
        </a:p>
      </dgm:t>
    </dgm:pt>
    <dgm:pt modelId="{F139646E-5B14-430B-A2ED-4DC4BAFA20F0}" type="pres">
      <dgm:prSet presAssocID="{52528472-67FA-4BFB-BC20-4709B18FBE32}" presName="node" presStyleLbl="node1" presStyleIdx="0" presStyleCnt="5" custScaleX="121041" custScaleY="252237">
        <dgm:presLayoutVars>
          <dgm:bulletEnabled val="1"/>
        </dgm:presLayoutVars>
      </dgm:prSet>
      <dgm:spPr/>
      <dgm:t>
        <a:bodyPr/>
        <a:lstStyle/>
        <a:p>
          <a:endParaRPr lang="en-US"/>
        </a:p>
      </dgm:t>
    </dgm:pt>
    <dgm:pt modelId="{773CECFF-F0B7-405C-AA33-9AECD411A60B}" type="pres">
      <dgm:prSet presAssocID="{A79ACF05-5F1D-4A54-9581-316D3C51F3E8}" presName="sibTrans" presStyleLbl="sibTrans1D1" presStyleIdx="0" presStyleCnt="4"/>
      <dgm:spPr/>
      <dgm:t>
        <a:bodyPr/>
        <a:lstStyle/>
        <a:p>
          <a:endParaRPr lang="en-US"/>
        </a:p>
      </dgm:t>
    </dgm:pt>
    <dgm:pt modelId="{02D0F949-0F27-4D3A-8A7A-4DAAE5F3EE09}" type="pres">
      <dgm:prSet presAssocID="{A79ACF05-5F1D-4A54-9581-316D3C51F3E8}" presName="connectorText" presStyleLbl="sibTrans1D1" presStyleIdx="0" presStyleCnt="4"/>
      <dgm:spPr/>
      <dgm:t>
        <a:bodyPr/>
        <a:lstStyle/>
        <a:p>
          <a:endParaRPr lang="en-US"/>
        </a:p>
      </dgm:t>
    </dgm:pt>
    <dgm:pt modelId="{42E69BFC-12E4-4958-BCD0-A188B9F36D0B}" type="pres">
      <dgm:prSet presAssocID="{FDB30168-ED79-4CCA-A5FD-7BFD88195A3D}" presName="node" presStyleLbl="node1" presStyleIdx="1" presStyleCnt="5" custScaleX="103940" custScaleY="306451">
        <dgm:presLayoutVars>
          <dgm:bulletEnabled val="1"/>
        </dgm:presLayoutVars>
      </dgm:prSet>
      <dgm:spPr/>
      <dgm:t>
        <a:bodyPr/>
        <a:lstStyle/>
        <a:p>
          <a:endParaRPr lang="en-US"/>
        </a:p>
      </dgm:t>
    </dgm:pt>
    <dgm:pt modelId="{966D921E-269A-46AA-A43E-BB2E641E6354}" type="pres">
      <dgm:prSet presAssocID="{8FBF8744-6271-44C7-84C0-34592B25537A}" presName="sibTrans" presStyleLbl="sibTrans1D1" presStyleIdx="1" presStyleCnt="4"/>
      <dgm:spPr/>
      <dgm:t>
        <a:bodyPr/>
        <a:lstStyle/>
        <a:p>
          <a:endParaRPr lang="en-US"/>
        </a:p>
      </dgm:t>
    </dgm:pt>
    <dgm:pt modelId="{FF46652B-0A55-4F5C-A8E2-BA7AFAF00F48}" type="pres">
      <dgm:prSet presAssocID="{8FBF8744-6271-44C7-84C0-34592B25537A}" presName="connectorText" presStyleLbl="sibTrans1D1" presStyleIdx="1" presStyleCnt="4"/>
      <dgm:spPr/>
      <dgm:t>
        <a:bodyPr/>
        <a:lstStyle/>
        <a:p>
          <a:endParaRPr lang="en-US"/>
        </a:p>
      </dgm:t>
    </dgm:pt>
    <dgm:pt modelId="{B29C6372-7911-40F7-AA33-B55B0279D1FC}" type="pres">
      <dgm:prSet presAssocID="{8FC69B14-DD25-4332-85EF-28F67EB6612E}" presName="node" presStyleLbl="node1" presStyleIdx="2" presStyleCnt="5" custScaleX="124727" custScaleY="283525">
        <dgm:presLayoutVars>
          <dgm:bulletEnabled val="1"/>
        </dgm:presLayoutVars>
      </dgm:prSet>
      <dgm:spPr/>
      <dgm:t>
        <a:bodyPr/>
        <a:lstStyle/>
        <a:p>
          <a:endParaRPr lang="en-US"/>
        </a:p>
      </dgm:t>
    </dgm:pt>
    <dgm:pt modelId="{2843C0BB-3121-43CB-8764-6128BDEBB7C4}" type="pres">
      <dgm:prSet presAssocID="{A8B03E4F-026D-4B7F-BAC1-3532F53C3C91}" presName="sibTrans" presStyleLbl="sibTrans1D1" presStyleIdx="2" presStyleCnt="4"/>
      <dgm:spPr/>
      <dgm:t>
        <a:bodyPr/>
        <a:lstStyle/>
        <a:p>
          <a:endParaRPr lang="en-US"/>
        </a:p>
      </dgm:t>
    </dgm:pt>
    <dgm:pt modelId="{3D2A279F-434F-4B89-A3D8-4CD139040915}" type="pres">
      <dgm:prSet presAssocID="{A8B03E4F-026D-4B7F-BAC1-3532F53C3C91}" presName="connectorText" presStyleLbl="sibTrans1D1" presStyleIdx="2" presStyleCnt="4"/>
      <dgm:spPr/>
      <dgm:t>
        <a:bodyPr/>
        <a:lstStyle/>
        <a:p>
          <a:endParaRPr lang="en-US"/>
        </a:p>
      </dgm:t>
    </dgm:pt>
    <dgm:pt modelId="{6250AF7C-4EE8-4B23-B1BB-D3941290A9E5}" type="pres">
      <dgm:prSet presAssocID="{100A1C81-0CA5-440F-96B7-CF767427E837}" presName="node" presStyleLbl="node1" presStyleIdx="3" presStyleCnt="5" custScaleX="148528" custScaleY="225155">
        <dgm:presLayoutVars>
          <dgm:bulletEnabled val="1"/>
        </dgm:presLayoutVars>
      </dgm:prSet>
      <dgm:spPr/>
      <dgm:t>
        <a:bodyPr/>
        <a:lstStyle/>
        <a:p>
          <a:endParaRPr lang="en-US"/>
        </a:p>
      </dgm:t>
    </dgm:pt>
    <dgm:pt modelId="{E60A23FC-13A3-4CE4-879C-7B2EBEAA10FB}" type="pres">
      <dgm:prSet presAssocID="{344F0584-4B5B-4248-8ECD-CE3299254148}" presName="sibTrans" presStyleLbl="sibTrans1D1" presStyleIdx="3" presStyleCnt="4"/>
      <dgm:spPr/>
      <dgm:t>
        <a:bodyPr/>
        <a:lstStyle/>
        <a:p>
          <a:endParaRPr lang="en-US"/>
        </a:p>
      </dgm:t>
    </dgm:pt>
    <dgm:pt modelId="{69890A73-F0C2-4956-8F28-C9C998941811}" type="pres">
      <dgm:prSet presAssocID="{344F0584-4B5B-4248-8ECD-CE3299254148}" presName="connectorText" presStyleLbl="sibTrans1D1" presStyleIdx="3" presStyleCnt="4"/>
      <dgm:spPr/>
      <dgm:t>
        <a:bodyPr/>
        <a:lstStyle/>
        <a:p>
          <a:endParaRPr lang="en-US"/>
        </a:p>
      </dgm:t>
    </dgm:pt>
    <dgm:pt modelId="{F23C7E52-2A9A-48A0-8B36-3860C6024155}" type="pres">
      <dgm:prSet presAssocID="{B71AE02C-D8D3-440F-BDCA-4FBE3118B258}" presName="node" presStyleLbl="node1" presStyleIdx="4" presStyleCnt="5" custScaleX="148528" custScaleY="225155">
        <dgm:presLayoutVars>
          <dgm:bulletEnabled val="1"/>
        </dgm:presLayoutVars>
      </dgm:prSet>
      <dgm:spPr/>
      <dgm:t>
        <a:bodyPr/>
        <a:lstStyle/>
        <a:p>
          <a:endParaRPr lang="en-US"/>
        </a:p>
      </dgm:t>
    </dgm:pt>
  </dgm:ptLst>
  <dgm:cxnLst>
    <dgm:cxn modelId="{E46EBE2E-20E3-4D45-BBAC-2175912CBFF1}" type="presOf" srcId="{8FBF8744-6271-44C7-84C0-34592B25537A}" destId="{FF46652B-0A55-4F5C-A8E2-BA7AFAF00F48}" srcOrd="1" destOrd="0" presId="urn:microsoft.com/office/officeart/2016/7/layout/RepeatingBendingProcessNew"/>
    <dgm:cxn modelId="{76040EE7-F51C-453D-B69D-6B247F8633C5}" type="presOf" srcId="{A8B03E4F-026D-4B7F-BAC1-3532F53C3C91}" destId="{2843C0BB-3121-43CB-8764-6128BDEBB7C4}" srcOrd="0" destOrd="0" presId="urn:microsoft.com/office/officeart/2016/7/layout/RepeatingBendingProcessNew"/>
    <dgm:cxn modelId="{30C7DA21-2016-464E-B7FE-F67CB7E26519}" srcId="{7A66A9CE-8E66-4D39-8EA7-3314EF0A20D3}" destId="{FDB30168-ED79-4CCA-A5FD-7BFD88195A3D}" srcOrd="1" destOrd="0" parTransId="{4F6F01A0-5724-4518-B863-15E6806FE555}" sibTransId="{8FBF8744-6271-44C7-84C0-34592B25537A}"/>
    <dgm:cxn modelId="{94C9514F-2FCC-469B-A171-3F6201AD1433}" type="presOf" srcId="{8FC69B14-DD25-4332-85EF-28F67EB6612E}" destId="{B29C6372-7911-40F7-AA33-B55B0279D1FC}" srcOrd="0" destOrd="0" presId="urn:microsoft.com/office/officeart/2016/7/layout/RepeatingBendingProcessNew"/>
    <dgm:cxn modelId="{516F88E7-21D4-4B2A-B414-ACFD3DB4BDBF}" type="presOf" srcId="{344F0584-4B5B-4248-8ECD-CE3299254148}" destId="{69890A73-F0C2-4956-8F28-C9C998941811}" srcOrd="1" destOrd="0" presId="urn:microsoft.com/office/officeart/2016/7/layout/RepeatingBendingProcessNew"/>
    <dgm:cxn modelId="{C297BF0B-9207-4881-8160-8B1E82B1D088}" srcId="{7A66A9CE-8E66-4D39-8EA7-3314EF0A20D3}" destId="{100A1C81-0CA5-440F-96B7-CF767427E837}" srcOrd="3" destOrd="0" parTransId="{E6DCEFFC-C17E-455B-92FF-706652D7D446}" sibTransId="{344F0584-4B5B-4248-8ECD-CE3299254148}"/>
    <dgm:cxn modelId="{70D1793B-D405-4F06-8BA4-60FE5ED54013}" type="presOf" srcId="{100A1C81-0CA5-440F-96B7-CF767427E837}" destId="{6250AF7C-4EE8-4B23-B1BB-D3941290A9E5}" srcOrd="0" destOrd="0" presId="urn:microsoft.com/office/officeart/2016/7/layout/RepeatingBendingProcessNew"/>
    <dgm:cxn modelId="{E5343E01-E9E4-419E-9C88-D220CC96A425}" type="presOf" srcId="{7A66A9CE-8E66-4D39-8EA7-3314EF0A20D3}" destId="{D3C7228D-686B-4A35-B58F-5902373D407B}" srcOrd="0" destOrd="0" presId="urn:microsoft.com/office/officeart/2016/7/layout/RepeatingBendingProcessNew"/>
    <dgm:cxn modelId="{C1218DF8-15CC-4BA2-833F-14ADB941E3C8}" srcId="{7A66A9CE-8E66-4D39-8EA7-3314EF0A20D3}" destId="{52528472-67FA-4BFB-BC20-4709B18FBE32}" srcOrd="0" destOrd="0" parTransId="{AD397ED5-3289-43C3-BC4B-AC88EBF6459D}" sibTransId="{A79ACF05-5F1D-4A54-9581-316D3C51F3E8}"/>
    <dgm:cxn modelId="{F2836D8D-9A27-43B9-9998-A2029D660A10}" type="presOf" srcId="{8FBF8744-6271-44C7-84C0-34592B25537A}" destId="{966D921E-269A-46AA-A43E-BB2E641E6354}" srcOrd="0" destOrd="0" presId="urn:microsoft.com/office/officeart/2016/7/layout/RepeatingBendingProcessNew"/>
    <dgm:cxn modelId="{D9E5A107-42B8-4789-A1C1-72DB57388E33}" type="presOf" srcId="{344F0584-4B5B-4248-8ECD-CE3299254148}" destId="{E60A23FC-13A3-4CE4-879C-7B2EBEAA10FB}" srcOrd="0" destOrd="0" presId="urn:microsoft.com/office/officeart/2016/7/layout/RepeatingBendingProcessNew"/>
    <dgm:cxn modelId="{1B9FBFD0-9BE0-4D60-84C9-6CD8CA9D0111}" type="presOf" srcId="{B71AE02C-D8D3-440F-BDCA-4FBE3118B258}" destId="{F23C7E52-2A9A-48A0-8B36-3860C6024155}" srcOrd="0" destOrd="0" presId="urn:microsoft.com/office/officeart/2016/7/layout/RepeatingBendingProcessNew"/>
    <dgm:cxn modelId="{FA516E7A-8B4A-49A0-B566-F07A4B7E24B5}" type="presOf" srcId="{52528472-67FA-4BFB-BC20-4709B18FBE32}" destId="{F139646E-5B14-430B-A2ED-4DC4BAFA20F0}" srcOrd="0" destOrd="0" presId="urn:microsoft.com/office/officeart/2016/7/layout/RepeatingBendingProcessNew"/>
    <dgm:cxn modelId="{0E851F68-A652-4C9E-A952-9CF887E6765B}" type="presOf" srcId="{FDB30168-ED79-4CCA-A5FD-7BFD88195A3D}" destId="{42E69BFC-12E4-4958-BCD0-A188B9F36D0B}" srcOrd="0" destOrd="0" presId="urn:microsoft.com/office/officeart/2016/7/layout/RepeatingBendingProcessNew"/>
    <dgm:cxn modelId="{0BBD2B36-C691-46C6-A5A4-FBE62B034875}" type="presOf" srcId="{A79ACF05-5F1D-4A54-9581-316D3C51F3E8}" destId="{02D0F949-0F27-4D3A-8A7A-4DAAE5F3EE09}" srcOrd="1" destOrd="0" presId="urn:microsoft.com/office/officeart/2016/7/layout/RepeatingBendingProcessNew"/>
    <dgm:cxn modelId="{63D184AA-8D42-425B-9142-CF13AFCA1FEB}" srcId="{7A66A9CE-8E66-4D39-8EA7-3314EF0A20D3}" destId="{B71AE02C-D8D3-440F-BDCA-4FBE3118B258}" srcOrd="4" destOrd="0" parTransId="{698C64E3-3161-4AF1-86D2-4588EAF63543}" sibTransId="{1C50B74F-0E7A-40F5-A8C1-7C8F9132709D}"/>
    <dgm:cxn modelId="{FC796A14-E0D4-441D-B3E4-F920726AA876}" type="presOf" srcId="{A8B03E4F-026D-4B7F-BAC1-3532F53C3C91}" destId="{3D2A279F-434F-4B89-A3D8-4CD139040915}" srcOrd="1" destOrd="0" presId="urn:microsoft.com/office/officeart/2016/7/layout/RepeatingBendingProcessNew"/>
    <dgm:cxn modelId="{5B3B9ECA-78CD-4DEE-AE45-6DDF882087F4}" type="presOf" srcId="{A79ACF05-5F1D-4A54-9581-316D3C51F3E8}" destId="{773CECFF-F0B7-405C-AA33-9AECD411A60B}" srcOrd="0" destOrd="0" presId="urn:microsoft.com/office/officeart/2016/7/layout/RepeatingBendingProcessNew"/>
    <dgm:cxn modelId="{FD4B84E0-CDA9-46FC-9E69-2AF45F86DF20}" srcId="{7A66A9CE-8E66-4D39-8EA7-3314EF0A20D3}" destId="{8FC69B14-DD25-4332-85EF-28F67EB6612E}" srcOrd="2" destOrd="0" parTransId="{EFDEB075-55E7-43C6-B80F-EA22B8C6771F}" sibTransId="{A8B03E4F-026D-4B7F-BAC1-3532F53C3C91}"/>
    <dgm:cxn modelId="{54ABD70B-C70A-4317-95A9-342A31AEB994}" type="presParOf" srcId="{D3C7228D-686B-4A35-B58F-5902373D407B}" destId="{F139646E-5B14-430B-A2ED-4DC4BAFA20F0}" srcOrd="0" destOrd="0" presId="urn:microsoft.com/office/officeart/2016/7/layout/RepeatingBendingProcessNew"/>
    <dgm:cxn modelId="{0EE1D023-E551-486F-A772-2CAD0E44D36C}" type="presParOf" srcId="{D3C7228D-686B-4A35-B58F-5902373D407B}" destId="{773CECFF-F0B7-405C-AA33-9AECD411A60B}" srcOrd="1" destOrd="0" presId="urn:microsoft.com/office/officeart/2016/7/layout/RepeatingBendingProcessNew"/>
    <dgm:cxn modelId="{86CA6E48-3023-42DB-BF78-BD8A4B58EC88}" type="presParOf" srcId="{773CECFF-F0B7-405C-AA33-9AECD411A60B}" destId="{02D0F949-0F27-4D3A-8A7A-4DAAE5F3EE09}" srcOrd="0" destOrd="0" presId="urn:microsoft.com/office/officeart/2016/7/layout/RepeatingBendingProcessNew"/>
    <dgm:cxn modelId="{5B8E5C88-06D8-4324-9BC2-5474C413E7A7}" type="presParOf" srcId="{D3C7228D-686B-4A35-B58F-5902373D407B}" destId="{42E69BFC-12E4-4958-BCD0-A188B9F36D0B}" srcOrd="2" destOrd="0" presId="urn:microsoft.com/office/officeart/2016/7/layout/RepeatingBendingProcessNew"/>
    <dgm:cxn modelId="{4D303231-77C5-463D-8E97-B48F2891471C}" type="presParOf" srcId="{D3C7228D-686B-4A35-B58F-5902373D407B}" destId="{966D921E-269A-46AA-A43E-BB2E641E6354}" srcOrd="3" destOrd="0" presId="urn:microsoft.com/office/officeart/2016/7/layout/RepeatingBendingProcessNew"/>
    <dgm:cxn modelId="{05B630F6-6424-43E7-837D-D525F94E31EF}" type="presParOf" srcId="{966D921E-269A-46AA-A43E-BB2E641E6354}" destId="{FF46652B-0A55-4F5C-A8E2-BA7AFAF00F48}" srcOrd="0" destOrd="0" presId="urn:microsoft.com/office/officeart/2016/7/layout/RepeatingBendingProcessNew"/>
    <dgm:cxn modelId="{7528DAF3-DDAC-490F-B401-A460BB93B599}" type="presParOf" srcId="{D3C7228D-686B-4A35-B58F-5902373D407B}" destId="{B29C6372-7911-40F7-AA33-B55B0279D1FC}" srcOrd="4" destOrd="0" presId="urn:microsoft.com/office/officeart/2016/7/layout/RepeatingBendingProcessNew"/>
    <dgm:cxn modelId="{3F4E4712-20EC-4143-8F75-04B947B09128}" type="presParOf" srcId="{D3C7228D-686B-4A35-B58F-5902373D407B}" destId="{2843C0BB-3121-43CB-8764-6128BDEBB7C4}" srcOrd="5" destOrd="0" presId="urn:microsoft.com/office/officeart/2016/7/layout/RepeatingBendingProcessNew"/>
    <dgm:cxn modelId="{CA0AB639-291A-4075-A65A-5D5046DE7492}" type="presParOf" srcId="{2843C0BB-3121-43CB-8764-6128BDEBB7C4}" destId="{3D2A279F-434F-4B89-A3D8-4CD139040915}" srcOrd="0" destOrd="0" presId="urn:microsoft.com/office/officeart/2016/7/layout/RepeatingBendingProcessNew"/>
    <dgm:cxn modelId="{31F4D020-23CA-4A02-B58A-26F374FF9507}" type="presParOf" srcId="{D3C7228D-686B-4A35-B58F-5902373D407B}" destId="{6250AF7C-4EE8-4B23-B1BB-D3941290A9E5}" srcOrd="6" destOrd="0" presId="urn:microsoft.com/office/officeart/2016/7/layout/RepeatingBendingProcessNew"/>
    <dgm:cxn modelId="{372FB5EC-36BC-4BCE-AD8E-EE39FED911B8}" type="presParOf" srcId="{D3C7228D-686B-4A35-B58F-5902373D407B}" destId="{E60A23FC-13A3-4CE4-879C-7B2EBEAA10FB}" srcOrd="7" destOrd="0" presId="urn:microsoft.com/office/officeart/2016/7/layout/RepeatingBendingProcessNew"/>
    <dgm:cxn modelId="{BB9DD1A4-4D16-4049-AA7E-7A281604AB2D}" type="presParOf" srcId="{E60A23FC-13A3-4CE4-879C-7B2EBEAA10FB}" destId="{69890A73-F0C2-4956-8F28-C9C998941811}" srcOrd="0" destOrd="0" presId="urn:microsoft.com/office/officeart/2016/7/layout/RepeatingBendingProcessNew"/>
    <dgm:cxn modelId="{8955D8F7-7946-43BB-AB9A-A9D583158BF5}" type="presParOf" srcId="{D3C7228D-686B-4A35-B58F-5902373D407B}" destId="{F23C7E52-2A9A-48A0-8B36-3860C6024155}"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74D1C2-CE1A-4C39-9BC6-DA9A1E17EE9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5A98A488-39C4-4AD0-B45B-D636AE37A329}">
      <dgm:prSet custT="1"/>
      <dgm:spPr/>
      <dgm:t>
        <a:bodyPr/>
        <a:lstStyle/>
        <a:p>
          <a:r>
            <a:rPr lang="en-US" sz="1600" dirty="0">
              <a:solidFill>
                <a:schemeClr val="tx1"/>
              </a:solidFill>
            </a:rPr>
            <a:t>What options do I have including the benefits and contraindications?</a:t>
          </a:r>
        </a:p>
      </dgm:t>
    </dgm:pt>
    <dgm:pt modelId="{5CAF32E0-F3F9-45D4-954E-C307601C7C32}" type="parTrans" cxnId="{CD20A57C-DA02-4F9D-AF98-B833ED0F5F57}">
      <dgm:prSet/>
      <dgm:spPr/>
      <dgm:t>
        <a:bodyPr/>
        <a:lstStyle/>
        <a:p>
          <a:endParaRPr lang="en-US"/>
        </a:p>
      </dgm:t>
    </dgm:pt>
    <dgm:pt modelId="{87205864-2D09-409F-AAC2-D9AD059B42A3}" type="sibTrans" cxnId="{CD20A57C-DA02-4F9D-AF98-B833ED0F5F57}">
      <dgm:prSet/>
      <dgm:spPr/>
      <dgm:t>
        <a:bodyPr/>
        <a:lstStyle/>
        <a:p>
          <a:endParaRPr lang="en-US"/>
        </a:p>
      </dgm:t>
    </dgm:pt>
    <dgm:pt modelId="{1C7BACE6-802D-4093-A546-FC09F99DE231}">
      <dgm:prSet custT="1"/>
      <dgm:spPr/>
      <dgm:t>
        <a:bodyPr/>
        <a:lstStyle/>
        <a:p>
          <a:r>
            <a:rPr lang="en-US" sz="1600" dirty="0" smtClean="0">
              <a:solidFill>
                <a:schemeClr val="tx1"/>
              </a:solidFill>
            </a:rPr>
            <a:t>Patient’s preference</a:t>
          </a:r>
          <a:endParaRPr lang="en-US" sz="1400" dirty="0">
            <a:solidFill>
              <a:schemeClr val="tx1"/>
            </a:solidFill>
          </a:endParaRPr>
        </a:p>
      </dgm:t>
    </dgm:pt>
    <dgm:pt modelId="{AAEB661A-22D5-4671-903E-C7405E737628}" type="parTrans" cxnId="{6771B3D4-22F1-4A05-9B90-8EA4ACE7CED6}">
      <dgm:prSet/>
      <dgm:spPr/>
      <dgm:t>
        <a:bodyPr/>
        <a:lstStyle/>
        <a:p>
          <a:endParaRPr lang="en-US"/>
        </a:p>
      </dgm:t>
    </dgm:pt>
    <dgm:pt modelId="{DCCF92E9-BADA-46C0-8B01-AF3C05B6D375}" type="sibTrans" cxnId="{6771B3D4-22F1-4A05-9B90-8EA4ACE7CED6}">
      <dgm:prSet/>
      <dgm:spPr/>
      <dgm:t>
        <a:bodyPr/>
        <a:lstStyle/>
        <a:p>
          <a:endParaRPr lang="en-US"/>
        </a:p>
      </dgm:t>
    </dgm:pt>
    <dgm:pt modelId="{CE6DBB65-43CA-4AF0-A51C-54694FDE4B36}">
      <dgm:prSet custT="1"/>
      <dgm:spPr/>
      <dgm:t>
        <a:bodyPr/>
        <a:lstStyle/>
        <a:p>
          <a:r>
            <a:rPr lang="en-US" sz="1600" dirty="0">
              <a:solidFill>
                <a:schemeClr val="tx1"/>
              </a:solidFill>
            </a:rPr>
            <a:t>Task and </a:t>
          </a:r>
          <a:r>
            <a:rPr lang="en-US" sz="1600" dirty="0" smtClean="0">
              <a:solidFill>
                <a:schemeClr val="tx1"/>
              </a:solidFill>
            </a:rPr>
            <a:t>input </a:t>
          </a:r>
          <a:endParaRPr lang="en-US" sz="1600" dirty="0">
            <a:solidFill>
              <a:schemeClr val="tx1"/>
            </a:solidFill>
          </a:endParaRPr>
        </a:p>
      </dgm:t>
    </dgm:pt>
    <dgm:pt modelId="{543B7B58-9852-41D0-9A7F-174188482B58}" type="parTrans" cxnId="{1B8A4F5D-3060-4AA8-9B53-AB343ABE4B62}">
      <dgm:prSet/>
      <dgm:spPr/>
      <dgm:t>
        <a:bodyPr/>
        <a:lstStyle/>
        <a:p>
          <a:endParaRPr lang="en-US"/>
        </a:p>
      </dgm:t>
    </dgm:pt>
    <dgm:pt modelId="{7019BFA1-A276-43E4-864D-C8FE36E145DC}" type="sibTrans" cxnId="{1B8A4F5D-3060-4AA8-9B53-AB343ABE4B62}">
      <dgm:prSet/>
      <dgm:spPr/>
      <dgm:t>
        <a:bodyPr/>
        <a:lstStyle/>
        <a:p>
          <a:endParaRPr lang="en-US"/>
        </a:p>
      </dgm:t>
    </dgm:pt>
    <dgm:pt modelId="{0A97149B-95C1-4A92-A226-68C34E6CBF0B}">
      <dgm:prSet custT="1"/>
      <dgm:spPr/>
      <dgm:t>
        <a:bodyPr/>
        <a:lstStyle/>
        <a:p>
          <a:r>
            <a:rPr lang="en-US" sz="1600" dirty="0">
              <a:solidFill>
                <a:schemeClr val="tx1"/>
              </a:solidFill>
            </a:rPr>
            <a:t>Setting personal </a:t>
          </a:r>
          <a:r>
            <a:rPr lang="en-US" sz="1600" dirty="0" smtClean="0">
              <a:solidFill>
                <a:schemeClr val="tx1"/>
              </a:solidFill>
            </a:rPr>
            <a:t>goals</a:t>
          </a:r>
          <a:endParaRPr lang="en-US" sz="1600" dirty="0">
            <a:solidFill>
              <a:schemeClr val="tx1"/>
            </a:solidFill>
          </a:endParaRPr>
        </a:p>
      </dgm:t>
    </dgm:pt>
    <dgm:pt modelId="{5ED0AE42-7FE0-4DD5-8FB9-A07F602A238C}" type="parTrans" cxnId="{4A1B36F7-BE25-481C-BE8C-E15882077581}">
      <dgm:prSet/>
      <dgm:spPr/>
      <dgm:t>
        <a:bodyPr/>
        <a:lstStyle/>
        <a:p>
          <a:endParaRPr lang="en-US"/>
        </a:p>
      </dgm:t>
    </dgm:pt>
    <dgm:pt modelId="{0D59747B-57D5-45DA-9200-E9AC8835BFDC}" type="sibTrans" cxnId="{4A1B36F7-BE25-481C-BE8C-E15882077581}">
      <dgm:prSet/>
      <dgm:spPr/>
      <dgm:t>
        <a:bodyPr/>
        <a:lstStyle/>
        <a:p>
          <a:endParaRPr lang="en-US"/>
        </a:p>
      </dgm:t>
    </dgm:pt>
    <dgm:pt modelId="{0BCCC158-62F4-4196-80F5-A4996678BDD5}">
      <dgm:prSet custT="1"/>
      <dgm:spPr/>
      <dgm:t>
        <a:bodyPr/>
        <a:lstStyle/>
        <a:p>
          <a:r>
            <a:rPr lang="en-US" sz="1600" dirty="0" smtClean="0">
              <a:solidFill>
                <a:schemeClr val="tx1"/>
              </a:solidFill>
            </a:rPr>
            <a:t>Experience levels</a:t>
          </a:r>
          <a:endParaRPr lang="en-US" sz="1600" dirty="0">
            <a:solidFill>
              <a:schemeClr val="tx1"/>
            </a:solidFill>
          </a:endParaRPr>
        </a:p>
      </dgm:t>
    </dgm:pt>
    <dgm:pt modelId="{91CD43D9-3BF7-4BC6-AEC3-491DE5383C41}" type="parTrans" cxnId="{38B9F9FB-7F2F-470B-9395-24F8FAC71EC3}">
      <dgm:prSet/>
      <dgm:spPr/>
      <dgm:t>
        <a:bodyPr/>
        <a:lstStyle/>
        <a:p>
          <a:endParaRPr lang="en-US"/>
        </a:p>
      </dgm:t>
    </dgm:pt>
    <dgm:pt modelId="{3A08C14F-357F-49C4-97D3-65C41C35B67E}" type="sibTrans" cxnId="{38B9F9FB-7F2F-470B-9395-24F8FAC71EC3}">
      <dgm:prSet/>
      <dgm:spPr/>
      <dgm:t>
        <a:bodyPr/>
        <a:lstStyle/>
        <a:p>
          <a:endParaRPr lang="en-US"/>
        </a:p>
      </dgm:t>
    </dgm:pt>
    <dgm:pt modelId="{6B8DA809-0499-477D-89DD-40821EBCA50F}">
      <dgm:prSet custT="1"/>
      <dgm:spPr/>
      <dgm:t>
        <a:bodyPr/>
        <a:lstStyle/>
        <a:p>
          <a:r>
            <a:rPr lang="en-US" sz="1600" dirty="0" smtClean="0">
              <a:solidFill>
                <a:schemeClr val="tx1"/>
              </a:solidFill>
            </a:rPr>
            <a:t>Escalation</a:t>
          </a:r>
          <a:endParaRPr lang="en-US" sz="1600" dirty="0">
            <a:solidFill>
              <a:schemeClr val="tx1"/>
            </a:solidFill>
          </a:endParaRPr>
        </a:p>
      </dgm:t>
    </dgm:pt>
    <dgm:pt modelId="{2008ADBB-799C-4ADA-85DC-CD59D84383C8}" type="parTrans" cxnId="{E7536967-2451-4FEA-9792-AD8C8FEE203C}">
      <dgm:prSet/>
      <dgm:spPr/>
      <dgm:t>
        <a:bodyPr/>
        <a:lstStyle/>
        <a:p>
          <a:endParaRPr lang="en-US"/>
        </a:p>
      </dgm:t>
    </dgm:pt>
    <dgm:pt modelId="{FD2BF575-19F3-4E55-A866-71F381B5C50B}" type="sibTrans" cxnId="{E7536967-2451-4FEA-9792-AD8C8FEE203C}">
      <dgm:prSet/>
      <dgm:spPr/>
      <dgm:t>
        <a:bodyPr/>
        <a:lstStyle/>
        <a:p>
          <a:endParaRPr lang="en-US"/>
        </a:p>
      </dgm:t>
    </dgm:pt>
    <dgm:pt modelId="{89106798-ACAB-4D5F-AE00-7C164B3FF033}" type="pres">
      <dgm:prSet presAssocID="{1D74D1C2-CE1A-4C39-9BC6-DA9A1E17EE90}" presName="Name0" presStyleCnt="0">
        <dgm:presLayoutVars>
          <dgm:dir/>
          <dgm:resizeHandles val="exact"/>
        </dgm:presLayoutVars>
      </dgm:prSet>
      <dgm:spPr/>
      <dgm:t>
        <a:bodyPr/>
        <a:lstStyle/>
        <a:p>
          <a:endParaRPr lang="en-US"/>
        </a:p>
      </dgm:t>
    </dgm:pt>
    <dgm:pt modelId="{81008F87-A8A5-431D-AE9D-1A6D3139730F}" type="pres">
      <dgm:prSet presAssocID="{5A98A488-39C4-4AD0-B45B-D636AE37A329}" presName="node" presStyleLbl="node1" presStyleIdx="0" presStyleCnt="6">
        <dgm:presLayoutVars>
          <dgm:bulletEnabled val="1"/>
        </dgm:presLayoutVars>
      </dgm:prSet>
      <dgm:spPr/>
      <dgm:t>
        <a:bodyPr/>
        <a:lstStyle/>
        <a:p>
          <a:endParaRPr lang="en-US"/>
        </a:p>
      </dgm:t>
    </dgm:pt>
    <dgm:pt modelId="{1D41AA48-C2FD-46D5-8F55-F7F14DE3E645}" type="pres">
      <dgm:prSet presAssocID="{87205864-2D09-409F-AAC2-D9AD059B42A3}" presName="sibTrans" presStyleLbl="sibTrans1D1" presStyleIdx="0" presStyleCnt="5"/>
      <dgm:spPr/>
      <dgm:t>
        <a:bodyPr/>
        <a:lstStyle/>
        <a:p>
          <a:endParaRPr lang="en-US"/>
        </a:p>
      </dgm:t>
    </dgm:pt>
    <dgm:pt modelId="{AEDD46E8-2D28-4C22-BC10-5F0C69E86065}" type="pres">
      <dgm:prSet presAssocID="{87205864-2D09-409F-AAC2-D9AD059B42A3}" presName="connectorText" presStyleLbl="sibTrans1D1" presStyleIdx="0" presStyleCnt="5"/>
      <dgm:spPr/>
      <dgm:t>
        <a:bodyPr/>
        <a:lstStyle/>
        <a:p>
          <a:endParaRPr lang="en-US"/>
        </a:p>
      </dgm:t>
    </dgm:pt>
    <dgm:pt modelId="{23543802-F85C-44CF-9C73-2458EBB5B379}" type="pres">
      <dgm:prSet presAssocID="{1C7BACE6-802D-4093-A546-FC09F99DE231}" presName="node" presStyleLbl="node1" presStyleIdx="1" presStyleCnt="6" custScaleX="121601">
        <dgm:presLayoutVars>
          <dgm:bulletEnabled val="1"/>
        </dgm:presLayoutVars>
      </dgm:prSet>
      <dgm:spPr/>
      <dgm:t>
        <a:bodyPr/>
        <a:lstStyle/>
        <a:p>
          <a:endParaRPr lang="en-US"/>
        </a:p>
      </dgm:t>
    </dgm:pt>
    <dgm:pt modelId="{99A805E3-FC2A-43EB-AFBF-35AA76A6D2EE}" type="pres">
      <dgm:prSet presAssocID="{DCCF92E9-BADA-46C0-8B01-AF3C05B6D375}" presName="sibTrans" presStyleLbl="sibTrans1D1" presStyleIdx="1" presStyleCnt="5"/>
      <dgm:spPr/>
      <dgm:t>
        <a:bodyPr/>
        <a:lstStyle/>
        <a:p>
          <a:endParaRPr lang="en-US"/>
        </a:p>
      </dgm:t>
    </dgm:pt>
    <dgm:pt modelId="{493C86C9-E3EE-43F8-8987-943BA2906165}" type="pres">
      <dgm:prSet presAssocID="{DCCF92E9-BADA-46C0-8B01-AF3C05B6D375}" presName="connectorText" presStyleLbl="sibTrans1D1" presStyleIdx="1" presStyleCnt="5"/>
      <dgm:spPr/>
      <dgm:t>
        <a:bodyPr/>
        <a:lstStyle/>
        <a:p>
          <a:endParaRPr lang="en-US"/>
        </a:p>
      </dgm:t>
    </dgm:pt>
    <dgm:pt modelId="{628F4281-8D2C-4B5B-B29D-28F46D7A500E}" type="pres">
      <dgm:prSet presAssocID="{CE6DBB65-43CA-4AF0-A51C-54694FDE4B36}" presName="node" presStyleLbl="node1" presStyleIdx="2" presStyleCnt="6">
        <dgm:presLayoutVars>
          <dgm:bulletEnabled val="1"/>
        </dgm:presLayoutVars>
      </dgm:prSet>
      <dgm:spPr/>
      <dgm:t>
        <a:bodyPr/>
        <a:lstStyle/>
        <a:p>
          <a:endParaRPr lang="en-US"/>
        </a:p>
      </dgm:t>
    </dgm:pt>
    <dgm:pt modelId="{AFB02852-9E16-401A-B9D1-FBF986D7CCCD}" type="pres">
      <dgm:prSet presAssocID="{7019BFA1-A276-43E4-864D-C8FE36E145DC}" presName="sibTrans" presStyleLbl="sibTrans1D1" presStyleIdx="2" presStyleCnt="5"/>
      <dgm:spPr/>
      <dgm:t>
        <a:bodyPr/>
        <a:lstStyle/>
        <a:p>
          <a:endParaRPr lang="en-US"/>
        </a:p>
      </dgm:t>
    </dgm:pt>
    <dgm:pt modelId="{98941939-1426-4759-B3E8-8058EDD31F9D}" type="pres">
      <dgm:prSet presAssocID="{7019BFA1-A276-43E4-864D-C8FE36E145DC}" presName="connectorText" presStyleLbl="sibTrans1D1" presStyleIdx="2" presStyleCnt="5"/>
      <dgm:spPr/>
      <dgm:t>
        <a:bodyPr/>
        <a:lstStyle/>
        <a:p>
          <a:endParaRPr lang="en-US"/>
        </a:p>
      </dgm:t>
    </dgm:pt>
    <dgm:pt modelId="{9F0A1CCB-DA0E-4F26-B824-7C3D17D9332B}" type="pres">
      <dgm:prSet presAssocID="{0A97149B-95C1-4A92-A226-68C34E6CBF0B}" presName="node" presStyleLbl="node1" presStyleIdx="3" presStyleCnt="6">
        <dgm:presLayoutVars>
          <dgm:bulletEnabled val="1"/>
        </dgm:presLayoutVars>
      </dgm:prSet>
      <dgm:spPr/>
      <dgm:t>
        <a:bodyPr/>
        <a:lstStyle/>
        <a:p>
          <a:endParaRPr lang="en-US"/>
        </a:p>
      </dgm:t>
    </dgm:pt>
    <dgm:pt modelId="{28F5F04B-E726-4379-90F0-8F09CAD14E7F}" type="pres">
      <dgm:prSet presAssocID="{0D59747B-57D5-45DA-9200-E9AC8835BFDC}" presName="sibTrans" presStyleLbl="sibTrans1D1" presStyleIdx="3" presStyleCnt="5"/>
      <dgm:spPr/>
      <dgm:t>
        <a:bodyPr/>
        <a:lstStyle/>
        <a:p>
          <a:endParaRPr lang="en-US"/>
        </a:p>
      </dgm:t>
    </dgm:pt>
    <dgm:pt modelId="{C27C7DAE-1135-4E3B-A1A7-1A173D019C63}" type="pres">
      <dgm:prSet presAssocID="{0D59747B-57D5-45DA-9200-E9AC8835BFDC}" presName="connectorText" presStyleLbl="sibTrans1D1" presStyleIdx="3" presStyleCnt="5"/>
      <dgm:spPr/>
      <dgm:t>
        <a:bodyPr/>
        <a:lstStyle/>
        <a:p>
          <a:endParaRPr lang="en-US"/>
        </a:p>
      </dgm:t>
    </dgm:pt>
    <dgm:pt modelId="{C06B725D-99E9-4F63-B7DC-B9A795B32DF9}" type="pres">
      <dgm:prSet presAssocID="{0BCCC158-62F4-4196-80F5-A4996678BDD5}" presName="node" presStyleLbl="node1" presStyleIdx="4" presStyleCnt="6">
        <dgm:presLayoutVars>
          <dgm:bulletEnabled val="1"/>
        </dgm:presLayoutVars>
      </dgm:prSet>
      <dgm:spPr/>
      <dgm:t>
        <a:bodyPr/>
        <a:lstStyle/>
        <a:p>
          <a:endParaRPr lang="en-US"/>
        </a:p>
      </dgm:t>
    </dgm:pt>
    <dgm:pt modelId="{5995571C-4AB4-44B8-84B1-40D62093CA11}" type="pres">
      <dgm:prSet presAssocID="{3A08C14F-357F-49C4-97D3-65C41C35B67E}" presName="sibTrans" presStyleLbl="sibTrans1D1" presStyleIdx="4" presStyleCnt="5"/>
      <dgm:spPr/>
      <dgm:t>
        <a:bodyPr/>
        <a:lstStyle/>
        <a:p>
          <a:endParaRPr lang="en-US"/>
        </a:p>
      </dgm:t>
    </dgm:pt>
    <dgm:pt modelId="{2A332F16-AF61-45DE-B3A2-91A6AE594EBE}" type="pres">
      <dgm:prSet presAssocID="{3A08C14F-357F-49C4-97D3-65C41C35B67E}" presName="connectorText" presStyleLbl="sibTrans1D1" presStyleIdx="4" presStyleCnt="5"/>
      <dgm:spPr/>
      <dgm:t>
        <a:bodyPr/>
        <a:lstStyle/>
        <a:p>
          <a:endParaRPr lang="en-US"/>
        </a:p>
      </dgm:t>
    </dgm:pt>
    <dgm:pt modelId="{4EE82D65-D712-4471-BDEB-2A2FA75F46BC}" type="pres">
      <dgm:prSet presAssocID="{6B8DA809-0499-477D-89DD-40821EBCA50F}" presName="node" presStyleLbl="node1" presStyleIdx="5" presStyleCnt="6">
        <dgm:presLayoutVars>
          <dgm:bulletEnabled val="1"/>
        </dgm:presLayoutVars>
      </dgm:prSet>
      <dgm:spPr/>
      <dgm:t>
        <a:bodyPr/>
        <a:lstStyle/>
        <a:p>
          <a:endParaRPr lang="en-US"/>
        </a:p>
      </dgm:t>
    </dgm:pt>
  </dgm:ptLst>
  <dgm:cxnLst>
    <dgm:cxn modelId="{CD20A57C-DA02-4F9D-AF98-B833ED0F5F57}" srcId="{1D74D1C2-CE1A-4C39-9BC6-DA9A1E17EE90}" destId="{5A98A488-39C4-4AD0-B45B-D636AE37A329}" srcOrd="0" destOrd="0" parTransId="{5CAF32E0-F3F9-45D4-954E-C307601C7C32}" sibTransId="{87205864-2D09-409F-AAC2-D9AD059B42A3}"/>
    <dgm:cxn modelId="{38B9F9FB-7F2F-470B-9395-24F8FAC71EC3}" srcId="{1D74D1C2-CE1A-4C39-9BC6-DA9A1E17EE90}" destId="{0BCCC158-62F4-4196-80F5-A4996678BDD5}" srcOrd="4" destOrd="0" parTransId="{91CD43D9-3BF7-4BC6-AEC3-491DE5383C41}" sibTransId="{3A08C14F-357F-49C4-97D3-65C41C35B67E}"/>
    <dgm:cxn modelId="{D9BCBBCA-909F-4281-B093-F86C02633A9D}" type="presOf" srcId="{6B8DA809-0499-477D-89DD-40821EBCA50F}" destId="{4EE82D65-D712-4471-BDEB-2A2FA75F46BC}" srcOrd="0" destOrd="0" presId="urn:microsoft.com/office/officeart/2016/7/layout/RepeatingBendingProcessNew"/>
    <dgm:cxn modelId="{3583F73A-D357-44E2-8240-8FAB87D6A668}" type="presOf" srcId="{DCCF92E9-BADA-46C0-8B01-AF3C05B6D375}" destId="{99A805E3-FC2A-43EB-AFBF-35AA76A6D2EE}" srcOrd="0" destOrd="0" presId="urn:microsoft.com/office/officeart/2016/7/layout/RepeatingBendingProcessNew"/>
    <dgm:cxn modelId="{E7536967-2451-4FEA-9792-AD8C8FEE203C}" srcId="{1D74D1C2-CE1A-4C39-9BC6-DA9A1E17EE90}" destId="{6B8DA809-0499-477D-89DD-40821EBCA50F}" srcOrd="5" destOrd="0" parTransId="{2008ADBB-799C-4ADA-85DC-CD59D84383C8}" sibTransId="{FD2BF575-19F3-4E55-A866-71F381B5C50B}"/>
    <dgm:cxn modelId="{18B01BF1-2FB8-4B66-B9DE-52F3710A96E9}" type="presOf" srcId="{0A97149B-95C1-4A92-A226-68C34E6CBF0B}" destId="{9F0A1CCB-DA0E-4F26-B824-7C3D17D9332B}" srcOrd="0" destOrd="0" presId="urn:microsoft.com/office/officeart/2016/7/layout/RepeatingBendingProcessNew"/>
    <dgm:cxn modelId="{5DEA042A-4649-448B-BC67-1DC6C91B2E5E}" type="presOf" srcId="{3A08C14F-357F-49C4-97D3-65C41C35B67E}" destId="{5995571C-4AB4-44B8-84B1-40D62093CA11}" srcOrd="0" destOrd="0" presId="urn:microsoft.com/office/officeart/2016/7/layout/RepeatingBendingProcessNew"/>
    <dgm:cxn modelId="{69401E36-BD02-405C-AA8E-1FC17AA58006}" type="presOf" srcId="{0D59747B-57D5-45DA-9200-E9AC8835BFDC}" destId="{C27C7DAE-1135-4E3B-A1A7-1A173D019C63}" srcOrd="1" destOrd="0" presId="urn:microsoft.com/office/officeart/2016/7/layout/RepeatingBendingProcessNew"/>
    <dgm:cxn modelId="{5FBF70E8-3924-464B-BD9B-912512944821}" type="presOf" srcId="{1C7BACE6-802D-4093-A546-FC09F99DE231}" destId="{23543802-F85C-44CF-9C73-2458EBB5B379}" srcOrd="0" destOrd="0" presId="urn:microsoft.com/office/officeart/2016/7/layout/RepeatingBendingProcessNew"/>
    <dgm:cxn modelId="{1B8A4F5D-3060-4AA8-9B53-AB343ABE4B62}" srcId="{1D74D1C2-CE1A-4C39-9BC6-DA9A1E17EE90}" destId="{CE6DBB65-43CA-4AF0-A51C-54694FDE4B36}" srcOrd="2" destOrd="0" parTransId="{543B7B58-9852-41D0-9A7F-174188482B58}" sibTransId="{7019BFA1-A276-43E4-864D-C8FE36E145DC}"/>
    <dgm:cxn modelId="{59C13870-4EAA-4348-B478-4E9D36418105}" type="presOf" srcId="{87205864-2D09-409F-AAC2-D9AD059B42A3}" destId="{AEDD46E8-2D28-4C22-BC10-5F0C69E86065}" srcOrd="1" destOrd="0" presId="urn:microsoft.com/office/officeart/2016/7/layout/RepeatingBendingProcessNew"/>
    <dgm:cxn modelId="{C61013A0-8670-4BC4-B3FC-C4EA884339B9}" type="presOf" srcId="{DCCF92E9-BADA-46C0-8B01-AF3C05B6D375}" destId="{493C86C9-E3EE-43F8-8987-943BA2906165}" srcOrd="1" destOrd="0" presId="urn:microsoft.com/office/officeart/2016/7/layout/RepeatingBendingProcessNew"/>
    <dgm:cxn modelId="{13383FA5-860F-4188-8514-27FC0343B808}" type="presOf" srcId="{3A08C14F-357F-49C4-97D3-65C41C35B67E}" destId="{2A332F16-AF61-45DE-B3A2-91A6AE594EBE}" srcOrd="1" destOrd="0" presId="urn:microsoft.com/office/officeart/2016/7/layout/RepeatingBendingProcessNew"/>
    <dgm:cxn modelId="{56740F6D-87D2-4D4B-9F5A-B13F669155CE}" type="presOf" srcId="{1D74D1C2-CE1A-4C39-9BC6-DA9A1E17EE90}" destId="{89106798-ACAB-4D5F-AE00-7C164B3FF033}" srcOrd="0" destOrd="0" presId="urn:microsoft.com/office/officeart/2016/7/layout/RepeatingBendingProcessNew"/>
    <dgm:cxn modelId="{EA70C37A-43EA-4F29-91D0-8462DC64C02B}" type="presOf" srcId="{87205864-2D09-409F-AAC2-D9AD059B42A3}" destId="{1D41AA48-C2FD-46D5-8F55-F7F14DE3E645}" srcOrd="0" destOrd="0" presId="urn:microsoft.com/office/officeart/2016/7/layout/RepeatingBendingProcessNew"/>
    <dgm:cxn modelId="{BC7F4530-CFCD-4853-94C5-1AC2FF4D4A81}" type="presOf" srcId="{7019BFA1-A276-43E4-864D-C8FE36E145DC}" destId="{AFB02852-9E16-401A-B9D1-FBF986D7CCCD}" srcOrd="0" destOrd="0" presId="urn:microsoft.com/office/officeart/2016/7/layout/RepeatingBendingProcessNew"/>
    <dgm:cxn modelId="{D25B1B47-EAF1-48F6-89BB-52F670114A96}" type="presOf" srcId="{0BCCC158-62F4-4196-80F5-A4996678BDD5}" destId="{C06B725D-99E9-4F63-B7DC-B9A795B32DF9}" srcOrd="0" destOrd="0" presId="urn:microsoft.com/office/officeart/2016/7/layout/RepeatingBendingProcessNew"/>
    <dgm:cxn modelId="{5CBA9A77-F997-46FC-B7EB-9F796D8904EF}" type="presOf" srcId="{0D59747B-57D5-45DA-9200-E9AC8835BFDC}" destId="{28F5F04B-E726-4379-90F0-8F09CAD14E7F}" srcOrd="0" destOrd="0" presId="urn:microsoft.com/office/officeart/2016/7/layout/RepeatingBendingProcessNew"/>
    <dgm:cxn modelId="{655F5853-D932-49B5-A8C6-CA0C82D11DD8}" type="presOf" srcId="{CE6DBB65-43CA-4AF0-A51C-54694FDE4B36}" destId="{628F4281-8D2C-4B5B-B29D-28F46D7A500E}" srcOrd="0" destOrd="0" presId="urn:microsoft.com/office/officeart/2016/7/layout/RepeatingBendingProcessNew"/>
    <dgm:cxn modelId="{222FA5EF-06D4-4433-A0F7-8F4FBC471970}" type="presOf" srcId="{5A98A488-39C4-4AD0-B45B-D636AE37A329}" destId="{81008F87-A8A5-431D-AE9D-1A6D3139730F}" srcOrd="0" destOrd="0" presId="urn:microsoft.com/office/officeart/2016/7/layout/RepeatingBendingProcessNew"/>
    <dgm:cxn modelId="{C23BE68B-AA11-4F1B-8206-90F6A43147E6}" type="presOf" srcId="{7019BFA1-A276-43E4-864D-C8FE36E145DC}" destId="{98941939-1426-4759-B3E8-8058EDD31F9D}" srcOrd="1" destOrd="0" presId="urn:microsoft.com/office/officeart/2016/7/layout/RepeatingBendingProcessNew"/>
    <dgm:cxn modelId="{6771B3D4-22F1-4A05-9B90-8EA4ACE7CED6}" srcId="{1D74D1C2-CE1A-4C39-9BC6-DA9A1E17EE90}" destId="{1C7BACE6-802D-4093-A546-FC09F99DE231}" srcOrd="1" destOrd="0" parTransId="{AAEB661A-22D5-4671-903E-C7405E737628}" sibTransId="{DCCF92E9-BADA-46C0-8B01-AF3C05B6D375}"/>
    <dgm:cxn modelId="{4A1B36F7-BE25-481C-BE8C-E15882077581}" srcId="{1D74D1C2-CE1A-4C39-9BC6-DA9A1E17EE90}" destId="{0A97149B-95C1-4A92-A226-68C34E6CBF0B}" srcOrd="3" destOrd="0" parTransId="{5ED0AE42-7FE0-4DD5-8FB9-A07F602A238C}" sibTransId="{0D59747B-57D5-45DA-9200-E9AC8835BFDC}"/>
    <dgm:cxn modelId="{78CE46A5-9A18-45F5-9F23-21B24A2C7CD2}" type="presParOf" srcId="{89106798-ACAB-4D5F-AE00-7C164B3FF033}" destId="{81008F87-A8A5-431D-AE9D-1A6D3139730F}" srcOrd="0" destOrd="0" presId="urn:microsoft.com/office/officeart/2016/7/layout/RepeatingBendingProcessNew"/>
    <dgm:cxn modelId="{C6DC7CC1-3913-448E-9B25-358229645AF4}" type="presParOf" srcId="{89106798-ACAB-4D5F-AE00-7C164B3FF033}" destId="{1D41AA48-C2FD-46D5-8F55-F7F14DE3E645}" srcOrd="1" destOrd="0" presId="urn:microsoft.com/office/officeart/2016/7/layout/RepeatingBendingProcessNew"/>
    <dgm:cxn modelId="{97A66448-51B0-4067-9992-451BAF934298}" type="presParOf" srcId="{1D41AA48-C2FD-46D5-8F55-F7F14DE3E645}" destId="{AEDD46E8-2D28-4C22-BC10-5F0C69E86065}" srcOrd="0" destOrd="0" presId="urn:microsoft.com/office/officeart/2016/7/layout/RepeatingBendingProcessNew"/>
    <dgm:cxn modelId="{81C4E7F8-5D8D-4BF1-BD2B-576D7C249FC9}" type="presParOf" srcId="{89106798-ACAB-4D5F-AE00-7C164B3FF033}" destId="{23543802-F85C-44CF-9C73-2458EBB5B379}" srcOrd="2" destOrd="0" presId="urn:microsoft.com/office/officeart/2016/7/layout/RepeatingBendingProcessNew"/>
    <dgm:cxn modelId="{1A3498A3-828C-4EA9-94C2-53798B2CB8F2}" type="presParOf" srcId="{89106798-ACAB-4D5F-AE00-7C164B3FF033}" destId="{99A805E3-FC2A-43EB-AFBF-35AA76A6D2EE}" srcOrd="3" destOrd="0" presId="urn:microsoft.com/office/officeart/2016/7/layout/RepeatingBendingProcessNew"/>
    <dgm:cxn modelId="{B9EC2FA6-13AC-4355-8B60-E68A46D69949}" type="presParOf" srcId="{99A805E3-FC2A-43EB-AFBF-35AA76A6D2EE}" destId="{493C86C9-E3EE-43F8-8987-943BA2906165}" srcOrd="0" destOrd="0" presId="urn:microsoft.com/office/officeart/2016/7/layout/RepeatingBendingProcessNew"/>
    <dgm:cxn modelId="{CF752CE0-8DF6-4043-B497-0032E58D76A9}" type="presParOf" srcId="{89106798-ACAB-4D5F-AE00-7C164B3FF033}" destId="{628F4281-8D2C-4B5B-B29D-28F46D7A500E}" srcOrd="4" destOrd="0" presId="urn:microsoft.com/office/officeart/2016/7/layout/RepeatingBendingProcessNew"/>
    <dgm:cxn modelId="{DEBF2081-44F3-4F7B-ABCD-37DCF2172B84}" type="presParOf" srcId="{89106798-ACAB-4D5F-AE00-7C164B3FF033}" destId="{AFB02852-9E16-401A-B9D1-FBF986D7CCCD}" srcOrd="5" destOrd="0" presId="urn:microsoft.com/office/officeart/2016/7/layout/RepeatingBendingProcessNew"/>
    <dgm:cxn modelId="{967AB419-A81B-4D48-91C7-AD4026F166C6}" type="presParOf" srcId="{AFB02852-9E16-401A-B9D1-FBF986D7CCCD}" destId="{98941939-1426-4759-B3E8-8058EDD31F9D}" srcOrd="0" destOrd="0" presId="urn:microsoft.com/office/officeart/2016/7/layout/RepeatingBendingProcessNew"/>
    <dgm:cxn modelId="{49F58381-F2F2-4A6B-A9A0-33683649F6B6}" type="presParOf" srcId="{89106798-ACAB-4D5F-AE00-7C164B3FF033}" destId="{9F0A1CCB-DA0E-4F26-B824-7C3D17D9332B}" srcOrd="6" destOrd="0" presId="urn:microsoft.com/office/officeart/2016/7/layout/RepeatingBendingProcessNew"/>
    <dgm:cxn modelId="{17ACD608-CD32-4E78-8B4D-41703416EBBB}" type="presParOf" srcId="{89106798-ACAB-4D5F-AE00-7C164B3FF033}" destId="{28F5F04B-E726-4379-90F0-8F09CAD14E7F}" srcOrd="7" destOrd="0" presId="urn:microsoft.com/office/officeart/2016/7/layout/RepeatingBendingProcessNew"/>
    <dgm:cxn modelId="{B034549B-213A-418D-9057-DE0025305363}" type="presParOf" srcId="{28F5F04B-E726-4379-90F0-8F09CAD14E7F}" destId="{C27C7DAE-1135-4E3B-A1A7-1A173D019C63}" srcOrd="0" destOrd="0" presId="urn:microsoft.com/office/officeart/2016/7/layout/RepeatingBendingProcessNew"/>
    <dgm:cxn modelId="{F42D5DD3-E403-4A77-AC50-1FD6AE7B72DD}" type="presParOf" srcId="{89106798-ACAB-4D5F-AE00-7C164B3FF033}" destId="{C06B725D-99E9-4F63-B7DC-B9A795B32DF9}" srcOrd="8" destOrd="0" presId="urn:microsoft.com/office/officeart/2016/7/layout/RepeatingBendingProcessNew"/>
    <dgm:cxn modelId="{66017DC5-F676-4970-B14C-B04FC8A205D2}" type="presParOf" srcId="{89106798-ACAB-4D5F-AE00-7C164B3FF033}" destId="{5995571C-4AB4-44B8-84B1-40D62093CA11}" srcOrd="9" destOrd="0" presId="urn:microsoft.com/office/officeart/2016/7/layout/RepeatingBendingProcessNew"/>
    <dgm:cxn modelId="{E318A8BB-B13E-453B-8F7D-BC840659F6B3}" type="presParOf" srcId="{5995571C-4AB4-44B8-84B1-40D62093CA11}" destId="{2A332F16-AF61-45DE-B3A2-91A6AE594EBE}" srcOrd="0" destOrd="0" presId="urn:microsoft.com/office/officeart/2016/7/layout/RepeatingBendingProcessNew"/>
    <dgm:cxn modelId="{0A78F75A-5279-46B4-A9D4-9A5FAA8BC690}" type="presParOf" srcId="{89106798-ACAB-4D5F-AE00-7C164B3FF033}" destId="{4EE82D65-D712-4471-BDEB-2A2FA75F46B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74D1C2-CE1A-4C39-9BC6-DA9A1E17EE90}"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1C7BACE6-802D-4093-A546-FC09F99DE231}">
      <dgm:prSet custT="1"/>
      <dgm:spPr/>
      <dgm:t>
        <a:bodyPr/>
        <a:lstStyle/>
        <a:p>
          <a:r>
            <a:rPr lang="en-US" sz="1600" b="0" i="0" u="none" strike="noStrike" baseline="0" dirty="0" smtClean="0">
              <a:solidFill>
                <a:schemeClr val="tx1"/>
              </a:solidFill>
            </a:rPr>
            <a:t>Collaborative </a:t>
          </a:r>
          <a:r>
            <a:rPr lang="en-US" sz="1600" b="0" i="0" u="none" strike="noStrike" baseline="0" dirty="0">
              <a:solidFill>
                <a:schemeClr val="tx1"/>
              </a:solidFill>
            </a:rPr>
            <a:t>decision </a:t>
          </a:r>
          <a:r>
            <a:rPr lang="en-US" sz="1600" b="0" i="0" u="none" strike="noStrike" baseline="0" dirty="0" smtClean="0">
              <a:solidFill>
                <a:schemeClr val="tx1"/>
              </a:solidFill>
            </a:rPr>
            <a:t>making</a:t>
          </a:r>
          <a:endParaRPr lang="en-US" sz="1600" dirty="0">
            <a:solidFill>
              <a:schemeClr val="tx1"/>
            </a:solidFill>
          </a:endParaRPr>
        </a:p>
      </dgm:t>
    </dgm:pt>
    <dgm:pt modelId="{AAEB661A-22D5-4671-903E-C7405E737628}" type="parTrans" cxnId="{6771B3D4-22F1-4A05-9B90-8EA4ACE7CED6}">
      <dgm:prSet/>
      <dgm:spPr/>
      <dgm:t>
        <a:bodyPr/>
        <a:lstStyle/>
        <a:p>
          <a:endParaRPr lang="en-US"/>
        </a:p>
      </dgm:t>
    </dgm:pt>
    <dgm:pt modelId="{DCCF92E9-BADA-46C0-8B01-AF3C05B6D375}" type="sibTrans" cxnId="{6771B3D4-22F1-4A05-9B90-8EA4ACE7CED6}">
      <dgm:prSet/>
      <dgm:spPr/>
      <dgm:t>
        <a:bodyPr/>
        <a:lstStyle/>
        <a:p>
          <a:endParaRPr lang="en-US"/>
        </a:p>
      </dgm:t>
    </dgm:pt>
    <dgm:pt modelId="{CE6DBB65-43CA-4AF0-A51C-54694FDE4B36}">
      <dgm:prSet custT="1"/>
      <dgm:spPr/>
      <dgm:t>
        <a:bodyPr/>
        <a:lstStyle/>
        <a:p>
          <a:r>
            <a:rPr lang="en-US" sz="1600" b="0" i="0" u="none" strike="noStrike" baseline="0" dirty="0" smtClean="0">
              <a:solidFill>
                <a:schemeClr val="tx1"/>
              </a:solidFill>
            </a:rPr>
            <a:t>Discharging patients</a:t>
          </a:r>
          <a:endParaRPr lang="en-US" sz="1600" dirty="0">
            <a:solidFill>
              <a:schemeClr val="tx1"/>
            </a:solidFill>
          </a:endParaRPr>
        </a:p>
      </dgm:t>
    </dgm:pt>
    <dgm:pt modelId="{543B7B58-9852-41D0-9A7F-174188482B58}" type="parTrans" cxnId="{1B8A4F5D-3060-4AA8-9B53-AB343ABE4B62}">
      <dgm:prSet/>
      <dgm:spPr/>
      <dgm:t>
        <a:bodyPr/>
        <a:lstStyle/>
        <a:p>
          <a:endParaRPr lang="en-US"/>
        </a:p>
      </dgm:t>
    </dgm:pt>
    <dgm:pt modelId="{7019BFA1-A276-43E4-864D-C8FE36E145DC}" type="sibTrans" cxnId="{1B8A4F5D-3060-4AA8-9B53-AB343ABE4B62}">
      <dgm:prSet/>
      <dgm:spPr/>
      <dgm:t>
        <a:bodyPr/>
        <a:lstStyle/>
        <a:p>
          <a:endParaRPr lang="en-US"/>
        </a:p>
      </dgm:t>
    </dgm:pt>
    <dgm:pt modelId="{0A97149B-95C1-4A92-A226-68C34E6CBF0B}">
      <dgm:prSet custT="1"/>
      <dgm:spPr/>
      <dgm:t>
        <a:bodyPr/>
        <a:lstStyle/>
        <a:p>
          <a:r>
            <a:rPr lang="en-US" sz="1600" b="0" i="0" u="none" strike="noStrike" baseline="0" dirty="0" smtClean="0">
              <a:solidFill>
                <a:schemeClr val="tx1"/>
              </a:solidFill>
            </a:rPr>
            <a:t>Reflective on practice</a:t>
          </a:r>
          <a:endParaRPr lang="en-US" sz="1600" dirty="0">
            <a:solidFill>
              <a:schemeClr val="tx1"/>
            </a:solidFill>
          </a:endParaRPr>
        </a:p>
      </dgm:t>
    </dgm:pt>
    <dgm:pt modelId="{5ED0AE42-7FE0-4DD5-8FB9-A07F602A238C}" type="parTrans" cxnId="{4A1B36F7-BE25-481C-BE8C-E15882077581}">
      <dgm:prSet/>
      <dgm:spPr/>
      <dgm:t>
        <a:bodyPr/>
        <a:lstStyle/>
        <a:p>
          <a:endParaRPr lang="en-US"/>
        </a:p>
      </dgm:t>
    </dgm:pt>
    <dgm:pt modelId="{0D59747B-57D5-45DA-9200-E9AC8835BFDC}" type="sibTrans" cxnId="{4A1B36F7-BE25-481C-BE8C-E15882077581}">
      <dgm:prSet/>
      <dgm:spPr/>
      <dgm:t>
        <a:bodyPr/>
        <a:lstStyle/>
        <a:p>
          <a:endParaRPr lang="en-US"/>
        </a:p>
      </dgm:t>
    </dgm:pt>
    <dgm:pt modelId="{0BCCC158-62F4-4196-80F5-A4996678BDD5}">
      <dgm:prSet custT="1"/>
      <dgm:spPr/>
      <dgm:t>
        <a:bodyPr/>
        <a:lstStyle/>
        <a:p>
          <a:r>
            <a:rPr lang="en-US" sz="1600" b="0" i="0" u="none" strike="noStrike" baseline="0" dirty="0" smtClean="0">
              <a:solidFill>
                <a:schemeClr val="tx1"/>
              </a:solidFill>
            </a:rPr>
            <a:t>Working </a:t>
          </a:r>
          <a:r>
            <a:rPr lang="en-US" sz="1600" b="0" i="0" u="none" strike="noStrike" baseline="0" dirty="0">
              <a:solidFill>
                <a:schemeClr val="tx1"/>
              </a:solidFill>
            </a:rPr>
            <a:t>together to reduce the falls risk and frailty score </a:t>
          </a:r>
          <a:endParaRPr lang="en-US" sz="1600" dirty="0">
            <a:solidFill>
              <a:schemeClr val="tx1"/>
            </a:solidFill>
          </a:endParaRPr>
        </a:p>
      </dgm:t>
    </dgm:pt>
    <dgm:pt modelId="{91CD43D9-3BF7-4BC6-AEC3-491DE5383C41}" type="parTrans" cxnId="{38B9F9FB-7F2F-470B-9395-24F8FAC71EC3}">
      <dgm:prSet/>
      <dgm:spPr/>
      <dgm:t>
        <a:bodyPr/>
        <a:lstStyle/>
        <a:p>
          <a:endParaRPr lang="en-US"/>
        </a:p>
      </dgm:t>
    </dgm:pt>
    <dgm:pt modelId="{3A08C14F-357F-49C4-97D3-65C41C35B67E}" type="sibTrans" cxnId="{38B9F9FB-7F2F-470B-9395-24F8FAC71EC3}">
      <dgm:prSet/>
      <dgm:spPr/>
      <dgm:t>
        <a:bodyPr/>
        <a:lstStyle/>
        <a:p>
          <a:endParaRPr lang="en-US"/>
        </a:p>
      </dgm:t>
    </dgm:pt>
    <dgm:pt modelId="{1E3E4DB1-BD81-4978-965B-4C58045B38FF}">
      <dgm:prSet custT="1"/>
      <dgm:spPr/>
      <dgm:t>
        <a:bodyPr/>
        <a:lstStyle/>
        <a:p>
          <a:r>
            <a:rPr lang="en-US" sz="1600" b="0" i="0" u="none" strike="noStrike" baseline="0" dirty="0">
              <a:solidFill>
                <a:schemeClr val="tx1"/>
              </a:solidFill>
            </a:rPr>
            <a:t>What data would I include and why?</a:t>
          </a:r>
        </a:p>
      </dgm:t>
    </dgm:pt>
    <dgm:pt modelId="{6BF07656-B42A-49DC-82AD-58554F0A8704}" type="parTrans" cxnId="{2B271ABB-2B27-48F3-A816-E38AB39C8CCD}">
      <dgm:prSet/>
      <dgm:spPr/>
      <dgm:t>
        <a:bodyPr/>
        <a:lstStyle/>
        <a:p>
          <a:endParaRPr lang="en-GB"/>
        </a:p>
      </dgm:t>
    </dgm:pt>
    <dgm:pt modelId="{04E26213-3DA3-4402-A12B-35B9E0B4D78A}" type="sibTrans" cxnId="{2B271ABB-2B27-48F3-A816-E38AB39C8CCD}">
      <dgm:prSet/>
      <dgm:spPr/>
      <dgm:t>
        <a:bodyPr/>
        <a:lstStyle/>
        <a:p>
          <a:endParaRPr lang="en-GB"/>
        </a:p>
      </dgm:t>
    </dgm:pt>
    <dgm:pt modelId="{89106798-ACAB-4D5F-AE00-7C164B3FF033}" type="pres">
      <dgm:prSet presAssocID="{1D74D1C2-CE1A-4C39-9BC6-DA9A1E17EE90}" presName="Name0" presStyleCnt="0">
        <dgm:presLayoutVars>
          <dgm:dir/>
          <dgm:resizeHandles val="exact"/>
        </dgm:presLayoutVars>
      </dgm:prSet>
      <dgm:spPr/>
      <dgm:t>
        <a:bodyPr/>
        <a:lstStyle/>
        <a:p>
          <a:endParaRPr lang="en-US"/>
        </a:p>
      </dgm:t>
    </dgm:pt>
    <dgm:pt modelId="{E17C5CEC-F898-478D-A2D8-0A6861495047}" type="pres">
      <dgm:prSet presAssocID="{1E3E4DB1-BD81-4978-965B-4C58045B38FF}" presName="node" presStyleLbl="node1" presStyleIdx="0" presStyleCnt="5">
        <dgm:presLayoutVars>
          <dgm:bulletEnabled val="1"/>
        </dgm:presLayoutVars>
      </dgm:prSet>
      <dgm:spPr/>
      <dgm:t>
        <a:bodyPr/>
        <a:lstStyle/>
        <a:p>
          <a:endParaRPr lang="en-US"/>
        </a:p>
      </dgm:t>
    </dgm:pt>
    <dgm:pt modelId="{0617300F-D4DB-4D5D-B321-2CCC8254149F}" type="pres">
      <dgm:prSet presAssocID="{04E26213-3DA3-4402-A12B-35B9E0B4D78A}" presName="sibTrans" presStyleLbl="sibTrans1D1" presStyleIdx="0" presStyleCnt="4"/>
      <dgm:spPr/>
      <dgm:t>
        <a:bodyPr/>
        <a:lstStyle/>
        <a:p>
          <a:endParaRPr lang="en-US"/>
        </a:p>
      </dgm:t>
    </dgm:pt>
    <dgm:pt modelId="{96338239-D31C-4042-AF4E-FA70956E0118}" type="pres">
      <dgm:prSet presAssocID="{04E26213-3DA3-4402-A12B-35B9E0B4D78A}" presName="connectorText" presStyleLbl="sibTrans1D1" presStyleIdx="0" presStyleCnt="4"/>
      <dgm:spPr/>
      <dgm:t>
        <a:bodyPr/>
        <a:lstStyle/>
        <a:p>
          <a:endParaRPr lang="en-US"/>
        </a:p>
      </dgm:t>
    </dgm:pt>
    <dgm:pt modelId="{23543802-F85C-44CF-9C73-2458EBB5B379}" type="pres">
      <dgm:prSet presAssocID="{1C7BACE6-802D-4093-A546-FC09F99DE231}" presName="node" presStyleLbl="node1" presStyleIdx="1" presStyleCnt="5">
        <dgm:presLayoutVars>
          <dgm:bulletEnabled val="1"/>
        </dgm:presLayoutVars>
      </dgm:prSet>
      <dgm:spPr/>
      <dgm:t>
        <a:bodyPr/>
        <a:lstStyle/>
        <a:p>
          <a:endParaRPr lang="en-US"/>
        </a:p>
      </dgm:t>
    </dgm:pt>
    <dgm:pt modelId="{99A805E3-FC2A-43EB-AFBF-35AA76A6D2EE}" type="pres">
      <dgm:prSet presAssocID="{DCCF92E9-BADA-46C0-8B01-AF3C05B6D375}" presName="sibTrans" presStyleLbl="sibTrans1D1" presStyleIdx="1" presStyleCnt="4"/>
      <dgm:spPr/>
      <dgm:t>
        <a:bodyPr/>
        <a:lstStyle/>
        <a:p>
          <a:endParaRPr lang="en-US"/>
        </a:p>
      </dgm:t>
    </dgm:pt>
    <dgm:pt modelId="{493C86C9-E3EE-43F8-8987-943BA2906165}" type="pres">
      <dgm:prSet presAssocID="{DCCF92E9-BADA-46C0-8B01-AF3C05B6D375}" presName="connectorText" presStyleLbl="sibTrans1D1" presStyleIdx="1" presStyleCnt="4"/>
      <dgm:spPr/>
      <dgm:t>
        <a:bodyPr/>
        <a:lstStyle/>
        <a:p>
          <a:endParaRPr lang="en-US"/>
        </a:p>
      </dgm:t>
    </dgm:pt>
    <dgm:pt modelId="{628F4281-8D2C-4B5B-B29D-28F46D7A500E}" type="pres">
      <dgm:prSet presAssocID="{CE6DBB65-43CA-4AF0-A51C-54694FDE4B36}" presName="node" presStyleLbl="node1" presStyleIdx="2" presStyleCnt="5" custScaleX="159146" custScaleY="117820">
        <dgm:presLayoutVars>
          <dgm:bulletEnabled val="1"/>
        </dgm:presLayoutVars>
      </dgm:prSet>
      <dgm:spPr/>
      <dgm:t>
        <a:bodyPr/>
        <a:lstStyle/>
        <a:p>
          <a:endParaRPr lang="en-US"/>
        </a:p>
      </dgm:t>
    </dgm:pt>
    <dgm:pt modelId="{AFB02852-9E16-401A-B9D1-FBF986D7CCCD}" type="pres">
      <dgm:prSet presAssocID="{7019BFA1-A276-43E4-864D-C8FE36E145DC}" presName="sibTrans" presStyleLbl="sibTrans1D1" presStyleIdx="2" presStyleCnt="4"/>
      <dgm:spPr/>
      <dgm:t>
        <a:bodyPr/>
        <a:lstStyle/>
        <a:p>
          <a:endParaRPr lang="en-US"/>
        </a:p>
      </dgm:t>
    </dgm:pt>
    <dgm:pt modelId="{98941939-1426-4759-B3E8-8058EDD31F9D}" type="pres">
      <dgm:prSet presAssocID="{7019BFA1-A276-43E4-864D-C8FE36E145DC}" presName="connectorText" presStyleLbl="sibTrans1D1" presStyleIdx="2" presStyleCnt="4"/>
      <dgm:spPr/>
      <dgm:t>
        <a:bodyPr/>
        <a:lstStyle/>
        <a:p>
          <a:endParaRPr lang="en-US"/>
        </a:p>
      </dgm:t>
    </dgm:pt>
    <dgm:pt modelId="{9F0A1CCB-DA0E-4F26-B824-7C3D17D9332B}" type="pres">
      <dgm:prSet presAssocID="{0A97149B-95C1-4A92-A226-68C34E6CBF0B}" presName="node" presStyleLbl="node1" presStyleIdx="3" presStyleCnt="5" custScaleX="127887" custScaleY="159429" custLinFactNeighborX="440" custLinFactNeighborY="-5128">
        <dgm:presLayoutVars>
          <dgm:bulletEnabled val="1"/>
        </dgm:presLayoutVars>
      </dgm:prSet>
      <dgm:spPr/>
      <dgm:t>
        <a:bodyPr/>
        <a:lstStyle/>
        <a:p>
          <a:endParaRPr lang="en-US"/>
        </a:p>
      </dgm:t>
    </dgm:pt>
    <dgm:pt modelId="{28F5F04B-E726-4379-90F0-8F09CAD14E7F}" type="pres">
      <dgm:prSet presAssocID="{0D59747B-57D5-45DA-9200-E9AC8835BFDC}" presName="sibTrans" presStyleLbl="sibTrans1D1" presStyleIdx="3" presStyleCnt="4"/>
      <dgm:spPr/>
      <dgm:t>
        <a:bodyPr/>
        <a:lstStyle/>
        <a:p>
          <a:endParaRPr lang="en-US"/>
        </a:p>
      </dgm:t>
    </dgm:pt>
    <dgm:pt modelId="{C27C7DAE-1135-4E3B-A1A7-1A173D019C63}" type="pres">
      <dgm:prSet presAssocID="{0D59747B-57D5-45DA-9200-E9AC8835BFDC}" presName="connectorText" presStyleLbl="sibTrans1D1" presStyleIdx="3" presStyleCnt="4"/>
      <dgm:spPr/>
      <dgm:t>
        <a:bodyPr/>
        <a:lstStyle/>
        <a:p>
          <a:endParaRPr lang="en-US"/>
        </a:p>
      </dgm:t>
    </dgm:pt>
    <dgm:pt modelId="{C06B725D-99E9-4F63-B7DC-B9A795B32DF9}" type="pres">
      <dgm:prSet presAssocID="{0BCCC158-62F4-4196-80F5-A4996678BDD5}" presName="node" presStyleLbl="node1" presStyleIdx="4" presStyleCnt="5" custScaleX="180341" custScaleY="166391">
        <dgm:presLayoutVars>
          <dgm:bulletEnabled val="1"/>
        </dgm:presLayoutVars>
      </dgm:prSet>
      <dgm:spPr/>
      <dgm:t>
        <a:bodyPr/>
        <a:lstStyle/>
        <a:p>
          <a:endParaRPr lang="en-US"/>
        </a:p>
      </dgm:t>
    </dgm:pt>
  </dgm:ptLst>
  <dgm:cxnLst>
    <dgm:cxn modelId="{38B9F9FB-7F2F-470B-9395-24F8FAC71EC3}" srcId="{1D74D1C2-CE1A-4C39-9BC6-DA9A1E17EE90}" destId="{0BCCC158-62F4-4196-80F5-A4996678BDD5}" srcOrd="4" destOrd="0" parTransId="{91CD43D9-3BF7-4BC6-AEC3-491DE5383C41}" sibTransId="{3A08C14F-357F-49C4-97D3-65C41C35B67E}"/>
    <dgm:cxn modelId="{3583F73A-D357-44E2-8240-8FAB87D6A668}" type="presOf" srcId="{DCCF92E9-BADA-46C0-8B01-AF3C05B6D375}" destId="{99A805E3-FC2A-43EB-AFBF-35AA76A6D2EE}" srcOrd="0" destOrd="0" presId="urn:microsoft.com/office/officeart/2016/7/layout/RepeatingBendingProcessNew"/>
    <dgm:cxn modelId="{18B01BF1-2FB8-4B66-B9DE-52F3710A96E9}" type="presOf" srcId="{0A97149B-95C1-4A92-A226-68C34E6CBF0B}" destId="{9F0A1CCB-DA0E-4F26-B824-7C3D17D9332B}" srcOrd="0" destOrd="0" presId="urn:microsoft.com/office/officeart/2016/7/layout/RepeatingBendingProcessNew"/>
    <dgm:cxn modelId="{69401E36-BD02-405C-AA8E-1FC17AA58006}" type="presOf" srcId="{0D59747B-57D5-45DA-9200-E9AC8835BFDC}" destId="{C27C7DAE-1135-4E3B-A1A7-1A173D019C63}" srcOrd="1" destOrd="0" presId="urn:microsoft.com/office/officeart/2016/7/layout/RepeatingBendingProcessNew"/>
    <dgm:cxn modelId="{5FBF70E8-3924-464B-BD9B-912512944821}" type="presOf" srcId="{1C7BACE6-802D-4093-A546-FC09F99DE231}" destId="{23543802-F85C-44CF-9C73-2458EBB5B379}" srcOrd="0" destOrd="0" presId="urn:microsoft.com/office/officeart/2016/7/layout/RepeatingBendingProcessNew"/>
    <dgm:cxn modelId="{1B8A4F5D-3060-4AA8-9B53-AB343ABE4B62}" srcId="{1D74D1C2-CE1A-4C39-9BC6-DA9A1E17EE90}" destId="{CE6DBB65-43CA-4AF0-A51C-54694FDE4B36}" srcOrd="2" destOrd="0" parTransId="{543B7B58-9852-41D0-9A7F-174188482B58}" sibTransId="{7019BFA1-A276-43E4-864D-C8FE36E145DC}"/>
    <dgm:cxn modelId="{0E9C2B95-0E25-4672-8E33-B262E1116C54}" type="presOf" srcId="{04E26213-3DA3-4402-A12B-35B9E0B4D78A}" destId="{0617300F-D4DB-4D5D-B321-2CCC8254149F}" srcOrd="0" destOrd="0" presId="urn:microsoft.com/office/officeart/2016/7/layout/RepeatingBendingProcessNew"/>
    <dgm:cxn modelId="{AB016273-D84C-40C0-B111-E0C0EF32F7DF}" type="presOf" srcId="{1E3E4DB1-BD81-4978-965B-4C58045B38FF}" destId="{E17C5CEC-F898-478D-A2D8-0A6861495047}" srcOrd="0" destOrd="0" presId="urn:microsoft.com/office/officeart/2016/7/layout/RepeatingBendingProcessNew"/>
    <dgm:cxn modelId="{C61013A0-8670-4BC4-B3FC-C4EA884339B9}" type="presOf" srcId="{DCCF92E9-BADA-46C0-8B01-AF3C05B6D375}" destId="{493C86C9-E3EE-43F8-8987-943BA2906165}" srcOrd="1" destOrd="0" presId="urn:microsoft.com/office/officeart/2016/7/layout/RepeatingBendingProcessNew"/>
    <dgm:cxn modelId="{56740F6D-87D2-4D4B-9F5A-B13F669155CE}" type="presOf" srcId="{1D74D1C2-CE1A-4C39-9BC6-DA9A1E17EE90}" destId="{89106798-ACAB-4D5F-AE00-7C164B3FF033}" srcOrd="0" destOrd="0" presId="urn:microsoft.com/office/officeart/2016/7/layout/RepeatingBendingProcessNew"/>
    <dgm:cxn modelId="{BC7F4530-CFCD-4853-94C5-1AC2FF4D4A81}" type="presOf" srcId="{7019BFA1-A276-43E4-864D-C8FE36E145DC}" destId="{AFB02852-9E16-401A-B9D1-FBF986D7CCCD}" srcOrd="0" destOrd="0" presId="urn:microsoft.com/office/officeart/2016/7/layout/RepeatingBendingProcessNew"/>
    <dgm:cxn modelId="{2B271ABB-2B27-48F3-A816-E38AB39C8CCD}" srcId="{1D74D1C2-CE1A-4C39-9BC6-DA9A1E17EE90}" destId="{1E3E4DB1-BD81-4978-965B-4C58045B38FF}" srcOrd="0" destOrd="0" parTransId="{6BF07656-B42A-49DC-82AD-58554F0A8704}" sibTransId="{04E26213-3DA3-4402-A12B-35B9E0B4D78A}"/>
    <dgm:cxn modelId="{D25B1B47-EAF1-48F6-89BB-52F670114A96}" type="presOf" srcId="{0BCCC158-62F4-4196-80F5-A4996678BDD5}" destId="{C06B725D-99E9-4F63-B7DC-B9A795B32DF9}" srcOrd="0" destOrd="0" presId="urn:microsoft.com/office/officeart/2016/7/layout/RepeatingBendingProcessNew"/>
    <dgm:cxn modelId="{5CBA9A77-F997-46FC-B7EB-9F796D8904EF}" type="presOf" srcId="{0D59747B-57D5-45DA-9200-E9AC8835BFDC}" destId="{28F5F04B-E726-4379-90F0-8F09CAD14E7F}" srcOrd="0" destOrd="0" presId="urn:microsoft.com/office/officeart/2016/7/layout/RepeatingBendingProcessNew"/>
    <dgm:cxn modelId="{655F5853-D932-49B5-A8C6-CA0C82D11DD8}" type="presOf" srcId="{CE6DBB65-43CA-4AF0-A51C-54694FDE4B36}" destId="{628F4281-8D2C-4B5B-B29D-28F46D7A500E}" srcOrd="0" destOrd="0" presId="urn:microsoft.com/office/officeart/2016/7/layout/RepeatingBendingProcessNew"/>
    <dgm:cxn modelId="{D645E3D1-A0BC-428C-83CE-1FE2623E2260}" type="presOf" srcId="{04E26213-3DA3-4402-A12B-35B9E0B4D78A}" destId="{96338239-D31C-4042-AF4E-FA70956E0118}" srcOrd="1" destOrd="0" presId="urn:microsoft.com/office/officeart/2016/7/layout/RepeatingBendingProcessNew"/>
    <dgm:cxn modelId="{C23BE68B-AA11-4F1B-8206-90F6A43147E6}" type="presOf" srcId="{7019BFA1-A276-43E4-864D-C8FE36E145DC}" destId="{98941939-1426-4759-B3E8-8058EDD31F9D}" srcOrd="1" destOrd="0" presId="urn:microsoft.com/office/officeart/2016/7/layout/RepeatingBendingProcessNew"/>
    <dgm:cxn modelId="{6771B3D4-22F1-4A05-9B90-8EA4ACE7CED6}" srcId="{1D74D1C2-CE1A-4C39-9BC6-DA9A1E17EE90}" destId="{1C7BACE6-802D-4093-A546-FC09F99DE231}" srcOrd="1" destOrd="0" parTransId="{AAEB661A-22D5-4671-903E-C7405E737628}" sibTransId="{DCCF92E9-BADA-46C0-8B01-AF3C05B6D375}"/>
    <dgm:cxn modelId="{4A1B36F7-BE25-481C-BE8C-E15882077581}" srcId="{1D74D1C2-CE1A-4C39-9BC6-DA9A1E17EE90}" destId="{0A97149B-95C1-4A92-A226-68C34E6CBF0B}" srcOrd="3" destOrd="0" parTransId="{5ED0AE42-7FE0-4DD5-8FB9-A07F602A238C}" sibTransId="{0D59747B-57D5-45DA-9200-E9AC8835BFDC}"/>
    <dgm:cxn modelId="{3796C819-F2BB-44E7-A8C8-1D4A0A089899}" type="presParOf" srcId="{89106798-ACAB-4D5F-AE00-7C164B3FF033}" destId="{E17C5CEC-F898-478D-A2D8-0A6861495047}" srcOrd="0" destOrd="0" presId="urn:microsoft.com/office/officeart/2016/7/layout/RepeatingBendingProcessNew"/>
    <dgm:cxn modelId="{648D10C4-5C4F-4DCE-AA93-97E0ED2BE855}" type="presParOf" srcId="{89106798-ACAB-4D5F-AE00-7C164B3FF033}" destId="{0617300F-D4DB-4D5D-B321-2CCC8254149F}" srcOrd="1" destOrd="0" presId="urn:microsoft.com/office/officeart/2016/7/layout/RepeatingBendingProcessNew"/>
    <dgm:cxn modelId="{A8A7C562-7F2B-4FB8-AD75-692D37311193}" type="presParOf" srcId="{0617300F-D4DB-4D5D-B321-2CCC8254149F}" destId="{96338239-D31C-4042-AF4E-FA70956E0118}" srcOrd="0" destOrd="0" presId="urn:microsoft.com/office/officeart/2016/7/layout/RepeatingBendingProcessNew"/>
    <dgm:cxn modelId="{81C4E7F8-5D8D-4BF1-BD2B-576D7C249FC9}" type="presParOf" srcId="{89106798-ACAB-4D5F-AE00-7C164B3FF033}" destId="{23543802-F85C-44CF-9C73-2458EBB5B379}" srcOrd="2" destOrd="0" presId="urn:microsoft.com/office/officeart/2016/7/layout/RepeatingBendingProcessNew"/>
    <dgm:cxn modelId="{1A3498A3-828C-4EA9-94C2-53798B2CB8F2}" type="presParOf" srcId="{89106798-ACAB-4D5F-AE00-7C164B3FF033}" destId="{99A805E3-FC2A-43EB-AFBF-35AA76A6D2EE}" srcOrd="3" destOrd="0" presId="urn:microsoft.com/office/officeart/2016/7/layout/RepeatingBendingProcessNew"/>
    <dgm:cxn modelId="{B9EC2FA6-13AC-4355-8B60-E68A46D69949}" type="presParOf" srcId="{99A805E3-FC2A-43EB-AFBF-35AA76A6D2EE}" destId="{493C86C9-E3EE-43F8-8987-943BA2906165}" srcOrd="0" destOrd="0" presId="urn:microsoft.com/office/officeart/2016/7/layout/RepeatingBendingProcessNew"/>
    <dgm:cxn modelId="{CF752CE0-8DF6-4043-B497-0032E58D76A9}" type="presParOf" srcId="{89106798-ACAB-4D5F-AE00-7C164B3FF033}" destId="{628F4281-8D2C-4B5B-B29D-28F46D7A500E}" srcOrd="4" destOrd="0" presId="urn:microsoft.com/office/officeart/2016/7/layout/RepeatingBendingProcessNew"/>
    <dgm:cxn modelId="{DEBF2081-44F3-4F7B-ABCD-37DCF2172B84}" type="presParOf" srcId="{89106798-ACAB-4D5F-AE00-7C164B3FF033}" destId="{AFB02852-9E16-401A-B9D1-FBF986D7CCCD}" srcOrd="5" destOrd="0" presId="urn:microsoft.com/office/officeart/2016/7/layout/RepeatingBendingProcessNew"/>
    <dgm:cxn modelId="{967AB419-A81B-4D48-91C7-AD4026F166C6}" type="presParOf" srcId="{AFB02852-9E16-401A-B9D1-FBF986D7CCCD}" destId="{98941939-1426-4759-B3E8-8058EDD31F9D}" srcOrd="0" destOrd="0" presId="urn:microsoft.com/office/officeart/2016/7/layout/RepeatingBendingProcessNew"/>
    <dgm:cxn modelId="{49F58381-F2F2-4A6B-A9A0-33683649F6B6}" type="presParOf" srcId="{89106798-ACAB-4D5F-AE00-7C164B3FF033}" destId="{9F0A1CCB-DA0E-4F26-B824-7C3D17D9332B}" srcOrd="6" destOrd="0" presId="urn:microsoft.com/office/officeart/2016/7/layout/RepeatingBendingProcessNew"/>
    <dgm:cxn modelId="{17ACD608-CD32-4E78-8B4D-41703416EBBB}" type="presParOf" srcId="{89106798-ACAB-4D5F-AE00-7C164B3FF033}" destId="{28F5F04B-E726-4379-90F0-8F09CAD14E7F}" srcOrd="7" destOrd="0" presId="urn:microsoft.com/office/officeart/2016/7/layout/RepeatingBendingProcessNew"/>
    <dgm:cxn modelId="{B034549B-213A-418D-9057-DE0025305363}" type="presParOf" srcId="{28F5F04B-E726-4379-90F0-8F09CAD14E7F}" destId="{C27C7DAE-1135-4E3B-A1A7-1A173D019C63}" srcOrd="0" destOrd="0" presId="urn:microsoft.com/office/officeart/2016/7/layout/RepeatingBendingProcessNew"/>
    <dgm:cxn modelId="{F42D5DD3-E403-4A77-AC50-1FD6AE7B72DD}" type="presParOf" srcId="{89106798-ACAB-4D5F-AE00-7C164B3FF033}" destId="{C06B725D-99E9-4F63-B7DC-B9A795B32DF9}"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F1C095-5440-4FAA-B7E8-435F7AAEA871}"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FEB7BE8-7AB5-43CF-8B4B-1E3895A685C5}">
      <dgm:prSet/>
      <dgm:spPr/>
      <dgm:t>
        <a:bodyPr/>
        <a:lstStyle/>
        <a:p>
          <a:endParaRPr lang="en-US" dirty="0"/>
        </a:p>
      </dgm:t>
    </dgm:pt>
    <dgm:pt modelId="{5E4D4930-A9D8-4CAD-95CB-9B39413F5AB9}" type="parTrans" cxnId="{4F8D0B64-2448-4ED9-BFB3-E4B91262D400}">
      <dgm:prSet/>
      <dgm:spPr/>
      <dgm:t>
        <a:bodyPr/>
        <a:lstStyle/>
        <a:p>
          <a:endParaRPr lang="en-US"/>
        </a:p>
      </dgm:t>
    </dgm:pt>
    <dgm:pt modelId="{315B3C5B-2BD3-4380-AF5B-411DBB939A77}" type="sibTrans" cxnId="{4F8D0B64-2448-4ED9-BFB3-E4B91262D400}">
      <dgm:prSet/>
      <dgm:spPr>
        <a:solidFill>
          <a:schemeClr val="tx1">
            <a:alpha val="90000"/>
          </a:schemeClr>
        </a:solidFill>
      </dgm:spPr>
      <dgm:t>
        <a:bodyPr/>
        <a:lstStyle/>
        <a:p>
          <a:endParaRPr lang="en-US"/>
        </a:p>
      </dgm:t>
    </dgm:pt>
    <dgm:pt modelId="{100ED1FA-8E81-4EDB-84A0-6EAB1DEF1AA1}">
      <dgm:prSet custT="1"/>
      <dgm:spPr/>
      <dgm:t>
        <a:bodyPr/>
        <a:lstStyle/>
        <a:p>
          <a:r>
            <a:rPr lang="en-GB" sz="1600" dirty="0" smtClean="0">
              <a:solidFill>
                <a:schemeClr val="tx1"/>
              </a:solidFill>
            </a:rPr>
            <a:t>Time management skills and learn how to prioritize</a:t>
          </a:r>
          <a:endParaRPr lang="en-US" sz="1600" dirty="0">
            <a:solidFill>
              <a:schemeClr val="tx1"/>
            </a:solidFill>
          </a:endParaRPr>
        </a:p>
      </dgm:t>
    </dgm:pt>
    <dgm:pt modelId="{BE26CCA5-8E7F-4B28-A819-726FC8E15605}" type="parTrans" cxnId="{3349F902-2999-4378-A9B1-0B836C63166D}">
      <dgm:prSet/>
      <dgm:spPr/>
      <dgm:t>
        <a:bodyPr/>
        <a:lstStyle/>
        <a:p>
          <a:endParaRPr lang="en-GB"/>
        </a:p>
      </dgm:t>
    </dgm:pt>
    <dgm:pt modelId="{A795192E-9883-49C3-A26C-52DEBF6475D2}" type="sibTrans" cxnId="{3349F902-2999-4378-A9B1-0B836C63166D}">
      <dgm:prSet/>
      <dgm:spPr>
        <a:solidFill>
          <a:schemeClr val="tx1">
            <a:alpha val="90000"/>
          </a:schemeClr>
        </a:solidFill>
      </dgm:spPr>
      <dgm:t>
        <a:bodyPr/>
        <a:lstStyle/>
        <a:p>
          <a:endParaRPr lang="en-GB"/>
        </a:p>
      </dgm:t>
    </dgm:pt>
    <dgm:pt modelId="{D5DD700F-B477-44E4-8218-9FDD223AECD8}">
      <dgm:prSet custT="1"/>
      <dgm:spPr/>
      <dgm:t>
        <a:bodyPr/>
        <a:lstStyle/>
        <a:p>
          <a:r>
            <a:rPr lang="en-US" sz="1600" dirty="0">
              <a:solidFill>
                <a:schemeClr val="tx1"/>
              </a:solidFill>
            </a:rPr>
            <a:t>Understanding scope of </a:t>
          </a:r>
          <a:r>
            <a:rPr lang="en-US" sz="1600" dirty="0" smtClean="0">
              <a:solidFill>
                <a:schemeClr val="tx1"/>
              </a:solidFill>
            </a:rPr>
            <a:t>practice</a:t>
          </a:r>
          <a:endParaRPr lang="en-US" sz="1600" dirty="0">
            <a:solidFill>
              <a:schemeClr val="tx1"/>
            </a:solidFill>
          </a:endParaRPr>
        </a:p>
      </dgm:t>
    </dgm:pt>
    <dgm:pt modelId="{6B520A9B-709B-496C-8B6E-CC6EF5065102}" type="parTrans" cxnId="{E35C2CB0-DB58-4C87-9A5D-212FE095C901}">
      <dgm:prSet/>
      <dgm:spPr/>
      <dgm:t>
        <a:bodyPr/>
        <a:lstStyle/>
        <a:p>
          <a:endParaRPr lang="en-GB"/>
        </a:p>
      </dgm:t>
    </dgm:pt>
    <dgm:pt modelId="{30DBD9E3-7013-49A7-9AAA-F8635756AFC9}" type="sibTrans" cxnId="{E35C2CB0-DB58-4C87-9A5D-212FE095C901}">
      <dgm:prSet/>
      <dgm:spPr>
        <a:solidFill>
          <a:schemeClr val="tx1">
            <a:alpha val="90000"/>
          </a:schemeClr>
        </a:solidFill>
      </dgm:spPr>
      <dgm:t>
        <a:bodyPr/>
        <a:lstStyle/>
        <a:p>
          <a:endParaRPr lang="en-GB"/>
        </a:p>
      </dgm:t>
    </dgm:pt>
    <dgm:pt modelId="{34162DA5-CB6D-417D-BB0B-F7082C2C453B}">
      <dgm:prSet custT="1"/>
      <dgm:spPr/>
      <dgm:t>
        <a:bodyPr/>
        <a:lstStyle/>
        <a:p>
          <a:pPr>
            <a:buFont typeface="+mj-lt"/>
            <a:buNone/>
          </a:pPr>
          <a:r>
            <a:rPr lang="en-GB" sz="1600" b="0" i="0" dirty="0" smtClean="0">
              <a:solidFill>
                <a:schemeClr val="tx1"/>
              </a:solidFill>
            </a:rPr>
            <a:t>Positive </a:t>
          </a:r>
          <a:r>
            <a:rPr lang="en-GB" sz="1600" b="0" i="0" dirty="0">
              <a:solidFill>
                <a:schemeClr val="tx1"/>
              </a:solidFill>
            </a:rPr>
            <a:t>feedback.</a:t>
          </a:r>
        </a:p>
      </dgm:t>
    </dgm:pt>
    <dgm:pt modelId="{03C6DFA0-3604-4D70-9E5A-9EA85FC01E69}" type="parTrans" cxnId="{EC8F3629-DF03-420A-A4F4-E1B8E9F69F5F}">
      <dgm:prSet/>
      <dgm:spPr/>
      <dgm:t>
        <a:bodyPr/>
        <a:lstStyle/>
        <a:p>
          <a:endParaRPr lang="en-GB"/>
        </a:p>
      </dgm:t>
    </dgm:pt>
    <dgm:pt modelId="{E54BC953-E564-4647-8A3F-A2C2D8BCB4E5}" type="sibTrans" cxnId="{EC8F3629-DF03-420A-A4F4-E1B8E9F69F5F}">
      <dgm:prSet/>
      <dgm:spPr/>
      <dgm:t>
        <a:bodyPr/>
        <a:lstStyle/>
        <a:p>
          <a:endParaRPr lang="en-GB"/>
        </a:p>
      </dgm:t>
    </dgm:pt>
    <dgm:pt modelId="{240B458C-2EB5-4CE6-A55D-1E2ACE0FC822}" type="pres">
      <dgm:prSet presAssocID="{53F1C095-5440-4FAA-B7E8-435F7AAEA871}" presName="outerComposite" presStyleCnt="0">
        <dgm:presLayoutVars>
          <dgm:chMax val="5"/>
          <dgm:dir/>
          <dgm:resizeHandles val="exact"/>
        </dgm:presLayoutVars>
      </dgm:prSet>
      <dgm:spPr/>
      <dgm:t>
        <a:bodyPr/>
        <a:lstStyle/>
        <a:p>
          <a:endParaRPr lang="en-US"/>
        </a:p>
      </dgm:t>
    </dgm:pt>
    <dgm:pt modelId="{DD1552D4-F322-4B82-99CB-D8424C0035AA}" type="pres">
      <dgm:prSet presAssocID="{53F1C095-5440-4FAA-B7E8-435F7AAEA871}" presName="dummyMaxCanvas" presStyleCnt="0">
        <dgm:presLayoutVars/>
      </dgm:prSet>
      <dgm:spPr/>
    </dgm:pt>
    <dgm:pt modelId="{DF1FDFEA-5335-4158-B9E6-4E18E4AB9F75}" type="pres">
      <dgm:prSet presAssocID="{53F1C095-5440-4FAA-B7E8-435F7AAEA871}" presName="FourNodes_1" presStyleLbl="node1" presStyleIdx="0" presStyleCnt="4">
        <dgm:presLayoutVars>
          <dgm:bulletEnabled val="1"/>
        </dgm:presLayoutVars>
      </dgm:prSet>
      <dgm:spPr/>
      <dgm:t>
        <a:bodyPr/>
        <a:lstStyle/>
        <a:p>
          <a:endParaRPr lang="en-US"/>
        </a:p>
      </dgm:t>
    </dgm:pt>
    <dgm:pt modelId="{93FBA88C-1CB4-42E6-94C6-72E13CACB4CE}" type="pres">
      <dgm:prSet presAssocID="{53F1C095-5440-4FAA-B7E8-435F7AAEA871}" presName="FourNodes_2" presStyleLbl="node1" presStyleIdx="1" presStyleCnt="4" custScaleY="122388">
        <dgm:presLayoutVars>
          <dgm:bulletEnabled val="1"/>
        </dgm:presLayoutVars>
      </dgm:prSet>
      <dgm:spPr/>
      <dgm:t>
        <a:bodyPr/>
        <a:lstStyle/>
        <a:p>
          <a:endParaRPr lang="en-US"/>
        </a:p>
      </dgm:t>
    </dgm:pt>
    <dgm:pt modelId="{68AB8AEE-EB71-4EBF-BB8E-C5A6FE89D3B3}" type="pres">
      <dgm:prSet presAssocID="{53F1C095-5440-4FAA-B7E8-435F7AAEA871}" presName="FourNodes_3" presStyleLbl="node1" presStyleIdx="2" presStyleCnt="4">
        <dgm:presLayoutVars>
          <dgm:bulletEnabled val="1"/>
        </dgm:presLayoutVars>
      </dgm:prSet>
      <dgm:spPr/>
      <dgm:t>
        <a:bodyPr/>
        <a:lstStyle/>
        <a:p>
          <a:endParaRPr lang="en-US"/>
        </a:p>
      </dgm:t>
    </dgm:pt>
    <dgm:pt modelId="{993FB028-879A-493E-97E5-E8BAEB2B275B}" type="pres">
      <dgm:prSet presAssocID="{53F1C095-5440-4FAA-B7E8-435F7AAEA871}" presName="FourNodes_4" presStyleLbl="node1" presStyleIdx="3" presStyleCnt="4">
        <dgm:presLayoutVars>
          <dgm:bulletEnabled val="1"/>
        </dgm:presLayoutVars>
      </dgm:prSet>
      <dgm:spPr/>
      <dgm:t>
        <a:bodyPr/>
        <a:lstStyle/>
        <a:p>
          <a:endParaRPr lang="en-US"/>
        </a:p>
      </dgm:t>
    </dgm:pt>
    <dgm:pt modelId="{21C06A1F-7F71-41C5-8BD3-F89B75B99D4E}" type="pres">
      <dgm:prSet presAssocID="{53F1C095-5440-4FAA-B7E8-435F7AAEA871}" presName="FourConn_1-2" presStyleLbl="fgAccFollowNode1" presStyleIdx="0" presStyleCnt="3">
        <dgm:presLayoutVars>
          <dgm:bulletEnabled val="1"/>
        </dgm:presLayoutVars>
      </dgm:prSet>
      <dgm:spPr/>
      <dgm:t>
        <a:bodyPr/>
        <a:lstStyle/>
        <a:p>
          <a:endParaRPr lang="en-US"/>
        </a:p>
      </dgm:t>
    </dgm:pt>
    <dgm:pt modelId="{3EAB92A6-C45B-4007-BCB0-C0D3E83BD10C}" type="pres">
      <dgm:prSet presAssocID="{53F1C095-5440-4FAA-B7E8-435F7AAEA871}" presName="FourConn_2-3" presStyleLbl="fgAccFollowNode1" presStyleIdx="1" presStyleCnt="3">
        <dgm:presLayoutVars>
          <dgm:bulletEnabled val="1"/>
        </dgm:presLayoutVars>
      </dgm:prSet>
      <dgm:spPr/>
      <dgm:t>
        <a:bodyPr/>
        <a:lstStyle/>
        <a:p>
          <a:endParaRPr lang="en-US"/>
        </a:p>
      </dgm:t>
    </dgm:pt>
    <dgm:pt modelId="{0E511DA0-326A-4A69-B34A-C4F69257212C}" type="pres">
      <dgm:prSet presAssocID="{53F1C095-5440-4FAA-B7E8-435F7AAEA871}" presName="FourConn_3-4" presStyleLbl="fgAccFollowNode1" presStyleIdx="2" presStyleCnt="3">
        <dgm:presLayoutVars>
          <dgm:bulletEnabled val="1"/>
        </dgm:presLayoutVars>
      </dgm:prSet>
      <dgm:spPr/>
      <dgm:t>
        <a:bodyPr/>
        <a:lstStyle/>
        <a:p>
          <a:endParaRPr lang="en-US"/>
        </a:p>
      </dgm:t>
    </dgm:pt>
    <dgm:pt modelId="{649DAF5B-8C8C-43CA-AB01-FAE3251ED742}" type="pres">
      <dgm:prSet presAssocID="{53F1C095-5440-4FAA-B7E8-435F7AAEA871}" presName="FourNodes_1_text" presStyleLbl="node1" presStyleIdx="3" presStyleCnt="4">
        <dgm:presLayoutVars>
          <dgm:bulletEnabled val="1"/>
        </dgm:presLayoutVars>
      </dgm:prSet>
      <dgm:spPr/>
      <dgm:t>
        <a:bodyPr/>
        <a:lstStyle/>
        <a:p>
          <a:endParaRPr lang="en-US"/>
        </a:p>
      </dgm:t>
    </dgm:pt>
    <dgm:pt modelId="{5DF5F5B7-3FFD-4B99-BB85-6B78438397D0}" type="pres">
      <dgm:prSet presAssocID="{53F1C095-5440-4FAA-B7E8-435F7AAEA871}" presName="FourNodes_2_text" presStyleLbl="node1" presStyleIdx="3" presStyleCnt="4">
        <dgm:presLayoutVars>
          <dgm:bulletEnabled val="1"/>
        </dgm:presLayoutVars>
      </dgm:prSet>
      <dgm:spPr/>
      <dgm:t>
        <a:bodyPr/>
        <a:lstStyle/>
        <a:p>
          <a:endParaRPr lang="en-US"/>
        </a:p>
      </dgm:t>
    </dgm:pt>
    <dgm:pt modelId="{43D82BC7-69AF-42A4-8DDC-D6858658ED46}" type="pres">
      <dgm:prSet presAssocID="{53F1C095-5440-4FAA-B7E8-435F7AAEA871}" presName="FourNodes_3_text" presStyleLbl="node1" presStyleIdx="3" presStyleCnt="4">
        <dgm:presLayoutVars>
          <dgm:bulletEnabled val="1"/>
        </dgm:presLayoutVars>
      </dgm:prSet>
      <dgm:spPr/>
      <dgm:t>
        <a:bodyPr/>
        <a:lstStyle/>
        <a:p>
          <a:endParaRPr lang="en-US"/>
        </a:p>
      </dgm:t>
    </dgm:pt>
    <dgm:pt modelId="{501FA7D9-BE0E-4461-B3D6-7416AEF71303}" type="pres">
      <dgm:prSet presAssocID="{53F1C095-5440-4FAA-B7E8-435F7AAEA871}" presName="FourNodes_4_text" presStyleLbl="node1" presStyleIdx="3" presStyleCnt="4">
        <dgm:presLayoutVars>
          <dgm:bulletEnabled val="1"/>
        </dgm:presLayoutVars>
      </dgm:prSet>
      <dgm:spPr/>
      <dgm:t>
        <a:bodyPr/>
        <a:lstStyle/>
        <a:p>
          <a:endParaRPr lang="en-US"/>
        </a:p>
      </dgm:t>
    </dgm:pt>
  </dgm:ptLst>
  <dgm:cxnLst>
    <dgm:cxn modelId="{59D62393-D212-4283-83D7-F4FF521572B4}" type="presOf" srcId="{53F1C095-5440-4FAA-B7E8-435F7AAEA871}" destId="{240B458C-2EB5-4CE6-A55D-1E2ACE0FC822}" srcOrd="0" destOrd="0" presId="urn:microsoft.com/office/officeart/2005/8/layout/vProcess5"/>
    <dgm:cxn modelId="{D7FFD28B-AA7E-408A-A11F-2BE43A5029BA}" type="presOf" srcId="{34162DA5-CB6D-417D-BB0B-F7082C2C453B}" destId="{501FA7D9-BE0E-4461-B3D6-7416AEF71303}" srcOrd="1" destOrd="0" presId="urn:microsoft.com/office/officeart/2005/8/layout/vProcess5"/>
    <dgm:cxn modelId="{82315A2C-542E-43A6-B816-4082D439C5BE}" type="presOf" srcId="{D5DD700F-B477-44E4-8218-9FDD223AECD8}" destId="{68AB8AEE-EB71-4EBF-BB8E-C5A6FE89D3B3}" srcOrd="0" destOrd="0" presId="urn:microsoft.com/office/officeart/2005/8/layout/vProcess5"/>
    <dgm:cxn modelId="{4F8D0B64-2448-4ED9-BFB3-E4B91262D400}" srcId="{53F1C095-5440-4FAA-B7E8-435F7AAEA871}" destId="{9FEB7BE8-7AB5-43CF-8B4B-1E3895A685C5}" srcOrd="0" destOrd="0" parTransId="{5E4D4930-A9D8-4CAD-95CB-9B39413F5AB9}" sibTransId="{315B3C5B-2BD3-4380-AF5B-411DBB939A77}"/>
    <dgm:cxn modelId="{E35C2CB0-DB58-4C87-9A5D-212FE095C901}" srcId="{53F1C095-5440-4FAA-B7E8-435F7AAEA871}" destId="{D5DD700F-B477-44E4-8218-9FDD223AECD8}" srcOrd="2" destOrd="0" parTransId="{6B520A9B-709B-496C-8B6E-CC6EF5065102}" sibTransId="{30DBD9E3-7013-49A7-9AAA-F8635756AFC9}"/>
    <dgm:cxn modelId="{B3F7847F-DABF-4C22-97C8-63F99AEA1E3A}" type="presOf" srcId="{9FEB7BE8-7AB5-43CF-8B4B-1E3895A685C5}" destId="{649DAF5B-8C8C-43CA-AB01-FAE3251ED742}" srcOrd="1" destOrd="0" presId="urn:microsoft.com/office/officeart/2005/8/layout/vProcess5"/>
    <dgm:cxn modelId="{6745C614-36AE-4B28-8977-8CE4886DF031}" type="presOf" srcId="{100ED1FA-8E81-4EDB-84A0-6EAB1DEF1AA1}" destId="{93FBA88C-1CB4-42E6-94C6-72E13CACB4CE}" srcOrd="0" destOrd="0" presId="urn:microsoft.com/office/officeart/2005/8/layout/vProcess5"/>
    <dgm:cxn modelId="{F942A91A-1DB9-4CCA-A343-7EA59CE6A4F5}" type="presOf" srcId="{A795192E-9883-49C3-A26C-52DEBF6475D2}" destId="{3EAB92A6-C45B-4007-BCB0-C0D3E83BD10C}" srcOrd="0" destOrd="0" presId="urn:microsoft.com/office/officeart/2005/8/layout/vProcess5"/>
    <dgm:cxn modelId="{95894852-7E05-4554-9DB3-4628BA6CDFE0}" type="presOf" srcId="{34162DA5-CB6D-417D-BB0B-F7082C2C453B}" destId="{993FB028-879A-493E-97E5-E8BAEB2B275B}" srcOrd="0" destOrd="0" presId="urn:microsoft.com/office/officeart/2005/8/layout/vProcess5"/>
    <dgm:cxn modelId="{DAC9553F-89B4-4DF8-876C-94F83768BC8D}" type="presOf" srcId="{9FEB7BE8-7AB5-43CF-8B4B-1E3895A685C5}" destId="{DF1FDFEA-5335-4158-B9E6-4E18E4AB9F75}" srcOrd="0" destOrd="0" presId="urn:microsoft.com/office/officeart/2005/8/layout/vProcess5"/>
    <dgm:cxn modelId="{2DD2B805-9361-49FE-BADD-402A348816D1}" type="presOf" srcId="{100ED1FA-8E81-4EDB-84A0-6EAB1DEF1AA1}" destId="{5DF5F5B7-3FFD-4B99-BB85-6B78438397D0}" srcOrd="1" destOrd="0" presId="urn:microsoft.com/office/officeart/2005/8/layout/vProcess5"/>
    <dgm:cxn modelId="{095E1ED9-DBED-4D3A-A676-34B17BBF9B1D}" type="presOf" srcId="{30DBD9E3-7013-49A7-9AAA-F8635756AFC9}" destId="{0E511DA0-326A-4A69-B34A-C4F69257212C}" srcOrd="0" destOrd="0" presId="urn:microsoft.com/office/officeart/2005/8/layout/vProcess5"/>
    <dgm:cxn modelId="{3349F902-2999-4378-A9B1-0B836C63166D}" srcId="{53F1C095-5440-4FAA-B7E8-435F7AAEA871}" destId="{100ED1FA-8E81-4EDB-84A0-6EAB1DEF1AA1}" srcOrd="1" destOrd="0" parTransId="{BE26CCA5-8E7F-4B28-A819-726FC8E15605}" sibTransId="{A795192E-9883-49C3-A26C-52DEBF6475D2}"/>
    <dgm:cxn modelId="{5FC7AF59-153A-4BB4-A323-AAA667151E91}" type="presOf" srcId="{315B3C5B-2BD3-4380-AF5B-411DBB939A77}" destId="{21C06A1F-7F71-41C5-8BD3-F89B75B99D4E}" srcOrd="0" destOrd="0" presId="urn:microsoft.com/office/officeart/2005/8/layout/vProcess5"/>
    <dgm:cxn modelId="{DAFEADFA-29A5-46BF-A9BC-CA5F4CF7A6A1}" type="presOf" srcId="{D5DD700F-B477-44E4-8218-9FDD223AECD8}" destId="{43D82BC7-69AF-42A4-8DDC-D6858658ED46}" srcOrd="1" destOrd="0" presId="urn:microsoft.com/office/officeart/2005/8/layout/vProcess5"/>
    <dgm:cxn modelId="{EC8F3629-DF03-420A-A4F4-E1B8E9F69F5F}" srcId="{53F1C095-5440-4FAA-B7E8-435F7AAEA871}" destId="{34162DA5-CB6D-417D-BB0B-F7082C2C453B}" srcOrd="3" destOrd="0" parTransId="{03C6DFA0-3604-4D70-9E5A-9EA85FC01E69}" sibTransId="{E54BC953-E564-4647-8A3F-A2C2D8BCB4E5}"/>
    <dgm:cxn modelId="{48582809-D47A-4100-BCE9-D96F455D3F3E}" type="presParOf" srcId="{240B458C-2EB5-4CE6-A55D-1E2ACE0FC822}" destId="{DD1552D4-F322-4B82-99CB-D8424C0035AA}" srcOrd="0" destOrd="0" presId="urn:microsoft.com/office/officeart/2005/8/layout/vProcess5"/>
    <dgm:cxn modelId="{CA5931C0-A0E9-4779-B399-DDC6CF6CE310}" type="presParOf" srcId="{240B458C-2EB5-4CE6-A55D-1E2ACE0FC822}" destId="{DF1FDFEA-5335-4158-B9E6-4E18E4AB9F75}" srcOrd="1" destOrd="0" presId="urn:microsoft.com/office/officeart/2005/8/layout/vProcess5"/>
    <dgm:cxn modelId="{2FBFB8EC-1FC4-404A-B5ED-26780059DCFD}" type="presParOf" srcId="{240B458C-2EB5-4CE6-A55D-1E2ACE0FC822}" destId="{93FBA88C-1CB4-42E6-94C6-72E13CACB4CE}" srcOrd="2" destOrd="0" presId="urn:microsoft.com/office/officeart/2005/8/layout/vProcess5"/>
    <dgm:cxn modelId="{7FFA028A-FC4B-4A9F-9BBD-73C474779AC8}" type="presParOf" srcId="{240B458C-2EB5-4CE6-A55D-1E2ACE0FC822}" destId="{68AB8AEE-EB71-4EBF-BB8E-C5A6FE89D3B3}" srcOrd="3" destOrd="0" presId="urn:microsoft.com/office/officeart/2005/8/layout/vProcess5"/>
    <dgm:cxn modelId="{B7055D81-0F54-495E-A177-B8C5D52A2640}" type="presParOf" srcId="{240B458C-2EB5-4CE6-A55D-1E2ACE0FC822}" destId="{993FB028-879A-493E-97E5-E8BAEB2B275B}" srcOrd="4" destOrd="0" presId="urn:microsoft.com/office/officeart/2005/8/layout/vProcess5"/>
    <dgm:cxn modelId="{D4564125-456C-4475-A61C-2B090A3D8E87}" type="presParOf" srcId="{240B458C-2EB5-4CE6-A55D-1E2ACE0FC822}" destId="{21C06A1F-7F71-41C5-8BD3-F89B75B99D4E}" srcOrd="5" destOrd="0" presId="urn:microsoft.com/office/officeart/2005/8/layout/vProcess5"/>
    <dgm:cxn modelId="{F29B2CC2-2452-4347-AB53-765413CDDA69}" type="presParOf" srcId="{240B458C-2EB5-4CE6-A55D-1E2ACE0FC822}" destId="{3EAB92A6-C45B-4007-BCB0-C0D3E83BD10C}" srcOrd="6" destOrd="0" presId="urn:microsoft.com/office/officeart/2005/8/layout/vProcess5"/>
    <dgm:cxn modelId="{7D5F2F7F-71DB-457D-806B-BF696EEEF90E}" type="presParOf" srcId="{240B458C-2EB5-4CE6-A55D-1E2ACE0FC822}" destId="{0E511DA0-326A-4A69-B34A-C4F69257212C}" srcOrd="7" destOrd="0" presId="urn:microsoft.com/office/officeart/2005/8/layout/vProcess5"/>
    <dgm:cxn modelId="{C332BACD-D355-4C0B-90D4-5DB24A696154}" type="presParOf" srcId="{240B458C-2EB5-4CE6-A55D-1E2ACE0FC822}" destId="{649DAF5B-8C8C-43CA-AB01-FAE3251ED742}" srcOrd="8" destOrd="0" presId="urn:microsoft.com/office/officeart/2005/8/layout/vProcess5"/>
    <dgm:cxn modelId="{BE1FB3F6-A8AF-4A3A-8265-5C1E00990D92}" type="presParOf" srcId="{240B458C-2EB5-4CE6-A55D-1E2ACE0FC822}" destId="{5DF5F5B7-3FFD-4B99-BB85-6B78438397D0}" srcOrd="9" destOrd="0" presId="urn:microsoft.com/office/officeart/2005/8/layout/vProcess5"/>
    <dgm:cxn modelId="{B9968B1A-ACDA-416D-BF49-B1456F7C927A}" type="presParOf" srcId="{240B458C-2EB5-4CE6-A55D-1E2ACE0FC822}" destId="{43D82BC7-69AF-42A4-8DDC-D6858658ED46}" srcOrd="10" destOrd="0" presId="urn:microsoft.com/office/officeart/2005/8/layout/vProcess5"/>
    <dgm:cxn modelId="{0EFACC40-06A9-4251-A9A8-3304E0856CCC}" type="presParOf" srcId="{240B458C-2EB5-4CE6-A55D-1E2ACE0FC822}" destId="{501FA7D9-BE0E-4461-B3D6-7416AEF7130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89C3B-A2F6-4FD3-9A8A-381D400F4466}">
      <dsp:nvSpPr>
        <dsp:cNvPr id="0" name=""/>
        <dsp:cNvSpPr/>
      </dsp:nvSpPr>
      <dsp:spPr>
        <a:xfrm>
          <a:off x="102462" y="140011"/>
          <a:ext cx="3761117" cy="802296"/>
        </a:xfrm>
        <a:prstGeom prst="roundRect">
          <a:avLst>
            <a:gd name="adj" fmla="val 10000"/>
          </a:avLst>
        </a:prstGeom>
        <a:solidFill>
          <a:schemeClr val="accent1">
            <a:hueOff val="0"/>
            <a:satOff val="0"/>
            <a:lumOff val="0"/>
            <a:alphaOff val="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endParaRPr lang="en-US" sz="3400" kern="1200" dirty="0"/>
        </a:p>
      </dsp:txBody>
      <dsp:txXfrm>
        <a:off x="125960" y="163509"/>
        <a:ext cx="2560128" cy="755300"/>
      </dsp:txXfrm>
    </dsp:sp>
    <dsp:sp modelId="{3DF85045-60BE-4E82-BAC4-42B588574860}">
      <dsp:nvSpPr>
        <dsp:cNvPr id="0" name=""/>
        <dsp:cNvSpPr/>
      </dsp:nvSpPr>
      <dsp:spPr>
        <a:xfrm>
          <a:off x="332156" y="1273674"/>
          <a:ext cx="3966043" cy="11378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solidFill>
                <a:schemeClr val="tx1"/>
              </a:solidFill>
            </a:rPr>
            <a:t>Scope of </a:t>
          </a:r>
          <a:r>
            <a:rPr lang="en-US" sz="1600" kern="1200" dirty="0" smtClean="0">
              <a:solidFill>
                <a:schemeClr val="tx1"/>
              </a:solidFill>
            </a:rPr>
            <a:t>practice / </a:t>
          </a:r>
          <a:r>
            <a:rPr lang="en-US" sz="1600" kern="1200" dirty="0">
              <a:solidFill>
                <a:schemeClr val="tx1"/>
              </a:solidFill>
            </a:rPr>
            <a:t>expand on knowledge of improving </a:t>
          </a:r>
          <a:r>
            <a:rPr lang="en-US" sz="1600" kern="1200" dirty="0" smtClean="0">
              <a:solidFill>
                <a:schemeClr val="tx1"/>
              </a:solidFill>
            </a:rPr>
            <a:t>services</a:t>
          </a:r>
          <a:endParaRPr lang="en-US" sz="1600" kern="1200" dirty="0">
            <a:solidFill>
              <a:schemeClr val="tx1"/>
            </a:solidFill>
          </a:endParaRPr>
        </a:p>
      </dsp:txBody>
      <dsp:txXfrm>
        <a:off x="365484" y="1307002"/>
        <a:ext cx="2851425" cy="1071243"/>
      </dsp:txXfrm>
    </dsp:sp>
    <dsp:sp modelId="{670C2DA4-D527-4AF4-B2B1-170D4CF5EDC5}">
      <dsp:nvSpPr>
        <dsp:cNvPr id="0" name=""/>
        <dsp:cNvSpPr/>
      </dsp:nvSpPr>
      <dsp:spPr>
        <a:xfrm>
          <a:off x="659354" y="2649323"/>
          <a:ext cx="3966043" cy="9895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solidFill>
                <a:schemeClr val="tx1"/>
              </a:solidFill>
            </a:rPr>
            <a:t>Effectiveness/ clear </a:t>
          </a:r>
          <a:r>
            <a:rPr lang="en-US" sz="1600" kern="1200" dirty="0" smtClean="0">
              <a:solidFill>
                <a:schemeClr val="tx1"/>
              </a:solidFill>
            </a:rPr>
            <a:t>communication</a:t>
          </a:r>
          <a:endParaRPr lang="en-US" sz="1600" kern="1200" dirty="0">
            <a:solidFill>
              <a:schemeClr val="tx1"/>
            </a:solidFill>
          </a:endParaRPr>
        </a:p>
      </dsp:txBody>
      <dsp:txXfrm>
        <a:off x="688336" y="2678305"/>
        <a:ext cx="2865075" cy="931565"/>
      </dsp:txXfrm>
    </dsp:sp>
    <dsp:sp modelId="{C534CB51-5684-4BE1-997E-1B9F44B5BA0C}">
      <dsp:nvSpPr>
        <dsp:cNvPr id="0" name=""/>
        <dsp:cNvSpPr/>
      </dsp:nvSpPr>
      <dsp:spPr>
        <a:xfrm>
          <a:off x="991510" y="3876014"/>
          <a:ext cx="3966043" cy="11390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solidFill>
                <a:schemeClr val="tx1"/>
              </a:solidFill>
            </a:rPr>
            <a:t>Increased depth of </a:t>
          </a:r>
          <a:r>
            <a:rPr lang="en-US" sz="1600" kern="1200" dirty="0" smtClean="0">
              <a:solidFill>
                <a:schemeClr val="tx1"/>
              </a:solidFill>
            </a:rPr>
            <a:t>job role </a:t>
          </a:r>
          <a:endParaRPr lang="en-US" sz="1600" kern="1200" dirty="0">
            <a:solidFill>
              <a:schemeClr val="tx1"/>
            </a:solidFill>
          </a:endParaRPr>
        </a:p>
      </dsp:txBody>
      <dsp:txXfrm>
        <a:off x="1024872" y="3909376"/>
        <a:ext cx="2851357" cy="1072353"/>
      </dsp:txXfrm>
    </dsp:sp>
    <dsp:sp modelId="{7C3B78AB-1640-480B-837A-ACD31E28ACD1}">
      <dsp:nvSpPr>
        <dsp:cNvPr id="0" name=""/>
        <dsp:cNvSpPr/>
      </dsp:nvSpPr>
      <dsp:spPr>
        <a:xfrm>
          <a:off x="3250237" y="833989"/>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3411293" y="833989"/>
        <a:ext cx="393693" cy="538643"/>
      </dsp:txXfrm>
    </dsp:sp>
    <dsp:sp modelId="{A06979B4-DA95-4DB5-B6FC-A6275B21C6D4}">
      <dsp:nvSpPr>
        <dsp:cNvPr id="0" name=""/>
        <dsp:cNvSpPr/>
      </dsp:nvSpPr>
      <dsp:spPr>
        <a:xfrm>
          <a:off x="3582393" y="2135453"/>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a:p>
      </dsp:txBody>
      <dsp:txXfrm>
        <a:off x="3743449" y="2135453"/>
        <a:ext cx="393693" cy="538643"/>
      </dsp:txXfrm>
    </dsp:sp>
    <dsp:sp modelId="{E0626063-2216-4415-A4BA-4195DBA943B2}">
      <dsp:nvSpPr>
        <dsp:cNvPr id="0" name=""/>
        <dsp:cNvSpPr/>
      </dsp:nvSpPr>
      <dsp:spPr>
        <a:xfrm>
          <a:off x="3909592" y="3436917"/>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4070648" y="3436917"/>
        <a:ext cx="393693" cy="538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CECFF-F0B7-405C-AA33-9AECD411A60B}">
      <dsp:nvSpPr>
        <dsp:cNvPr id="0" name=""/>
        <dsp:cNvSpPr/>
      </dsp:nvSpPr>
      <dsp:spPr>
        <a:xfrm>
          <a:off x="1818690" y="1363107"/>
          <a:ext cx="314171" cy="91440"/>
        </a:xfrm>
        <a:custGeom>
          <a:avLst/>
          <a:gdLst/>
          <a:ahLst/>
          <a:cxnLst/>
          <a:rect l="0" t="0" r="0" b="0"/>
          <a:pathLst>
            <a:path>
              <a:moveTo>
                <a:pt x="0" y="45720"/>
              </a:moveTo>
              <a:lnTo>
                <a:pt x="314171"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67157" y="1407102"/>
        <a:ext cx="17238" cy="3451"/>
      </dsp:txXfrm>
    </dsp:sp>
    <dsp:sp modelId="{F139646E-5B14-430B-A2ED-4DC4BAFA20F0}">
      <dsp:nvSpPr>
        <dsp:cNvPr id="0" name=""/>
        <dsp:cNvSpPr/>
      </dsp:nvSpPr>
      <dsp:spPr>
        <a:xfrm>
          <a:off x="6076" y="274511"/>
          <a:ext cx="1814414" cy="2268631"/>
        </a:xfrm>
        <a:prstGeom prst="rect">
          <a:avLst/>
        </a:prstGeom>
        <a:solidFill>
          <a:schemeClr val="accent1"/>
        </a:solidFill>
        <a:ln>
          <a:solidFill>
            <a:schemeClr val="bg1"/>
          </a:solid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453" tIns="77101" rIns="73453" bIns="77101" numCol="1" spcCol="1270" anchor="ctr" anchorCtr="0">
          <a:noAutofit/>
        </a:bodyPr>
        <a:lstStyle/>
        <a:p>
          <a:pPr lvl="0" algn="ctr" defTabSz="622300">
            <a:lnSpc>
              <a:spcPct val="90000"/>
            </a:lnSpc>
            <a:spcBef>
              <a:spcPct val="0"/>
            </a:spcBef>
            <a:spcAft>
              <a:spcPct val="35000"/>
            </a:spcAft>
          </a:pPr>
          <a:endParaRPr lang="en-US" sz="1400" kern="1200" dirty="0"/>
        </a:p>
      </dsp:txBody>
      <dsp:txXfrm>
        <a:off x="6076" y="274511"/>
        <a:ext cx="1814414" cy="2268631"/>
      </dsp:txXfrm>
    </dsp:sp>
    <dsp:sp modelId="{966D921E-269A-46AA-A43E-BB2E641E6354}">
      <dsp:nvSpPr>
        <dsp:cNvPr id="0" name=""/>
        <dsp:cNvSpPr/>
      </dsp:nvSpPr>
      <dsp:spPr>
        <a:xfrm>
          <a:off x="3721531" y="1363107"/>
          <a:ext cx="314171" cy="91440"/>
        </a:xfrm>
        <a:custGeom>
          <a:avLst/>
          <a:gdLst/>
          <a:ahLst/>
          <a:cxnLst/>
          <a:rect l="0" t="0" r="0" b="0"/>
          <a:pathLst>
            <a:path>
              <a:moveTo>
                <a:pt x="0" y="45720"/>
              </a:moveTo>
              <a:lnTo>
                <a:pt x="314171"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69998" y="1407102"/>
        <a:ext cx="17238" cy="3451"/>
      </dsp:txXfrm>
    </dsp:sp>
    <dsp:sp modelId="{42E69BFC-12E4-4958-BCD0-A188B9F36D0B}">
      <dsp:nvSpPr>
        <dsp:cNvPr id="0" name=""/>
        <dsp:cNvSpPr/>
      </dsp:nvSpPr>
      <dsp:spPr>
        <a:xfrm>
          <a:off x="2165262" y="30710"/>
          <a:ext cx="1558068" cy="2756235"/>
        </a:xfrm>
        <a:prstGeom prst="rect">
          <a:avLst/>
        </a:prstGeom>
        <a:solidFill>
          <a:schemeClr val="accent1"/>
        </a:solidFill>
        <a:ln>
          <a:solidFill>
            <a:schemeClr val="bg1"/>
          </a:solid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453" tIns="77101" rIns="73453" bIns="77101" numCol="1" spcCol="1270" anchor="ctr" anchorCtr="0">
          <a:noAutofit/>
        </a:bodyPr>
        <a:lstStyle/>
        <a:p>
          <a:pPr lvl="0" algn="ctr" defTabSz="711200">
            <a:lnSpc>
              <a:spcPct val="90000"/>
            </a:lnSpc>
            <a:spcBef>
              <a:spcPct val="0"/>
            </a:spcBef>
            <a:spcAft>
              <a:spcPct val="35000"/>
            </a:spcAft>
          </a:pPr>
          <a:r>
            <a:rPr lang="en-GB" sz="1600" b="0" i="0" kern="1200" baseline="0" dirty="0">
              <a:solidFill>
                <a:schemeClr val="tx1"/>
              </a:solidFill>
            </a:rPr>
            <a:t>Undertake quality assurance </a:t>
          </a:r>
          <a:r>
            <a:rPr lang="en-GB" sz="1600" b="0" i="0" kern="1200" baseline="0" dirty="0" smtClean="0">
              <a:solidFill>
                <a:schemeClr val="tx1"/>
              </a:solidFill>
            </a:rPr>
            <a:t>processes</a:t>
          </a:r>
          <a:endParaRPr lang="en-US" sz="1600" kern="1200" dirty="0">
            <a:solidFill>
              <a:schemeClr val="tx1"/>
            </a:solidFill>
          </a:endParaRPr>
        </a:p>
      </dsp:txBody>
      <dsp:txXfrm>
        <a:off x="2165262" y="30710"/>
        <a:ext cx="1558068" cy="2756235"/>
      </dsp:txXfrm>
    </dsp:sp>
    <dsp:sp modelId="{2843C0BB-3121-43CB-8764-6128BDEBB7C4}">
      <dsp:nvSpPr>
        <dsp:cNvPr id="0" name=""/>
        <dsp:cNvSpPr/>
      </dsp:nvSpPr>
      <dsp:spPr>
        <a:xfrm>
          <a:off x="1119299" y="2682046"/>
          <a:ext cx="3883637" cy="417270"/>
        </a:xfrm>
        <a:custGeom>
          <a:avLst/>
          <a:gdLst/>
          <a:ahLst/>
          <a:cxnLst/>
          <a:rect l="0" t="0" r="0" b="0"/>
          <a:pathLst>
            <a:path>
              <a:moveTo>
                <a:pt x="3883637" y="0"/>
              </a:moveTo>
              <a:lnTo>
                <a:pt x="3883637" y="225735"/>
              </a:lnTo>
              <a:lnTo>
                <a:pt x="0" y="225735"/>
              </a:lnTo>
              <a:lnTo>
                <a:pt x="0" y="41727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963384" y="2888956"/>
        <a:ext cx="195468" cy="3451"/>
      </dsp:txXfrm>
    </dsp:sp>
    <dsp:sp modelId="{B29C6372-7911-40F7-AA33-B55B0279D1FC}">
      <dsp:nvSpPr>
        <dsp:cNvPr id="0" name=""/>
        <dsp:cNvSpPr/>
      </dsp:nvSpPr>
      <dsp:spPr>
        <a:xfrm>
          <a:off x="4068103" y="133808"/>
          <a:ext cx="1869667" cy="2550037"/>
        </a:xfrm>
        <a:prstGeom prst="rect">
          <a:avLst/>
        </a:prstGeom>
        <a:solidFill>
          <a:schemeClr val="accent1"/>
        </a:solidFill>
        <a:ln>
          <a:solidFill>
            <a:schemeClr val="bg1"/>
          </a:solid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453" tIns="77101" rIns="73453" bIns="77101" numCol="1" spcCol="1270" anchor="ctr" anchorCtr="0">
          <a:noAutofit/>
        </a:bodyPr>
        <a:lstStyle/>
        <a:p>
          <a:pPr lvl="0" algn="ctr" defTabSz="711200">
            <a:lnSpc>
              <a:spcPct val="90000"/>
            </a:lnSpc>
            <a:spcBef>
              <a:spcPct val="0"/>
            </a:spcBef>
            <a:spcAft>
              <a:spcPct val="35000"/>
            </a:spcAft>
          </a:pPr>
          <a:r>
            <a:rPr lang="en-GB" sz="1600" b="0" i="0" kern="1200" baseline="0" dirty="0">
              <a:solidFill>
                <a:schemeClr val="tx1"/>
              </a:solidFill>
            </a:rPr>
            <a:t>Have a better understanding of </a:t>
          </a:r>
          <a:r>
            <a:rPr lang="en-GB" sz="1600" b="0" i="0" kern="1200" baseline="0" dirty="0" smtClean="0">
              <a:solidFill>
                <a:schemeClr val="tx1"/>
              </a:solidFill>
            </a:rPr>
            <a:t>conditions</a:t>
          </a:r>
          <a:endParaRPr lang="en-US" sz="1600" kern="1200" dirty="0">
            <a:solidFill>
              <a:schemeClr val="tx1"/>
            </a:solidFill>
          </a:endParaRPr>
        </a:p>
      </dsp:txBody>
      <dsp:txXfrm>
        <a:off x="4068103" y="133808"/>
        <a:ext cx="1869667" cy="2550037"/>
      </dsp:txXfrm>
    </dsp:sp>
    <dsp:sp modelId="{E60A23FC-13A3-4CE4-879C-7B2EBEAA10FB}">
      <dsp:nvSpPr>
        <dsp:cNvPr id="0" name=""/>
        <dsp:cNvSpPr/>
      </dsp:nvSpPr>
      <dsp:spPr>
        <a:xfrm>
          <a:off x="2230723" y="4098524"/>
          <a:ext cx="314171" cy="91440"/>
        </a:xfrm>
        <a:custGeom>
          <a:avLst/>
          <a:gdLst/>
          <a:ahLst/>
          <a:cxnLst/>
          <a:rect l="0" t="0" r="0" b="0"/>
          <a:pathLst>
            <a:path>
              <a:moveTo>
                <a:pt x="0" y="45720"/>
              </a:moveTo>
              <a:lnTo>
                <a:pt x="314171" y="45720"/>
              </a:lnTo>
            </a:path>
          </a:pathLst>
        </a:custGeom>
        <a:noFill/>
        <a:ln w="635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379189" y="4142518"/>
        <a:ext cx="17238" cy="3451"/>
      </dsp:txXfrm>
    </dsp:sp>
    <dsp:sp modelId="{6250AF7C-4EE8-4B23-B1BB-D3941290A9E5}">
      <dsp:nvSpPr>
        <dsp:cNvPr id="0" name=""/>
        <dsp:cNvSpPr/>
      </dsp:nvSpPr>
      <dsp:spPr>
        <a:xfrm>
          <a:off x="6076" y="3131716"/>
          <a:ext cx="2226446" cy="2025054"/>
        </a:xfrm>
        <a:prstGeom prst="rect">
          <a:avLst/>
        </a:prstGeom>
        <a:solidFill>
          <a:schemeClr val="accent1"/>
        </a:solidFill>
        <a:ln>
          <a:solidFill>
            <a:schemeClr val="bg1"/>
          </a:solid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453" tIns="77101" rIns="73453" bIns="77101" numCol="1" spcCol="1270" anchor="ctr" anchorCtr="0">
          <a:noAutofit/>
        </a:bodyPr>
        <a:lstStyle/>
        <a:p>
          <a:pPr lvl="0" algn="l" defTabSz="711200">
            <a:lnSpc>
              <a:spcPct val="90000"/>
            </a:lnSpc>
            <a:spcBef>
              <a:spcPct val="0"/>
            </a:spcBef>
            <a:spcAft>
              <a:spcPct val="35000"/>
            </a:spcAft>
          </a:pPr>
          <a:r>
            <a:rPr lang="en-GB" sz="1600" b="0" i="0" kern="1200" baseline="0" dirty="0">
              <a:solidFill>
                <a:schemeClr val="tx1"/>
              </a:solidFill>
            </a:rPr>
            <a:t>Positive approached </a:t>
          </a:r>
          <a:r>
            <a:rPr lang="en-GB" sz="1600" b="0" i="0" kern="1200" baseline="0" dirty="0" smtClean="0">
              <a:solidFill>
                <a:schemeClr val="tx1"/>
              </a:solidFill>
            </a:rPr>
            <a:t>assessment</a:t>
          </a:r>
          <a:endParaRPr lang="en-US" sz="1600" kern="1200" dirty="0">
            <a:solidFill>
              <a:schemeClr val="tx1"/>
            </a:solidFill>
          </a:endParaRPr>
        </a:p>
      </dsp:txBody>
      <dsp:txXfrm>
        <a:off x="6076" y="3131716"/>
        <a:ext cx="2226446" cy="2025054"/>
      </dsp:txXfrm>
    </dsp:sp>
    <dsp:sp modelId="{F23C7E52-2A9A-48A0-8B36-3860C6024155}">
      <dsp:nvSpPr>
        <dsp:cNvPr id="0" name=""/>
        <dsp:cNvSpPr/>
      </dsp:nvSpPr>
      <dsp:spPr>
        <a:xfrm>
          <a:off x="2577295" y="3131716"/>
          <a:ext cx="2226446" cy="2025054"/>
        </a:xfrm>
        <a:prstGeom prst="rect">
          <a:avLst/>
        </a:prstGeom>
        <a:solidFill>
          <a:schemeClr val="accent1"/>
        </a:solidFill>
        <a:ln>
          <a:solidFill>
            <a:schemeClr val="bg1"/>
          </a:solid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453" tIns="77101" rIns="73453" bIns="77101" numCol="1" spcCol="1270" anchor="ctr" anchorCtr="0">
          <a:noAutofit/>
        </a:bodyPr>
        <a:lstStyle/>
        <a:p>
          <a:pPr lvl="0" algn="ctr" defTabSz="2844800">
            <a:lnSpc>
              <a:spcPct val="90000"/>
            </a:lnSpc>
            <a:spcBef>
              <a:spcPct val="0"/>
            </a:spcBef>
            <a:spcAft>
              <a:spcPct val="35000"/>
            </a:spcAft>
          </a:pPr>
          <a:endParaRPr lang="en-US" sz="6400" kern="1200" dirty="0">
            <a:solidFill>
              <a:schemeClr val="tx1"/>
            </a:solidFill>
          </a:endParaRPr>
        </a:p>
      </dsp:txBody>
      <dsp:txXfrm>
        <a:off x="2577295" y="3131716"/>
        <a:ext cx="2226446" cy="20250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1AA48-C2FD-46D5-8F55-F7F14DE3E645}">
      <dsp:nvSpPr>
        <dsp:cNvPr id="0" name=""/>
        <dsp:cNvSpPr/>
      </dsp:nvSpPr>
      <dsp:spPr>
        <a:xfrm>
          <a:off x="2800222" y="607563"/>
          <a:ext cx="468294" cy="91440"/>
        </a:xfrm>
        <a:custGeom>
          <a:avLst/>
          <a:gdLst/>
          <a:ahLst/>
          <a:cxnLst/>
          <a:rect l="0" t="0" r="0" b="0"/>
          <a:pathLst>
            <a:path>
              <a:moveTo>
                <a:pt x="0" y="45720"/>
              </a:moveTo>
              <a:lnTo>
                <a:pt x="468294"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021897" y="650788"/>
        <a:ext cx="24944" cy="4988"/>
      </dsp:txXfrm>
    </dsp:sp>
    <dsp:sp modelId="{81008F87-A8A5-431D-AE9D-1A6D3139730F}">
      <dsp:nvSpPr>
        <dsp:cNvPr id="0" name=""/>
        <dsp:cNvSpPr/>
      </dsp:nvSpPr>
      <dsp:spPr>
        <a:xfrm>
          <a:off x="632918" y="2551"/>
          <a:ext cx="2169104"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a:solidFill>
                <a:schemeClr val="tx1"/>
              </a:solidFill>
            </a:rPr>
            <a:t>What options do I have including the benefits and contraindications?</a:t>
          </a:r>
        </a:p>
      </dsp:txBody>
      <dsp:txXfrm>
        <a:off x="632918" y="2551"/>
        <a:ext cx="2169104" cy="1301462"/>
      </dsp:txXfrm>
    </dsp:sp>
    <dsp:sp modelId="{99A805E3-FC2A-43EB-AFBF-35AA76A6D2EE}">
      <dsp:nvSpPr>
        <dsp:cNvPr id="0" name=""/>
        <dsp:cNvSpPr/>
      </dsp:nvSpPr>
      <dsp:spPr>
        <a:xfrm>
          <a:off x="1717470" y="1302214"/>
          <a:ext cx="2902272" cy="468294"/>
        </a:xfrm>
        <a:custGeom>
          <a:avLst/>
          <a:gdLst/>
          <a:ahLst/>
          <a:cxnLst/>
          <a:rect l="0" t="0" r="0" b="0"/>
          <a:pathLst>
            <a:path>
              <a:moveTo>
                <a:pt x="2902272" y="0"/>
              </a:moveTo>
              <a:lnTo>
                <a:pt x="2902272" y="251247"/>
              </a:lnTo>
              <a:lnTo>
                <a:pt x="0" y="251247"/>
              </a:lnTo>
              <a:lnTo>
                <a:pt x="0" y="468294"/>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094985" y="1533867"/>
        <a:ext cx="147241" cy="4988"/>
      </dsp:txXfrm>
    </dsp:sp>
    <dsp:sp modelId="{23543802-F85C-44CF-9C73-2458EBB5B379}">
      <dsp:nvSpPr>
        <dsp:cNvPr id="0" name=""/>
        <dsp:cNvSpPr/>
      </dsp:nvSpPr>
      <dsp:spPr>
        <a:xfrm>
          <a:off x="3300916" y="2551"/>
          <a:ext cx="2637652"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rPr>
            <a:t>Patient’s preference</a:t>
          </a:r>
          <a:endParaRPr lang="en-US" sz="1400" kern="1200" dirty="0">
            <a:solidFill>
              <a:schemeClr val="tx1"/>
            </a:solidFill>
          </a:endParaRPr>
        </a:p>
      </dsp:txBody>
      <dsp:txXfrm>
        <a:off x="3300916" y="2551"/>
        <a:ext cx="2637652" cy="1301462"/>
      </dsp:txXfrm>
    </dsp:sp>
    <dsp:sp modelId="{AFB02852-9E16-401A-B9D1-FBF986D7CCCD}">
      <dsp:nvSpPr>
        <dsp:cNvPr id="0" name=""/>
        <dsp:cNvSpPr/>
      </dsp:nvSpPr>
      <dsp:spPr>
        <a:xfrm>
          <a:off x="2800222" y="2407920"/>
          <a:ext cx="468294" cy="91440"/>
        </a:xfrm>
        <a:custGeom>
          <a:avLst/>
          <a:gdLst/>
          <a:ahLst/>
          <a:cxnLst/>
          <a:rect l="0" t="0" r="0" b="0"/>
          <a:pathLst>
            <a:path>
              <a:moveTo>
                <a:pt x="0" y="45720"/>
              </a:moveTo>
              <a:lnTo>
                <a:pt x="468294"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021897" y="2451145"/>
        <a:ext cx="24944" cy="4988"/>
      </dsp:txXfrm>
    </dsp:sp>
    <dsp:sp modelId="{628F4281-8D2C-4B5B-B29D-28F46D7A500E}">
      <dsp:nvSpPr>
        <dsp:cNvPr id="0" name=""/>
        <dsp:cNvSpPr/>
      </dsp:nvSpPr>
      <dsp:spPr>
        <a:xfrm>
          <a:off x="632918" y="1802908"/>
          <a:ext cx="2169104"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a:solidFill>
                <a:schemeClr val="tx1"/>
              </a:solidFill>
            </a:rPr>
            <a:t>Task and </a:t>
          </a:r>
          <a:r>
            <a:rPr lang="en-US" sz="1600" kern="1200" dirty="0" smtClean="0">
              <a:solidFill>
                <a:schemeClr val="tx1"/>
              </a:solidFill>
            </a:rPr>
            <a:t>input </a:t>
          </a:r>
          <a:endParaRPr lang="en-US" sz="1600" kern="1200" dirty="0">
            <a:solidFill>
              <a:schemeClr val="tx1"/>
            </a:solidFill>
          </a:endParaRPr>
        </a:p>
      </dsp:txBody>
      <dsp:txXfrm>
        <a:off x="632918" y="1802908"/>
        <a:ext cx="2169104" cy="1301462"/>
      </dsp:txXfrm>
    </dsp:sp>
    <dsp:sp modelId="{28F5F04B-E726-4379-90F0-8F09CAD14E7F}">
      <dsp:nvSpPr>
        <dsp:cNvPr id="0" name=""/>
        <dsp:cNvSpPr/>
      </dsp:nvSpPr>
      <dsp:spPr>
        <a:xfrm>
          <a:off x="1717470" y="3102571"/>
          <a:ext cx="2667998" cy="468294"/>
        </a:xfrm>
        <a:custGeom>
          <a:avLst/>
          <a:gdLst/>
          <a:ahLst/>
          <a:cxnLst/>
          <a:rect l="0" t="0" r="0" b="0"/>
          <a:pathLst>
            <a:path>
              <a:moveTo>
                <a:pt x="2667998" y="0"/>
              </a:moveTo>
              <a:lnTo>
                <a:pt x="2667998" y="251247"/>
              </a:lnTo>
              <a:lnTo>
                <a:pt x="0" y="251247"/>
              </a:lnTo>
              <a:lnTo>
                <a:pt x="0" y="468294"/>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983613" y="3334223"/>
        <a:ext cx="135712" cy="4988"/>
      </dsp:txXfrm>
    </dsp:sp>
    <dsp:sp modelId="{9F0A1CCB-DA0E-4F26-B824-7C3D17D9332B}">
      <dsp:nvSpPr>
        <dsp:cNvPr id="0" name=""/>
        <dsp:cNvSpPr/>
      </dsp:nvSpPr>
      <dsp:spPr>
        <a:xfrm>
          <a:off x="3300916" y="1802908"/>
          <a:ext cx="2169104"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a:solidFill>
                <a:schemeClr val="tx1"/>
              </a:solidFill>
            </a:rPr>
            <a:t>Setting personal </a:t>
          </a:r>
          <a:r>
            <a:rPr lang="en-US" sz="1600" kern="1200" dirty="0" smtClean="0">
              <a:solidFill>
                <a:schemeClr val="tx1"/>
              </a:solidFill>
            </a:rPr>
            <a:t>goals</a:t>
          </a:r>
          <a:endParaRPr lang="en-US" sz="1600" kern="1200" dirty="0">
            <a:solidFill>
              <a:schemeClr val="tx1"/>
            </a:solidFill>
          </a:endParaRPr>
        </a:p>
      </dsp:txBody>
      <dsp:txXfrm>
        <a:off x="3300916" y="1802908"/>
        <a:ext cx="2169104" cy="1301462"/>
      </dsp:txXfrm>
    </dsp:sp>
    <dsp:sp modelId="{5995571C-4AB4-44B8-84B1-40D62093CA11}">
      <dsp:nvSpPr>
        <dsp:cNvPr id="0" name=""/>
        <dsp:cNvSpPr/>
      </dsp:nvSpPr>
      <dsp:spPr>
        <a:xfrm>
          <a:off x="2800222" y="4208276"/>
          <a:ext cx="468294" cy="91440"/>
        </a:xfrm>
        <a:custGeom>
          <a:avLst/>
          <a:gdLst/>
          <a:ahLst/>
          <a:cxnLst/>
          <a:rect l="0" t="0" r="0" b="0"/>
          <a:pathLst>
            <a:path>
              <a:moveTo>
                <a:pt x="0" y="45720"/>
              </a:moveTo>
              <a:lnTo>
                <a:pt x="468294"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021897" y="4251502"/>
        <a:ext cx="24944" cy="4988"/>
      </dsp:txXfrm>
    </dsp:sp>
    <dsp:sp modelId="{C06B725D-99E9-4F63-B7DC-B9A795B32DF9}">
      <dsp:nvSpPr>
        <dsp:cNvPr id="0" name=""/>
        <dsp:cNvSpPr/>
      </dsp:nvSpPr>
      <dsp:spPr>
        <a:xfrm>
          <a:off x="632918" y="3603265"/>
          <a:ext cx="2169104"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rPr>
            <a:t>Experience levels</a:t>
          </a:r>
          <a:endParaRPr lang="en-US" sz="1600" kern="1200" dirty="0">
            <a:solidFill>
              <a:schemeClr val="tx1"/>
            </a:solidFill>
          </a:endParaRPr>
        </a:p>
      </dsp:txBody>
      <dsp:txXfrm>
        <a:off x="632918" y="3603265"/>
        <a:ext cx="2169104" cy="1301462"/>
      </dsp:txXfrm>
    </dsp:sp>
    <dsp:sp modelId="{4EE82D65-D712-4471-BDEB-2A2FA75F46BC}">
      <dsp:nvSpPr>
        <dsp:cNvPr id="0" name=""/>
        <dsp:cNvSpPr/>
      </dsp:nvSpPr>
      <dsp:spPr>
        <a:xfrm>
          <a:off x="3300916" y="3603265"/>
          <a:ext cx="2169104" cy="13014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288" tIns="111568" rIns="106288" bIns="111568"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rPr>
            <a:t>Escalation</a:t>
          </a:r>
          <a:endParaRPr lang="en-US" sz="1600" kern="1200" dirty="0">
            <a:solidFill>
              <a:schemeClr val="tx1"/>
            </a:solidFill>
          </a:endParaRPr>
        </a:p>
      </dsp:txBody>
      <dsp:txXfrm>
        <a:off x="3300916" y="3603265"/>
        <a:ext cx="2169104" cy="1301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7300F-D4DB-4D5D-B321-2CCC8254149F}">
      <dsp:nvSpPr>
        <dsp:cNvPr id="0" name=""/>
        <dsp:cNvSpPr/>
      </dsp:nvSpPr>
      <dsp:spPr>
        <a:xfrm>
          <a:off x="1872563" y="1331969"/>
          <a:ext cx="398796" cy="91440"/>
        </a:xfrm>
        <a:custGeom>
          <a:avLst/>
          <a:gdLst/>
          <a:ahLst/>
          <a:cxnLst/>
          <a:rect l="0" t="0" r="0" b="0"/>
          <a:pathLst>
            <a:path>
              <a:moveTo>
                <a:pt x="0" y="45720"/>
              </a:moveTo>
              <a:lnTo>
                <a:pt x="398796"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061227" y="1375540"/>
        <a:ext cx="21469" cy="4298"/>
      </dsp:txXfrm>
    </dsp:sp>
    <dsp:sp modelId="{E17C5CEC-F898-478D-A2D8-0A6861495047}">
      <dsp:nvSpPr>
        <dsp:cNvPr id="0" name=""/>
        <dsp:cNvSpPr/>
      </dsp:nvSpPr>
      <dsp:spPr>
        <a:xfrm>
          <a:off x="7420" y="817606"/>
          <a:ext cx="1866942" cy="1120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82" tIns="96026" rIns="91482" bIns="96026" numCol="1" spcCol="1270" anchor="ctr" anchorCtr="0">
          <a:noAutofit/>
        </a:bodyPr>
        <a:lstStyle/>
        <a:p>
          <a:pPr lvl="0" algn="ctr" defTabSz="711200">
            <a:lnSpc>
              <a:spcPct val="90000"/>
            </a:lnSpc>
            <a:spcBef>
              <a:spcPct val="0"/>
            </a:spcBef>
            <a:spcAft>
              <a:spcPct val="35000"/>
            </a:spcAft>
          </a:pPr>
          <a:r>
            <a:rPr lang="en-US" sz="1600" b="0" i="0" u="none" strike="noStrike" kern="1200" baseline="0" dirty="0">
              <a:solidFill>
                <a:schemeClr val="tx1"/>
              </a:solidFill>
            </a:rPr>
            <a:t>What data would I include and why?</a:t>
          </a:r>
        </a:p>
      </dsp:txBody>
      <dsp:txXfrm>
        <a:off x="7420" y="817606"/>
        <a:ext cx="1866942" cy="1120165"/>
      </dsp:txXfrm>
    </dsp:sp>
    <dsp:sp modelId="{99A805E3-FC2A-43EB-AFBF-35AA76A6D2EE}">
      <dsp:nvSpPr>
        <dsp:cNvPr id="0" name=""/>
        <dsp:cNvSpPr/>
      </dsp:nvSpPr>
      <dsp:spPr>
        <a:xfrm>
          <a:off x="4168903" y="1331969"/>
          <a:ext cx="398796" cy="91440"/>
        </a:xfrm>
        <a:custGeom>
          <a:avLst/>
          <a:gdLst/>
          <a:ahLst/>
          <a:cxnLst/>
          <a:rect l="0" t="0" r="0" b="0"/>
          <a:pathLst>
            <a:path>
              <a:moveTo>
                <a:pt x="0" y="45720"/>
              </a:moveTo>
              <a:lnTo>
                <a:pt x="398796" y="45720"/>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357566" y="1375540"/>
        <a:ext cx="21469" cy="4298"/>
      </dsp:txXfrm>
    </dsp:sp>
    <dsp:sp modelId="{23543802-F85C-44CF-9C73-2458EBB5B379}">
      <dsp:nvSpPr>
        <dsp:cNvPr id="0" name=""/>
        <dsp:cNvSpPr/>
      </dsp:nvSpPr>
      <dsp:spPr>
        <a:xfrm>
          <a:off x="2303760" y="817606"/>
          <a:ext cx="1866942" cy="11201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82" tIns="96026" rIns="91482" bIns="96026" numCol="1" spcCol="1270" anchor="ctr" anchorCtr="0">
          <a:noAutofit/>
        </a:bodyPr>
        <a:lstStyle/>
        <a:p>
          <a:pPr lvl="0" algn="ctr" defTabSz="711200">
            <a:lnSpc>
              <a:spcPct val="90000"/>
            </a:lnSpc>
            <a:spcBef>
              <a:spcPct val="0"/>
            </a:spcBef>
            <a:spcAft>
              <a:spcPct val="35000"/>
            </a:spcAft>
          </a:pPr>
          <a:r>
            <a:rPr lang="en-US" sz="1600" b="0" i="0" u="none" strike="noStrike" kern="1200" baseline="0" dirty="0" smtClean="0">
              <a:solidFill>
                <a:schemeClr val="tx1"/>
              </a:solidFill>
            </a:rPr>
            <a:t>Collaborative </a:t>
          </a:r>
          <a:r>
            <a:rPr lang="en-US" sz="1600" b="0" i="0" u="none" strike="noStrike" kern="1200" baseline="0" dirty="0">
              <a:solidFill>
                <a:schemeClr val="tx1"/>
              </a:solidFill>
            </a:rPr>
            <a:t>decision </a:t>
          </a:r>
          <a:r>
            <a:rPr lang="en-US" sz="1600" b="0" i="0" u="none" strike="noStrike" kern="1200" baseline="0" dirty="0" smtClean="0">
              <a:solidFill>
                <a:schemeClr val="tx1"/>
              </a:solidFill>
            </a:rPr>
            <a:t>making</a:t>
          </a:r>
          <a:endParaRPr lang="en-US" sz="1600" kern="1200" dirty="0">
            <a:solidFill>
              <a:schemeClr val="tx1"/>
            </a:solidFill>
          </a:endParaRPr>
        </a:p>
      </dsp:txBody>
      <dsp:txXfrm>
        <a:off x="2303760" y="817606"/>
        <a:ext cx="1866942" cy="1120165"/>
      </dsp:txXfrm>
    </dsp:sp>
    <dsp:sp modelId="{AFB02852-9E16-401A-B9D1-FBF986D7CCCD}">
      <dsp:nvSpPr>
        <dsp:cNvPr id="0" name=""/>
        <dsp:cNvSpPr/>
      </dsp:nvSpPr>
      <dsp:spPr>
        <a:xfrm>
          <a:off x="1209424" y="2035779"/>
          <a:ext cx="4876258" cy="380347"/>
        </a:xfrm>
        <a:custGeom>
          <a:avLst/>
          <a:gdLst/>
          <a:ahLst/>
          <a:cxnLst/>
          <a:rect l="0" t="0" r="0" b="0"/>
          <a:pathLst>
            <a:path>
              <a:moveTo>
                <a:pt x="4876258" y="0"/>
              </a:moveTo>
              <a:lnTo>
                <a:pt x="4876258" y="207273"/>
              </a:lnTo>
              <a:lnTo>
                <a:pt x="0" y="207273"/>
              </a:lnTo>
              <a:lnTo>
                <a:pt x="0" y="380347"/>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525214" y="2223804"/>
        <a:ext cx="244677" cy="4298"/>
      </dsp:txXfrm>
    </dsp:sp>
    <dsp:sp modelId="{628F4281-8D2C-4B5B-B29D-28F46D7A500E}">
      <dsp:nvSpPr>
        <dsp:cNvPr id="0" name=""/>
        <dsp:cNvSpPr/>
      </dsp:nvSpPr>
      <dsp:spPr>
        <a:xfrm>
          <a:off x="4600100" y="717800"/>
          <a:ext cx="2971164" cy="13197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82" tIns="96026" rIns="91482" bIns="96026" numCol="1" spcCol="1270" anchor="ctr" anchorCtr="0">
          <a:noAutofit/>
        </a:bodyPr>
        <a:lstStyle/>
        <a:p>
          <a:pPr lvl="0" algn="ctr" defTabSz="711200">
            <a:lnSpc>
              <a:spcPct val="90000"/>
            </a:lnSpc>
            <a:spcBef>
              <a:spcPct val="0"/>
            </a:spcBef>
            <a:spcAft>
              <a:spcPct val="35000"/>
            </a:spcAft>
          </a:pPr>
          <a:r>
            <a:rPr lang="en-US" sz="1600" b="0" i="0" u="none" strike="noStrike" kern="1200" baseline="0" dirty="0" smtClean="0">
              <a:solidFill>
                <a:schemeClr val="tx1"/>
              </a:solidFill>
            </a:rPr>
            <a:t>Discharging patients</a:t>
          </a:r>
          <a:endParaRPr lang="en-US" sz="1600" kern="1200" dirty="0">
            <a:solidFill>
              <a:schemeClr val="tx1"/>
            </a:solidFill>
          </a:endParaRPr>
        </a:p>
      </dsp:txBody>
      <dsp:txXfrm>
        <a:off x="4600100" y="717800"/>
        <a:ext cx="2971164" cy="1319779"/>
      </dsp:txXfrm>
    </dsp:sp>
    <dsp:sp modelId="{28F5F04B-E726-4379-90F0-8F09CAD14E7F}">
      <dsp:nvSpPr>
        <dsp:cNvPr id="0" name=""/>
        <dsp:cNvSpPr/>
      </dsp:nvSpPr>
      <dsp:spPr>
        <a:xfrm>
          <a:off x="2401412" y="3295741"/>
          <a:ext cx="390582" cy="91440"/>
        </a:xfrm>
        <a:custGeom>
          <a:avLst/>
          <a:gdLst/>
          <a:ahLst/>
          <a:cxnLst/>
          <a:rect l="0" t="0" r="0" b="0"/>
          <a:pathLst>
            <a:path>
              <a:moveTo>
                <a:pt x="0" y="45720"/>
              </a:moveTo>
              <a:lnTo>
                <a:pt x="212391" y="45720"/>
              </a:lnTo>
              <a:lnTo>
                <a:pt x="212391" y="103162"/>
              </a:lnTo>
              <a:lnTo>
                <a:pt x="390582" y="103162"/>
              </a:lnTo>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586076" y="3339312"/>
        <a:ext cx="21254" cy="4298"/>
      </dsp:txXfrm>
    </dsp:sp>
    <dsp:sp modelId="{9F0A1CCB-DA0E-4F26-B824-7C3D17D9332B}">
      <dsp:nvSpPr>
        <dsp:cNvPr id="0" name=""/>
        <dsp:cNvSpPr/>
      </dsp:nvSpPr>
      <dsp:spPr>
        <a:xfrm>
          <a:off x="15635" y="2448526"/>
          <a:ext cx="2387577" cy="178586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82" tIns="96026" rIns="91482" bIns="96026" numCol="1" spcCol="1270" anchor="ctr" anchorCtr="0">
          <a:noAutofit/>
        </a:bodyPr>
        <a:lstStyle/>
        <a:p>
          <a:pPr lvl="0" algn="ctr" defTabSz="711200">
            <a:lnSpc>
              <a:spcPct val="90000"/>
            </a:lnSpc>
            <a:spcBef>
              <a:spcPct val="0"/>
            </a:spcBef>
            <a:spcAft>
              <a:spcPct val="35000"/>
            </a:spcAft>
          </a:pPr>
          <a:r>
            <a:rPr lang="en-US" sz="1600" b="0" i="0" u="none" strike="noStrike" kern="1200" baseline="0" dirty="0" smtClean="0">
              <a:solidFill>
                <a:schemeClr val="tx1"/>
              </a:solidFill>
            </a:rPr>
            <a:t>Reflective on practice</a:t>
          </a:r>
          <a:endParaRPr lang="en-US" sz="1600" kern="1200" dirty="0">
            <a:solidFill>
              <a:schemeClr val="tx1"/>
            </a:solidFill>
          </a:endParaRPr>
        </a:p>
      </dsp:txBody>
      <dsp:txXfrm>
        <a:off x="15635" y="2448526"/>
        <a:ext cx="2387577" cy="1785868"/>
      </dsp:txXfrm>
    </dsp:sp>
    <dsp:sp modelId="{C06B725D-99E9-4F63-B7DC-B9A795B32DF9}">
      <dsp:nvSpPr>
        <dsp:cNvPr id="0" name=""/>
        <dsp:cNvSpPr/>
      </dsp:nvSpPr>
      <dsp:spPr>
        <a:xfrm>
          <a:off x="2824394" y="2466976"/>
          <a:ext cx="3366863" cy="18638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82" tIns="96026" rIns="91482" bIns="96026" numCol="1" spcCol="1270" anchor="ctr" anchorCtr="0">
          <a:noAutofit/>
        </a:bodyPr>
        <a:lstStyle/>
        <a:p>
          <a:pPr lvl="0" algn="ctr" defTabSz="711200">
            <a:lnSpc>
              <a:spcPct val="90000"/>
            </a:lnSpc>
            <a:spcBef>
              <a:spcPct val="0"/>
            </a:spcBef>
            <a:spcAft>
              <a:spcPct val="35000"/>
            </a:spcAft>
          </a:pPr>
          <a:r>
            <a:rPr lang="en-US" sz="1600" b="0" i="0" u="none" strike="noStrike" kern="1200" baseline="0" dirty="0" smtClean="0">
              <a:solidFill>
                <a:schemeClr val="tx1"/>
              </a:solidFill>
            </a:rPr>
            <a:t>Working </a:t>
          </a:r>
          <a:r>
            <a:rPr lang="en-US" sz="1600" b="0" i="0" u="none" strike="noStrike" kern="1200" baseline="0" dirty="0">
              <a:solidFill>
                <a:schemeClr val="tx1"/>
              </a:solidFill>
            </a:rPr>
            <a:t>together to reduce the falls risk and frailty score </a:t>
          </a:r>
          <a:endParaRPr lang="en-US" sz="1600" kern="1200" dirty="0">
            <a:solidFill>
              <a:schemeClr val="tx1"/>
            </a:solidFill>
          </a:endParaRPr>
        </a:p>
      </dsp:txBody>
      <dsp:txXfrm>
        <a:off x="2824394" y="2466976"/>
        <a:ext cx="3366863" cy="1863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1FDFEA-5335-4158-B9E6-4E18E4AB9F75}">
      <dsp:nvSpPr>
        <dsp:cNvPr id="0" name=""/>
        <dsp:cNvSpPr/>
      </dsp:nvSpPr>
      <dsp:spPr>
        <a:xfrm>
          <a:off x="0" y="0"/>
          <a:ext cx="3966043" cy="1101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lvl="0" algn="l" defTabSz="2089150">
            <a:lnSpc>
              <a:spcPct val="90000"/>
            </a:lnSpc>
            <a:spcBef>
              <a:spcPct val="0"/>
            </a:spcBef>
            <a:spcAft>
              <a:spcPct val="35000"/>
            </a:spcAft>
          </a:pPr>
          <a:endParaRPr lang="en-US" sz="4700" kern="1200" dirty="0"/>
        </a:p>
      </dsp:txBody>
      <dsp:txXfrm>
        <a:off x="32254" y="32254"/>
        <a:ext cx="2684665" cy="1036731"/>
      </dsp:txXfrm>
    </dsp:sp>
    <dsp:sp modelId="{93FBA88C-1CB4-42E6-94C6-72E13CACB4CE}">
      <dsp:nvSpPr>
        <dsp:cNvPr id="0" name=""/>
        <dsp:cNvSpPr/>
      </dsp:nvSpPr>
      <dsp:spPr>
        <a:xfrm>
          <a:off x="332156" y="1178191"/>
          <a:ext cx="3966043" cy="13477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GB" sz="1600" kern="1200" dirty="0" smtClean="0">
              <a:solidFill>
                <a:schemeClr val="tx1"/>
              </a:solidFill>
            </a:rPr>
            <a:t>Time management skills and learn how to prioritize</a:t>
          </a:r>
          <a:endParaRPr lang="en-US" sz="1600" kern="1200" dirty="0">
            <a:solidFill>
              <a:schemeClr val="tx1"/>
            </a:solidFill>
          </a:endParaRPr>
        </a:p>
      </dsp:txBody>
      <dsp:txXfrm>
        <a:off x="371631" y="1217666"/>
        <a:ext cx="2839131" cy="1268834"/>
      </dsp:txXfrm>
    </dsp:sp>
    <dsp:sp modelId="{68AB8AEE-EB71-4EBF-BB8E-C5A6FE89D3B3}">
      <dsp:nvSpPr>
        <dsp:cNvPr id="0" name=""/>
        <dsp:cNvSpPr/>
      </dsp:nvSpPr>
      <dsp:spPr>
        <a:xfrm>
          <a:off x="659354" y="2602929"/>
          <a:ext cx="3966043" cy="1101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en-US" sz="1600" kern="1200" dirty="0">
              <a:solidFill>
                <a:schemeClr val="tx1"/>
              </a:solidFill>
            </a:rPr>
            <a:t>Understanding scope of </a:t>
          </a:r>
          <a:r>
            <a:rPr lang="en-US" sz="1600" kern="1200" dirty="0" smtClean="0">
              <a:solidFill>
                <a:schemeClr val="tx1"/>
              </a:solidFill>
            </a:rPr>
            <a:t>practice</a:t>
          </a:r>
          <a:endParaRPr lang="en-US" sz="1600" kern="1200" dirty="0">
            <a:solidFill>
              <a:schemeClr val="tx1"/>
            </a:solidFill>
          </a:endParaRPr>
        </a:p>
      </dsp:txBody>
      <dsp:txXfrm>
        <a:off x="691608" y="2635183"/>
        <a:ext cx="2858531" cy="1036731"/>
      </dsp:txXfrm>
    </dsp:sp>
    <dsp:sp modelId="{993FB028-879A-493E-97E5-E8BAEB2B275B}">
      <dsp:nvSpPr>
        <dsp:cNvPr id="0" name=""/>
        <dsp:cNvSpPr/>
      </dsp:nvSpPr>
      <dsp:spPr>
        <a:xfrm>
          <a:off x="991510" y="3904393"/>
          <a:ext cx="3966043" cy="11012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buFont typeface="+mj-lt"/>
            <a:buNone/>
          </a:pPr>
          <a:r>
            <a:rPr lang="en-GB" sz="1600" b="0" i="0" kern="1200" dirty="0" smtClean="0">
              <a:solidFill>
                <a:schemeClr val="tx1"/>
              </a:solidFill>
            </a:rPr>
            <a:t>Positive </a:t>
          </a:r>
          <a:r>
            <a:rPr lang="en-GB" sz="1600" b="0" i="0" kern="1200" dirty="0">
              <a:solidFill>
                <a:schemeClr val="tx1"/>
              </a:solidFill>
            </a:rPr>
            <a:t>feedback.</a:t>
          </a:r>
        </a:p>
      </dsp:txBody>
      <dsp:txXfrm>
        <a:off x="1023764" y="3936647"/>
        <a:ext cx="2853573" cy="1036731"/>
      </dsp:txXfrm>
    </dsp:sp>
    <dsp:sp modelId="{21C06A1F-7F71-41C5-8BD3-F89B75B99D4E}">
      <dsp:nvSpPr>
        <dsp:cNvPr id="0" name=""/>
        <dsp:cNvSpPr/>
      </dsp:nvSpPr>
      <dsp:spPr>
        <a:xfrm>
          <a:off x="3250237" y="843449"/>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3411293" y="843449"/>
        <a:ext cx="393693" cy="538643"/>
      </dsp:txXfrm>
    </dsp:sp>
    <dsp:sp modelId="{3EAB92A6-C45B-4007-BCB0-C0D3E83BD10C}">
      <dsp:nvSpPr>
        <dsp:cNvPr id="0" name=""/>
        <dsp:cNvSpPr/>
      </dsp:nvSpPr>
      <dsp:spPr>
        <a:xfrm>
          <a:off x="3582393" y="2144913"/>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a:p>
      </dsp:txBody>
      <dsp:txXfrm>
        <a:off x="3743449" y="2144913"/>
        <a:ext cx="393693" cy="538643"/>
      </dsp:txXfrm>
    </dsp:sp>
    <dsp:sp modelId="{0E511DA0-326A-4A69-B34A-C4F69257212C}">
      <dsp:nvSpPr>
        <dsp:cNvPr id="0" name=""/>
        <dsp:cNvSpPr/>
      </dsp:nvSpPr>
      <dsp:spPr>
        <a:xfrm>
          <a:off x="3909592" y="3446378"/>
          <a:ext cx="715805" cy="715805"/>
        </a:xfrm>
        <a:prstGeom prst="downArrow">
          <a:avLst>
            <a:gd name="adj1" fmla="val 55000"/>
            <a:gd name="adj2" fmla="val 45000"/>
          </a:avLst>
        </a:prstGeom>
        <a:solidFill>
          <a:schemeClr val="tx1">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a:p>
      </dsp:txBody>
      <dsp:txXfrm>
        <a:off x="4070648" y="3446378"/>
        <a:ext cx="393693" cy="53864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D62316-10F9-4F0B-8649-F5DA76C491C9}"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179182-C4C2-4A34-A542-5B0C4CA5E74A}" type="slidenum">
              <a:rPr lang="en-GB" smtClean="0"/>
              <a:t>‹#›</a:t>
            </a:fld>
            <a:endParaRPr lang="en-GB"/>
          </a:p>
        </p:txBody>
      </p:sp>
    </p:spTree>
    <p:extLst>
      <p:ext uri="{BB962C8B-B14F-4D97-AF65-F5344CB8AC3E}">
        <p14:creationId xmlns:p14="http://schemas.microsoft.com/office/powerpoint/2010/main" val="3201937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179182-C4C2-4A34-A542-5B0C4CA5E74A}" type="slidenum">
              <a:rPr lang="en-GB" smtClean="0"/>
              <a:t>1</a:t>
            </a:fld>
            <a:endParaRPr lang="en-GB"/>
          </a:p>
        </p:txBody>
      </p:sp>
    </p:spTree>
    <p:extLst>
      <p:ext uri="{BB962C8B-B14F-4D97-AF65-F5344CB8AC3E}">
        <p14:creationId xmlns:p14="http://schemas.microsoft.com/office/powerpoint/2010/main" val="1018258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Kummer</a:t>
            </a:r>
            <a:r>
              <a:rPr lang="en-GB" dirty="0"/>
              <a:t> (2020) outlines the importance of knowing your scope of practice to enable yourself to be able to work safely within your workplace to prevent yourself or a patient coming to harm's way, in my day to day practice its essential to be aware of my scope of practice due to completing multiple job roles. To have a better ability and understanding to back up your practice its essential to complete your competency’s.</a:t>
            </a:r>
          </a:p>
          <a:p>
            <a:endParaRPr lang="en-GB" dirty="0"/>
          </a:p>
          <a:p>
            <a:r>
              <a:rPr lang="en-GB" dirty="0"/>
              <a:t>Demands and pressures are high nationally withing the national health service but it's essential to work to the highest of your capability’s to off load the pressures of the qualified staff to enable them to complete assessments with more complex Patients, its essential to bring all of your cards and knowledge to the table to support with the efficiency in the workplace to enable a faster turnover of discharged to off load multiple of services but always acting in the patients' best interest with a patient centred approach.  </a:t>
            </a:r>
          </a:p>
          <a:p>
            <a:endParaRPr lang="en-GB" dirty="0"/>
          </a:p>
          <a:p>
            <a:r>
              <a:rPr lang="en-GB" dirty="0" err="1"/>
              <a:t>Kummer</a:t>
            </a:r>
            <a:r>
              <a:rPr lang="en-GB" dirty="0"/>
              <a:t> (2020) proposes regarding the importance of increased depth within your role or skills particular in the MDT, with in my role when there are multiple caseloads being delegated to myself. I am aware that if a patient has the reablement service in place that I can delegate tasks to the social service to enable myself to be able to cancel calls to support with prioritization of patient. This example can be used when there is an crisis in the community that will take priority.      </a:t>
            </a:r>
          </a:p>
          <a:p>
            <a:endParaRPr lang="en-GB" dirty="0"/>
          </a:p>
          <a:p>
            <a:r>
              <a:rPr lang="en-GB" dirty="0"/>
              <a:t>         </a:t>
            </a:r>
          </a:p>
        </p:txBody>
      </p:sp>
      <p:sp>
        <p:nvSpPr>
          <p:cNvPr id="4" name="Slide Number Placeholder 3"/>
          <p:cNvSpPr>
            <a:spLocks noGrp="1"/>
          </p:cNvSpPr>
          <p:nvPr>
            <p:ph type="sldNum" sz="quarter" idx="5"/>
          </p:nvPr>
        </p:nvSpPr>
        <p:spPr/>
        <p:txBody>
          <a:bodyPr/>
          <a:lstStyle/>
          <a:p>
            <a:fld id="{90179182-C4C2-4A34-A542-5B0C4CA5E74A}" type="slidenum">
              <a:rPr lang="en-GB" smtClean="0"/>
              <a:t>2</a:t>
            </a:fld>
            <a:endParaRPr lang="en-GB"/>
          </a:p>
        </p:txBody>
      </p:sp>
    </p:spTree>
    <p:extLst>
      <p:ext uri="{BB962C8B-B14F-4D97-AF65-F5344CB8AC3E}">
        <p14:creationId xmlns:p14="http://schemas.microsoft.com/office/powerpoint/2010/main" val="3170941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549CEED-FC23-49BC-BAC1-1BB420FD319F}" type="datetimeFigureOut">
              <a:rPr lang="en-GB" smtClean="0"/>
              <a:t>12/11/2024</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8A8DDC1D-8758-4CBF-B025-D7220BDB774C}" type="slidenum">
              <a:rPr lang="en-GB" smtClean="0"/>
              <a:t>‹#›</a:t>
            </a:fld>
            <a:endParaRPr lang="en-GB"/>
          </a:p>
        </p:txBody>
      </p:sp>
    </p:spTree>
    <p:extLst>
      <p:ext uri="{BB962C8B-B14F-4D97-AF65-F5344CB8AC3E}">
        <p14:creationId xmlns:p14="http://schemas.microsoft.com/office/powerpoint/2010/main" val="212258948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49CEED-FC23-49BC-BAC1-1BB420FD319F}"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1277602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549CEED-FC23-49BC-BAC1-1BB420FD319F}" type="datetimeFigureOut">
              <a:rPr lang="en-GB" smtClean="0"/>
              <a:t>12/11/2024</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290341972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49CEED-FC23-49BC-BAC1-1BB420FD319F}" type="datetimeFigureOut">
              <a:rPr lang="en-GB" smtClean="0"/>
              <a:t>12/11/2024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3237364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49CEED-FC23-49BC-BAC1-1BB420FD319F}" type="datetimeFigureOut">
              <a:rPr lang="en-GB" smtClean="0"/>
              <a:t>12/11/2024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396238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49CEED-FC23-49BC-BAC1-1BB420FD319F}" type="datetimeFigureOut">
              <a:rPr lang="en-GB" smtClean="0"/>
              <a:t>12/11/2024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219011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49CEED-FC23-49BC-BAC1-1BB420FD319F}" type="datetimeFigureOut">
              <a:rPr lang="en-GB" smtClean="0"/>
              <a:t>12/11/2024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836313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549CEED-FC23-49BC-BAC1-1BB420FD319F}" type="datetimeFigureOut">
              <a:rPr lang="en-GB" smtClean="0"/>
              <a:t>12/11/2024</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8A8DDC1D-8758-4CBF-B025-D7220BDB774C}"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69169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549CEED-FC23-49BC-BAC1-1BB420FD319F}" type="datetimeFigureOut">
              <a:rPr lang="en-GB" smtClean="0"/>
              <a:t>12/11/2024</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8A8DDC1D-8758-4CBF-B025-D7220BDB774C}"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7845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9CEED-FC23-49BC-BAC1-1BB420FD319F}"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862906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9CEED-FC23-49BC-BAC1-1BB420FD319F}" type="datetimeFigureOut">
              <a:rPr lang="en-GB" smtClean="0"/>
              <a:t>12/11/2024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8DDC1D-8758-4CBF-B025-D7220BDB774C}" type="slidenum">
              <a:rPr lang="en-GB" smtClean="0"/>
              <a:t>‹#›</a:t>
            </a:fld>
            <a:endParaRPr lang="en-GB"/>
          </a:p>
        </p:txBody>
      </p:sp>
    </p:spTree>
    <p:extLst>
      <p:ext uri="{BB962C8B-B14F-4D97-AF65-F5344CB8AC3E}">
        <p14:creationId xmlns:p14="http://schemas.microsoft.com/office/powerpoint/2010/main" val="331319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549CEED-FC23-49BC-BAC1-1BB420FD319F}" type="datetimeFigureOut">
              <a:rPr lang="en-GB" smtClean="0"/>
              <a:t>12/11/2024</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8A8DDC1D-8758-4CBF-B025-D7220BDB774C}" type="slidenum">
              <a:rPr lang="en-GB" smtClean="0"/>
              <a:t>‹#›</a:t>
            </a:fld>
            <a:endParaRPr lang="en-GB"/>
          </a:p>
        </p:txBody>
      </p:sp>
    </p:spTree>
    <p:extLst>
      <p:ext uri="{BB962C8B-B14F-4D97-AF65-F5344CB8AC3E}">
        <p14:creationId xmlns:p14="http://schemas.microsoft.com/office/powerpoint/2010/main" val="304370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237DB-9850-CD3C-522B-01C3DFCA6A7E}"/>
              </a:ext>
            </a:extLst>
          </p:cNvPr>
          <p:cNvSpPr>
            <a:spLocks noGrp="1"/>
          </p:cNvSpPr>
          <p:nvPr>
            <p:ph type="ctrTitle"/>
          </p:nvPr>
        </p:nvSpPr>
        <p:spPr>
          <a:xfrm>
            <a:off x="127591" y="757982"/>
            <a:ext cx="6587000" cy="5149622"/>
          </a:xfrm>
          <a:ln>
            <a:solidFill>
              <a:schemeClr val="bg1"/>
            </a:solidFill>
          </a:ln>
        </p:spPr>
        <p:txBody>
          <a:bodyPr>
            <a:normAutofit/>
          </a:bodyPr>
          <a:lstStyle/>
          <a:p>
            <a:pPr algn="l"/>
            <a:r>
              <a:rPr lang="en-GB" sz="4100" u="sng" dirty="0"/>
              <a:t>A demonstration of leadership skills required within my role as a therapy assistant practitioner as a response to an increased case load</a:t>
            </a:r>
          </a:p>
        </p:txBody>
      </p:sp>
      <p:pic>
        <p:nvPicPr>
          <p:cNvPr id="1026" name="Picture 2" descr="NHS Discount On Massage In Warrington - Helping Our Heroes">
            <a:extLst>
              <a:ext uri="{FF2B5EF4-FFF2-40B4-BE49-F238E27FC236}">
                <a16:creationId xmlns:a16="http://schemas.microsoft.com/office/drawing/2014/main" id="{3670E592-5E00-58B2-5BAA-159EB17B28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38" r="40124"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44DACE-AD7E-FCF2-B6FE-99F5F54D8DED}"/>
              </a:ext>
            </a:extLst>
          </p:cNvPr>
          <p:cNvSpPr txBox="1"/>
          <p:nvPr/>
        </p:nvSpPr>
        <p:spPr>
          <a:xfrm>
            <a:off x="282804" y="103694"/>
            <a:ext cx="5679982" cy="369332"/>
          </a:xfrm>
          <a:prstGeom prst="rect">
            <a:avLst/>
          </a:prstGeom>
          <a:noFill/>
        </p:spPr>
        <p:txBody>
          <a:bodyPr wrap="square" rtlCol="0">
            <a:spAutoFit/>
          </a:bodyPr>
          <a:lstStyle/>
          <a:p>
            <a:r>
              <a:rPr lang="en-GB" dirty="0"/>
              <a:t>Gerallt </a:t>
            </a:r>
            <a:r>
              <a:rPr lang="en-GB" dirty="0" err="1"/>
              <a:t>Wyn</a:t>
            </a:r>
            <a:r>
              <a:rPr lang="en-GB" dirty="0"/>
              <a:t> </a:t>
            </a:r>
            <a:r>
              <a:rPr lang="en-GB" dirty="0" smtClean="0"/>
              <a:t>Elias / </a:t>
            </a:r>
            <a:r>
              <a:rPr lang="en-GB" dirty="0"/>
              <a:t>2413443</a:t>
            </a:r>
          </a:p>
        </p:txBody>
      </p:sp>
    </p:spTree>
    <p:extLst>
      <p:ext uri="{BB962C8B-B14F-4D97-AF65-F5344CB8AC3E}">
        <p14:creationId xmlns:p14="http://schemas.microsoft.com/office/powerpoint/2010/main" val="1386008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24F806-4572-9EA9-489E-804AC96EAA8B}"/>
              </a:ext>
            </a:extLst>
          </p:cNvPr>
          <p:cNvSpPr txBox="1"/>
          <p:nvPr/>
        </p:nvSpPr>
        <p:spPr>
          <a:xfrm>
            <a:off x="6588818" y="383942"/>
            <a:ext cx="4957553" cy="123746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dirty="0" err="1">
                <a:solidFill>
                  <a:schemeClr val="tx1">
                    <a:lumMod val="85000"/>
                    <a:lumOff val="15000"/>
                  </a:schemeClr>
                </a:solidFill>
                <a:latin typeface="+mj-lt"/>
              </a:rPr>
              <a:t>Kummar</a:t>
            </a:r>
            <a:r>
              <a:rPr lang="en-US" sz="4400" dirty="0">
                <a:solidFill>
                  <a:schemeClr val="tx1">
                    <a:lumMod val="85000"/>
                    <a:lumOff val="15000"/>
                  </a:schemeClr>
                </a:solidFill>
                <a:latin typeface="+mj-lt"/>
              </a:rPr>
              <a:t> (2020) </a:t>
            </a:r>
          </a:p>
        </p:txBody>
      </p:sp>
      <p:sp>
        <p:nvSpPr>
          <p:cNvPr id="4139" name="Rectangle 4138">
            <a:extLst>
              <a:ext uri="{FF2B5EF4-FFF2-40B4-BE49-F238E27FC236}">
                <a16:creationId xmlns:a16="http://schemas.microsoft.com/office/drawing/2014/main" id="{CD000060-D06D-4A48-BD8E-978966CCA7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140" name="Rectangle 4139">
            <a:extLst>
              <a:ext uri="{FF2B5EF4-FFF2-40B4-BE49-F238E27FC236}">
                <a16:creationId xmlns:a16="http://schemas.microsoft.com/office/drawing/2014/main" id="{DE4E5113-B3D0-40F8-9F39-B2C2BF92AE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4102" name="Picture 6" descr="Image result for Physiotherapy Background">
            <a:extLst>
              <a:ext uri="{FF2B5EF4-FFF2-40B4-BE49-F238E27FC236}">
                <a16:creationId xmlns:a16="http://schemas.microsoft.com/office/drawing/2014/main" id="{774A9838-B28A-2E78-C8B5-36B6C5364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95" r="13891" b="1"/>
          <a:stretch/>
        </p:blipFill>
        <p:spPr bwMode="auto">
          <a:xfrm>
            <a:off x="1377978" y="1206902"/>
            <a:ext cx="4066516" cy="445700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29" name="Content Placeholder 2">
            <a:extLst>
              <a:ext uri="{FF2B5EF4-FFF2-40B4-BE49-F238E27FC236}">
                <a16:creationId xmlns:a16="http://schemas.microsoft.com/office/drawing/2014/main" id="{5437D20B-A620-D94F-767E-4484E6D96893}"/>
              </a:ext>
            </a:extLst>
          </p:cNvPr>
          <p:cNvGraphicFramePr>
            <a:graphicFrameLocks noGrp="1"/>
          </p:cNvGraphicFramePr>
          <p:nvPr>
            <p:ph idx="1"/>
            <p:extLst>
              <p:ext uri="{D42A27DB-BD31-4B8C-83A1-F6EECF244321}">
                <p14:modId xmlns:p14="http://schemas.microsoft.com/office/powerpoint/2010/main" val="1428256365"/>
              </p:ext>
            </p:extLst>
          </p:nvPr>
        </p:nvGraphicFramePr>
        <p:xfrm>
          <a:off x="6579450" y="1621410"/>
          <a:ext cx="4957554" cy="50056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A3F776B5-6B7E-314A-9338-7ED7C9552139}"/>
              </a:ext>
            </a:extLst>
          </p:cNvPr>
          <p:cNvSpPr txBox="1"/>
          <p:nvPr/>
        </p:nvSpPr>
        <p:spPr>
          <a:xfrm>
            <a:off x="6759217" y="1923984"/>
            <a:ext cx="3751868" cy="584775"/>
          </a:xfrm>
          <a:prstGeom prst="rect">
            <a:avLst/>
          </a:prstGeom>
          <a:noFill/>
        </p:spPr>
        <p:txBody>
          <a:bodyPr wrap="square" rtlCol="0">
            <a:spAutoFit/>
          </a:bodyPr>
          <a:lstStyle/>
          <a:p>
            <a:r>
              <a:rPr lang="en-GB" sz="1600" dirty="0"/>
              <a:t>W</a:t>
            </a:r>
            <a:r>
              <a:rPr lang="en-GB" sz="1600" dirty="0" smtClean="0"/>
              <a:t>hat </a:t>
            </a:r>
            <a:r>
              <a:rPr lang="en-GB" sz="1600" dirty="0"/>
              <a:t>Leadership will I need to apply?</a:t>
            </a:r>
          </a:p>
        </p:txBody>
      </p:sp>
    </p:spTree>
    <p:extLst>
      <p:ext uri="{BB962C8B-B14F-4D97-AF65-F5344CB8AC3E}">
        <p14:creationId xmlns:p14="http://schemas.microsoft.com/office/powerpoint/2010/main" val="79551823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129">
                                            <p:graphicEl>
                                              <a:dgm id="{0B389C3B-A2F6-4FD3-9A8A-381D400F4466}"/>
                                            </p:graphicEl>
                                          </p:spTgt>
                                        </p:tgtEl>
                                        <p:attrNameLst>
                                          <p:attrName>style.visibility</p:attrName>
                                        </p:attrNameLst>
                                      </p:cBhvr>
                                      <p:to>
                                        <p:strVal val="visible"/>
                                      </p:to>
                                    </p:set>
                                    <p:animEffect transition="in" filter="fade">
                                      <p:cBhvr>
                                        <p:cTn id="7" dur="1000"/>
                                        <p:tgtEl>
                                          <p:spTgt spid="4129">
                                            <p:graphicEl>
                                              <a:dgm id="{0B389C3B-A2F6-4FD3-9A8A-381D400F4466}"/>
                                            </p:graphicEl>
                                          </p:spTgt>
                                        </p:tgtEl>
                                      </p:cBhvr>
                                    </p:animEffect>
                                    <p:anim calcmode="lin" valueType="num">
                                      <p:cBhvr>
                                        <p:cTn id="8" dur="1000" fill="hold"/>
                                        <p:tgtEl>
                                          <p:spTgt spid="4129">
                                            <p:graphicEl>
                                              <a:dgm id="{0B389C3B-A2F6-4FD3-9A8A-381D400F4466}"/>
                                            </p:graphicEl>
                                          </p:spTgt>
                                        </p:tgtEl>
                                        <p:attrNameLst>
                                          <p:attrName>ppt_x</p:attrName>
                                        </p:attrNameLst>
                                      </p:cBhvr>
                                      <p:tavLst>
                                        <p:tav tm="0">
                                          <p:val>
                                            <p:strVal val="#ppt_x"/>
                                          </p:val>
                                        </p:tav>
                                        <p:tav tm="100000">
                                          <p:val>
                                            <p:strVal val="#ppt_x"/>
                                          </p:val>
                                        </p:tav>
                                      </p:tavLst>
                                    </p:anim>
                                    <p:anim calcmode="lin" valueType="num">
                                      <p:cBhvr>
                                        <p:cTn id="9" dur="1000" fill="hold"/>
                                        <p:tgtEl>
                                          <p:spTgt spid="4129">
                                            <p:graphicEl>
                                              <a:dgm id="{0B389C3B-A2F6-4FD3-9A8A-381D400F446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129">
                                            <p:graphicEl>
                                              <a:dgm id="{7C3B78AB-1640-480B-837A-ACD31E28ACD1}"/>
                                            </p:graphicEl>
                                          </p:spTgt>
                                        </p:tgtEl>
                                        <p:attrNameLst>
                                          <p:attrName>style.visibility</p:attrName>
                                        </p:attrNameLst>
                                      </p:cBhvr>
                                      <p:to>
                                        <p:strVal val="visible"/>
                                      </p:to>
                                    </p:set>
                                    <p:animEffect transition="in" filter="fade">
                                      <p:cBhvr>
                                        <p:cTn id="14" dur="1000"/>
                                        <p:tgtEl>
                                          <p:spTgt spid="4129">
                                            <p:graphicEl>
                                              <a:dgm id="{7C3B78AB-1640-480B-837A-ACD31E28ACD1}"/>
                                            </p:graphicEl>
                                          </p:spTgt>
                                        </p:tgtEl>
                                      </p:cBhvr>
                                    </p:animEffect>
                                    <p:anim calcmode="lin" valueType="num">
                                      <p:cBhvr>
                                        <p:cTn id="15" dur="1000" fill="hold"/>
                                        <p:tgtEl>
                                          <p:spTgt spid="4129">
                                            <p:graphicEl>
                                              <a:dgm id="{7C3B78AB-1640-480B-837A-ACD31E28ACD1}"/>
                                            </p:graphicEl>
                                          </p:spTgt>
                                        </p:tgtEl>
                                        <p:attrNameLst>
                                          <p:attrName>ppt_x</p:attrName>
                                        </p:attrNameLst>
                                      </p:cBhvr>
                                      <p:tavLst>
                                        <p:tav tm="0">
                                          <p:val>
                                            <p:strVal val="#ppt_x"/>
                                          </p:val>
                                        </p:tav>
                                        <p:tav tm="100000">
                                          <p:val>
                                            <p:strVal val="#ppt_x"/>
                                          </p:val>
                                        </p:tav>
                                      </p:tavLst>
                                    </p:anim>
                                    <p:anim calcmode="lin" valueType="num">
                                      <p:cBhvr>
                                        <p:cTn id="16" dur="1000" fill="hold"/>
                                        <p:tgtEl>
                                          <p:spTgt spid="4129">
                                            <p:graphicEl>
                                              <a:dgm id="{7C3B78AB-1640-480B-837A-ACD31E28ACD1}"/>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129">
                                            <p:graphicEl>
                                              <a:dgm id="{3DF85045-60BE-4E82-BAC4-42B588574860}"/>
                                            </p:graphicEl>
                                          </p:spTgt>
                                        </p:tgtEl>
                                        <p:attrNameLst>
                                          <p:attrName>style.visibility</p:attrName>
                                        </p:attrNameLst>
                                      </p:cBhvr>
                                      <p:to>
                                        <p:strVal val="visible"/>
                                      </p:to>
                                    </p:set>
                                    <p:animEffect transition="in" filter="fade">
                                      <p:cBhvr>
                                        <p:cTn id="19" dur="1000"/>
                                        <p:tgtEl>
                                          <p:spTgt spid="4129">
                                            <p:graphicEl>
                                              <a:dgm id="{3DF85045-60BE-4E82-BAC4-42B588574860}"/>
                                            </p:graphicEl>
                                          </p:spTgt>
                                        </p:tgtEl>
                                      </p:cBhvr>
                                    </p:animEffect>
                                    <p:anim calcmode="lin" valueType="num">
                                      <p:cBhvr>
                                        <p:cTn id="20" dur="1000" fill="hold"/>
                                        <p:tgtEl>
                                          <p:spTgt spid="4129">
                                            <p:graphicEl>
                                              <a:dgm id="{3DF85045-60BE-4E82-BAC4-42B588574860}"/>
                                            </p:graphicEl>
                                          </p:spTgt>
                                        </p:tgtEl>
                                        <p:attrNameLst>
                                          <p:attrName>ppt_x</p:attrName>
                                        </p:attrNameLst>
                                      </p:cBhvr>
                                      <p:tavLst>
                                        <p:tav tm="0">
                                          <p:val>
                                            <p:strVal val="#ppt_x"/>
                                          </p:val>
                                        </p:tav>
                                        <p:tav tm="100000">
                                          <p:val>
                                            <p:strVal val="#ppt_x"/>
                                          </p:val>
                                        </p:tav>
                                      </p:tavLst>
                                    </p:anim>
                                    <p:anim calcmode="lin" valueType="num">
                                      <p:cBhvr>
                                        <p:cTn id="21" dur="1000" fill="hold"/>
                                        <p:tgtEl>
                                          <p:spTgt spid="4129">
                                            <p:graphicEl>
                                              <a:dgm id="{3DF85045-60BE-4E82-BAC4-42B588574860}"/>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129">
                                            <p:graphicEl>
                                              <a:dgm id="{A06979B4-DA95-4DB5-B6FC-A6275B21C6D4}"/>
                                            </p:graphicEl>
                                          </p:spTgt>
                                        </p:tgtEl>
                                        <p:attrNameLst>
                                          <p:attrName>style.visibility</p:attrName>
                                        </p:attrNameLst>
                                      </p:cBhvr>
                                      <p:to>
                                        <p:strVal val="visible"/>
                                      </p:to>
                                    </p:set>
                                    <p:animEffect transition="in" filter="fade">
                                      <p:cBhvr>
                                        <p:cTn id="26" dur="1000"/>
                                        <p:tgtEl>
                                          <p:spTgt spid="4129">
                                            <p:graphicEl>
                                              <a:dgm id="{A06979B4-DA95-4DB5-B6FC-A6275B21C6D4}"/>
                                            </p:graphicEl>
                                          </p:spTgt>
                                        </p:tgtEl>
                                      </p:cBhvr>
                                    </p:animEffect>
                                    <p:anim calcmode="lin" valueType="num">
                                      <p:cBhvr>
                                        <p:cTn id="27" dur="1000" fill="hold"/>
                                        <p:tgtEl>
                                          <p:spTgt spid="4129">
                                            <p:graphicEl>
                                              <a:dgm id="{A06979B4-DA95-4DB5-B6FC-A6275B21C6D4}"/>
                                            </p:graphicEl>
                                          </p:spTgt>
                                        </p:tgtEl>
                                        <p:attrNameLst>
                                          <p:attrName>ppt_x</p:attrName>
                                        </p:attrNameLst>
                                      </p:cBhvr>
                                      <p:tavLst>
                                        <p:tav tm="0">
                                          <p:val>
                                            <p:strVal val="#ppt_x"/>
                                          </p:val>
                                        </p:tav>
                                        <p:tav tm="100000">
                                          <p:val>
                                            <p:strVal val="#ppt_x"/>
                                          </p:val>
                                        </p:tav>
                                      </p:tavLst>
                                    </p:anim>
                                    <p:anim calcmode="lin" valueType="num">
                                      <p:cBhvr>
                                        <p:cTn id="28" dur="1000" fill="hold"/>
                                        <p:tgtEl>
                                          <p:spTgt spid="4129">
                                            <p:graphicEl>
                                              <a:dgm id="{A06979B4-DA95-4DB5-B6FC-A6275B21C6D4}"/>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129">
                                            <p:graphicEl>
                                              <a:dgm id="{670C2DA4-D527-4AF4-B2B1-170D4CF5EDC5}"/>
                                            </p:graphicEl>
                                          </p:spTgt>
                                        </p:tgtEl>
                                        <p:attrNameLst>
                                          <p:attrName>style.visibility</p:attrName>
                                        </p:attrNameLst>
                                      </p:cBhvr>
                                      <p:to>
                                        <p:strVal val="visible"/>
                                      </p:to>
                                    </p:set>
                                    <p:animEffect transition="in" filter="fade">
                                      <p:cBhvr>
                                        <p:cTn id="31" dur="1000"/>
                                        <p:tgtEl>
                                          <p:spTgt spid="4129">
                                            <p:graphicEl>
                                              <a:dgm id="{670C2DA4-D527-4AF4-B2B1-170D4CF5EDC5}"/>
                                            </p:graphicEl>
                                          </p:spTgt>
                                        </p:tgtEl>
                                      </p:cBhvr>
                                    </p:animEffect>
                                    <p:anim calcmode="lin" valueType="num">
                                      <p:cBhvr>
                                        <p:cTn id="32" dur="1000" fill="hold"/>
                                        <p:tgtEl>
                                          <p:spTgt spid="4129">
                                            <p:graphicEl>
                                              <a:dgm id="{670C2DA4-D527-4AF4-B2B1-170D4CF5EDC5}"/>
                                            </p:graphicEl>
                                          </p:spTgt>
                                        </p:tgtEl>
                                        <p:attrNameLst>
                                          <p:attrName>ppt_x</p:attrName>
                                        </p:attrNameLst>
                                      </p:cBhvr>
                                      <p:tavLst>
                                        <p:tav tm="0">
                                          <p:val>
                                            <p:strVal val="#ppt_x"/>
                                          </p:val>
                                        </p:tav>
                                        <p:tav tm="100000">
                                          <p:val>
                                            <p:strVal val="#ppt_x"/>
                                          </p:val>
                                        </p:tav>
                                      </p:tavLst>
                                    </p:anim>
                                    <p:anim calcmode="lin" valueType="num">
                                      <p:cBhvr>
                                        <p:cTn id="33" dur="1000" fill="hold"/>
                                        <p:tgtEl>
                                          <p:spTgt spid="4129">
                                            <p:graphicEl>
                                              <a:dgm id="{670C2DA4-D527-4AF4-B2B1-170D4CF5EDC5}"/>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4129">
                                            <p:graphicEl>
                                              <a:dgm id="{E0626063-2216-4415-A4BA-4195DBA943B2}"/>
                                            </p:graphicEl>
                                          </p:spTgt>
                                        </p:tgtEl>
                                        <p:attrNameLst>
                                          <p:attrName>style.visibility</p:attrName>
                                        </p:attrNameLst>
                                      </p:cBhvr>
                                      <p:to>
                                        <p:strVal val="visible"/>
                                      </p:to>
                                    </p:set>
                                    <p:animEffect transition="in" filter="fade">
                                      <p:cBhvr>
                                        <p:cTn id="38" dur="1000"/>
                                        <p:tgtEl>
                                          <p:spTgt spid="4129">
                                            <p:graphicEl>
                                              <a:dgm id="{E0626063-2216-4415-A4BA-4195DBA943B2}"/>
                                            </p:graphicEl>
                                          </p:spTgt>
                                        </p:tgtEl>
                                      </p:cBhvr>
                                    </p:animEffect>
                                    <p:anim calcmode="lin" valueType="num">
                                      <p:cBhvr>
                                        <p:cTn id="39" dur="1000" fill="hold"/>
                                        <p:tgtEl>
                                          <p:spTgt spid="4129">
                                            <p:graphicEl>
                                              <a:dgm id="{E0626063-2216-4415-A4BA-4195DBA943B2}"/>
                                            </p:graphicEl>
                                          </p:spTgt>
                                        </p:tgtEl>
                                        <p:attrNameLst>
                                          <p:attrName>ppt_x</p:attrName>
                                        </p:attrNameLst>
                                      </p:cBhvr>
                                      <p:tavLst>
                                        <p:tav tm="0">
                                          <p:val>
                                            <p:strVal val="#ppt_x"/>
                                          </p:val>
                                        </p:tav>
                                        <p:tav tm="100000">
                                          <p:val>
                                            <p:strVal val="#ppt_x"/>
                                          </p:val>
                                        </p:tav>
                                      </p:tavLst>
                                    </p:anim>
                                    <p:anim calcmode="lin" valueType="num">
                                      <p:cBhvr>
                                        <p:cTn id="40" dur="1000" fill="hold"/>
                                        <p:tgtEl>
                                          <p:spTgt spid="4129">
                                            <p:graphicEl>
                                              <a:dgm id="{E0626063-2216-4415-A4BA-4195DBA943B2}"/>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4129">
                                            <p:graphicEl>
                                              <a:dgm id="{C534CB51-5684-4BE1-997E-1B9F44B5BA0C}"/>
                                            </p:graphicEl>
                                          </p:spTgt>
                                        </p:tgtEl>
                                        <p:attrNameLst>
                                          <p:attrName>style.visibility</p:attrName>
                                        </p:attrNameLst>
                                      </p:cBhvr>
                                      <p:to>
                                        <p:strVal val="visible"/>
                                      </p:to>
                                    </p:set>
                                    <p:animEffect transition="in" filter="fade">
                                      <p:cBhvr>
                                        <p:cTn id="43" dur="1000"/>
                                        <p:tgtEl>
                                          <p:spTgt spid="4129">
                                            <p:graphicEl>
                                              <a:dgm id="{C534CB51-5684-4BE1-997E-1B9F44B5BA0C}"/>
                                            </p:graphicEl>
                                          </p:spTgt>
                                        </p:tgtEl>
                                      </p:cBhvr>
                                    </p:animEffect>
                                    <p:anim calcmode="lin" valueType="num">
                                      <p:cBhvr>
                                        <p:cTn id="44" dur="1000" fill="hold"/>
                                        <p:tgtEl>
                                          <p:spTgt spid="4129">
                                            <p:graphicEl>
                                              <a:dgm id="{C534CB51-5684-4BE1-997E-1B9F44B5BA0C}"/>
                                            </p:graphicEl>
                                          </p:spTgt>
                                        </p:tgtEl>
                                        <p:attrNameLst>
                                          <p:attrName>ppt_x</p:attrName>
                                        </p:attrNameLst>
                                      </p:cBhvr>
                                      <p:tavLst>
                                        <p:tav tm="0">
                                          <p:val>
                                            <p:strVal val="#ppt_x"/>
                                          </p:val>
                                        </p:tav>
                                        <p:tav tm="100000">
                                          <p:val>
                                            <p:strVal val="#ppt_x"/>
                                          </p:val>
                                        </p:tav>
                                      </p:tavLst>
                                    </p:anim>
                                    <p:anim calcmode="lin" valueType="num">
                                      <p:cBhvr>
                                        <p:cTn id="45" dur="1000" fill="hold"/>
                                        <p:tgtEl>
                                          <p:spTgt spid="4129">
                                            <p:graphicEl>
                                              <a:dgm id="{C534CB51-5684-4BE1-997E-1B9F44B5BA0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129"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3BCF57-587E-CC45-8E7F-703F77510EE8}"/>
              </a:ext>
            </a:extLst>
          </p:cNvPr>
          <p:cNvSpPr txBox="1"/>
          <p:nvPr/>
        </p:nvSpPr>
        <p:spPr>
          <a:xfrm>
            <a:off x="5279289" y="-25802"/>
            <a:ext cx="6909663"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i="0" u="none" strike="noStrike" baseline="0" dirty="0">
                <a:latin typeface="+mj-lt"/>
                <a:ea typeface="+mj-ea"/>
                <a:cs typeface="+mj-cs"/>
              </a:rPr>
              <a:t>Rushton et al (2022)  </a:t>
            </a:r>
            <a:endParaRPr lang="en-US" sz="4400" dirty="0">
              <a:latin typeface="+mj-lt"/>
              <a:ea typeface="+mj-ea"/>
              <a:cs typeface="+mj-cs"/>
            </a:endParaRPr>
          </a:p>
        </p:txBody>
      </p:sp>
      <p:graphicFrame>
        <p:nvGraphicFramePr>
          <p:cNvPr id="5" name="Content Placeholder 2">
            <a:extLst>
              <a:ext uri="{FF2B5EF4-FFF2-40B4-BE49-F238E27FC236}">
                <a16:creationId xmlns:a16="http://schemas.microsoft.com/office/drawing/2014/main" id="{3E149538-3CF8-A393-A470-D525962C6347}"/>
              </a:ext>
            </a:extLst>
          </p:cNvPr>
          <p:cNvGraphicFramePr>
            <a:graphicFrameLocks noGrp="1"/>
          </p:cNvGraphicFramePr>
          <p:nvPr>
            <p:ph idx="1"/>
            <p:extLst>
              <p:ext uri="{D42A27DB-BD31-4B8C-83A1-F6EECF244321}">
                <p14:modId xmlns:p14="http://schemas.microsoft.com/office/powerpoint/2010/main" val="1985699594"/>
              </p:ext>
            </p:extLst>
          </p:nvPr>
        </p:nvGraphicFramePr>
        <p:xfrm>
          <a:off x="5911821" y="1386039"/>
          <a:ext cx="5943848" cy="5187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2" descr="Image result for dietetics">
            <a:extLst>
              <a:ext uri="{FF2B5EF4-FFF2-40B4-BE49-F238E27FC236}">
                <a16:creationId xmlns:a16="http://schemas.microsoft.com/office/drawing/2014/main" id="{1F6F376D-B10F-7430-7562-EDA86D4A578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3289"/>
          <a:stretch/>
        </p:blipFill>
        <p:spPr bwMode="auto">
          <a:xfrm>
            <a:off x="258538" y="259080"/>
            <a:ext cx="5943849" cy="633984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6C3ECC7-D15F-F995-79D2-42DE70E488E5}"/>
              </a:ext>
            </a:extLst>
          </p:cNvPr>
          <p:cNvSpPr txBox="1"/>
          <p:nvPr/>
        </p:nvSpPr>
        <p:spPr>
          <a:xfrm>
            <a:off x="6116569" y="2215299"/>
            <a:ext cx="1726532" cy="1077218"/>
          </a:xfrm>
          <a:prstGeom prst="rect">
            <a:avLst/>
          </a:prstGeom>
          <a:noFill/>
        </p:spPr>
        <p:txBody>
          <a:bodyPr wrap="square" rtlCol="0">
            <a:spAutoFit/>
          </a:bodyPr>
          <a:lstStyle/>
          <a:p>
            <a:r>
              <a:rPr lang="en-GB" sz="1600" dirty="0"/>
              <a:t>What are the implications of increasing my caseload? </a:t>
            </a:r>
          </a:p>
        </p:txBody>
      </p:sp>
      <p:sp>
        <p:nvSpPr>
          <p:cNvPr id="3" name="TextBox 2">
            <a:extLst>
              <a:ext uri="{FF2B5EF4-FFF2-40B4-BE49-F238E27FC236}">
                <a16:creationId xmlns:a16="http://schemas.microsoft.com/office/drawing/2014/main" id="{56601600-E1C5-6BE8-E14A-375C196EE90B}"/>
              </a:ext>
            </a:extLst>
          </p:cNvPr>
          <p:cNvSpPr txBox="1"/>
          <p:nvPr/>
        </p:nvSpPr>
        <p:spPr>
          <a:xfrm>
            <a:off x="8677275" y="4857750"/>
            <a:ext cx="1647825" cy="830997"/>
          </a:xfrm>
          <a:prstGeom prst="rect">
            <a:avLst/>
          </a:prstGeom>
          <a:noFill/>
        </p:spPr>
        <p:txBody>
          <a:bodyPr wrap="square" rtlCol="0">
            <a:spAutoFit/>
          </a:bodyPr>
          <a:lstStyle/>
          <a:p>
            <a:endParaRPr lang="en-GB" sz="1600" dirty="0" smtClean="0"/>
          </a:p>
          <a:p>
            <a:endParaRPr lang="en-GB" sz="1600" dirty="0"/>
          </a:p>
          <a:p>
            <a:r>
              <a:rPr lang="en-GB" sz="1600" dirty="0" smtClean="0"/>
              <a:t>Prioritisation </a:t>
            </a:r>
            <a:endParaRPr lang="en-GB" sz="1600" dirty="0"/>
          </a:p>
        </p:txBody>
      </p:sp>
    </p:spTree>
    <p:extLst>
      <p:ext uri="{BB962C8B-B14F-4D97-AF65-F5344CB8AC3E}">
        <p14:creationId xmlns:p14="http://schemas.microsoft.com/office/powerpoint/2010/main" val="12840406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F139646E-5B14-430B-A2ED-4DC4BAFA20F0}"/>
                                            </p:graphicEl>
                                          </p:spTgt>
                                        </p:tgtEl>
                                        <p:attrNameLst>
                                          <p:attrName>style.visibility</p:attrName>
                                        </p:attrNameLst>
                                      </p:cBhvr>
                                      <p:to>
                                        <p:strVal val="visible"/>
                                      </p:to>
                                    </p:set>
                                    <p:animEffect transition="in" filter="fade">
                                      <p:cBhvr>
                                        <p:cTn id="7" dur="1000"/>
                                        <p:tgtEl>
                                          <p:spTgt spid="5">
                                            <p:graphicEl>
                                              <a:dgm id="{F139646E-5B14-430B-A2ED-4DC4BAFA20F0}"/>
                                            </p:graphicEl>
                                          </p:spTgt>
                                        </p:tgtEl>
                                      </p:cBhvr>
                                    </p:animEffect>
                                    <p:anim calcmode="lin" valueType="num">
                                      <p:cBhvr>
                                        <p:cTn id="8" dur="1000" fill="hold"/>
                                        <p:tgtEl>
                                          <p:spTgt spid="5">
                                            <p:graphicEl>
                                              <a:dgm id="{F139646E-5B14-430B-A2ED-4DC4BAFA20F0}"/>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F139646E-5B14-430B-A2ED-4DC4BAFA20F0}"/>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773CECFF-F0B7-405C-AA33-9AECD411A60B}"/>
                                            </p:graphicEl>
                                          </p:spTgt>
                                        </p:tgtEl>
                                        <p:attrNameLst>
                                          <p:attrName>style.visibility</p:attrName>
                                        </p:attrNameLst>
                                      </p:cBhvr>
                                      <p:to>
                                        <p:strVal val="visible"/>
                                      </p:to>
                                    </p:set>
                                    <p:animEffect transition="in" filter="fade">
                                      <p:cBhvr>
                                        <p:cTn id="14" dur="1000"/>
                                        <p:tgtEl>
                                          <p:spTgt spid="5">
                                            <p:graphicEl>
                                              <a:dgm id="{773CECFF-F0B7-405C-AA33-9AECD411A60B}"/>
                                            </p:graphicEl>
                                          </p:spTgt>
                                        </p:tgtEl>
                                      </p:cBhvr>
                                    </p:animEffect>
                                    <p:anim calcmode="lin" valueType="num">
                                      <p:cBhvr>
                                        <p:cTn id="15" dur="1000" fill="hold"/>
                                        <p:tgtEl>
                                          <p:spTgt spid="5">
                                            <p:graphicEl>
                                              <a:dgm id="{773CECFF-F0B7-405C-AA33-9AECD411A60B}"/>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773CECFF-F0B7-405C-AA33-9AECD411A60B}"/>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42E69BFC-12E4-4958-BCD0-A188B9F36D0B}"/>
                                            </p:graphicEl>
                                          </p:spTgt>
                                        </p:tgtEl>
                                        <p:attrNameLst>
                                          <p:attrName>style.visibility</p:attrName>
                                        </p:attrNameLst>
                                      </p:cBhvr>
                                      <p:to>
                                        <p:strVal val="visible"/>
                                      </p:to>
                                    </p:set>
                                    <p:animEffect transition="in" filter="fade">
                                      <p:cBhvr>
                                        <p:cTn id="19" dur="1000"/>
                                        <p:tgtEl>
                                          <p:spTgt spid="5">
                                            <p:graphicEl>
                                              <a:dgm id="{42E69BFC-12E4-4958-BCD0-A188B9F36D0B}"/>
                                            </p:graphicEl>
                                          </p:spTgt>
                                        </p:tgtEl>
                                      </p:cBhvr>
                                    </p:animEffect>
                                    <p:anim calcmode="lin" valueType="num">
                                      <p:cBhvr>
                                        <p:cTn id="20" dur="1000" fill="hold"/>
                                        <p:tgtEl>
                                          <p:spTgt spid="5">
                                            <p:graphicEl>
                                              <a:dgm id="{42E69BFC-12E4-4958-BCD0-A188B9F36D0B}"/>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42E69BFC-12E4-4958-BCD0-A188B9F36D0B}"/>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graphicEl>
                                              <a:dgm id="{966D921E-269A-46AA-A43E-BB2E641E6354}"/>
                                            </p:graphicEl>
                                          </p:spTgt>
                                        </p:tgtEl>
                                        <p:attrNameLst>
                                          <p:attrName>style.visibility</p:attrName>
                                        </p:attrNameLst>
                                      </p:cBhvr>
                                      <p:to>
                                        <p:strVal val="visible"/>
                                      </p:to>
                                    </p:set>
                                    <p:animEffect transition="in" filter="fade">
                                      <p:cBhvr>
                                        <p:cTn id="26" dur="1000"/>
                                        <p:tgtEl>
                                          <p:spTgt spid="5">
                                            <p:graphicEl>
                                              <a:dgm id="{966D921E-269A-46AA-A43E-BB2E641E6354}"/>
                                            </p:graphicEl>
                                          </p:spTgt>
                                        </p:tgtEl>
                                      </p:cBhvr>
                                    </p:animEffect>
                                    <p:anim calcmode="lin" valueType="num">
                                      <p:cBhvr>
                                        <p:cTn id="27" dur="1000" fill="hold"/>
                                        <p:tgtEl>
                                          <p:spTgt spid="5">
                                            <p:graphicEl>
                                              <a:dgm id="{966D921E-269A-46AA-A43E-BB2E641E6354}"/>
                                            </p:graphicEl>
                                          </p:spTgt>
                                        </p:tgtEl>
                                        <p:attrNameLst>
                                          <p:attrName>ppt_x</p:attrName>
                                        </p:attrNameLst>
                                      </p:cBhvr>
                                      <p:tavLst>
                                        <p:tav tm="0">
                                          <p:val>
                                            <p:strVal val="#ppt_x"/>
                                          </p:val>
                                        </p:tav>
                                        <p:tav tm="100000">
                                          <p:val>
                                            <p:strVal val="#ppt_x"/>
                                          </p:val>
                                        </p:tav>
                                      </p:tavLst>
                                    </p:anim>
                                    <p:anim calcmode="lin" valueType="num">
                                      <p:cBhvr>
                                        <p:cTn id="28" dur="1000" fill="hold"/>
                                        <p:tgtEl>
                                          <p:spTgt spid="5">
                                            <p:graphicEl>
                                              <a:dgm id="{966D921E-269A-46AA-A43E-BB2E641E6354}"/>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graphicEl>
                                              <a:dgm id="{B29C6372-7911-40F7-AA33-B55B0279D1FC}"/>
                                            </p:graphicEl>
                                          </p:spTgt>
                                        </p:tgtEl>
                                        <p:attrNameLst>
                                          <p:attrName>style.visibility</p:attrName>
                                        </p:attrNameLst>
                                      </p:cBhvr>
                                      <p:to>
                                        <p:strVal val="visible"/>
                                      </p:to>
                                    </p:set>
                                    <p:animEffect transition="in" filter="fade">
                                      <p:cBhvr>
                                        <p:cTn id="31" dur="1000"/>
                                        <p:tgtEl>
                                          <p:spTgt spid="5">
                                            <p:graphicEl>
                                              <a:dgm id="{B29C6372-7911-40F7-AA33-B55B0279D1FC}"/>
                                            </p:graphicEl>
                                          </p:spTgt>
                                        </p:tgtEl>
                                      </p:cBhvr>
                                    </p:animEffect>
                                    <p:anim calcmode="lin" valueType="num">
                                      <p:cBhvr>
                                        <p:cTn id="32" dur="1000" fill="hold"/>
                                        <p:tgtEl>
                                          <p:spTgt spid="5">
                                            <p:graphicEl>
                                              <a:dgm id="{B29C6372-7911-40F7-AA33-B55B0279D1FC}"/>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B29C6372-7911-40F7-AA33-B55B0279D1FC}"/>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graphicEl>
                                              <a:dgm id="{2843C0BB-3121-43CB-8764-6128BDEBB7C4}"/>
                                            </p:graphicEl>
                                          </p:spTgt>
                                        </p:tgtEl>
                                        <p:attrNameLst>
                                          <p:attrName>style.visibility</p:attrName>
                                        </p:attrNameLst>
                                      </p:cBhvr>
                                      <p:to>
                                        <p:strVal val="visible"/>
                                      </p:to>
                                    </p:set>
                                    <p:animEffect transition="in" filter="fade">
                                      <p:cBhvr>
                                        <p:cTn id="38" dur="1000"/>
                                        <p:tgtEl>
                                          <p:spTgt spid="5">
                                            <p:graphicEl>
                                              <a:dgm id="{2843C0BB-3121-43CB-8764-6128BDEBB7C4}"/>
                                            </p:graphicEl>
                                          </p:spTgt>
                                        </p:tgtEl>
                                      </p:cBhvr>
                                    </p:animEffect>
                                    <p:anim calcmode="lin" valueType="num">
                                      <p:cBhvr>
                                        <p:cTn id="39" dur="1000" fill="hold"/>
                                        <p:tgtEl>
                                          <p:spTgt spid="5">
                                            <p:graphicEl>
                                              <a:dgm id="{2843C0BB-3121-43CB-8764-6128BDEBB7C4}"/>
                                            </p:graphicEl>
                                          </p:spTgt>
                                        </p:tgtEl>
                                        <p:attrNameLst>
                                          <p:attrName>ppt_x</p:attrName>
                                        </p:attrNameLst>
                                      </p:cBhvr>
                                      <p:tavLst>
                                        <p:tav tm="0">
                                          <p:val>
                                            <p:strVal val="#ppt_x"/>
                                          </p:val>
                                        </p:tav>
                                        <p:tav tm="100000">
                                          <p:val>
                                            <p:strVal val="#ppt_x"/>
                                          </p:val>
                                        </p:tav>
                                      </p:tavLst>
                                    </p:anim>
                                    <p:anim calcmode="lin" valueType="num">
                                      <p:cBhvr>
                                        <p:cTn id="40" dur="1000" fill="hold"/>
                                        <p:tgtEl>
                                          <p:spTgt spid="5">
                                            <p:graphicEl>
                                              <a:dgm id="{2843C0BB-3121-43CB-8764-6128BDEBB7C4}"/>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5">
                                            <p:graphicEl>
                                              <a:dgm id="{6250AF7C-4EE8-4B23-B1BB-D3941290A9E5}"/>
                                            </p:graphicEl>
                                          </p:spTgt>
                                        </p:tgtEl>
                                        <p:attrNameLst>
                                          <p:attrName>style.visibility</p:attrName>
                                        </p:attrNameLst>
                                      </p:cBhvr>
                                      <p:to>
                                        <p:strVal val="visible"/>
                                      </p:to>
                                    </p:set>
                                    <p:animEffect transition="in" filter="fade">
                                      <p:cBhvr>
                                        <p:cTn id="43" dur="1000"/>
                                        <p:tgtEl>
                                          <p:spTgt spid="5">
                                            <p:graphicEl>
                                              <a:dgm id="{6250AF7C-4EE8-4B23-B1BB-D3941290A9E5}"/>
                                            </p:graphicEl>
                                          </p:spTgt>
                                        </p:tgtEl>
                                      </p:cBhvr>
                                    </p:animEffect>
                                    <p:anim calcmode="lin" valueType="num">
                                      <p:cBhvr>
                                        <p:cTn id="44" dur="1000" fill="hold"/>
                                        <p:tgtEl>
                                          <p:spTgt spid="5">
                                            <p:graphicEl>
                                              <a:dgm id="{6250AF7C-4EE8-4B23-B1BB-D3941290A9E5}"/>
                                            </p:graphicEl>
                                          </p:spTgt>
                                        </p:tgtEl>
                                        <p:attrNameLst>
                                          <p:attrName>ppt_x</p:attrName>
                                        </p:attrNameLst>
                                      </p:cBhvr>
                                      <p:tavLst>
                                        <p:tav tm="0">
                                          <p:val>
                                            <p:strVal val="#ppt_x"/>
                                          </p:val>
                                        </p:tav>
                                        <p:tav tm="100000">
                                          <p:val>
                                            <p:strVal val="#ppt_x"/>
                                          </p:val>
                                        </p:tav>
                                      </p:tavLst>
                                    </p:anim>
                                    <p:anim calcmode="lin" valueType="num">
                                      <p:cBhvr>
                                        <p:cTn id="45" dur="1000" fill="hold"/>
                                        <p:tgtEl>
                                          <p:spTgt spid="5">
                                            <p:graphicEl>
                                              <a:dgm id="{6250AF7C-4EE8-4B23-B1BB-D3941290A9E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5">
                                            <p:graphicEl>
                                              <a:dgm id="{E60A23FC-13A3-4CE4-879C-7B2EBEAA10FB}"/>
                                            </p:graphicEl>
                                          </p:spTgt>
                                        </p:tgtEl>
                                        <p:attrNameLst>
                                          <p:attrName>style.visibility</p:attrName>
                                        </p:attrNameLst>
                                      </p:cBhvr>
                                      <p:to>
                                        <p:strVal val="visible"/>
                                      </p:to>
                                    </p:set>
                                    <p:animEffect transition="in" filter="fade">
                                      <p:cBhvr>
                                        <p:cTn id="50" dur="1000"/>
                                        <p:tgtEl>
                                          <p:spTgt spid="5">
                                            <p:graphicEl>
                                              <a:dgm id="{E60A23FC-13A3-4CE4-879C-7B2EBEAA10FB}"/>
                                            </p:graphicEl>
                                          </p:spTgt>
                                        </p:tgtEl>
                                      </p:cBhvr>
                                    </p:animEffect>
                                    <p:anim calcmode="lin" valueType="num">
                                      <p:cBhvr>
                                        <p:cTn id="51" dur="1000" fill="hold"/>
                                        <p:tgtEl>
                                          <p:spTgt spid="5">
                                            <p:graphicEl>
                                              <a:dgm id="{E60A23FC-13A3-4CE4-879C-7B2EBEAA10FB}"/>
                                            </p:graphicEl>
                                          </p:spTgt>
                                        </p:tgtEl>
                                        <p:attrNameLst>
                                          <p:attrName>ppt_x</p:attrName>
                                        </p:attrNameLst>
                                      </p:cBhvr>
                                      <p:tavLst>
                                        <p:tav tm="0">
                                          <p:val>
                                            <p:strVal val="#ppt_x"/>
                                          </p:val>
                                        </p:tav>
                                        <p:tav tm="100000">
                                          <p:val>
                                            <p:strVal val="#ppt_x"/>
                                          </p:val>
                                        </p:tav>
                                      </p:tavLst>
                                    </p:anim>
                                    <p:anim calcmode="lin" valueType="num">
                                      <p:cBhvr>
                                        <p:cTn id="52" dur="1000" fill="hold"/>
                                        <p:tgtEl>
                                          <p:spTgt spid="5">
                                            <p:graphicEl>
                                              <a:dgm id="{E60A23FC-13A3-4CE4-879C-7B2EBEAA10FB}"/>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graphicEl>
                                              <a:dgm id="{F23C7E52-2A9A-48A0-8B36-3860C6024155}"/>
                                            </p:graphicEl>
                                          </p:spTgt>
                                        </p:tgtEl>
                                        <p:attrNameLst>
                                          <p:attrName>style.visibility</p:attrName>
                                        </p:attrNameLst>
                                      </p:cBhvr>
                                      <p:to>
                                        <p:strVal val="visible"/>
                                      </p:to>
                                    </p:set>
                                    <p:animEffect transition="in" filter="fade">
                                      <p:cBhvr>
                                        <p:cTn id="55" dur="1000"/>
                                        <p:tgtEl>
                                          <p:spTgt spid="5">
                                            <p:graphicEl>
                                              <a:dgm id="{F23C7E52-2A9A-48A0-8B36-3860C6024155}"/>
                                            </p:graphicEl>
                                          </p:spTgt>
                                        </p:tgtEl>
                                      </p:cBhvr>
                                    </p:animEffect>
                                    <p:anim calcmode="lin" valueType="num">
                                      <p:cBhvr>
                                        <p:cTn id="56" dur="1000" fill="hold"/>
                                        <p:tgtEl>
                                          <p:spTgt spid="5">
                                            <p:graphicEl>
                                              <a:dgm id="{F23C7E52-2A9A-48A0-8B36-3860C6024155}"/>
                                            </p:graphicEl>
                                          </p:spTgt>
                                        </p:tgtEl>
                                        <p:attrNameLst>
                                          <p:attrName>ppt_x</p:attrName>
                                        </p:attrNameLst>
                                      </p:cBhvr>
                                      <p:tavLst>
                                        <p:tav tm="0">
                                          <p:val>
                                            <p:strVal val="#ppt_x"/>
                                          </p:val>
                                        </p:tav>
                                        <p:tav tm="100000">
                                          <p:val>
                                            <p:strVal val="#ppt_x"/>
                                          </p:val>
                                        </p:tav>
                                      </p:tavLst>
                                    </p:anim>
                                    <p:anim calcmode="lin" valueType="num">
                                      <p:cBhvr>
                                        <p:cTn id="57" dur="1000" fill="hold"/>
                                        <p:tgtEl>
                                          <p:spTgt spid="5">
                                            <p:graphicEl>
                                              <a:dgm id="{F23C7E52-2A9A-48A0-8B36-3860C6024155}"/>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0" name="Rectangle 6149">
            <a:extLst>
              <a:ext uri="{FF2B5EF4-FFF2-40B4-BE49-F238E27FC236}">
                <a16:creationId xmlns:a16="http://schemas.microsoft.com/office/drawing/2014/main" id="{8037557B-A47F-47A7-8DBA-525641AF9A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2" name="Rectangle 6151">
            <a:extLst>
              <a:ext uri="{FF2B5EF4-FFF2-40B4-BE49-F238E27FC236}">
                <a16:creationId xmlns:a16="http://schemas.microsoft.com/office/drawing/2014/main" id="{6194973E-A242-430D-8F06-23B4410AC2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E56F6706-C364-6026-C25B-034E386AF925}"/>
              </a:ext>
            </a:extLst>
          </p:cNvPr>
          <p:cNvSpPr txBox="1"/>
          <p:nvPr/>
        </p:nvSpPr>
        <p:spPr>
          <a:xfrm>
            <a:off x="383458" y="237744"/>
            <a:ext cx="6293597" cy="1744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700" dirty="0" err="1">
                <a:solidFill>
                  <a:schemeClr val="tx1">
                    <a:lumMod val="85000"/>
                    <a:lumOff val="15000"/>
                  </a:schemeClr>
                </a:solidFill>
                <a:latin typeface="+mj-lt"/>
              </a:rPr>
              <a:t>Sarigiovannis</a:t>
            </a:r>
            <a:r>
              <a:rPr lang="en-US" sz="3700" dirty="0">
                <a:solidFill>
                  <a:schemeClr val="tx1">
                    <a:lumMod val="85000"/>
                    <a:lumOff val="15000"/>
                  </a:schemeClr>
                </a:solidFill>
                <a:latin typeface="+mj-lt"/>
              </a:rPr>
              <a:t> et al (2024)</a:t>
            </a:r>
          </a:p>
        </p:txBody>
      </p:sp>
      <p:graphicFrame>
        <p:nvGraphicFramePr>
          <p:cNvPr id="6154" name="Content Placeholder 6">
            <a:extLst>
              <a:ext uri="{FF2B5EF4-FFF2-40B4-BE49-F238E27FC236}">
                <a16:creationId xmlns:a16="http://schemas.microsoft.com/office/drawing/2014/main" id="{C2054455-B6F4-EFC4-A0DC-F0D7496C950B}"/>
              </a:ext>
            </a:extLst>
          </p:cNvPr>
          <p:cNvGraphicFramePr>
            <a:graphicFrameLocks noGrp="1"/>
          </p:cNvGraphicFramePr>
          <p:nvPr>
            <p:ph idx="1"/>
            <p:extLst>
              <p:ext uri="{D42A27DB-BD31-4B8C-83A1-F6EECF244321}">
                <p14:modId xmlns:p14="http://schemas.microsoft.com/office/powerpoint/2010/main" val="1208219427"/>
              </p:ext>
            </p:extLst>
          </p:nvPr>
        </p:nvGraphicFramePr>
        <p:xfrm>
          <a:off x="579120" y="1605280"/>
          <a:ext cx="6571488" cy="4907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Image result for Physical Therapy">
            <a:extLst>
              <a:ext uri="{FF2B5EF4-FFF2-40B4-BE49-F238E27FC236}">
                <a16:creationId xmlns:a16="http://schemas.microsoft.com/office/drawing/2014/main" id="{AE09669E-4EA7-1C44-E3C3-8EC0050A1FE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18153" r="41244" b="-2"/>
          <a:stretch/>
        </p:blipFill>
        <p:spPr bwMode="auto">
          <a:xfrm>
            <a:off x="8386170" y="484632"/>
            <a:ext cx="3321198" cy="5740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6113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154">
                                            <p:graphicEl>
                                              <a:dgm id="{81008F87-A8A5-431D-AE9D-1A6D3139730F}"/>
                                            </p:graphicEl>
                                          </p:spTgt>
                                        </p:tgtEl>
                                        <p:attrNameLst>
                                          <p:attrName>style.visibility</p:attrName>
                                        </p:attrNameLst>
                                      </p:cBhvr>
                                      <p:to>
                                        <p:strVal val="visible"/>
                                      </p:to>
                                    </p:set>
                                    <p:animEffect transition="in" filter="fade">
                                      <p:cBhvr>
                                        <p:cTn id="7" dur="1000"/>
                                        <p:tgtEl>
                                          <p:spTgt spid="6154">
                                            <p:graphicEl>
                                              <a:dgm id="{81008F87-A8A5-431D-AE9D-1A6D3139730F}"/>
                                            </p:graphicEl>
                                          </p:spTgt>
                                        </p:tgtEl>
                                      </p:cBhvr>
                                    </p:animEffect>
                                    <p:anim calcmode="lin" valueType="num">
                                      <p:cBhvr>
                                        <p:cTn id="8" dur="1000" fill="hold"/>
                                        <p:tgtEl>
                                          <p:spTgt spid="6154">
                                            <p:graphicEl>
                                              <a:dgm id="{81008F87-A8A5-431D-AE9D-1A6D3139730F}"/>
                                            </p:graphicEl>
                                          </p:spTgt>
                                        </p:tgtEl>
                                        <p:attrNameLst>
                                          <p:attrName>ppt_x</p:attrName>
                                        </p:attrNameLst>
                                      </p:cBhvr>
                                      <p:tavLst>
                                        <p:tav tm="0">
                                          <p:val>
                                            <p:strVal val="#ppt_x"/>
                                          </p:val>
                                        </p:tav>
                                        <p:tav tm="100000">
                                          <p:val>
                                            <p:strVal val="#ppt_x"/>
                                          </p:val>
                                        </p:tav>
                                      </p:tavLst>
                                    </p:anim>
                                    <p:anim calcmode="lin" valueType="num">
                                      <p:cBhvr>
                                        <p:cTn id="9" dur="1000" fill="hold"/>
                                        <p:tgtEl>
                                          <p:spTgt spid="6154">
                                            <p:graphicEl>
                                              <a:dgm id="{81008F87-A8A5-431D-AE9D-1A6D3139730F}"/>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154">
                                            <p:graphicEl>
                                              <a:dgm id="{1D41AA48-C2FD-46D5-8F55-F7F14DE3E645}"/>
                                            </p:graphicEl>
                                          </p:spTgt>
                                        </p:tgtEl>
                                        <p:attrNameLst>
                                          <p:attrName>style.visibility</p:attrName>
                                        </p:attrNameLst>
                                      </p:cBhvr>
                                      <p:to>
                                        <p:strVal val="visible"/>
                                      </p:to>
                                    </p:set>
                                    <p:animEffect transition="in" filter="fade">
                                      <p:cBhvr>
                                        <p:cTn id="14" dur="1000"/>
                                        <p:tgtEl>
                                          <p:spTgt spid="6154">
                                            <p:graphicEl>
                                              <a:dgm id="{1D41AA48-C2FD-46D5-8F55-F7F14DE3E645}"/>
                                            </p:graphicEl>
                                          </p:spTgt>
                                        </p:tgtEl>
                                      </p:cBhvr>
                                    </p:animEffect>
                                    <p:anim calcmode="lin" valueType="num">
                                      <p:cBhvr>
                                        <p:cTn id="15" dur="1000" fill="hold"/>
                                        <p:tgtEl>
                                          <p:spTgt spid="6154">
                                            <p:graphicEl>
                                              <a:dgm id="{1D41AA48-C2FD-46D5-8F55-F7F14DE3E645}"/>
                                            </p:graphicEl>
                                          </p:spTgt>
                                        </p:tgtEl>
                                        <p:attrNameLst>
                                          <p:attrName>ppt_x</p:attrName>
                                        </p:attrNameLst>
                                      </p:cBhvr>
                                      <p:tavLst>
                                        <p:tav tm="0">
                                          <p:val>
                                            <p:strVal val="#ppt_x"/>
                                          </p:val>
                                        </p:tav>
                                        <p:tav tm="100000">
                                          <p:val>
                                            <p:strVal val="#ppt_x"/>
                                          </p:val>
                                        </p:tav>
                                      </p:tavLst>
                                    </p:anim>
                                    <p:anim calcmode="lin" valueType="num">
                                      <p:cBhvr>
                                        <p:cTn id="16" dur="1000" fill="hold"/>
                                        <p:tgtEl>
                                          <p:spTgt spid="6154">
                                            <p:graphicEl>
                                              <a:dgm id="{1D41AA48-C2FD-46D5-8F55-F7F14DE3E645}"/>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154">
                                            <p:graphicEl>
                                              <a:dgm id="{23543802-F85C-44CF-9C73-2458EBB5B379}"/>
                                            </p:graphicEl>
                                          </p:spTgt>
                                        </p:tgtEl>
                                        <p:attrNameLst>
                                          <p:attrName>style.visibility</p:attrName>
                                        </p:attrNameLst>
                                      </p:cBhvr>
                                      <p:to>
                                        <p:strVal val="visible"/>
                                      </p:to>
                                    </p:set>
                                    <p:animEffect transition="in" filter="fade">
                                      <p:cBhvr>
                                        <p:cTn id="19" dur="1000"/>
                                        <p:tgtEl>
                                          <p:spTgt spid="6154">
                                            <p:graphicEl>
                                              <a:dgm id="{23543802-F85C-44CF-9C73-2458EBB5B379}"/>
                                            </p:graphicEl>
                                          </p:spTgt>
                                        </p:tgtEl>
                                      </p:cBhvr>
                                    </p:animEffect>
                                    <p:anim calcmode="lin" valueType="num">
                                      <p:cBhvr>
                                        <p:cTn id="20" dur="1000" fill="hold"/>
                                        <p:tgtEl>
                                          <p:spTgt spid="6154">
                                            <p:graphicEl>
                                              <a:dgm id="{23543802-F85C-44CF-9C73-2458EBB5B379}"/>
                                            </p:graphicEl>
                                          </p:spTgt>
                                        </p:tgtEl>
                                        <p:attrNameLst>
                                          <p:attrName>ppt_x</p:attrName>
                                        </p:attrNameLst>
                                      </p:cBhvr>
                                      <p:tavLst>
                                        <p:tav tm="0">
                                          <p:val>
                                            <p:strVal val="#ppt_x"/>
                                          </p:val>
                                        </p:tav>
                                        <p:tav tm="100000">
                                          <p:val>
                                            <p:strVal val="#ppt_x"/>
                                          </p:val>
                                        </p:tav>
                                      </p:tavLst>
                                    </p:anim>
                                    <p:anim calcmode="lin" valueType="num">
                                      <p:cBhvr>
                                        <p:cTn id="21" dur="1000" fill="hold"/>
                                        <p:tgtEl>
                                          <p:spTgt spid="6154">
                                            <p:graphicEl>
                                              <a:dgm id="{23543802-F85C-44CF-9C73-2458EBB5B379}"/>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154">
                                            <p:graphicEl>
                                              <a:dgm id="{99A805E3-FC2A-43EB-AFBF-35AA76A6D2EE}"/>
                                            </p:graphicEl>
                                          </p:spTgt>
                                        </p:tgtEl>
                                        <p:attrNameLst>
                                          <p:attrName>style.visibility</p:attrName>
                                        </p:attrNameLst>
                                      </p:cBhvr>
                                      <p:to>
                                        <p:strVal val="visible"/>
                                      </p:to>
                                    </p:set>
                                    <p:animEffect transition="in" filter="fade">
                                      <p:cBhvr>
                                        <p:cTn id="26" dur="1000"/>
                                        <p:tgtEl>
                                          <p:spTgt spid="6154">
                                            <p:graphicEl>
                                              <a:dgm id="{99A805E3-FC2A-43EB-AFBF-35AA76A6D2EE}"/>
                                            </p:graphicEl>
                                          </p:spTgt>
                                        </p:tgtEl>
                                      </p:cBhvr>
                                    </p:animEffect>
                                    <p:anim calcmode="lin" valueType="num">
                                      <p:cBhvr>
                                        <p:cTn id="27" dur="1000" fill="hold"/>
                                        <p:tgtEl>
                                          <p:spTgt spid="6154">
                                            <p:graphicEl>
                                              <a:dgm id="{99A805E3-FC2A-43EB-AFBF-35AA76A6D2EE}"/>
                                            </p:graphicEl>
                                          </p:spTgt>
                                        </p:tgtEl>
                                        <p:attrNameLst>
                                          <p:attrName>ppt_x</p:attrName>
                                        </p:attrNameLst>
                                      </p:cBhvr>
                                      <p:tavLst>
                                        <p:tav tm="0">
                                          <p:val>
                                            <p:strVal val="#ppt_x"/>
                                          </p:val>
                                        </p:tav>
                                        <p:tav tm="100000">
                                          <p:val>
                                            <p:strVal val="#ppt_x"/>
                                          </p:val>
                                        </p:tav>
                                      </p:tavLst>
                                    </p:anim>
                                    <p:anim calcmode="lin" valueType="num">
                                      <p:cBhvr>
                                        <p:cTn id="28" dur="1000" fill="hold"/>
                                        <p:tgtEl>
                                          <p:spTgt spid="6154">
                                            <p:graphicEl>
                                              <a:dgm id="{99A805E3-FC2A-43EB-AFBF-35AA76A6D2EE}"/>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6154">
                                            <p:graphicEl>
                                              <a:dgm id="{628F4281-8D2C-4B5B-B29D-28F46D7A500E}"/>
                                            </p:graphicEl>
                                          </p:spTgt>
                                        </p:tgtEl>
                                        <p:attrNameLst>
                                          <p:attrName>style.visibility</p:attrName>
                                        </p:attrNameLst>
                                      </p:cBhvr>
                                      <p:to>
                                        <p:strVal val="visible"/>
                                      </p:to>
                                    </p:set>
                                    <p:animEffect transition="in" filter="fade">
                                      <p:cBhvr>
                                        <p:cTn id="31" dur="1000"/>
                                        <p:tgtEl>
                                          <p:spTgt spid="6154">
                                            <p:graphicEl>
                                              <a:dgm id="{628F4281-8D2C-4B5B-B29D-28F46D7A500E}"/>
                                            </p:graphicEl>
                                          </p:spTgt>
                                        </p:tgtEl>
                                      </p:cBhvr>
                                    </p:animEffect>
                                    <p:anim calcmode="lin" valueType="num">
                                      <p:cBhvr>
                                        <p:cTn id="32" dur="1000" fill="hold"/>
                                        <p:tgtEl>
                                          <p:spTgt spid="6154">
                                            <p:graphicEl>
                                              <a:dgm id="{628F4281-8D2C-4B5B-B29D-28F46D7A500E}"/>
                                            </p:graphicEl>
                                          </p:spTgt>
                                        </p:tgtEl>
                                        <p:attrNameLst>
                                          <p:attrName>ppt_x</p:attrName>
                                        </p:attrNameLst>
                                      </p:cBhvr>
                                      <p:tavLst>
                                        <p:tav tm="0">
                                          <p:val>
                                            <p:strVal val="#ppt_x"/>
                                          </p:val>
                                        </p:tav>
                                        <p:tav tm="100000">
                                          <p:val>
                                            <p:strVal val="#ppt_x"/>
                                          </p:val>
                                        </p:tav>
                                      </p:tavLst>
                                    </p:anim>
                                    <p:anim calcmode="lin" valueType="num">
                                      <p:cBhvr>
                                        <p:cTn id="33" dur="1000" fill="hold"/>
                                        <p:tgtEl>
                                          <p:spTgt spid="6154">
                                            <p:graphicEl>
                                              <a:dgm id="{628F4281-8D2C-4B5B-B29D-28F46D7A500E}"/>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154">
                                            <p:graphicEl>
                                              <a:dgm id="{AFB02852-9E16-401A-B9D1-FBF986D7CCCD}"/>
                                            </p:graphicEl>
                                          </p:spTgt>
                                        </p:tgtEl>
                                        <p:attrNameLst>
                                          <p:attrName>style.visibility</p:attrName>
                                        </p:attrNameLst>
                                      </p:cBhvr>
                                      <p:to>
                                        <p:strVal val="visible"/>
                                      </p:to>
                                    </p:set>
                                    <p:animEffect transition="in" filter="fade">
                                      <p:cBhvr>
                                        <p:cTn id="38" dur="1000"/>
                                        <p:tgtEl>
                                          <p:spTgt spid="6154">
                                            <p:graphicEl>
                                              <a:dgm id="{AFB02852-9E16-401A-B9D1-FBF986D7CCCD}"/>
                                            </p:graphicEl>
                                          </p:spTgt>
                                        </p:tgtEl>
                                      </p:cBhvr>
                                    </p:animEffect>
                                    <p:anim calcmode="lin" valueType="num">
                                      <p:cBhvr>
                                        <p:cTn id="39" dur="1000" fill="hold"/>
                                        <p:tgtEl>
                                          <p:spTgt spid="6154">
                                            <p:graphicEl>
                                              <a:dgm id="{AFB02852-9E16-401A-B9D1-FBF986D7CCCD}"/>
                                            </p:graphicEl>
                                          </p:spTgt>
                                        </p:tgtEl>
                                        <p:attrNameLst>
                                          <p:attrName>ppt_x</p:attrName>
                                        </p:attrNameLst>
                                      </p:cBhvr>
                                      <p:tavLst>
                                        <p:tav tm="0">
                                          <p:val>
                                            <p:strVal val="#ppt_x"/>
                                          </p:val>
                                        </p:tav>
                                        <p:tav tm="100000">
                                          <p:val>
                                            <p:strVal val="#ppt_x"/>
                                          </p:val>
                                        </p:tav>
                                      </p:tavLst>
                                    </p:anim>
                                    <p:anim calcmode="lin" valueType="num">
                                      <p:cBhvr>
                                        <p:cTn id="40" dur="1000" fill="hold"/>
                                        <p:tgtEl>
                                          <p:spTgt spid="6154">
                                            <p:graphicEl>
                                              <a:dgm id="{AFB02852-9E16-401A-B9D1-FBF986D7CCCD}"/>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6154">
                                            <p:graphicEl>
                                              <a:dgm id="{9F0A1CCB-DA0E-4F26-B824-7C3D17D9332B}"/>
                                            </p:graphicEl>
                                          </p:spTgt>
                                        </p:tgtEl>
                                        <p:attrNameLst>
                                          <p:attrName>style.visibility</p:attrName>
                                        </p:attrNameLst>
                                      </p:cBhvr>
                                      <p:to>
                                        <p:strVal val="visible"/>
                                      </p:to>
                                    </p:set>
                                    <p:animEffect transition="in" filter="fade">
                                      <p:cBhvr>
                                        <p:cTn id="43" dur="1000"/>
                                        <p:tgtEl>
                                          <p:spTgt spid="6154">
                                            <p:graphicEl>
                                              <a:dgm id="{9F0A1CCB-DA0E-4F26-B824-7C3D17D9332B}"/>
                                            </p:graphicEl>
                                          </p:spTgt>
                                        </p:tgtEl>
                                      </p:cBhvr>
                                    </p:animEffect>
                                    <p:anim calcmode="lin" valueType="num">
                                      <p:cBhvr>
                                        <p:cTn id="44" dur="1000" fill="hold"/>
                                        <p:tgtEl>
                                          <p:spTgt spid="6154">
                                            <p:graphicEl>
                                              <a:dgm id="{9F0A1CCB-DA0E-4F26-B824-7C3D17D9332B}"/>
                                            </p:graphicEl>
                                          </p:spTgt>
                                        </p:tgtEl>
                                        <p:attrNameLst>
                                          <p:attrName>ppt_x</p:attrName>
                                        </p:attrNameLst>
                                      </p:cBhvr>
                                      <p:tavLst>
                                        <p:tav tm="0">
                                          <p:val>
                                            <p:strVal val="#ppt_x"/>
                                          </p:val>
                                        </p:tav>
                                        <p:tav tm="100000">
                                          <p:val>
                                            <p:strVal val="#ppt_x"/>
                                          </p:val>
                                        </p:tav>
                                      </p:tavLst>
                                    </p:anim>
                                    <p:anim calcmode="lin" valueType="num">
                                      <p:cBhvr>
                                        <p:cTn id="45" dur="1000" fill="hold"/>
                                        <p:tgtEl>
                                          <p:spTgt spid="6154">
                                            <p:graphicEl>
                                              <a:dgm id="{9F0A1CCB-DA0E-4F26-B824-7C3D17D9332B}"/>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6154">
                                            <p:graphicEl>
                                              <a:dgm id="{28F5F04B-E726-4379-90F0-8F09CAD14E7F}"/>
                                            </p:graphicEl>
                                          </p:spTgt>
                                        </p:tgtEl>
                                        <p:attrNameLst>
                                          <p:attrName>style.visibility</p:attrName>
                                        </p:attrNameLst>
                                      </p:cBhvr>
                                      <p:to>
                                        <p:strVal val="visible"/>
                                      </p:to>
                                    </p:set>
                                    <p:animEffect transition="in" filter="fade">
                                      <p:cBhvr>
                                        <p:cTn id="50" dur="1000"/>
                                        <p:tgtEl>
                                          <p:spTgt spid="6154">
                                            <p:graphicEl>
                                              <a:dgm id="{28F5F04B-E726-4379-90F0-8F09CAD14E7F}"/>
                                            </p:graphicEl>
                                          </p:spTgt>
                                        </p:tgtEl>
                                      </p:cBhvr>
                                    </p:animEffect>
                                    <p:anim calcmode="lin" valueType="num">
                                      <p:cBhvr>
                                        <p:cTn id="51" dur="1000" fill="hold"/>
                                        <p:tgtEl>
                                          <p:spTgt spid="6154">
                                            <p:graphicEl>
                                              <a:dgm id="{28F5F04B-E726-4379-90F0-8F09CAD14E7F}"/>
                                            </p:graphicEl>
                                          </p:spTgt>
                                        </p:tgtEl>
                                        <p:attrNameLst>
                                          <p:attrName>ppt_x</p:attrName>
                                        </p:attrNameLst>
                                      </p:cBhvr>
                                      <p:tavLst>
                                        <p:tav tm="0">
                                          <p:val>
                                            <p:strVal val="#ppt_x"/>
                                          </p:val>
                                        </p:tav>
                                        <p:tav tm="100000">
                                          <p:val>
                                            <p:strVal val="#ppt_x"/>
                                          </p:val>
                                        </p:tav>
                                      </p:tavLst>
                                    </p:anim>
                                    <p:anim calcmode="lin" valueType="num">
                                      <p:cBhvr>
                                        <p:cTn id="52" dur="1000" fill="hold"/>
                                        <p:tgtEl>
                                          <p:spTgt spid="6154">
                                            <p:graphicEl>
                                              <a:dgm id="{28F5F04B-E726-4379-90F0-8F09CAD14E7F}"/>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6154">
                                            <p:graphicEl>
                                              <a:dgm id="{C06B725D-99E9-4F63-B7DC-B9A795B32DF9}"/>
                                            </p:graphicEl>
                                          </p:spTgt>
                                        </p:tgtEl>
                                        <p:attrNameLst>
                                          <p:attrName>style.visibility</p:attrName>
                                        </p:attrNameLst>
                                      </p:cBhvr>
                                      <p:to>
                                        <p:strVal val="visible"/>
                                      </p:to>
                                    </p:set>
                                    <p:animEffect transition="in" filter="fade">
                                      <p:cBhvr>
                                        <p:cTn id="55" dur="1000"/>
                                        <p:tgtEl>
                                          <p:spTgt spid="6154">
                                            <p:graphicEl>
                                              <a:dgm id="{C06B725D-99E9-4F63-B7DC-B9A795B32DF9}"/>
                                            </p:graphicEl>
                                          </p:spTgt>
                                        </p:tgtEl>
                                      </p:cBhvr>
                                    </p:animEffect>
                                    <p:anim calcmode="lin" valueType="num">
                                      <p:cBhvr>
                                        <p:cTn id="56" dur="1000" fill="hold"/>
                                        <p:tgtEl>
                                          <p:spTgt spid="6154">
                                            <p:graphicEl>
                                              <a:dgm id="{C06B725D-99E9-4F63-B7DC-B9A795B32DF9}"/>
                                            </p:graphicEl>
                                          </p:spTgt>
                                        </p:tgtEl>
                                        <p:attrNameLst>
                                          <p:attrName>ppt_x</p:attrName>
                                        </p:attrNameLst>
                                      </p:cBhvr>
                                      <p:tavLst>
                                        <p:tav tm="0">
                                          <p:val>
                                            <p:strVal val="#ppt_x"/>
                                          </p:val>
                                        </p:tav>
                                        <p:tav tm="100000">
                                          <p:val>
                                            <p:strVal val="#ppt_x"/>
                                          </p:val>
                                        </p:tav>
                                      </p:tavLst>
                                    </p:anim>
                                    <p:anim calcmode="lin" valueType="num">
                                      <p:cBhvr>
                                        <p:cTn id="57" dur="1000" fill="hold"/>
                                        <p:tgtEl>
                                          <p:spTgt spid="6154">
                                            <p:graphicEl>
                                              <a:dgm id="{C06B725D-99E9-4F63-B7DC-B9A795B32DF9}"/>
                                            </p:graphic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6154">
                                            <p:graphicEl>
                                              <a:dgm id="{5995571C-4AB4-44B8-84B1-40D62093CA11}"/>
                                            </p:graphicEl>
                                          </p:spTgt>
                                        </p:tgtEl>
                                        <p:attrNameLst>
                                          <p:attrName>style.visibility</p:attrName>
                                        </p:attrNameLst>
                                      </p:cBhvr>
                                      <p:to>
                                        <p:strVal val="visible"/>
                                      </p:to>
                                    </p:set>
                                    <p:animEffect transition="in" filter="fade">
                                      <p:cBhvr>
                                        <p:cTn id="62" dur="1000"/>
                                        <p:tgtEl>
                                          <p:spTgt spid="6154">
                                            <p:graphicEl>
                                              <a:dgm id="{5995571C-4AB4-44B8-84B1-40D62093CA11}"/>
                                            </p:graphicEl>
                                          </p:spTgt>
                                        </p:tgtEl>
                                      </p:cBhvr>
                                    </p:animEffect>
                                    <p:anim calcmode="lin" valueType="num">
                                      <p:cBhvr>
                                        <p:cTn id="63" dur="1000" fill="hold"/>
                                        <p:tgtEl>
                                          <p:spTgt spid="6154">
                                            <p:graphicEl>
                                              <a:dgm id="{5995571C-4AB4-44B8-84B1-40D62093CA11}"/>
                                            </p:graphicEl>
                                          </p:spTgt>
                                        </p:tgtEl>
                                        <p:attrNameLst>
                                          <p:attrName>ppt_x</p:attrName>
                                        </p:attrNameLst>
                                      </p:cBhvr>
                                      <p:tavLst>
                                        <p:tav tm="0">
                                          <p:val>
                                            <p:strVal val="#ppt_x"/>
                                          </p:val>
                                        </p:tav>
                                        <p:tav tm="100000">
                                          <p:val>
                                            <p:strVal val="#ppt_x"/>
                                          </p:val>
                                        </p:tav>
                                      </p:tavLst>
                                    </p:anim>
                                    <p:anim calcmode="lin" valueType="num">
                                      <p:cBhvr>
                                        <p:cTn id="64" dur="1000" fill="hold"/>
                                        <p:tgtEl>
                                          <p:spTgt spid="6154">
                                            <p:graphicEl>
                                              <a:dgm id="{5995571C-4AB4-44B8-84B1-40D62093CA11}"/>
                                            </p:graphic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6154">
                                            <p:graphicEl>
                                              <a:dgm id="{4EE82D65-D712-4471-BDEB-2A2FA75F46BC}"/>
                                            </p:graphicEl>
                                          </p:spTgt>
                                        </p:tgtEl>
                                        <p:attrNameLst>
                                          <p:attrName>style.visibility</p:attrName>
                                        </p:attrNameLst>
                                      </p:cBhvr>
                                      <p:to>
                                        <p:strVal val="visible"/>
                                      </p:to>
                                    </p:set>
                                    <p:animEffect transition="in" filter="fade">
                                      <p:cBhvr>
                                        <p:cTn id="67" dur="1000"/>
                                        <p:tgtEl>
                                          <p:spTgt spid="6154">
                                            <p:graphicEl>
                                              <a:dgm id="{4EE82D65-D712-4471-BDEB-2A2FA75F46BC}"/>
                                            </p:graphicEl>
                                          </p:spTgt>
                                        </p:tgtEl>
                                      </p:cBhvr>
                                    </p:animEffect>
                                    <p:anim calcmode="lin" valueType="num">
                                      <p:cBhvr>
                                        <p:cTn id="68" dur="1000" fill="hold"/>
                                        <p:tgtEl>
                                          <p:spTgt spid="6154">
                                            <p:graphicEl>
                                              <a:dgm id="{4EE82D65-D712-4471-BDEB-2A2FA75F46BC}"/>
                                            </p:graphicEl>
                                          </p:spTgt>
                                        </p:tgtEl>
                                        <p:attrNameLst>
                                          <p:attrName>ppt_x</p:attrName>
                                        </p:attrNameLst>
                                      </p:cBhvr>
                                      <p:tavLst>
                                        <p:tav tm="0">
                                          <p:val>
                                            <p:strVal val="#ppt_x"/>
                                          </p:val>
                                        </p:tav>
                                        <p:tav tm="100000">
                                          <p:val>
                                            <p:strVal val="#ppt_x"/>
                                          </p:val>
                                        </p:tav>
                                      </p:tavLst>
                                    </p:anim>
                                    <p:anim calcmode="lin" valueType="num">
                                      <p:cBhvr>
                                        <p:cTn id="69" dur="1000" fill="hold"/>
                                        <p:tgtEl>
                                          <p:spTgt spid="6154">
                                            <p:graphicEl>
                                              <a:dgm id="{4EE82D65-D712-4471-BDEB-2A2FA75F46B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15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oosing The Best Rollator | Buying Guides | - NRS Healthcare Pro">
            <a:extLst>
              <a:ext uri="{FF2B5EF4-FFF2-40B4-BE49-F238E27FC236}">
                <a16:creationId xmlns:a16="http://schemas.microsoft.com/office/drawing/2014/main" id="{DF6497BF-AADA-04F0-FB7C-9C2AD2B74E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255" r="-2" b="-2"/>
          <a:stretch/>
        </p:blipFill>
        <p:spPr bwMode="auto">
          <a:xfrm>
            <a:off x="190846" y="237744"/>
            <a:ext cx="4040033" cy="6382512"/>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BE7270DF-375F-4ECC-989A-D033E481AE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F83E3F4D-B365-EC3E-E9C3-B5718F6D825E}"/>
              </a:ext>
            </a:extLst>
          </p:cNvPr>
          <p:cNvSpPr txBox="1"/>
          <p:nvPr/>
        </p:nvSpPr>
        <p:spPr>
          <a:xfrm>
            <a:off x="4371975" y="237744"/>
            <a:ext cx="7496175" cy="148666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0" i="0" u="none" strike="noStrike" dirty="0">
                <a:solidFill>
                  <a:schemeClr val="tx1">
                    <a:lumMod val="85000"/>
                    <a:lumOff val="15000"/>
                  </a:schemeClr>
                </a:solidFill>
                <a:latin typeface="+mj-lt"/>
              </a:rPr>
              <a:t>Gentry et al (2022</a:t>
            </a:r>
            <a:r>
              <a:rPr lang="en-US" sz="4800" b="0" i="0" u="none" strike="noStrike" dirty="0" smtClean="0">
                <a:solidFill>
                  <a:schemeClr val="tx1">
                    <a:lumMod val="85000"/>
                    <a:lumOff val="15000"/>
                  </a:schemeClr>
                </a:solidFill>
                <a:latin typeface="+mj-lt"/>
              </a:rPr>
              <a:t>)</a:t>
            </a:r>
            <a:endParaRPr lang="en-US" sz="4800" dirty="0">
              <a:solidFill>
                <a:schemeClr val="tx1">
                  <a:lumMod val="85000"/>
                  <a:lumOff val="15000"/>
                </a:schemeClr>
              </a:solidFill>
              <a:latin typeface="+mj-lt"/>
            </a:endParaRPr>
          </a:p>
        </p:txBody>
      </p:sp>
      <p:graphicFrame>
        <p:nvGraphicFramePr>
          <p:cNvPr id="2" name="Content Placeholder 6">
            <a:extLst>
              <a:ext uri="{FF2B5EF4-FFF2-40B4-BE49-F238E27FC236}">
                <a16:creationId xmlns:a16="http://schemas.microsoft.com/office/drawing/2014/main" id="{9305EA0F-298F-2D05-8709-9791B3C8C9C4}"/>
              </a:ext>
            </a:extLst>
          </p:cNvPr>
          <p:cNvGraphicFramePr>
            <a:graphicFrameLocks/>
          </p:cNvGraphicFramePr>
          <p:nvPr>
            <p:extLst>
              <p:ext uri="{D42A27DB-BD31-4B8C-83A1-F6EECF244321}">
                <p14:modId xmlns:p14="http://schemas.microsoft.com/office/powerpoint/2010/main" val="1838783470"/>
              </p:ext>
            </p:extLst>
          </p:nvPr>
        </p:nvGraphicFramePr>
        <p:xfrm>
          <a:off x="4289464" y="1571625"/>
          <a:ext cx="7578686" cy="5048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76397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E17C5CEC-F898-478D-A2D8-0A6861495047}"/>
                                            </p:graphicEl>
                                          </p:spTgt>
                                        </p:tgtEl>
                                        <p:attrNameLst>
                                          <p:attrName>style.visibility</p:attrName>
                                        </p:attrNameLst>
                                      </p:cBhvr>
                                      <p:to>
                                        <p:strVal val="visible"/>
                                      </p:to>
                                    </p:set>
                                    <p:animEffect transition="in" filter="fade">
                                      <p:cBhvr>
                                        <p:cTn id="7" dur="1000"/>
                                        <p:tgtEl>
                                          <p:spTgt spid="2">
                                            <p:graphicEl>
                                              <a:dgm id="{E17C5CEC-F898-478D-A2D8-0A6861495047}"/>
                                            </p:graphicEl>
                                          </p:spTgt>
                                        </p:tgtEl>
                                      </p:cBhvr>
                                    </p:animEffect>
                                    <p:anim calcmode="lin" valueType="num">
                                      <p:cBhvr>
                                        <p:cTn id="8" dur="1000" fill="hold"/>
                                        <p:tgtEl>
                                          <p:spTgt spid="2">
                                            <p:graphicEl>
                                              <a:dgm id="{E17C5CEC-F898-478D-A2D8-0A6861495047}"/>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E17C5CEC-F898-478D-A2D8-0A6861495047}"/>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0617300F-D4DB-4D5D-B321-2CCC8254149F}"/>
                                            </p:graphicEl>
                                          </p:spTgt>
                                        </p:tgtEl>
                                        <p:attrNameLst>
                                          <p:attrName>style.visibility</p:attrName>
                                        </p:attrNameLst>
                                      </p:cBhvr>
                                      <p:to>
                                        <p:strVal val="visible"/>
                                      </p:to>
                                    </p:set>
                                    <p:animEffect transition="in" filter="fade">
                                      <p:cBhvr>
                                        <p:cTn id="14" dur="1000"/>
                                        <p:tgtEl>
                                          <p:spTgt spid="2">
                                            <p:graphicEl>
                                              <a:dgm id="{0617300F-D4DB-4D5D-B321-2CCC8254149F}"/>
                                            </p:graphicEl>
                                          </p:spTgt>
                                        </p:tgtEl>
                                      </p:cBhvr>
                                    </p:animEffect>
                                    <p:anim calcmode="lin" valueType="num">
                                      <p:cBhvr>
                                        <p:cTn id="15" dur="1000" fill="hold"/>
                                        <p:tgtEl>
                                          <p:spTgt spid="2">
                                            <p:graphicEl>
                                              <a:dgm id="{0617300F-D4DB-4D5D-B321-2CCC8254149F}"/>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0617300F-D4DB-4D5D-B321-2CCC8254149F}"/>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2">
                                            <p:graphicEl>
                                              <a:dgm id="{23543802-F85C-44CF-9C73-2458EBB5B379}"/>
                                            </p:graphicEl>
                                          </p:spTgt>
                                        </p:tgtEl>
                                        <p:attrNameLst>
                                          <p:attrName>style.visibility</p:attrName>
                                        </p:attrNameLst>
                                      </p:cBhvr>
                                      <p:to>
                                        <p:strVal val="visible"/>
                                      </p:to>
                                    </p:set>
                                    <p:animEffect transition="in" filter="fade">
                                      <p:cBhvr>
                                        <p:cTn id="19" dur="1000"/>
                                        <p:tgtEl>
                                          <p:spTgt spid="2">
                                            <p:graphicEl>
                                              <a:dgm id="{23543802-F85C-44CF-9C73-2458EBB5B379}"/>
                                            </p:graphicEl>
                                          </p:spTgt>
                                        </p:tgtEl>
                                      </p:cBhvr>
                                    </p:animEffect>
                                    <p:anim calcmode="lin" valueType="num">
                                      <p:cBhvr>
                                        <p:cTn id="20" dur="1000" fill="hold"/>
                                        <p:tgtEl>
                                          <p:spTgt spid="2">
                                            <p:graphicEl>
                                              <a:dgm id="{23543802-F85C-44CF-9C73-2458EBB5B379}"/>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23543802-F85C-44CF-9C73-2458EBB5B379}"/>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graphicEl>
                                              <a:dgm id="{99A805E3-FC2A-43EB-AFBF-35AA76A6D2EE}"/>
                                            </p:graphicEl>
                                          </p:spTgt>
                                        </p:tgtEl>
                                        <p:attrNameLst>
                                          <p:attrName>style.visibility</p:attrName>
                                        </p:attrNameLst>
                                      </p:cBhvr>
                                      <p:to>
                                        <p:strVal val="visible"/>
                                      </p:to>
                                    </p:set>
                                    <p:animEffect transition="in" filter="fade">
                                      <p:cBhvr>
                                        <p:cTn id="26" dur="1000"/>
                                        <p:tgtEl>
                                          <p:spTgt spid="2">
                                            <p:graphicEl>
                                              <a:dgm id="{99A805E3-FC2A-43EB-AFBF-35AA76A6D2EE}"/>
                                            </p:graphicEl>
                                          </p:spTgt>
                                        </p:tgtEl>
                                      </p:cBhvr>
                                    </p:animEffect>
                                    <p:anim calcmode="lin" valueType="num">
                                      <p:cBhvr>
                                        <p:cTn id="27" dur="1000" fill="hold"/>
                                        <p:tgtEl>
                                          <p:spTgt spid="2">
                                            <p:graphicEl>
                                              <a:dgm id="{99A805E3-FC2A-43EB-AFBF-35AA76A6D2EE}"/>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99A805E3-FC2A-43EB-AFBF-35AA76A6D2EE}"/>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graphicEl>
                                              <a:dgm id="{628F4281-8D2C-4B5B-B29D-28F46D7A500E}"/>
                                            </p:graphicEl>
                                          </p:spTgt>
                                        </p:tgtEl>
                                        <p:attrNameLst>
                                          <p:attrName>style.visibility</p:attrName>
                                        </p:attrNameLst>
                                      </p:cBhvr>
                                      <p:to>
                                        <p:strVal val="visible"/>
                                      </p:to>
                                    </p:set>
                                    <p:animEffect transition="in" filter="fade">
                                      <p:cBhvr>
                                        <p:cTn id="31" dur="1000"/>
                                        <p:tgtEl>
                                          <p:spTgt spid="2">
                                            <p:graphicEl>
                                              <a:dgm id="{628F4281-8D2C-4B5B-B29D-28F46D7A500E}"/>
                                            </p:graphicEl>
                                          </p:spTgt>
                                        </p:tgtEl>
                                      </p:cBhvr>
                                    </p:animEffect>
                                    <p:anim calcmode="lin" valueType="num">
                                      <p:cBhvr>
                                        <p:cTn id="32" dur="1000" fill="hold"/>
                                        <p:tgtEl>
                                          <p:spTgt spid="2">
                                            <p:graphicEl>
                                              <a:dgm id="{628F4281-8D2C-4B5B-B29D-28F46D7A500E}"/>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628F4281-8D2C-4B5B-B29D-28F46D7A500E}"/>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
                                            <p:graphicEl>
                                              <a:dgm id="{AFB02852-9E16-401A-B9D1-FBF986D7CCCD}"/>
                                            </p:graphicEl>
                                          </p:spTgt>
                                        </p:tgtEl>
                                        <p:attrNameLst>
                                          <p:attrName>style.visibility</p:attrName>
                                        </p:attrNameLst>
                                      </p:cBhvr>
                                      <p:to>
                                        <p:strVal val="visible"/>
                                      </p:to>
                                    </p:set>
                                    <p:animEffect transition="in" filter="fade">
                                      <p:cBhvr>
                                        <p:cTn id="38" dur="1000"/>
                                        <p:tgtEl>
                                          <p:spTgt spid="2">
                                            <p:graphicEl>
                                              <a:dgm id="{AFB02852-9E16-401A-B9D1-FBF986D7CCCD}"/>
                                            </p:graphicEl>
                                          </p:spTgt>
                                        </p:tgtEl>
                                      </p:cBhvr>
                                    </p:animEffect>
                                    <p:anim calcmode="lin" valueType="num">
                                      <p:cBhvr>
                                        <p:cTn id="39" dur="1000" fill="hold"/>
                                        <p:tgtEl>
                                          <p:spTgt spid="2">
                                            <p:graphicEl>
                                              <a:dgm id="{AFB02852-9E16-401A-B9D1-FBF986D7CCCD}"/>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AFB02852-9E16-401A-B9D1-FBF986D7CCCD}"/>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graphicEl>
                                              <a:dgm id="{9F0A1CCB-DA0E-4F26-B824-7C3D17D9332B}"/>
                                            </p:graphicEl>
                                          </p:spTgt>
                                        </p:tgtEl>
                                        <p:attrNameLst>
                                          <p:attrName>style.visibility</p:attrName>
                                        </p:attrNameLst>
                                      </p:cBhvr>
                                      <p:to>
                                        <p:strVal val="visible"/>
                                      </p:to>
                                    </p:set>
                                    <p:animEffect transition="in" filter="fade">
                                      <p:cBhvr>
                                        <p:cTn id="43" dur="1000"/>
                                        <p:tgtEl>
                                          <p:spTgt spid="2">
                                            <p:graphicEl>
                                              <a:dgm id="{9F0A1CCB-DA0E-4F26-B824-7C3D17D9332B}"/>
                                            </p:graphicEl>
                                          </p:spTgt>
                                        </p:tgtEl>
                                      </p:cBhvr>
                                    </p:animEffect>
                                    <p:anim calcmode="lin" valueType="num">
                                      <p:cBhvr>
                                        <p:cTn id="44" dur="1000" fill="hold"/>
                                        <p:tgtEl>
                                          <p:spTgt spid="2">
                                            <p:graphicEl>
                                              <a:dgm id="{9F0A1CCB-DA0E-4F26-B824-7C3D17D9332B}"/>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9F0A1CCB-DA0E-4F26-B824-7C3D17D9332B}"/>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2">
                                            <p:graphicEl>
                                              <a:dgm id="{28F5F04B-E726-4379-90F0-8F09CAD14E7F}"/>
                                            </p:graphicEl>
                                          </p:spTgt>
                                        </p:tgtEl>
                                        <p:attrNameLst>
                                          <p:attrName>style.visibility</p:attrName>
                                        </p:attrNameLst>
                                      </p:cBhvr>
                                      <p:to>
                                        <p:strVal val="visible"/>
                                      </p:to>
                                    </p:set>
                                    <p:animEffect transition="in" filter="fade">
                                      <p:cBhvr>
                                        <p:cTn id="50" dur="1000"/>
                                        <p:tgtEl>
                                          <p:spTgt spid="2">
                                            <p:graphicEl>
                                              <a:dgm id="{28F5F04B-E726-4379-90F0-8F09CAD14E7F}"/>
                                            </p:graphicEl>
                                          </p:spTgt>
                                        </p:tgtEl>
                                      </p:cBhvr>
                                    </p:animEffect>
                                    <p:anim calcmode="lin" valueType="num">
                                      <p:cBhvr>
                                        <p:cTn id="51" dur="1000" fill="hold"/>
                                        <p:tgtEl>
                                          <p:spTgt spid="2">
                                            <p:graphicEl>
                                              <a:dgm id="{28F5F04B-E726-4379-90F0-8F09CAD14E7F}"/>
                                            </p:graphicEl>
                                          </p:spTgt>
                                        </p:tgtEl>
                                        <p:attrNameLst>
                                          <p:attrName>ppt_x</p:attrName>
                                        </p:attrNameLst>
                                      </p:cBhvr>
                                      <p:tavLst>
                                        <p:tav tm="0">
                                          <p:val>
                                            <p:strVal val="#ppt_x"/>
                                          </p:val>
                                        </p:tav>
                                        <p:tav tm="100000">
                                          <p:val>
                                            <p:strVal val="#ppt_x"/>
                                          </p:val>
                                        </p:tav>
                                      </p:tavLst>
                                    </p:anim>
                                    <p:anim calcmode="lin" valueType="num">
                                      <p:cBhvr>
                                        <p:cTn id="52" dur="1000" fill="hold"/>
                                        <p:tgtEl>
                                          <p:spTgt spid="2">
                                            <p:graphicEl>
                                              <a:dgm id="{28F5F04B-E726-4379-90F0-8F09CAD14E7F}"/>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
                                            <p:graphicEl>
                                              <a:dgm id="{C06B725D-99E9-4F63-B7DC-B9A795B32DF9}"/>
                                            </p:graphicEl>
                                          </p:spTgt>
                                        </p:tgtEl>
                                        <p:attrNameLst>
                                          <p:attrName>style.visibility</p:attrName>
                                        </p:attrNameLst>
                                      </p:cBhvr>
                                      <p:to>
                                        <p:strVal val="visible"/>
                                      </p:to>
                                    </p:set>
                                    <p:animEffect transition="in" filter="fade">
                                      <p:cBhvr>
                                        <p:cTn id="55" dur="1000"/>
                                        <p:tgtEl>
                                          <p:spTgt spid="2">
                                            <p:graphicEl>
                                              <a:dgm id="{C06B725D-99E9-4F63-B7DC-B9A795B32DF9}"/>
                                            </p:graphicEl>
                                          </p:spTgt>
                                        </p:tgtEl>
                                      </p:cBhvr>
                                    </p:animEffect>
                                    <p:anim calcmode="lin" valueType="num">
                                      <p:cBhvr>
                                        <p:cTn id="56" dur="1000" fill="hold"/>
                                        <p:tgtEl>
                                          <p:spTgt spid="2">
                                            <p:graphicEl>
                                              <a:dgm id="{C06B725D-99E9-4F63-B7DC-B9A795B32DF9}"/>
                                            </p:graphicEl>
                                          </p:spTgt>
                                        </p:tgtEl>
                                        <p:attrNameLst>
                                          <p:attrName>ppt_x</p:attrName>
                                        </p:attrNameLst>
                                      </p:cBhvr>
                                      <p:tavLst>
                                        <p:tav tm="0">
                                          <p:val>
                                            <p:strVal val="#ppt_x"/>
                                          </p:val>
                                        </p:tav>
                                        <p:tav tm="100000">
                                          <p:val>
                                            <p:strVal val="#ppt_x"/>
                                          </p:val>
                                        </p:tav>
                                      </p:tavLst>
                                    </p:anim>
                                    <p:anim calcmode="lin" valueType="num">
                                      <p:cBhvr>
                                        <p:cTn id="57" dur="1000" fill="hold"/>
                                        <p:tgtEl>
                                          <p:spTgt spid="2">
                                            <p:graphicEl>
                                              <a:dgm id="{C06B725D-99E9-4F63-B7DC-B9A795B32DF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Physical Therapy Equipment for Home - Move Better Physical Therapy">
            <a:extLst>
              <a:ext uri="{FF2B5EF4-FFF2-40B4-BE49-F238E27FC236}">
                <a16:creationId xmlns:a16="http://schemas.microsoft.com/office/drawing/2014/main" id="{FD91E311-B924-1884-4D2D-9085952832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033" r="34502"/>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891D1FF4-7F97-4936-9A4C-9FB71D8FB4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E598EF36-7776-97F3-E8B5-0760667F352F}"/>
              </a:ext>
            </a:extLst>
          </p:cNvPr>
          <p:cNvSpPr txBox="1"/>
          <p:nvPr/>
        </p:nvSpPr>
        <p:spPr>
          <a:xfrm>
            <a:off x="355191" y="213586"/>
            <a:ext cx="7482179" cy="1744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dirty="0" err="1">
                <a:solidFill>
                  <a:schemeClr val="tx1">
                    <a:lumMod val="85000"/>
                    <a:lumOff val="15000"/>
                  </a:schemeClr>
                </a:solidFill>
                <a:latin typeface="+mj-lt"/>
              </a:rPr>
              <a:t>Sarigiovannis</a:t>
            </a:r>
            <a:r>
              <a:rPr lang="en-US" sz="4800" dirty="0">
                <a:solidFill>
                  <a:schemeClr val="tx1">
                    <a:lumMod val="85000"/>
                    <a:lumOff val="15000"/>
                  </a:schemeClr>
                </a:solidFill>
                <a:latin typeface="+mj-lt"/>
              </a:rPr>
              <a:t> et al (2022)</a:t>
            </a:r>
          </a:p>
        </p:txBody>
      </p:sp>
      <p:sp>
        <p:nvSpPr>
          <p:cNvPr id="12" name="Rectangle: Rounded Corners 4">
            <a:extLst>
              <a:ext uri="{FF2B5EF4-FFF2-40B4-BE49-F238E27FC236}">
                <a16:creationId xmlns:a16="http://schemas.microsoft.com/office/drawing/2014/main" id="{D9022E69-4298-91F9-F0AD-D8BCE83E39B2}"/>
              </a:ext>
            </a:extLst>
          </p:cNvPr>
          <p:cNvSpPr txBox="1"/>
          <p:nvPr/>
        </p:nvSpPr>
        <p:spPr>
          <a:xfrm>
            <a:off x="4145232" y="2910634"/>
            <a:ext cx="2684665" cy="10367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endParaRPr lang="en-US" sz="4700" kern="1200" dirty="0"/>
          </a:p>
        </p:txBody>
      </p:sp>
      <p:graphicFrame>
        <p:nvGraphicFramePr>
          <p:cNvPr id="13" name="Content Placeholder 2">
            <a:extLst>
              <a:ext uri="{FF2B5EF4-FFF2-40B4-BE49-F238E27FC236}">
                <a16:creationId xmlns:a16="http://schemas.microsoft.com/office/drawing/2014/main" id="{669970B4-E6BC-5A80-4B2C-A602FC6A46CD}"/>
              </a:ext>
            </a:extLst>
          </p:cNvPr>
          <p:cNvGraphicFramePr>
            <a:graphicFrameLocks/>
          </p:cNvGraphicFramePr>
          <p:nvPr>
            <p:extLst>
              <p:ext uri="{D42A27DB-BD31-4B8C-83A1-F6EECF244321}">
                <p14:modId xmlns:p14="http://schemas.microsoft.com/office/powerpoint/2010/main" val="2042483162"/>
              </p:ext>
            </p:extLst>
          </p:nvPr>
        </p:nvGraphicFramePr>
        <p:xfrm>
          <a:off x="1585455" y="1516634"/>
          <a:ext cx="4957554" cy="50056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BB4C3C5A-5A00-DB4B-4329-D6D0BD951028}"/>
              </a:ext>
            </a:extLst>
          </p:cNvPr>
          <p:cNvSpPr txBox="1"/>
          <p:nvPr/>
        </p:nvSpPr>
        <p:spPr>
          <a:xfrm>
            <a:off x="1900280" y="1683598"/>
            <a:ext cx="3095153" cy="584775"/>
          </a:xfrm>
          <a:prstGeom prst="rect">
            <a:avLst/>
          </a:prstGeom>
          <a:noFill/>
        </p:spPr>
        <p:txBody>
          <a:bodyPr wrap="square" rtlCol="0">
            <a:spAutoFit/>
          </a:bodyPr>
          <a:lstStyle/>
          <a:p>
            <a:r>
              <a:rPr lang="en-GB" sz="1600" dirty="0"/>
              <a:t>How will this challenge develop me?</a:t>
            </a:r>
          </a:p>
        </p:txBody>
      </p:sp>
    </p:spTree>
    <p:extLst>
      <p:ext uri="{BB962C8B-B14F-4D97-AF65-F5344CB8AC3E}">
        <p14:creationId xmlns:p14="http://schemas.microsoft.com/office/powerpoint/2010/main" val="20378720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graphicEl>
                                              <a:dgm id="{DF1FDFEA-5335-4158-B9E6-4E18E4AB9F75}"/>
                                            </p:graphicEl>
                                          </p:spTgt>
                                        </p:tgtEl>
                                        <p:attrNameLst>
                                          <p:attrName>style.visibility</p:attrName>
                                        </p:attrNameLst>
                                      </p:cBhvr>
                                      <p:to>
                                        <p:strVal val="visible"/>
                                      </p:to>
                                    </p:set>
                                    <p:animEffect transition="in" filter="fade">
                                      <p:cBhvr>
                                        <p:cTn id="7" dur="1000"/>
                                        <p:tgtEl>
                                          <p:spTgt spid="13">
                                            <p:graphicEl>
                                              <a:dgm id="{DF1FDFEA-5335-4158-B9E6-4E18E4AB9F75}"/>
                                            </p:graphicEl>
                                          </p:spTgt>
                                        </p:tgtEl>
                                      </p:cBhvr>
                                    </p:animEffect>
                                    <p:anim calcmode="lin" valueType="num">
                                      <p:cBhvr>
                                        <p:cTn id="8" dur="1000" fill="hold"/>
                                        <p:tgtEl>
                                          <p:spTgt spid="13">
                                            <p:graphicEl>
                                              <a:dgm id="{DF1FDFEA-5335-4158-B9E6-4E18E4AB9F75}"/>
                                            </p:graphicEl>
                                          </p:spTgt>
                                        </p:tgtEl>
                                        <p:attrNameLst>
                                          <p:attrName>ppt_x</p:attrName>
                                        </p:attrNameLst>
                                      </p:cBhvr>
                                      <p:tavLst>
                                        <p:tav tm="0">
                                          <p:val>
                                            <p:strVal val="#ppt_x"/>
                                          </p:val>
                                        </p:tav>
                                        <p:tav tm="100000">
                                          <p:val>
                                            <p:strVal val="#ppt_x"/>
                                          </p:val>
                                        </p:tav>
                                      </p:tavLst>
                                    </p:anim>
                                    <p:anim calcmode="lin" valueType="num">
                                      <p:cBhvr>
                                        <p:cTn id="9" dur="1000" fill="hold"/>
                                        <p:tgtEl>
                                          <p:spTgt spid="13">
                                            <p:graphicEl>
                                              <a:dgm id="{DF1FDFEA-5335-4158-B9E6-4E18E4AB9F75}"/>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
                                            <p:graphicEl>
                                              <a:dgm id="{21C06A1F-7F71-41C5-8BD3-F89B75B99D4E}"/>
                                            </p:graphicEl>
                                          </p:spTgt>
                                        </p:tgtEl>
                                        <p:attrNameLst>
                                          <p:attrName>style.visibility</p:attrName>
                                        </p:attrNameLst>
                                      </p:cBhvr>
                                      <p:to>
                                        <p:strVal val="visible"/>
                                      </p:to>
                                    </p:set>
                                    <p:animEffect transition="in" filter="fade">
                                      <p:cBhvr>
                                        <p:cTn id="14" dur="1000"/>
                                        <p:tgtEl>
                                          <p:spTgt spid="13">
                                            <p:graphicEl>
                                              <a:dgm id="{21C06A1F-7F71-41C5-8BD3-F89B75B99D4E}"/>
                                            </p:graphicEl>
                                          </p:spTgt>
                                        </p:tgtEl>
                                      </p:cBhvr>
                                    </p:animEffect>
                                    <p:anim calcmode="lin" valueType="num">
                                      <p:cBhvr>
                                        <p:cTn id="15" dur="1000" fill="hold"/>
                                        <p:tgtEl>
                                          <p:spTgt spid="13">
                                            <p:graphicEl>
                                              <a:dgm id="{21C06A1F-7F71-41C5-8BD3-F89B75B99D4E}"/>
                                            </p:graphicEl>
                                          </p:spTgt>
                                        </p:tgtEl>
                                        <p:attrNameLst>
                                          <p:attrName>ppt_x</p:attrName>
                                        </p:attrNameLst>
                                      </p:cBhvr>
                                      <p:tavLst>
                                        <p:tav tm="0">
                                          <p:val>
                                            <p:strVal val="#ppt_x"/>
                                          </p:val>
                                        </p:tav>
                                        <p:tav tm="100000">
                                          <p:val>
                                            <p:strVal val="#ppt_x"/>
                                          </p:val>
                                        </p:tav>
                                      </p:tavLst>
                                    </p:anim>
                                    <p:anim calcmode="lin" valueType="num">
                                      <p:cBhvr>
                                        <p:cTn id="16" dur="1000" fill="hold"/>
                                        <p:tgtEl>
                                          <p:spTgt spid="13">
                                            <p:graphicEl>
                                              <a:dgm id="{21C06A1F-7F71-41C5-8BD3-F89B75B99D4E}"/>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3">
                                            <p:graphicEl>
                                              <a:dgm id="{93FBA88C-1CB4-42E6-94C6-72E13CACB4CE}"/>
                                            </p:graphicEl>
                                          </p:spTgt>
                                        </p:tgtEl>
                                        <p:attrNameLst>
                                          <p:attrName>style.visibility</p:attrName>
                                        </p:attrNameLst>
                                      </p:cBhvr>
                                      <p:to>
                                        <p:strVal val="visible"/>
                                      </p:to>
                                    </p:set>
                                    <p:animEffect transition="in" filter="fade">
                                      <p:cBhvr>
                                        <p:cTn id="19" dur="1000"/>
                                        <p:tgtEl>
                                          <p:spTgt spid="13">
                                            <p:graphicEl>
                                              <a:dgm id="{93FBA88C-1CB4-42E6-94C6-72E13CACB4CE}"/>
                                            </p:graphicEl>
                                          </p:spTgt>
                                        </p:tgtEl>
                                      </p:cBhvr>
                                    </p:animEffect>
                                    <p:anim calcmode="lin" valueType="num">
                                      <p:cBhvr>
                                        <p:cTn id="20" dur="1000" fill="hold"/>
                                        <p:tgtEl>
                                          <p:spTgt spid="13">
                                            <p:graphicEl>
                                              <a:dgm id="{93FBA88C-1CB4-42E6-94C6-72E13CACB4CE}"/>
                                            </p:graphicEl>
                                          </p:spTgt>
                                        </p:tgtEl>
                                        <p:attrNameLst>
                                          <p:attrName>ppt_x</p:attrName>
                                        </p:attrNameLst>
                                      </p:cBhvr>
                                      <p:tavLst>
                                        <p:tav tm="0">
                                          <p:val>
                                            <p:strVal val="#ppt_x"/>
                                          </p:val>
                                        </p:tav>
                                        <p:tav tm="100000">
                                          <p:val>
                                            <p:strVal val="#ppt_x"/>
                                          </p:val>
                                        </p:tav>
                                      </p:tavLst>
                                    </p:anim>
                                    <p:anim calcmode="lin" valueType="num">
                                      <p:cBhvr>
                                        <p:cTn id="21" dur="1000" fill="hold"/>
                                        <p:tgtEl>
                                          <p:spTgt spid="13">
                                            <p:graphicEl>
                                              <a:dgm id="{93FBA88C-1CB4-42E6-94C6-72E13CACB4CE}"/>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graphicEl>
                                              <a:dgm id="{3EAB92A6-C45B-4007-BCB0-C0D3E83BD10C}"/>
                                            </p:graphicEl>
                                          </p:spTgt>
                                        </p:tgtEl>
                                        <p:attrNameLst>
                                          <p:attrName>style.visibility</p:attrName>
                                        </p:attrNameLst>
                                      </p:cBhvr>
                                      <p:to>
                                        <p:strVal val="visible"/>
                                      </p:to>
                                    </p:set>
                                    <p:animEffect transition="in" filter="fade">
                                      <p:cBhvr>
                                        <p:cTn id="26" dur="1000"/>
                                        <p:tgtEl>
                                          <p:spTgt spid="13">
                                            <p:graphicEl>
                                              <a:dgm id="{3EAB92A6-C45B-4007-BCB0-C0D3E83BD10C}"/>
                                            </p:graphicEl>
                                          </p:spTgt>
                                        </p:tgtEl>
                                      </p:cBhvr>
                                    </p:animEffect>
                                    <p:anim calcmode="lin" valueType="num">
                                      <p:cBhvr>
                                        <p:cTn id="27" dur="1000" fill="hold"/>
                                        <p:tgtEl>
                                          <p:spTgt spid="13">
                                            <p:graphicEl>
                                              <a:dgm id="{3EAB92A6-C45B-4007-BCB0-C0D3E83BD10C}"/>
                                            </p:graphicEl>
                                          </p:spTgt>
                                        </p:tgtEl>
                                        <p:attrNameLst>
                                          <p:attrName>ppt_x</p:attrName>
                                        </p:attrNameLst>
                                      </p:cBhvr>
                                      <p:tavLst>
                                        <p:tav tm="0">
                                          <p:val>
                                            <p:strVal val="#ppt_x"/>
                                          </p:val>
                                        </p:tav>
                                        <p:tav tm="100000">
                                          <p:val>
                                            <p:strVal val="#ppt_x"/>
                                          </p:val>
                                        </p:tav>
                                      </p:tavLst>
                                    </p:anim>
                                    <p:anim calcmode="lin" valueType="num">
                                      <p:cBhvr>
                                        <p:cTn id="28" dur="1000" fill="hold"/>
                                        <p:tgtEl>
                                          <p:spTgt spid="13">
                                            <p:graphicEl>
                                              <a:dgm id="{3EAB92A6-C45B-4007-BCB0-C0D3E83BD10C}"/>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3">
                                            <p:graphicEl>
                                              <a:dgm id="{68AB8AEE-EB71-4EBF-BB8E-C5A6FE89D3B3}"/>
                                            </p:graphicEl>
                                          </p:spTgt>
                                        </p:tgtEl>
                                        <p:attrNameLst>
                                          <p:attrName>style.visibility</p:attrName>
                                        </p:attrNameLst>
                                      </p:cBhvr>
                                      <p:to>
                                        <p:strVal val="visible"/>
                                      </p:to>
                                    </p:set>
                                    <p:animEffect transition="in" filter="fade">
                                      <p:cBhvr>
                                        <p:cTn id="31" dur="1000"/>
                                        <p:tgtEl>
                                          <p:spTgt spid="13">
                                            <p:graphicEl>
                                              <a:dgm id="{68AB8AEE-EB71-4EBF-BB8E-C5A6FE89D3B3}"/>
                                            </p:graphicEl>
                                          </p:spTgt>
                                        </p:tgtEl>
                                      </p:cBhvr>
                                    </p:animEffect>
                                    <p:anim calcmode="lin" valueType="num">
                                      <p:cBhvr>
                                        <p:cTn id="32" dur="1000" fill="hold"/>
                                        <p:tgtEl>
                                          <p:spTgt spid="13">
                                            <p:graphicEl>
                                              <a:dgm id="{68AB8AEE-EB71-4EBF-BB8E-C5A6FE89D3B3}"/>
                                            </p:graphicEl>
                                          </p:spTgt>
                                        </p:tgtEl>
                                        <p:attrNameLst>
                                          <p:attrName>ppt_x</p:attrName>
                                        </p:attrNameLst>
                                      </p:cBhvr>
                                      <p:tavLst>
                                        <p:tav tm="0">
                                          <p:val>
                                            <p:strVal val="#ppt_x"/>
                                          </p:val>
                                        </p:tav>
                                        <p:tav tm="100000">
                                          <p:val>
                                            <p:strVal val="#ppt_x"/>
                                          </p:val>
                                        </p:tav>
                                      </p:tavLst>
                                    </p:anim>
                                    <p:anim calcmode="lin" valueType="num">
                                      <p:cBhvr>
                                        <p:cTn id="33" dur="1000" fill="hold"/>
                                        <p:tgtEl>
                                          <p:spTgt spid="13">
                                            <p:graphicEl>
                                              <a:dgm id="{68AB8AEE-EB71-4EBF-BB8E-C5A6FE89D3B3}"/>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3">
                                            <p:graphicEl>
                                              <a:dgm id="{0E511DA0-326A-4A69-B34A-C4F69257212C}"/>
                                            </p:graphicEl>
                                          </p:spTgt>
                                        </p:tgtEl>
                                        <p:attrNameLst>
                                          <p:attrName>style.visibility</p:attrName>
                                        </p:attrNameLst>
                                      </p:cBhvr>
                                      <p:to>
                                        <p:strVal val="visible"/>
                                      </p:to>
                                    </p:set>
                                    <p:animEffect transition="in" filter="fade">
                                      <p:cBhvr>
                                        <p:cTn id="38" dur="1000"/>
                                        <p:tgtEl>
                                          <p:spTgt spid="13">
                                            <p:graphicEl>
                                              <a:dgm id="{0E511DA0-326A-4A69-B34A-C4F69257212C}"/>
                                            </p:graphicEl>
                                          </p:spTgt>
                                        </p:tgtEl>
                                      </p:cBhvr>
                                    </p:animEffect>
                                    <p:anim calcmode="lin" valueType="num">
                                      <p:cBhvr>
                                        <p:cTn id="39" dur="1000" fill="hold"/>
                                        <p:tgtEl>
                                          <p:spTgt spid="13">
                                            <p:graphicEl>
                                              <a:dgm id="{0E511DA0-326A-4A69-B34A-C4F69257212C}"/>
                                            </p:graphicEl>
                                          </p:spTgt>
                                        </p:tgtEl>
                                        <p:attrNameLst>
                                          <p:attrName>ppt_x</p:attrName>
                                        </p:attrNameLst>
                                      </p:cBhvr>
                                      <p:tavLst>
                                        <p:tav tm="0">
                                          <p:val>
                                            <p:strVal val="#ppt_x"/>
                                          </p:val>
                                        </p:tav>
                                        <p:tav tm="100000">
                                          <p:val>
                                            <p:strVal val="#ppt_x"/>
                                          </p:val>
                                        </p:tav>
                                      </p:tavLst>
                                    </p:anim>
                                    <p:anim calcmode="lin" valueType="num">
                                      <p:cBhvr>
                                        <p:cTn id="40" dur="1000" fill="hold"/>
                                        <p:tgtEl>
                                          <p:spTgt spid="13">
                                            <p:graphicEl>
                                              <a:dgm id="{0E511DA0-326A-4A69-B34A-C4F69257212C}"/>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3">
                                            <p:graphicEl>
                                              <a:dgm id="{993FB028-879A-493E-97E5-E8BAEB2B275B}"/>
                                            </p:graphicEl>
                                          </p:spTgt>
                                        </p:tgtEl>
                                        <p:attrNameLst>
                                          <p:attrName>style.visibility</p:attrName>
                                        </p:attrNameLst>
                                      </p:cBhvr>
                                      <p:to>
                                        <p:strVal val="visible"/>
                                      </p:to>
                                    </p:set>
                                    <p:animEffect transition="in" filter="fade">
                                      <p:cBhvr>
                                        <p:cTn id="43" dur="1000"/>
                                        <p:tgtEl>
                                          <p:spTgt spid="13">
                                            <p:graphicEl>
                                              <a:dgm id="{993FB028-879A-493E-97E5-E8BAEB2B275B}"/>
                                            </p:graphicEl>
                                          </p:spTgt>
                                        </p:tgtEl>
                                      </p:cBhvr>
                                    </p:animEffect>
                                    <p:anim calcmode="lin" valueType="num">
                                      <p:cBhvr>
                                        <p:cTn id="44" dur="1000" fill="hold"/>
                                        <p:tgtEl>
                                          <p:spTgt spid="13">
                                            <p:graphicEl>
                                              <a:dgm id="{993FB028-879A-493E-97E5-E8BAEB2B275B}"/>
                                            </p:graphicEl>
                                          </p:spTgt>
                                        </p:tgtEl>
                                        <p:attrNameLst>
                                          <p:attrName>ppt_x</p:attrName>
                                        </p:attrNameLst>
                                      </p:cBhvr>
                                      <p:tavLst>
                                        <p:tav tm="0">
                                          <p:val>
                                            <p:strVal val="#ppt_x"/>
                                          </p:val>
                                        </p:tav>
                                        <p:tav tm="100000">
                                          <p:val>
                                            <p:strVal val="#ppt_x"/>
                                          </p:val>
                                        </p:tav>
                                      </p:tavLst>
                                    </p:anim>
                                    <p:anim calcmode="lin" valueType="num">
                                      <p:cBhvr>
                                        <p:cTn id="45" dur="1000" fill="hold"/>
                                        <p:tgtEl>
                                          <p:spTgt spid="13">
                                            <p:graphicEl>
                                              <a:dgm id="{993FB028-879A-493E-97E5-E8BAEB2B275B}"/>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192707B-B929-41A7-9B41-E959A1C689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music sheets folded to form a heart shape">
            <a:extLst>
              <a:ext uri="{FF2B5EF4-FFF2-40B4-BE49-F238E27FC236}">
                <a16:creationId xmlns:a16="http://schemas.microsoft.com/office/drawing/2014/main" id="{62E3CA7E-C0E4-458C-8390-2C3284BF9921}"/>
              </a:ext>
            </a:extLst>
          </p:cNvPr>
          <p:cNvPicPr>
            <a:picLocks noChangeAspect="1"/>
          </p:cNvPicPr>
          <p:nvPr/>
        </p:nvPicPr>
        <p:blipFill>
          <a:blip r:embed="rId2">
            <a:alphaModFix amt="35000"/>
          </a:blip>
          <a:srcRect t="14933" b="797"/>
          <a:stretch/>
        </p:blipFill>
        <p:spPr>
          <a:xfrm>
            <a:off x="20" y="10"/>
            <a:ext cx="12191980" cy="6857990"/>
          </a:xfrm>
          <a:prstGeom prst="rect">
            <a:avLst/>
          </a:prstGeom>
        </p:spPr>
      </p:pic>
      <p:sp>
        <p:nvSpPr>
          <p:cNvPr id="2" name="Title 1">
            <a:extLst>
              <a:ext uri="{FF2B5EF4-FFF2-40B4-BE49-F238E27FC236}">
                <a16:creationId xmlns:a16="http://schemas.microsoft.com/office/drawing/2014/main" id="{38614F99-376D-A997-E6C6-CC275C2214EC}"/>
              </a:ext>
            </a:extLst>
          </p:cNvPr>
          <p:cNvSpPr>
            <a:spLocks noGrp="1"/>
          </p:cNvSpPr>
          <p:nvPr>
            <p:ph type="title"/>
          </p:nvPr>
        </p:nvSpPr>
        <p:spPr>
          <a:xfrm>
            <a:off x="234696" y="317474"/>
            <a:ext cx="10058400" cy="779806"/>
          </a:xfrm>
        </p:spPr>
        <p:txBody>
          <a:bodyPr>
            <a:normAutofit/>
          </a:bodyPr>
          <a:lstStyle/>
          <a:p>
            <a:r>
              <a:rPr lang="en-GB" u="sng" dirty="0">
                <a:solidFill>
                  <a:schemeClr val="tx1"/>
                </a:solidFill>
              </a:rPr>
              <a:t>Reference list </a:t>
            </a:r>
          </a:p>
        </p:txBody>
      </p:sp>
      <p:sp>
        <p:nvSpPr>
          <p:cNvPr id="3" name="Content Placeholder 2">
            <a:extLst>
              <a:ext uri="{FF2B5EF4-FFF2-40B4-BE49-F238E27FC236}">
                <a16:creationId xmlns:a16="http://schemas.microsoft.com/office/drawing/2014/main" id="{EB305D8E-FC4C-B4BB-23E6-9823F7871B1D}"/>
              </a:ext>
            </a:extLst>
          </p:cNvPr>
          <p:cNvSpPr>
            <a:spLocks noGrp="1"/>
          </p:cNvSpPr>
          <p:nvPr>
            <p:ph idx="1"/>
          </p:nvPr>
        </p:nvSpPr>
        <p:spPr>
          <a:xfrm>
            <a:off x="1066800" y="1177010"/>
            <a:ext cx="10058400" cy="5363516"/>
          </a:xfrm>
          <a:solidFill>
            <a:schemeClr val="tx1"/>
          </a:solidFill>
        </p:spPr>
        <p:txBody>
          <a:bodyPr>
            <a:normAutofit/>
          </a:bodyPr>
          <a:lstStyle/>
          <a:p>
            <a:pPr marL="0" indent="0">
              <a:lnSpc>
                <a:spcPct val="90000"/>
              </a:lnSpc>
              <a:buNone/>
            </a:pPr>
            <a:endParaRPr lang="en-GB" sz="1100" dirty="0">
              <a:solidFill>
                <a:schemeClr val="bg1"/>
              </a:solidFill>
            </a:endParaRPr>
          </a:p>
          <a:p>
            <a:pPr>
              <a:lnSpc>
                <a:spcPct val="90000"/>
              </a:lnSpc>
            </a:pPr>
            <a:r>
              <a:rPr lang="en-GB" sz="1500" dirty="0">
                <a:solidFill>
                  <a:schemeClr val="bg1"/>
                </a:solidFill>
              </a:rPr>
              <a:t>Gentry, B., Harris, S., Hayden, C. and Keener, A. (2022). Simulated Academic Setting. International Journal of Health Sciences Education, [online] 9(1), p.9. </a:t>
            </a:r>
            <a:r>
              <a:rPr lang="en-GB" sz="1500" dirty="0" err="1">
                <a:solidFill>
                  <a:schemeClr val="bg1"/>
                </a:solidFill>
              </a:rPr>
              <a:t>doi:https</a:t>
            </a:r>
            <a:r>
              <a:rPr lang="en-GB" sz="1500" dirty="0">
                <a:solidFill>
                  <a:schemeClr val="bg1"/>
                </a:solidFill>
              </a:rPr>
              <a:t>://doi.org/10.59942/2325-9981.1132.</a:t>
            </a:r>
          </a:p>
          <a:p>
            <a:pPr>
              <a:lnSpc>
                <a:spcPct val="90000"/>
              </a:lnSpc>
            </a:pPr>
            <a:endParaRPr lang="en-GB" sz="1500" dirty="0">
              <a:solidFill>
                <a:schemeClr val="bg1"/>
              </a:solidFill>
            </a:endParaRPr>
          </a:p>
          <a:p>
            <a:pPr>
              <a:lnSpc>
                <a:spcPct val="90000"/>
              </a:lnSpc>
            </a:pPr>
            <a:r>
              <a:rPr lang="en-GB" sz="1500" dirty="0">
                <a:solidFill>
                  <a:schemeClr val="bg1"/>
                </a:solidFill>
              </a:rPr>
              <a:t>Kumar (2010). Allied health assistants and what they do: A systematic review of the literature. Journal of Multidisciplinary Healthcare, p.143. </a:t>
            </a:r>
            <a:r>
              <a:rPr lang="en-GB" sz="1500" dirty="0" err="1">
                <a:solidFill>
                  <a:schemeClr val="bg1"/>
                </a:solidFill>
              </a:rPr>
              <a:t>doi:https</a:t>
            </a:r>
            <a:r>
              <a:rPr lang="en-GB" sz="1500" dirty="0">
                <a:solidFill>
                  <a:schemeClr val="bg1"/>
                </a:solidFill>
              </a:rPr>
              <a:t>://doi.org/10.2147/jmdh.s12106.</a:t>
            </a:r>
          </a:p>
          <a:p>
            <a:pPr>
              <a:lnSpc>
                <a:spcPct val="90000"/>
              </a:lnSpc>
            </a:pPr>
            <a:endParaRPr lang="en-GB" sz="1500" dirty="0">
              <a:solidFill>
                <a:schemeClr val="bg1"/>
              </a:solidFill>
            </a:endParaRPr>
          </a:p>
          <a:p>
            <a:pPr>
              <a:lnSpc>
                <a:spcPct val="90000"/>
              </a:lnSpc>
            </a:pPr>
            <a:r>
              <a:rPr lang="en-GB" sz="1500" dirty="0">
                <a:solidFill>
                  <a:schemeClr val="bg1"/>
                </a:solidFill>
              </a:rPr>
              <a:t>Rushton, A., Bauer, J., Young, A., Keller, H. and Bell, J. (2022). Barriers and Enablers to Delegating Malnutrition Care Activities to Dietitian Assistants. Nutrients, 14(5), p.1037. </a:t>
            </a:r>
            <a:r>
              <a:rPr lang="en-GB" sz="1500" dirty="0" err="1">
                <a:solidFill>
                  <a:schemeClr val="bg1"/>
                </a:solidFill>
              </a:rPr>
              <a:t>doi:https</a:t>
            </a:r>
            <a:r>
              <a:rPr lang="en-GB" sz="1500" dirty="0">
                <a:solidFill>
                  <a:schemeClr val="bg1"/>
                </a:solidFill>
              </a:rPr>
              <a:t>://doi.org/10.3390/nu14051037.</a:t>
            </a:r>
          </a:p>
          <a:p>
            <a:pPr>
              <a:lnSpc>
                <a:spcPct val="90000"/>
              </a:lnSpc>
            </a:pPr>
            <a:endParaRPr lang="en-GB" sz="1500" dirty="0">
              <a:solidFill>
                <a:schemeClr val="bg1"/>
              </a:solidFill>
            </a:endParaRPr>
          </a:p>
          <a:p>
            <a:pPr>
              <a:lnSpc>
                <a:spcPct val="90000"/>
              </a:lnSpc>
            </a:pPr>
            <a:r>
              <a:rPr lang="en-GB" sz="1500" dirty="0" err="1">
                <a:solidFill>
                  <a:schemeClr val="bg1"/>
                </a:solidFill>
              </a:rPr>
              <a:t>Sarigiovannis</a:t>
            </a:r>
            <a:r>
              <a:rPr lang="en-GB" sz="1500" dirty="0">
                <a:solidFill>
                  <a:schemeClr val="bg1"/>
                </a:solidFill>
              </a:rPr>
              <a:t>, P., Foster, N.E., Jowett, S. and Saunders, B. (2022). Delegation of workload from musculoskeletal physiotherapists to physiotherapy assistants/support workers: A UK online survey. Musculoskeletal Science and Practice, [online] 62(62), p.102631. </a:t>
            </a:r>
            <a:r>
              <a:rPr lang="en-GB" sz="1500" dirty="0" err="1">
                <a:solidFill>
                  <a:schemeClr val="bg1"/>
                </a:solidFill>
              </a:rPr>
              <a:t>doi:https</a:t>
            </a:r>
            <a:r>
              <a:rPr lang="en-GB" sz="1500" dirty="0">
                <a:solidFill>
                  <a:schemeClr val="bg1"/>
                </a:solidFill>
              </a:rPr>
              <a:t>://doi.org/10.1016/j.msksp.2022.102631.</a:t>
            </a:r>
          </a:p>
          <a:p>
            <a:pPr>
              <a:lnSpc>
                <a:spcPct val="90000"/>
              </a:lnSpc>
            </a:pPr>
            <a:endParaRPr lang="en-GB" sz="1500" dirty="0">
              <a:solidFill>
                <a:schemeClr val="bg1"/>
              </a:solidFill>
            </a:endParaRPr>
          </a:p>
          <a:p>
            <a:pPr>
              <a:lnSpc>
                <a:spcPct val="90000"/>
              </a:lnSpc>
            </a:pPr>
            <a:r>
              <a:rPr lang="en-GB" sz="1500" dirty="0" err="1">
                <a:solidFill>
                  <a:schemeClr val="bg1"/>
                </a:solidFill>
              </a:rPr>
              <a:t>Sarigiovannis</a:t>
            </a:r>
            <a:r>
              <a:rPr lang="en-GB" sz="1500" dirty="0">
                <a:solidFill>
                  <a:schemeClr val="bg1"/>
                </a:solidFill>
              </a:rPr>
              <a:t>, P., </a:t>
            </a:r>
            <a:r>
              <a:rPr lang="en-GB" sz="1500" dirty="0" err="1">
                <a:solidFill>
                  <a:schemeClr val="bg1"/>
                </a:solidFill>
              </a:rPr>
              <a:t>Loría-Rebolledo</a:t>
            </a:r>
            <a:r>
              <a:rPr lang="en-GB" sz="1500" dirty="0">
                <a:solidFill>
                  <a:schemeClr val="bg1"/>
                </a:solidFill>
              </a:rPr>
              <a:t>, L.E., Foster, N.E., Jowett, S. and Saunders, B. (2024). Musculoskeletal patients’ preferences for care from physiotherapists or support workers: a discrete choice experiment. BMC Health Services Research, [online] 24(1). </a:t>
            </a:r>
            <a:r>
              <a:rPr lang="en-GB" sz="1500" dirty="0" err="1">
                <a:solidFill>
                  <a:schemeClr val="bg1"/>
                </a:solidFill>
              </a:rPr>
              <a:t>doi:https</a:t>
            </a:r>
            <a:r>
              <a:rPr lang="en-GB" sz="1500" dirty="0">
                <a:solidFill>
                  <a:schemeClr val="bg1"/>
                </a:solidFill>
              </a:rPr>
              <a:t>://doi.org/10.1186/s12913-024-11585-w.</a:t>
            </a:r>
          </a:p>
          <a:p>
            <a:pPr>
              <a:lnSpc>
                <a:spcPct val="90000"/>
              </a:lnSpc>
            </a:pPr>
            <a:endParaRPr lang="en-GB" sz="1100" dirty="0"/>
          </a:p>
        </p:txBody>
      </p:sp>
      <p:sp>
        <p:nvSpPr>
          <p:cNvPr id="12" name="Rectangle 11">
            <a:extLst>
              <a:ext uri="{FF2B5EF4-FFF2-40B4-BE49-F238E27FC236}">
                <a16:creationId xmlns:a16="http://schemas.microsoft.com/office/drawing/2014/main" id="{8FB4235C-4505-46C7-AD8F-8769A1972F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25800332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89A38509AB74C459A59FEED456D282D" ma:contentTypeVersion="14" ma:contentTypeDescription="Create a new document." ma:contentTypeScope="" ma:versionID="542534c2ffcb093ba410bf76cd771324">
  <xsd:schema xmlns:xsd="http://www.w3.org/2001/XMLSchema" xmlns:xs="http://www.w3.org/2001/XMLSchema" xmlns:p="http://schemas.microsoft.com/office/2006/metadata/properties" xmlns:ns3="1d0bafc6-86fe-4c88-8f3c-e0496537464d" xmlns:ns4="71e02f92-f1f1-4089-9b78-0fe9c0d669ad" targetNamespace="http://schemas.microsoft.com/office/2006/metadata/properties" ma:root="true" ma:fieldsID="91494b2e48d5cd7d59c07678ffba8787" ns3:_="" ns4:_="">
    <xsd:import namespace="1d0bafc6-86fe-4c88-8f3c-e0496537464d"/>
    <xsd:import namespace="71e02f92-f1f1-4089-9b78-0fe9c0d669a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ServiceGenerationTime" minOccurs="0"/>
                <xsd:element ref="ns3:MediaServiceEventHashCode" minOccurs="0"/>
                <xsd:element ref="ns3:MediaServiceOCR" minOccurs="0"/>
                <xsd:element ref="ns3:MediaServiceSystemTags"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0bafc6-86fe-4c88-8f3c-e04965374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e02f92-f1f1-4089-9b78-0fe9c0d669a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DF57C28-16F1-421C-BCDE-D023B9DF8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0bafc6-86fe-4c88-8f3c-e0496537464d"/>
    <ds:schemaRef ds:uri="71e02f92-f1f1-4089-9b78-0fe9c0d669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E3CD3B-483A-4DE6-ABFA-E30C9A53A6BE}">
  <ds:schemaRefs>
    <ds:schemaRef ds:uri="http://schemas.microsoft.com/sharepoint/v3/contenttype/forms"/>
  </ds:schemaRefs>
</ds:datastoreItem>
</file>

<file path=customXml/itemProps3.xml><?xml version="1.0" encoding="utf-8"?>
<ds:datastoreItem xmlns:ds="http://schemas.openxmlformats.org/officeDocument/2006/customXml" ds:itemID="{9865D97A-EE4A-4ACC-9F8F-400AC92A422F}">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71e02f92-f1f1-4089-9b78-0fe9c0d669ad"/>
    <ds:schemaRef ds:uri="1d0bafc6-86fe-4c88-8f3c-e0496537464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TM03457510[[fn=Savon]]</Template>
  <TotalTime>669</TotalTime>
  <Words>665</Words>
  <Application>Microsoft Office PowerPoint</Application>
  <PresentationFormat>Widescreen</PresentationFormat>
  <Paragraphs>53</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Calibri</vt:lpstr>
      <vt:lpstr>Century Gothic</vt:lpstr>
      <vt:lpstr>Garamond</vt:lpstr>
      <vt:lpstr>Savon</vt:lpstr>
      <vt:lpstr>A demonstration of leadership skills required within my role as a therapy assistant practitioner as a response to an increased case load</vt:lpstr>
      <vt:lpstr>PowerPoint Presentation</vt:lpstr>
      <vt:lpstr>PowerPoint Presentation</vt:lpstr>
      <vt:lpstr>PowerPoint Presentation</vt:lpstr>
      <vt:lpstr>PowerPoint Presentation</vt:lpstr>
      <vt:lpstr>PowerPoint Presentation</vt:lpstr>
      <vt:lpstr>Reference list </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my role as a therapy assistant practitioner as a response to an increased case load</dc:title>
  <dc:creator>Gerallt Elias (Hywel Dda UHB- Therapy Assistant Practitioner)</dc:creator>
  <cp:lastModifiedBy>Gerallt Elias (Hywel Dda UHB- Therapy Assistant Practitioner)</cp:lastModifiedBy>
  <cp:revision>6</cp:revision>
  <dcterms:created xsi:type="dcterms:W3CDTF">2024-11-05T09:16:14Z</dcterms:created>
  <dcterms:modified xsi:type="dcterms:W3CDTF">2024-11-12T19:30:37Z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0x010100089A38509AB74C459A59FEED456D282D</vt:lpwstr>
  </property>
</Properties>
</file>