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4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D035A2-A917-0846-A854-FA1164DAFABC}" v="106" dt="2024-04-12T13:36:45.990"/>
    <p1510:client id="{B416B859-929B-2DF7-6B65-28FB657D7857}" v="542" dt="2024-04-11T21:40:36.0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7979" autoAdjust="0"/>
    <p:restoredTop sz="88744"/>
  </p:normalViewPr>
  <p:slideViewPr>
    <p:cSldViewPr snapToGrid="0">
      <p:cViewPr>
        <p:scale>
          <a:sx n="70" d="100"/>
          <a:sy n="70" d="100"/>
        </p:scale>
        <p:origin x="144" y="6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m Potter (2305965)" userId="421c52ea-661d-4b97-99cf-4d77c6699b45" providerId="ADAL" clId="{A7D035A2-A917-0846-A854-FA1164DAFABC}"/>
    <pc:docChg chg="undo custSel addSld modSld">
      <pc:chgData name="Sam Potter (2305965)" userId="421c52ea-661d-4b97-99cf-4d77c6699b45" providerId="ADAL" clId="{A7D035A2-A917-0846-A854-FA1164DAFABC}" dt="2024-04-12T13:36:45.990" v="662"/>
      <pc:docMkLst>
        <pc:docMk/>
      </pc:docMkLst>
      <pc:sldChg chg="addSp delSp modSp mod modTransition modAnim modNotesTx">
        <pc:chgData name="Sam Potter (2305965)" userId="421c52ea-661d-4b97-99cf-4d77c6699b45" providerId="ADAL" clId="{A7D035A2-A917-0846-A854-FA1164DAFABC}" dt="2024-04-12T13:05:11.753" v="601"/>
        <pc:sldMkLst>
          <pc:docMk/>
          <pc:sldMk cId="109857222" sldId="256"/>
        </pc:sldMkLst>
        <pc:spChg chg="mod">
          <ac:chgData name="Sam Potter (2305965)" userId="421c52ea-661d-4b97-99cf-4d77c6699b45" providerId="ADAL" clId="{A7D035A2-A917-0846-A854-FA1164DAFABC}" dt="2024-04-12T00:35:36.139" v="15" actId="27636"/>
          <ac:spMkLst>
            <pc:docMk/>
            <pc:sldMk cId="109857222" sldId="256"/>
            <ac:spMk id="3" creationId="{00000000-0000-0000-0000-000000000000}"/>
          </ac:spMkLst>
        </pc:spChg>
        <pc:picChg chg="add del mod">
          <ac:chgData name="Sam Potter (2305965)" userId="421c52ea-661d-4b97-99cf-4d77c6699b45" providerId="ADAL" clId="{A7D035A2-A917-0846-A854-FA1164DAFABC}" dt="2024-04-12T13:00:02.142" v="584"/>
          <ac:picMkLst>
            <pc:docMk/>
            <pc:sldMk cId="109857222" sldId="256"/>
            <ac:picMk id="12" creationId="{4B4D3AD3-FA8A-E8D4-13B6-3C07D6AB6D48}"/>
          </ac:picMkLst>
        </pc:picChg>
        <pc:picChg chg="add del mod">
          <ac:chgData name="Sam Potter (2305965)" userId="421c52ea-661d-4b97-99cf-4d77c6699b45" providerId="ADAL" clId="{A7D035A2-A917-0846-A854-FA1164DAFABC}" dt="2024-04-12T13:00:59.296" v="586"/>
          <ac:picMkLst>
            <pc:docMk/>
            <pc:sldMk cId="109857222" sldId="256"/>
            <ac:picMk id="16" creationId="{56F22896-D198-D517-987F-ED55A4FE0EDC}"/>
          </ac:picMkLst>
        </pc:picChg>
        <pc:picChg chg="add del mod">
          <ac:chgData name="Sam Potter (2305965)" userId="421c52ea-661d-4b97-99cf-4d77c6699b45" providerId="ADAL" clId="{A7D035A2-A917-0846-A854-FA1164DAFABC}" dt="2024-04-12T13:01:18.982" v="588"/>
          <ac:picMkLst>
            <pc:docMk/>
            <pc:sldMk cId="109857222" sldId="256"/>
            <ac:picMk id="20" creationId="{83A6A620-5A69-59DF-74F5-3727BA987BF6}"/>
          </ac:picMkLst>
        </pc:picChg>
        <pc:picChg chg="add del mod">
          <ac:chgData name="Sam Potter (2305965)" userId="421c52ea-661d-4b97-99cf-4d77c6699b45" providerId="ADAL" clId="{A7D035A2-A917-0846-A854-FA1164DAFABC}" dt="2024-04-12T13:02:22.251" v="590"/>
          <ac:picMkLst>
            <pc:docMk/>
            <pc:sldMk cId="109857222" sldId="256"/>
            <ac:picMk id="24" creationId="{3F626D3D-D56F-F5AE-1EA4-FFCBCD4209B3}"/>
          </ac:picMkLst>
        </pc:picChg>
        <pc:picChg chg="add del mod">
          <ac:chgData name="Sam Potter (2305965)" userId="421c52ea-661d-4b97-99cf-4d77c6699b45" providerId="ADAL" clId="{A7D035A2-A917-0846-A854-FA1164DAFABC}" dt="2024-04-12T13:03:17.405" v="592"/>
          <ac:picMkLst>
            <pc:docMk/>
            <pc:sldMk cId="109857222" sldId="256"/>
            <ac:picMk id="31" creationId="{FEECE6BE-E931-52F6-23EF-C7D0DB9DD06A}"/>
          </ac:picMkLst>
        </pc:picChg>
        <pc:picChg chg="add del mod">
          <ac:chgData name="Sam Potter (2305965)" userId="421c52ea-661d-4b97-99cf-4d77c6699b45" providerId="ADAL" clId="{A7D035A2-A917-0846-A854-FA1164DAFABC}" dt="2024-04-12T13:03:33.375" v="594"/>
          <ac:picMkLst>
            <pc:docMk/>
            <pc:sldMk cId="109857222" sldId="256"/>
            <ac:picMk id="35" creationId="{0377AE81-5605-8464-3044-FF78CFDF546E}"/>
          </ac:picMkLst>
        </pc:picChg>
        <pc:picChg chg="add del mod">
          <ac:chgData name="Sam Potter (2305965)" userId="421c52ea-661d-4b97-99cf-4d77c6699b45" providerId="ADAL" clId="{A7D035A2-A917-0846-A854-FA1164DAFABC}" dt="2024-04-12T13:03:49.125" v="596"/>
          <ac:picMkLst>
            <pc:docMk/>
            <pc:sldMk cId="109857222" sldId="256"/>
            <ac:picMk id="39" creationId="{949DB758-3675-0565-60D7-5AE0ED355548}"/>
          </ac:picMkLst>
        </pc:picChg>
        <pc:picChg chg="add del mod">
          <ac:chgData name="Sam Potter (2305965)" userId="421c52ea-661d-4b97-99cf-4d77c6699b45" providerId="ADAL" clId="{A7D035A2-A917-0846-A854-FA1164DAFABC}" dt="2024-04-12T13:04:08.429" v="598"/>
          <ac:picMkLst>
            <pc:docMk/>
            <pc:sldMk cId="109857222" sldId="256"/>
            <ac:picMk id="43" creationId="{95BB2270-7016-E1CE-FDDE-4DA9E5647EFB}"/>
          </ac:picMkLst>
        </pc:picChg>
        <pc:picChg chg="add del mod">
          <ac:chgData name="Sam Potter (2305965)" userId="421c52ea-661d-4b97-99cf-4d77c6699b45" providerId="ADAL" clId="{A7D035A2-A917-0846-A854-FA1164DAFABC}" dt="2024-04-12T13:04:25.584" v="600"/>
          <ac:picMkLst>
            <pc:docMk/>
            <pc:sldMk cId="109857222" sldId="256"/>
            <ac:picMk id="47" creationId="{6E0FB00C-D3C9-303C-4424-E49322FAFF86}"/>
          </ac:picMkLst>
        </pc:picChg>
        <pc:picChg chg="add mod">
          <ac:chgData name="Sam Potter (2305965)" userId="421c52ea-661d-4b97-99cf-4d77c6699b45" providerId="ADAL" clId="{A7D035A2-A917-0846-A854-FA1164DAFABC}" dt="2024-04-12T13:05:11.753" v="601"/>
          <ac:picMkLst>
            <pc:docMk/>
            <pc:sldMk cId="109857222" sldId="256"/>
            <ac:picMk id="51" creationId="{B68AF4B8-1264-1600-5512-DE30623B2A4C}"/>
          </ac:picMkLst>
        </pc:picChg>
      </pc:sldChg>
      <pc:sldChg chg="addSp delSp modSp mod modTransition modAnim modNotesTx">
        <pc:chgData name="Sam Potter (2305965)" userId="421c52ea-661d-4b97-99cf-4d77c6699b45" providerId="ADAL" clId="{A7D035A2-A917-0846-A854-FA1164DAFABC}" dt="2024-04-12T13:08:35.625" v="612"/>
        <pc:sldMkLst>
          <pc:docMk/>
          <pc:sldMk cId="726556772" sldId="257"/>
        </pc:sldMkLst>
        <pc:spChg chg="mod">
          <ac:chgData name="Sam Potter (2305965)" userId="421c52ea-661d-4b97-99cf-4d77c6699b45" providerId="ADAL" clId="{A7D035A2-A917-0846-A854-FA1164DAFABC}" dt="2024-04-12T10:55:37.355" v="331" actId="255"/>
          <ac:spMkLst>
            <pc:docMk/>
            <pc:sldMk cId="726556772" sldId="257"/>
            <ac:spMk id="3" creationId="{D2B1BC3D-DF2C-A95E-6ABB-0D652750BEB4}"/>
          </ac:spMkLst>
        </pc:spChg>
        <pc:picChg chg="add mod">
          <ac:chgData name="Sam Potter (2305965)" userId="421c52ea-661d-4b97-99cf-4d77c6699b45" providerId="ADAL" clId="{A7D035A2-A917-0846-A854-FA1164DAFABC}" dt="2024-04-12T10:56:13.602" v="338" actId="1076"/>
          <ac:picMkLst>
            <pc:docMk/>
            <pc:sldMk cId="726556772" sldId="257"/>
            <ac:picMk id="7" creationId="{A55C3178-A609-B438-73E4-EADBEFA63E11}"/>
          </ac:picMkLst>
        </pc:picChg>
        <pc:picChg chg="add mod">
          <ac:chgData name="Sam Potter (2305965)" userId="421c52ea-661d-4b97-99cf-4d77c6699b45" providerId="ADAL" clId="{A7D035A2-A917-0846-A854-FA1164DAFABC}" dt="2024-04-12T10:55:47.875" v="333" actId="1076"/>
          <ac:picMkLst>
            <pc:docMk/>
            <pc:sldMk cId="726556772" sldId="257"/>
            <ac:picMk id="11" creationId="{CB286273-11F3-827B-839D-D43BB5A32084}"/>
          </ac:picMkLst>
        </pc:picChg>
        <pc:picChg chg="add del mod">
          <ac:chgData name="Sam Potter (2305965)" userId="421c52ea-661d-4b97-99cf-4d77c6699b45" providerId="ADAL" clId="{A7D035A2-A917-0846-A854-FA1164DAFABC}" dt="2024-04-12T13:06:36.034" v="603"/>
          <ac:picMkLst>
            <pc:docMk/>
            <pc:sldMk cId="726556772" sldId="257"/>
            <ac:picMk id="95" creationId="{FDBC1587-EE20-B235-6C33-BC521255607C}"/>
          </ac:picMkLst>
        </pc:picChg>
        <pc:picChg chg="add del mod">
          <ac:chgData name="Sam Potter (2305965)" userId="421c52ea-661d-4b97-99cf-4d77c6699b45" providerId="ADAL" clId="{A7D035A2-A917-0846-A854-FA1164DAFABC}" dt="2024-04-12T13:07:06.600" v="605"/>
          <ac:picMkLst>
            <pc:docMk/>
            <pc:sldMk cId="726556772" sldId="257"/>
            <ac:picMk id="99" creationId="{E7266B4D-66AB-0517-597A-DF8E8AE36FCB}"/>
          </ac:picMkLst>
        </pc:picChg>
        <pc:picChg chg="add del mod">
          <ac:chgData name="Sam Potter (2305965)" userId="421c52ea-661d-4b97-99cf-4d77c6699b45" providerId="ADAL" clId="{A7D035A2-A917-0846-A854-FA1164DAFABC}" dt="2024-04-12T13:07:28.987" v="607"/>
          <ac:picMkLst>
            <pc:docMk/>
            <pc:sldMk cId="726556772" sldId="257"/>
            <ac:picMk id="103" creationId="{ECF17AFD-9F72-12EF-ACF1-65FE953077FD}"/>
          </ac:picMkLst>
        </pc:picChg>
        <pc:picChg chg="add del mod">
          <ac:chgData name="Sam Potter (2305965)" userId="421c52ea-661d-4b97-99cf-4d77c6699b45" providerId="ADAL" clId="{A7D035A2-A917-0846-A854-FA1164DAFABC}" dt="2024-04-12T13:07:46.199" v="609"/>
          <ac:picMkLst>
            <pc:docMk/>
            <pc:sldMk cId="726556772" sldId="257"/>
            <ac:picMk id="107" creationId="{9807681A-412E-A06B-1BC6-D9C78DAFF254}"/>
          </ac:picMkLst>
        </pc:picChg>
        <pc:picChg chg="add del mod">
          <ac:chgData name="Sam Potter (2305965)" userId="421c52ea-661d-4b97-99cf-4d77c6699b45" providerId="ADAL" clId="{A7D035A2-A917-0846-A854-FA1164DAFABC}" dt="2024-04-12T13:07:55.495" v="611"/>
          <ac:picMkLst>
            <pc:docMk/>
            <pc:sldMk cId="726556772" sldId="257"/>
            <ac:picMk id="111" creationId="{B853A975-A165-BAAC-5EB6-EBE710727D6E}"/>
          </ac:picMkLst>
        </pc:picChg>
        <pc:picChg chg="add mod">
          <ac:chgData name="Sam Potter (2305965)" userId="421c52ea-661d-4b97-99cf-4d77c6699b45" providerId="ADAL" clId="{A7D035A2-A917-0846-A854-FA1164DAFABC}" dt="2024-04-12T13:08:35.625" v="612"/>
          <ac:picMkLst>
            <pc:docMk/>
            <pc:sldMk cId="726556772" sldId="257"/>
            <ac:picMk id="115" creationId="{E2F627CE-CDC5-4BF9-CE67-5C851AAF34FB}"/>
          </ac:picMkLst>
        </pc:picChg>
      </pc:sldChg>
      <pc:sldChg chg="addSp delSp modSp mod modTransition modAnim modNotesTx">
        <pc:chgData name="Sam Potter (2305965)" userId="421c52ea-661d-4b97-99cf-4d77c6699b45" providerId="ADAL" clId="{A7D035A2-A917-0846-A854-FA1164DAFABC}" dt="2024-04-12T13:11:50.226" v="615"/>
        <pc:sldMkLst>
          <pc:docMk/>
          <pc:sldMk cId="4192103724" sldId="258"/>
        </pc:sldMkLst>
        <pc:spChg chg="mod">
          <ac:chgData name="Sam Potter (2305965)" userId="421c52ea-661d-4b97-99cf-4d77c6699b45" providerId="ADAL" clId="{A7D035A2-A917-0846-A854-FA1164DAFABC}" dt="2024-04-12T10:45:27.402" v="263" actId="255"/>
          <ac:spMkLst>
            <pc:docMk/>
            <pc:sldMk cId="4192103724" sldId="258"/>
            <ac:spMk id="3" creationId="{8376FC03-BD40-E3FE-9B01-DB9EF38A285E}"/>
          </ac:spMkLst>
        </pc:spChg>
        <pc:picChg chg="add del mod">
          <ac:chgData name="Sam Potter (2305965)" userId="421c52ea-661d-4b97-99cf-4d77c6699b45" providerId="ADAL" clId="{A7D035A2-A917-0846-A854-FA1164DAFABC}" dt="2024-04-12T13:11:22.687" v="614"/>
          <ac:picMkLst>
            <pc:docMk/>
            <pc:sldMk cId="4192103724" sldId="258"/>
            <ac:picMk id="35" creationId="{496F746C-31A3-634B-2787-6F8E5C2F2633}"/>
          </ac:picMkLst>
        </pc:picChg>
        <pc:picChg chg="add mod">
          <ac:chgData name="Sam Potter (2305965)" userId="421c52ea-661d-4b97-99cf-4d77c6699b45" providerId="ADAL" clId="{A7D035A2-A917-0846-A854-FA1164DAFABC}" dt="2024-04-12T13:11:50.226" v="615"/>
          <ac:picMkLst>
            <pc:docMk/>
            <pc:sldMk cId="4192103724" sldId="258"/>
            <ac:picMk id="39" creationId="{8A19D0DB-513B-B83F-8647-06CF354AB7EC}"/>
          </ac:picMkLst>
        </pc:picChg>
      </pc:sldChg>
      <pc:sldChg chg="addSp delSp modSp mod modTransition modAnim modNotesTx">
        <pc:chgData name="Sam Potter (2305965)" userId="421c52ea-661d-4b97-99cf-4d77c6699b45" providerId="ADAL" clId="{A7D035A2-A917-0846-A854-FA1164DAFABC}" dt="2024-04-12T13:15:01.255" v="624"/>
        <pc:sldMkLst>
          <pc:docMk/>
          <pc:sldMk cId="4082702115" sldId="259"/>
        </pc:sldMkLst>
        <pc:spChg chg="mod">
          <ac:chgData name="Sam Potter (2305965)" userId="421c52ea-661d-4b97-99cf-4d77c6699b45" providerId="ADAL" clId="{A7D035A2-A917-0846-A854-FA1164DAFABC}" dt="2024-04-12T10:45:20.250" v="262" actId="255"/>
          <ac:spMkLst>
            <pc:docMk/>
            <pc:sldMk cId="4082702115" sldId="259"/>
            <ac:spMk id="8" creationId="{AA5882CE-1D7C-E4F3-C56B-4B6451227111}"/>
          </ac:spMkLst>
        </pc:spChg>
        <pc:picChg chg="mod">
          <ac:chgData name="Sam Potter (2305965)" userId="421c52ea-661d-4b97-99cf-4d77c6699b45" providerId="ADAL" clId="{A7D035A2-A917-0846-A854-FA1164DAFABC}" dt="2024-04-12T01:01:01.408" v="206" actId="1582"/>
          <ac:picMkLst>
            <pc:docMk/>
            <pc:sldMk cId="4082702115" sldId="259"/>
            <ac:picMk id="4" creationId="{885B3F08-F9B6-69E7-B464-AAFA08C90138}"/>
          </ac:picMkLst>
        </pc:picChg>
        <pc:picChg chg="add del mod">
          <ac:chgData name="Sam Potter (2305965)" userId="421c52ea-661d-4b97-99cf-4d77c6699b45" providerId="ADAL" clId="{A7D035A2-A917-0846-A854-FA1164DAFABC}" dt="2024-04-12T13:13:17.074" v="617"/>
          <ac:picMkLst>
            <pc:docMk/>
            <pc:sldMk cId="4082702115" sldId="259"/>
            <ac:picMk id="29" creationId="{46045CB0-5BD9-CBFA-F0AC-9F8DD73DF2E6}"/>
          </ac:picMkLst>
        </pc:picChg>
        <pc:picChg chg="add del mod">
          <ac:chgData name="Sam Potter (2305965)" userId="421c52ea-661d-4b97-99cf-4d77c6699b45" providerId="ADAL" clId="{A7D035A2-A917-0846-A854-FA1164DAFABC}" dt="2024-04-12T13:13:33.018" v="619"/>
          <ac:picMkLst>
            <pc:docMk/>
            <pc:sldMk cId="4082702115" sldId="259"/>
            <ac:picMk id="33" creationId="{502AA36A-C7D5-B450-F91C-FC62250B3F99}"/>
          </ac:picMkLst>
        </pc:picChg>
        <pc:picChg chg="add del mod">
          <ac:chgData name="Sam Potter (2305965)" userId="421c52ea-661d-4b97-99cf-4d77c6699b45" providerId="ADAL" clId="{A7D035A2-A917-0846-A854-FA1164DAFABC}" dt="2024-04-12T13:13:49.129" v="621"/>
          <ac:picMkLst>
            <pc:docMk/>
            <pc:sldMk cId="4082702115" sldId="259"/>
            <ac:picMk id="37" creationId="{52D0A657-B139-E677-9A1C-3E0C20D33188}"/>
          </ac:picMkLst>
        </pc:picChg>
        <pc:picChg chg="add del mod">
          <ac:chgData name="Sam Potter (2305965)" userId="421c52ea-661d-4b97-99cf-4d77c6699b45" providerId="ADAL" clId="{A7D035A2-A917-0846-A854-FA1164DAFABC}" dt="2024-04-12T13:14:25.548" v="623"/>
          <ac:picMkLst>
            <pc:docMk/>
            <pc:sldMk cId="4082702115" sldId="259"/>
            <ac:picMk id="41" creationId="{B280AD03-4763-2846-04B4-9FFE57F644BA}"/>
          </ac:picMkLst>
        </pc:picChg>
        <pc:picChg chg="add mod">
          <ac:chgData name="Sam Potter (2305965)" userId="421c52ea-661d-4b97-99cf-4d77c6699b45" providerId="ADAL" clId="{A7D035A2-A917-0846-A854-FA1164DAFABC}" dt="2024-04-12T13:15:01.255" v="624"/>
          <ac:picMkLst>
            <pc:docMk/>
            <pc:sldMk cId="4082702115" sldId="259"/>
            <ac:picMk id="45" creationId="{A1B773CA-3773-0035-402F-98F5D86CF42F}"/>
          </ac:picMkLst>
        </pc:picChg>
      </pc:sldChg>
      <pc:sldChg chg="addSp delSp modSp mod modTransition setBg modAnim modNotesTx">
        <pc:chgData name="Sam Potter (2305965)" userId="421c52ea-661d-4b97-99cf-4d77c6699b45" providerId="ADAL" clId="{A7D035A2-A917-0846-A854-FA1164DAFABC}" dt="2024-04-12T13:24:33.167" v="647"/>
        <pc:sldMkLst>
          <pc:docMk/>
          <pc:sldMk cId="1681123815" sldId="260"/>
        </pc:sldMkLst>
        <pc:spChg chg="mod">
          <ac:chgData name="Sam Potter (2305965)" userId="421c52ea-661d-4b97-99cf-4d77c6699b45" providerId="ADAL" clId="{A7D035A2-A917-0846-A854-FA1164DAFABC}" dt="2024-04-12T12:13:40.037" v="518" actId="26606"/>
          <ac:spMkLst>
            <pc:docMk/>
            <pc:sldMk cId="1681123815" sldId="260"/>
            <ac:spMk id="2" creationId="{80B4232E-542A-681C-4FD2-B4D8774BFCB4}"/>
          </ac:spMkLst>
        </pc:spChg>
        <pc:spChg chg="mod ord">
          <ac:chgData name="Sam Potter (2305965)" userId="421c52ea-661d-4b97-99cf-4d77c6699b45" providerId="ADAL" clId="{A7D035A2-A917-0846-A854-FA1164DAFABC}" dt="2024-04-12T12:13:55.376" v="520" actId="255"/>
          <ac:spMkLst>
            <pc:docMk/>
            <pc:sldMk cId="1681123815" sldId="260"/>
            <ac:spMk id="3" creationId="{B25BDDFF-0D08-09D4-FC88-C517F843C2FD}"/>
          </ac:spMkLst>
        </pc:spChg>
        <pc:spChg chg="add del mod">
          <ac:chgData name="Sam Potter (2305965)" userId="421c52ea-661d-4b97-99cf-4d77c6699b45" providerId="ADAL" clId="{A7D035A2-A917-0846-A854-FA1164DAFABC}" dt="2024-04-12T12:12:28.410" v="509" actId="478"/>
          <ac:spMkLst>
            <pc:docMk/>
            <pc:sldMk cId="1681123815" sldId="260"/>
            <ac:spMk id="8" creationId="{667E2510-6F0B-7DDB-D437-04B8BAFDA033}"/>
          </ac:spMkLst>
        </pc:spChg>
        <pc:picChg chg="add mod">
          <ac:chgData name="Sam Potter (2305965)" userId="421c52ea-661d-4b97-99cf-4d77c6699b45" providerId="ADAL" clId="{A7D035A2-A917-0846-A854-FA1164DAFABC}" dt="2024-04-12T12:13:47.694" v="519" actId="1582"/>
          <ac:picMkLst>
            <pc:docMk/>
            <pc:sldMk cId="1681123815" sldId="260"/>
            <ac:picMk id="7" creationId="{A8DC8CA8-9039-06A8-EC55-1AC7CB06B225}"/>
          </ac:picMkLst>
        </pc:picChg>
        <pc:picChg chg="add del mod">
          <ac:chgData name="Sam Potter (2305965)" userId="421c52ea-661d-4b97-99cf-4d77c6699b45" providerId="ADAL" clId="{A7D035A2-A917-0846-A854-FA1164DAFABC}" dt="2024-04-12T13:16:03.064" v="626"/>
          <ac:picMkLst>
            <pc:docMk/>
            <pc:sldMk cId="1681123815" sldId="260"/>
            <ac:picMk id="31" creationId="{06B53D7F-E74D-4E93-37A6-B40DD51F9ED7}"/>
          </ac:picMkLst>
        </pc:picChg>
        <pc:picChg chg="add del mod">
          <ac:chgData name="Sam Potter (2305965)" userId="421c52ea-661d-4b97-99cf-4d77c6699b45" providerId="ADAL" clId="{A7D035A2-A917-0846-A854-FA1164DAFABC}" dt="2024-04-12T13:17:01.292" v="628"/>
          <ac:picMkLst>
            <pc:docMk/>
            <pc:sldMk cId="1681123815" sldId="260"/>
            <ac:picMk id="35" creationId="{D84B9451-D4A0-5487-BAF8-4F79E7ADFA10}"/>
          </ac:picMkLst>
        </pc:picChg>
        <pc:picChg chg="add del mod">
          <ac:chgData name="Sam Potter (2305965)" userId="421c52ea-661d-4b97-99cf-4d77c6699b45" providerId="ADAL" clId="{A7D035A2-A917-0846-A854-FA1164DAFABC}" dt="2024-04-12T13:17:17.199" v="630"/>
          <ac:picMkLst>
            <pc:docMk/>
            <pc:sldMk cId="1681123815" sldId="260"/>
            <ac:picMk id="39" creationId="{1833D2FB-E3C0-6F6E-C9A2-EDEE0EC03F83}"/>
          </ac:picMkLst>
        </pc:picChg>
        <pc:picChg chg="add del mod">
          <ac:chgData name="Sam Potter (2305965)" userId="421c52ea-661d-4b97-99cf-4d77c6699b45" providerId="ADAL" clId="{A7D035A2-A917-0846-A854-FA1164DAFABC}" dt="2024-04-12T13:17:24.994" v="632"/>
          <ac:picMkLst>
            <pc:docMk/>
            <pc:sldMk cId="1681123815" sldId="260"/>
            <ac:picMk id="43" creationId="{AEB3146F-CA67-828C-8102-D9032281B5DC}"/>
          </ac:picMkLst>
        </pc:picChg>
        <pc:picChg chg="add del mod">
          <ac:chgData name="Sam Potter (2305965)" userId="421c52ea-661d-4b97-99cf-4d77c6699b45" providerId="ADAL" clId="{A7D035A2-A917-0846-A854-FA1164DAFABC}" dt="2024-04-12T13:17:53.463" v="634"/>
          <ac:picMkLst>
            <pc:docMk/>
            <pc:sldMk cId="1681123815" sldId="260"/>
            <ac:picMk id="47" creationId="{AFCA7E04-55D0-3E4A-018F-31A1230CB89A}"/>
          </ac:picMkLst>
        </pc:picChg>
        <pc:picChg chg="add del mod">
          <ac:chgData name="Sam Potter (2305965)" userId="421c52ea-661d-4b97-99cf-4d77c6699b45" providerId="ADAL" clId="{A7D035A2-A917-0846-A854-FA1164DAFABC}" dt="2024-04-12T13:18:51.385" v="636"/>
          <ac:picMkLst>
            <pc:docMk/>
            <pc:sldMk cId="1681123815" sldId="260"/>
            <ac:picMk id="51" creationId="{DCEBBC13-E47D-34E0-D77C-375984FC4C4C}"/>
          </ac:picMkLst>
        </pc:picChg>
        <pc:picChg chg="add del mod">
          <ac:chgData name="Sam Potter (2305965)" userId="421c52ea-661d-4b97-99cf-4d77c6699b45" providerId="ADAL" clId="{A7D035A2-A917-0846-A854-FA1164DAFABC}" dt="2024-04-12T13:19:57.149" v="638"/>
          <ac:picMkLst>
            <pc:docMk/>
            <pc:sldMk cId="1681123815" sldId="260"/>
            <ac:picMk id="55" creationId="{5AEAB86B-4214-1251-A4AA-E023C2341CC5}"/>
          </ac:picMkLst>
        </pc:picChg>
        <pc:picChg chg="add del mod">
          <ac:chgData name="Sam Potter (2305965)" userId="421c52ea-661d-4b97-99cf-4d77c6699b45" providerId="ADAL" clId="{A7D035A2-A917-0846-A854-FA1164DAFABC}" dt="2024-04-12T13:20:35.819" v="640"/>
          <ac:picMkLst>
            <pc:docMk/>
            <pc:sldMk cId="1681123815" sldId="260"/>
            <ac:picMk id="59" creationId="{8D9AC87C-E3EB-CA16-A743-736B4C9F8A7A}"/>
          </ac:picMkLst>
        </pc:picChg>
        <pc:picChg chg="add del mod">
          <ac:chgData name="Sam Potter (2305965)" userId="421c52ea-661d-4b97-99cf-4d77c6699b45" providerId="ADAL" clId="{A7D035A2-A917-0846-A854-FA1164DAFABC}" dt="2024-04-12T13:20:50.409" v="642"/>
          <ac:picMkLst>
            <pc:docMk/>
            <pc:sldMk cId="1681123815" sldId="260"/>
            <ac:picMk id="63" creationId="{6CE54533-4DD1-8B34-5646-75F8070D96D9}"/>
          </ac:picMkLst>
        </pc:picChg>
        <pc:picChg chg="add del mod">
          <ac:chgData name="Sam Potter (2305965)" userId="421c52ea-661d-4b97-99cf-4d77c6699b45" providerId="ADAL" clId="{A7D035A2-A917-0846-A854-FA1164DAFABC}" dt="2024-04-12T13:22:22.442" v="644"/>
          <ac:picMkLst>
            <pc:docMk/>
            <pc:sldMk cId="1681123815" sldId="260"/>
            <ac:picMk id="67" creationId="{2E6D96B9-7CB7-D5B1-462B-F788F7660249}"/>
          </ac:picMkLst>
        </pc:picChg>
        <pc:picChg chg="add del mod">
          <ac:chgData name="Sam Potter (2305965)" userId="421c52ea-661d-4b97-99cf-4d77c6699b45" providerId="ADAL" clId="{A7D035A2-A917-0846-A854-FA1164DAFABC}" dt="2024-04-12T13:23:08.136" v="646"/>
          <ac:picMkLst>
            <pc:docMk/>
            <pc:sldMk cId="1681123815" sldId="260"/>
            <ac:picMk id="71" creationId="{C17BB3D0-22D4-F457-D49E-B833A0B33FA6}"/>
          </ac:picMkLst>
        </pc:picChg>
        <pc:picChg chg="add mod">
          <ac:chgData name="Sam Potter (2305965)" userId="421c52ea-661d-4b97-99cf-4d77c6699b45" providerId="ADAL" clId="{A7D035A2-A917-0846-A854-FA1164DAFABC}" dt="2024-04-12T13:24:33.167" v="647"/>
          <ac:picMkLst>
            <pc:docMk/>
            <pc:sldMk cId="1681123815" sldId="260"/>
            <ac:picMk id="75" creationId="{C5CF3B12-B772-33AC-3278-2B7A1FA60097}"/>
          </ac:picMkLst>
        </pc:picChg>
      </pc:sldChg>
      <pc:sldChg chg="addSp modSp mod modTransition modNotesTx">
        <pc:chgData name="Sam Potter (2305965)" userId="421c52ea-661d-4b97-99cf-4d77c6699b45" providerId="ADAL" clId="{A7D035A2-A917-0846-A854-FA1164DAFABC}" dt="2024-04-12T13:27:04.822" v="648"/>
        <pc:sldMkLst>
          <pc:docMk/>
          <pc:sldMk cId="1692615532" sldId="261"/>
        </pc:sldMkLst>
        <pc:spChg chg="mod">
          <ac:chgData name="Sam Potter (2305965)" userId="421c52ea-661d-4b97-99cf-4d77c6699b45" providerId="ADAL" clId="{A7D035A2-A917-0846-A854-FA1164DAFABC}" dt="2024-04-12T10:45:09.379" v="261" actId="255"/>
          <ac:spMkLst>
            <pc:docMk/>
            <pc:sldMk cId="1692615532" sldId="261"/>
            <ac:spMk id="9" creationId="{FB150627-A740-75EF-1B54-5E6EF4675FC1}"/>
          </ac:spMkLst>
        </pc:spChg>
        <pc:picChg chg="mod">
          <ac:chgData name="Sam Potter (2305965)" userId="421c52ea-661d-4b97-99cf-4d77c6699b45" providerId="ADAL" clId="{A7D035A2-A917-0846-A854-FA1164DAFABC}" dt="2024-04-12T01:00:52.605" v="205" actId="1582"/>
          <ac:picMkLst>
            <pc:docMk/>
            <pc:sldMk cId="1692615532" sldId="261"/>
            <ac:picMk id="4" creationId="{7E5E1F0C-619F-A148-13EF-E7640D5E8B5D}"/>
          </ac:picMkLst>
        </pc:picChg>
        <pc:picChg chg="add mod">
          <ac:chgData name="Sam Potter (2305965)" userId="421c52ea-661d-4b97-99cf-4d77c6699b45" providerId="ADAL" clId="{A7D035A2-A917-0846-A854-FA1164DAFABC}" dt="2024-04-12T13:27:04.822" v="648"/>
          <ac:picMkLst>
            <pc:docMk/>
            <pc:sldMk cId="1692615532" sldId="261"/>
            <ac:picMk id="47" creationId="{D9D3C894-278D-F87B-A124-7D31CCEE59F7}"/>
          </ac:picMkLst>
        </pc:picChg>
      </pc:sldChg>
      <pc:sldChg chg="addSp delSp modSp mod modTransition setBg modAnim modNotesTx">
        <pc:chgData name="Sam Potter (2305965)" userId="421c52ea-661d-4b97-99cf-4d77c6699b45" providerId="ADAL" clId="{A7D035A2-A917-0846-A854-FA1164DAFABC}" dt="2024-04-12T13:29:43.755" v="653"/>
        <pc:sldMkLst>
          <pc:docMk/>
          <pc:sldMk cId="1060717359" sldId="262"/>
        </pc:sldMkLst>
        <pc:spChg chg="mod">
          <ac:chgData name="Sam Potter (2305965)" userId="421c52ea-661d-4b97-99cf-4d77c6699b45" providerId="ADAL" clId="{A7D035A2-A917-0846-A854-FA1164DAFABC}" dt="2024-04-12T00:53:06.516" v="199" actId="26606"/>
          <ac:spMkLst>
            <pc:docMk/>
            <pc:sldMk cId="1060717359" sldId="262"/>
            <ac:spMk id="2" creationId="{E28E8555-BD70-9644-7F89-1D91EBF99900}"/>
          </ac:spMkLst>
        </pc:spChg>
        <pc:spChg chg="add del mod ord">
          <ac:chgData name="Sam Potter (2305965)" userId="421c52ea-661d-4b97-99cf-4d77c6699b45" providerId="ADAL" clId="{A7D035A2-A917-0846-A854-FA1164DAFABC}" dt="2024-04-12T10:43:10.178" v="258" actId="20577"/>
          <ac:spMkLst>
            <pc:docMk/>
            <pc:sldMk cId="1060717359" sldId="262"/>
            <ac:spMk id="3" creationId="{43790E86-F768-7001-7E7F-26903E4FD613}"/>
          </ac:spMkLst>
        </pc:spChg>
        <pc:spChg chg="add del mod">
          <ac:chgData name="Sam Potter (2305965)" userId="421c52ea-661d-4b97-99cf-4d77c6699b45" providerId="ADAL" clId="{A7D035A2-A917-0846-A854-FA1164DAFABC}" dt="2024-04-12T10:42:45.495" v="218" actId="478"/>
          <ac:spMkLst>
            <pc:docMk/>
            <pc:sldMk cId="1060717359" sldId="262"/>
            <ac:spMk id="12" creationId="{8FAA4983-A702-8E1F-4AD7-9B174815840C}"/>
          </ac:spMkLst>
        </pc:spChg>
        <pc:picChg chg="add mod">
          <ac:chgData name="Sam Potter (2305965)" userId="421c52ea-661d-4b97-99cf-4d77c6699b45" providerId="ADAL" clId="{A7D035A2-A917-0846-A854-FA1164DAFABC}" dt="2024-04-12T00:50:48.196" v="95"/>
          <ac:picMkLst>
            <pc:docMk/>
            <pc:sldMk cId="1060717359" sldId="262"/>
            <ac:picMk id="7" creationId="{A19F6D65-1A58-8EF0-D276-4849BEEAFC35}"/>
          </ac:picMkLst>
        </pc:picChg>
        <pc:picChg chg="add mod">
          <ac:chgData name="Sam Potter (2305965)" userId="421c52ea-661d-4b97-99cf-4d77c6699b45" providerId="ADAL" clId="{A7D035A2-A917-0846-A854-FA1164DAFABC}" dt="2024-04-12T00:51:00.253" v="101"/>
          <ac:picMkLst>
            <pc:docMk/>
            <pc:sldMk cId="1060717359" sldId="262"/>
            <ac:picMk id="9" creationId="{89427951-D3E7-5A09-F609-8A3395751F6B}"/>
          </ac:picMkLst>
        </pc:picChg>
        <pc:picChg chg="add mod">
          <ac:chgData name="Sam Potter (2305965)" userId="421c52ea-661d-4b97-99cf-4d77c6699b45" providerId="ADAL" clId="{A7D035A2-A917-0846-A854-FA1164DAFABC}" dt="2024-04-12T01:00:39.243" v="204" actId="1582"/>
          <ac:picMkLst>
            <pc:docMk/>
            <pc:sldMk cId="1060717359" sldId="262"/>
            <ac:picMk id="11" creationId="{C54D22D7-CFE1-C191-5541-3A0A6F4C0994}"/>
          </ac:picMkLst>
        </pc:picChg>
        <pc:picChg chg="add del mod">
          <ac:chgData name="Sam Potter (2305965)" userId="421c52ea-661d-4b97-99cf-4d77c6699b45" providerId="ADAL" clId="{A7D035A2-A917-0846-A854-FA1164DAFABC}" dt="2024-04-12T13:28:42.670" v="650"/>
          <ac:picMkLst>
            <pc:docMk/>
            <pc:sldMk cId="1060717359" sldId="262"/>
            <ac:picMk id="24" creationId="{46C7929D-F73B-8424-24EF-460CE6AD3A3D}"/>
          </ac:picMkLst>
        </pc:picChg>
        <pc:picChg chg="add del mod">
          <ac:chgData name="Sam Potter (2305965)" userId="421c52ea-661d-4b97-99cf-4d77c6699b45" providerId="ADAL" clId="{A7D035A2-A917-0846-A854-FA1164DAFABC}" dt="2024-04-12T13:29:11.607" v="652"/>
          <ac:picMkLst>
            <pc:docMk/>
            <pc:sldMk cId="1060717359" sldId="262"/>
            <ac:picMk id="28" creationId="{2C448D79-311B-C404-D477-8A947007118A}"/>
          </ac:picMkLst>
        </pc:picChg>
        <pc:picChg chg="add mod">
          <ac:chgData name="Sam Potter (2305965)" userId="421c52ea-661d-4b97-99cf-4d77c6699b45" providerId="ADAL" clId="{A7D035A2-A917-0846-A854-FA1164DAFABC}" dt="2024-04-12T13:29:43.755" v="653"/>
          <ac:picMkLst>
            <pc:docMk/>
            <pc:sldMk cId="1060717359" sldId="262"/>
            <ac:picMk id="32" creationId="{3ECFE82A-2822-D3A6-1667-5287D6A2F086}"/>
          </ac:picMkLst>
        </pc:picChg>
      </pc:sldChg>
      <pc:sldChg chg="addSp delSp modSp mod modTransition modAnim modNotesTx">
        <pc:chgData name="Sam Potter (2305965)" userId="421c52ea-661d-4b97-99cf-4d77c6699b45" providerId="ADAL" clId="{A7D035A2-A917-0846-A854-FA1164DAFABC}" dt="2024-04-12T13:32:19.223" v="656"/>
        <pc:sldMkLst>
          <pc:docMk/>
          <pc:sldMk cId="234020663" sldId="263"/>
        </pc:sldMkLst>
        <pc:spChg chg="mod">
          <ac:chgData name="Sam Potter (2305965)" userId="421c52ea-661d-4b97-99cf-4d77c6699b45" providerId="ADAL" clId="{A7D035A2-A917-0846-A854-FA1164DAFABC}" dt="2024-04-12T11:10:38.836" v="352" actId="20577"/>
          <ac:spMkLst>
            <pc:docMk/>
            <pc:sldMk cId="234020663" sldId="263"/>
            <ac:spMk id="8" creationId="{3F64ACEA-EBCB-04D4-B990-0BD744F4B6FB}"/>
          </ac:spMkLst>
        </pc:spChg>
        <pc:picChg chg="mod">
          <ac:chgData name="Sam Potter (2305965)" userId="421c52ea-661d-4b97-99cf-4d77c6699b45" providerId="ADAL" clId="{A7D035A2-A917-0846-A854-FA1164DAFABC}" dt="2024-04-12T01:01:13.088" v="207" actId="1582"/>
          <ac:picMkLst>
            <pc:docMk/>
            <pc:sldMk cId="234020663" sldId="263"/>
            <ac:picMk id="4" creationId="{4F5957E0-9E0E-05C8-7D02-BB99E56F268D}"/>
          </ac:picMkLst>
        </pc:picChg>
        <pc:picChg chg="add del mod">
          <ac:chgData name="Sam Potter (2305965)" userId="421c52ea-661d-4b97-99cf-4d77c6699b45" providerId="ADAL" clId="{A7D035A2-A917-0846-A854-FA1164DAFABC}" dt="2024-04-12T13:31:06.997" v="655"/>
          <ac:picMkLst>
            <pc:docMk/>
            <pc:sldMk cId="234020663" sldId="263"/>
            <ac:picMk id="27" creationId="{DA13724F-AB05-098C-CA5E-E1632D49D496}"/>
          </ac:picMkLst>
        </pc:picChg>
        <pc:picChg chg="add mod">
          <ac:chgData name="Sam Potter (2305965)" userId="421c52ea-661d-4b97-99cf-4d77c6699b45" providerId="ADAL" clId="{A7D035A2-A917-0846-A854-FA1164DAFABC}" dt="2024-04-12T13:32:19.223" v="656"/>
          <ac:picMkLst>
            <pc:docMk/>
            <pc:sldMk cId="234020663" sldId="263"/>
            <ac:picMk id="31" creationId="{CD07F40C-54A8-FF05-C621-FD9364AC42F5}"/>
          </ac:picMkLst>
        </pc:picChg>
      </pc:sldChg>
      <pc:sldChg chg="addSp delSp modSp mod modTransition setBg modAnim modNotesTx">
        <pc:chgData name="Sam Potter (2305965)" userId="421c52ea-661d-4b97-99cf-4d77c6699b45" providerId="ADAL" clId="{A7D035A2-A917-0846-A854-FA1164DAFABC}" dt="2024-04-12T13:34:46.129" v="661"/>
        <pc:sldMkLst>
          <pc:docMk/>
          <pc:sldMk cId="1103291217" sldId="264"/>
        </pc:sldMkLst>
        <pc:spChg chg="mod">
          <ac:chgData name="Sam Potter (2305965)" userId="421c52ea-661d-4b97-99cf-4d77c6699b45" providerId="ADAL" clId="{A7D035A2-A917-0846-A854-FA1164DAFABC}" dt="2024-04-12T11:35:15.022" v="373" actId="26606"/>
          <ac:spMkLst>
            <pc:docMk/>
            <pc:sldMk cId="1103291217" sldId="264"/>
            <ac:spMk id="2" creationId="{5DEE962F-E318-DA16-5B3C-1CCE3B3EA030}"/>
          </ac:spMkLst>
        </pc:spChg>
        <pc:spChg chg="del">
          <ac:chgData name="Sam Potter (2305965)" userId="421c52ea-661d-4b97-99cf-4d77c6699b45" providerId="ADAL" clId="{A7D035A2-A917-0846-A854-FA1164DAFABC}" dt="2024-04-12T11:33:37.436" v="358" actId="931"/>
          <ac:spMkLst>
            <pc:docMk/>
            <pc:sldMk cId="1103291217" sldId="264"/>
            <ac:spMk id="3" creationId="{DCD2D91C-BDA4-1C50-4030-312A6F1E117C}"/>
          </ac:spMkLst>
        </pc:spChg>
        <pc:spChg chg="add del mod">
          <ac:chgData name="Sam Potter (2305965)" userId="421c52ea-661d-4b97-99cf-4d77c6699b45" providerId="ADAL" clId="{A7D035A2-A917-0846-A854-FA1164DAFABC}" dt="2024-04-12T11:36:05.827" v="389"/>
          <ac:spMkLst>
            <pc:docMk/>
            <pc:sldMk cId="1103291217" sldId="264"/>
            <ac:spMk id="7" creationId="{DE8E4A6C-192F-8404-AF78-5B1AAA907C31}"/>
          </ac:spMkLst>
        </pc:spChg>
        <pc:spChg chg="add mod">
          <ac:chgData name="Sam Potter (2305965)" userId="421c52ea-661d-4b97-99cf-4d77c6699b45" providerId="ADAL" clId="{A7D035A2-A917-0846-A854-FA1164DAFABC}" dt="2024-04-12T11:53:06.031" v="451" actId="20577"/>
          <ac:spMkLst>
            <pc:docMk/>
            <pc:sldMk cId="1103291217" sldId="264"/>
            <ac:spMk id="9" creationId="{043E0E5E-DCC8-5031-7C64-CB7324963A6F}"/>
          </ac:spMkLst>
        </pc:spChg>
        <pc:spChg chg="add del">
          <ac:chgData name="Sam Potter (2305965)" userId="421c52ea-661d-4b97-99cf-4d77c6699b45" providerId="ADAL" clId="{A7D035A2-A917-0846-A854-FA1164DAFABC}" dt="2024-04-12T11:34:34.743" v="365" actId="26606"/>
          <ac:spMkLst>
            <pc:docMk/>
            <pc:sldMk cId="1103291217" sldId="264"/>
            <ac:spMk id="10" creationId="{7C3F6738-0442-6DF9-BDB6-2AB78642EA25}"/>
          </ac:spMkLst>
        </pc:spChg>
        <pc:spChg chg="add del">
          <ac:chgData name="Sam Potter (2305965)" userId="421c52ea-661d-4b97-99cf-4d77c6699b45" providerId="ADAL" clId="{A7D035A2-A917-0846-A854-FA1164DAFABC}" dt="2024-04-12T11:35:15.022" v="373" actId="26606"/>
          <ac:spMkLst>
            <pc:docMk/>
            <pc:sldMk cId="1103291217" sldId="264"/>
            <ac:spMk id="12" creationId="{DA2D3433-C138-0EA1-1DC9-816F151BA717}"/>
          </ac:spMkLst>
        </pc:spChg>
        <pc:picChg chg="add del mod">
          <ac:chgData name="Sam Potter (2305965)" userId="421c52ea-661d-4b97-99cf-4d77c6699b45" providerId="ADAL" clId="{A7D035A2-A917-0846-A854-FA1164DAFABC}" dt="2024-04-12T11:36:03.157" v="387" actId="478"/>
          <ac:picMkLst>
            <pc:docMk/>
            <pc:sldMk cId="1103291217" sldId="264"/>
            <ac:picMk id="6" creationId="{AE0E88CD-357D-41D7-18AF-5B7F24042989}"/>
          </ac:picMkLst>
        </pc:picChg>
        <pc:picChg chg="add del mod">
          <ac:chgData name="Sam Potter (2305965)" userId="421c52ea-661d-4b97-99cf-4d77c6699b45" providerId="ADAL" clId="{A7D035A2-A917-0846-A854-FA1164DAFABC}" dt="2024-04-12T11:40:10.155" v="398" actId="478"/>
          <ac:picMkLst>
            <pc:docMk/>
            <pc:sldMk cId="1103291217" sldId="264"/>
            <ac:picMk id="11" creationId="{41B5A59E-1B26-4963-5C97-5337C2A13A7F}"/>
          </ac:picMkLst>
        </pc:picChg>
        <pc:picChg chg="add del mod">
          <ac:chgData name="Sam Potter (2305965)" userId="421c52ea-661d-4b97-99cf-4d77c6699b45" providerId="ADAL" clId="{A7D035A2-A917-0846-A854-FA1164DAFABC}" dt="2024-04-12T13:33:55.713" v="658"/>
          <ac:picMkLst>
            <pc:docMk/>
            <pc:sldMk cId="1103291217" sldId="264"/>
            <ac:picMk id="26" creationId="{39BA3945-F031-2859-7837-AFAAC185BE8D}"/>
          </ac:picMkLst>
        </pc:picChg>
        <pc:picChg chg="add del mod">
          <ac:chgData name="Sam Potter (2305965)" userId="421c52ea-661d-4b97-99cf-4d77c6699b45" providerId="ADAL" clId="{A7D035A2-A917-0846-A854-FA1164DAFABC}" dt="2024-04-12T13:34:07.815" v="660"/>
          <ac:picMkLst>
            <pc:docMk/>
            <pc:sldMk cId="1103291217" sldId="264"/>
            <ac:picMk id="30" creationId="{AA055DAA-CFC6-BD75-C1D9-5FB8D6308257}"/>
          </ac:picMkLst>
        </pc:picChg>
        <pc:picChg chg="add mod">
          <ac:chgData name="Sam Potter (2305965)" userId="421c52ea-661d-4b97-99cf-4d77c6699b45" providerId="ADAL" clId="{A7D035A2-A917-0846-A854-FA1164DAFABC}" dt="2024-04-12T13:34:46.129" v="661"/>
          <ac:picMkLst>
            <pc:docMk/>
            <pc:sldMk cId="1103291217" sldId="264"/>
            <ac:picMk id="34" creationId="{6CACF059-0688-A5BE-7866-DF9F71711895}"/>
          </ac:picMkLst>
        </pc:picChg>
      </pc:sldChg>
      <pc:sldChg chg="addSp modSp mod modTransition modNotesTx">
        <pc:chgData name="Sam Potter (2305965)" userId="421c52ea-661d-4b97-99cf-4d77c6699b45" providerId="ADAL" clId="{A7D035A2-A917-0846-A854-FA1164DAFABC}" dt="2024-04-12T13:36:45.990" v="662"/>
        <pc:sldMkLst>
          <pc:docMk/>
          <pc:sldMk cId="3837884611" sldId="265"/>
        </pc:sldMkLst>
        <pc:spChg chg="mod">
          <ac:chgData name="Sam Potter (2305965)" userId="421c52ea-661d-4b97-99cf-4d77c6699b45" providerId="ADAL" clId="{A7D035A2-A917-0846-A854-FA1164DAFABC}" dt="2024-04-12T10:53:18.102" v="313" actId="20577"/>
          <ac:spMkLst>
            <pc:docMk/>
            <pc:sldMk cId="3837884611" sldId="265"/>
            <ac:spMk id="2" creationId="{5A0344BF-29B2-67C3-55CD-ACEB94813D0A}"/>
          </ac:spMkLst>
        </pc:spChg>
        <pc:spChg chg="mod">
          <ac:chgData name="Sam Potter (2305965)" userId="421c52ea-661d-4b97-99cf-4d77c6699b45" providerId="ADAL" clId="{A7D035A2-A917-0846-A854-FA1164DAFABC}" dt="2024-04-12T12:39:12.574" v="555" actId="20577"/>
          <ac:spMkLst>
            <pc:docMk/>
            <pc:sldMk cId="3837884611" sldId="265"/>
            <ac:spMk id="3" creationId="{69E35D3A-89E1-6C69-D8AB-0CB2B934BBD5}"/>
          </ac:spMkLst>
        </pc:spChg>
        <pc:picChg chg="add mod">
          <ac:chgData name="Sam Potter (2305965)" userId="421c52ea-661d-4b97-99cf-4d77c6699b45" providerId="ADAL" clId="{A7D035A2-A917-0846-A854-FA1164DAFABC}" dt="2024-04-12T13:36:45.990" v="662"/>
          <ac:picMkLst>
            <pc:docMk/>
            <pc:sldMk cId="3837884611" sldId="265"/>
            <ac:picMk id="24" creationId="{16207B54-8764-E3C2-6416-9FA6C04D9FBC}"/>
          </ac:picMkLst>
        </pc:picChg>
      </pc:sldChg>
      <pc:sldChg chg="addSp delSp modSp mod">
        <pc:chgData name="Sam Potter (2305965)" userId="421c52ea-661d-4b97-99cf-4d77c6699b45" providerId="ADAL" clId="{A7D035A2-A917-0846-A854-FA1164DAFABC}" dt="2024-04-12T12:31:35.844" v="534"/>
        <pc:sldMkLst>
          <pc:docMk/>
          <pc:sldMk cId="3691772758" sldId="266"/>
        </pc:sldMkLst>
        <pc:spChg chg="mod">
          <ac:chgData name="Sam Potter (2305965)" userId="421c52ea-661d-4b97-99cf-4d77c6699b45" providerId="ADAL" clId="{A7D035A2-A917-0846-A854-FA1164DAFABC}" dt="2024-04-12T12:31:35.844" v="534"/>
          <ac:spMkLst>
            <pc:docMk/>
            <pc:sldMk cId="3691772758" sldId="266"/>
            <ac:spMk id="3" creationId="{6244B6D1-0F55-6B55-2C71-93D47E67E669}"/>
          </ac:spMkLst>
        </pc:spChg>
        <pc:spChg chg="add del mod">
          <ac:chgData name="Sam Potter (2305965)" userId="421c52ea-661d-4b97-99cf-4d77c6699b45" providerId="ADAL" clId="{A7D035A2-A917-0846-A854-FA1164DAFABC}" dt="2024-04-12T00:35:39.240" v="17"/>
          <ac:spMkLst>
            <pc:docMk/>
            <pc:sldMk cId="3691772758" sldId="266"/>
            <ac:spMk id="5" creationId="{7ED3F93D-8CD5-6375-91DF-57346BCC2B1F}"/>
          </ac:spMkLst>
        </pc:spChg>
      </pc:sldChg>
      <pc:sldChg chg="addSp delSp modSp new mod">
        <pc:chgData name="Sam Potter (2305965)" userId="421c52ea-661d-4b97-99cf-4d77c6699b45" providerId="ADAL" clId="{A7D035A2-A917-0846-A854-FA1164DAFABC}" dt="2024-04-12T12:12:53.036" v="514"/>
        <pc:sldMkLst>
          <pc:docMk/>
          <pc:sldMk cId="886184277" sldId="267"/>
        </pc:sldMkLst>
        <pc:spChg chg="mod">
          <ac:chgData name="Sam Potter (2305965)" userId="421c52ea-661d-4b97-99cf-4d77c6699b45" providerId="ADAL" clId="{A7D035A2-A917-0846-A854-FA1164DAFABC}" dt="2024-04-12T10:50:28.628" v="296" actId="20577"/>
          <ac:spMkLst>
            <pc:docMk/>
            <pc:sldMk cId="886184277" sldId="267"/>
            <ac:spMk id="2" creationId="{9994DCE5-C7F8-A1EC-95C2-B92E77F2B445}"/>
          </ac:spMkLst>
        </pc:spChg>
        <pc:spChg chg="mod">
          <ac:chgData name="Sam Potter (2305965)" userId="421c52ea-661d-4b97-99cf-4d77c6699b45" providerId="ADAL" clId="{A7D035A2-A917-0846-A854-FA1164DAFABC}" dt="2024-04-12T12:12:33.784" v="512" actId="20577"/>
          <ac:spMkLst>
            <pc:docMk/>
            <pc:sldMk cId="886184277" sldId="267"/>
            <ac:spMk id="3" creationId="{F90FE767-DC96-6B34-8437-C943DD9BB42B}"/>
          </ac:spMkLst>
        </pc:spChg>
        <pc:spChg chg="add del mod">
          <ac:chgData name="Sam Potter (2305965)" userId="421c52ea-661d-4b97-99cf-4d77c6699b45" providerId="ADAL" clId="{A7D035A2-A917-0846-A854-FA1164DAFABC}" dt="2024-04-12T12:12:53.036" v="514"/>
          <ac:spMkLst>
            <pc:docMk/>
            <pc:sldMk cId="886184277" sldId="267"/>
            <ac:spMk id="4" creationId="{F0822FA2-EDF4-2313-C77F-2F6857303CCA}"/>
          </ac:spMkLst>
        </pc:spChg>
      </pc:sldChg>
    </pc:docChg>
  </pc:docChgLst>
  <pc:docChgLst>
    <pc:chgData clId="Web-{B416B859-929B-2DF7-6B65-28FB657D7857}"/>
    <pc:docChg chg="modSld">
      <pc:chgData name="" userId="" providerId="" clId="Web-{B416B859-929B-2DF7-6B65-28FB657D7857}" dt="2024-04-11T14:54:13.780" v="3" actId="20577"/>
      <pc:docMkLst>
        <pc:docMk/>
      </pc:docMkLst>
      <pc:sldChg chg="modSp">
        <pc:chgData name="" userId="" providerId="" clId="Web-{B416B859-929B-2DF7-6B65-28FB657D7857}" dt="2024-04-11T14:54:13.780" v="3" actId="20577"/>
        <pc:sldMkLst>
          <pc:docMk/>
          <pc:sldMk cId="109857222" sldId="256"/>
        </pc:sldMkLst>
        <pc:spChg chg="mod">
          <ac:chgData name="" userId="" providerId="" clId="Web-{B416B859-929B-2DF7-6B65-28FB657D7857}" dt="2024-04-11T14:54:13.780" v="3" actId="20577"/>
          <ac:spMkLst>
            <pc:docMk/>
            <pc:sldMk cId="109857222" sldId="256"/>
            <ac:spMk id="2" creationId="{00000000-0000-0000-0000-000000000000}"/>
          </ac:spMkLst>
        </pc:spChg>
      </pc:sldChg>
    </pc:docChg>
  </pc:docChgLst>
  <pc:docChgLst>
    <pc:chgData name="Sam Potter (2305965)" userId="S::2305965@student.uwtsd.ac.uk::421c52ea-661d-4b97-99cf-4d77c6699b45" providerId="AD" clId="Web-{B416B859-929B-2DF7-6B65-28FB657D7857}"/>
    <pc:docChg chg="addSld delSld modSld addMainMaster delMainMaster">
      <pc:chgData name="Sam Potter (2305965)" userId="S::2305965@student.uwtsd.ac.uk::421c52ea-661d-4b97-99cf-4d77c6699b45" providerId="AD" clId="Web-{B416B859-929B-2DF7-6B65-28FB657D7857}" dt="2024-04-11T21:40:36.045" v="519" actId="20577"/>
      <pc:docMkLst>
        <pc:docMk/>
      </pc:docMkLst>
      <pc:sldChg chg="modSp mod setBg modClrScheme chgLayout">
        <pc:chgData name="Sam Potter (2305965)" userId="S::2305965@student.uwtsd.ac.uk::421c52ea-661d-4b97-99cf-4d77c6699b45" providerId="AD" clId="Web-{B416B859-929B-2DF7-6B65-28FB657D7857}" dt="2024-04-11T14:58:53.384" v="56"/>
        <pc:sldMkLst>
          <pc:docMk/>
          <pc:sldMk cId="109857222" sldId="256"/>
        </pc:sldMkLst>
        <pc:spChg chg="mod ord">
          <ac:chgData name="Sam Potter (2305965)" userId="S::2305965@student.uwtsd.ac.uk::421c52ea-661d-4b97-99cf-4d77c6699b45" providerId="AD" clId="Web-{B416B859-929B-2DF7-6B65-28FB657D7857}" dt="2024-04-11T14:58:53.384" v="56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Sam Potter (2305965)" userId="S::2305965@student.uwtsd.ac.uk::421c52ea-661d-4b97-99cf-4d77c6699b45" providerId="AD" clId="Web-{B416B859-929B-2DF7-6B65-28FB657D7857}" dt="2024-04-11T14:58:53.384" v="56"/>
          <ac:spMkLst>
            <pc:docMk/>
            <pc:sldMk cId="109857222" sldId="256"/>
            <ac:spMk id="3" creationId="{00000000-0000-0000-0000-000000000000}"/>
          </ac:spMkLst>
        </pc:spChg>
      </pc:sldChg>
      <pc:sldChg chg="new del">
        <pc:chgData name="Sam Potter (2305965)" userId="S::2305965@student.uwtsd.ac.uk::421c52ea-661d-4b97-99cf-4d77c6699b45" providerId="AD" clId="Web-{B416B859-929B-2DF7-6B65-28FB657D7857}" dt="2024-04-11T14:59:47.730" v="58"/>
        <pc:sldMkLst>
          <pc:docMk/>
          <pc:sldMk cId="267988566" sldId="257"/>
        </pc:sldMkLst>
      </pc:sldChg>
      <pc:sldChg chg="addSp modSp new mod setBg">
        <pc:chgData name="Sam Potter (2305965)" userId="S::2305965@student.uwtsd.ac.uk::421c52ea-661d-4b97-99cf-4d77c6699b45" providerId="AD" clId="Web-{B416B859-929B-2DF7-6B65-28FB657D7857}" dt="2024-04-11T15:57:18.620" v="315"/>
        <pc:sldMkLst>
          <pc:docMk/>
          <pc:sldMk cId="726556772" sldId="257"/>
        </pc:sldMkLst>
        <pc:spChg chg="mod">
          <ac:chgData name="Sam Potter (2305965)" userId="S::2305965@student.uwtsd.ac.uk::421c52ea-661d-4b97-99cf-4d77c6699b45" providerId="AD" clId="Web-{B416B859-929B-2DF7-6B65-28FB657D7857}" dt="2024-04-11T15:57:18.620" v="315"/>
          <ac:spMkLst>
            <pc:docMk/>
            <pc:sldMk cId="726556772" sldId="257"/>
            <ac:spMk id="2" creationId="{35005D80-9A66-15A8-4FC6-7C9EE4AEBBCC}"/>
          </ac:spMkLst>
        </pc:spChg>
        <pc:spChg chg="mod">
          <ac:chgData name="Sam Potter (2305965)" userId="S::2305965@student.uwtsd.ac.uk::421c52ea-661d-4b97-99cf-4d77c6699b45" providerId="AD" clId="Web-{B416B859-929B-2DF7-6B65-28FB657D7857}" dt="2024-04-11T15:57:18.620" v="315"/>
          <ac:spMkLst>
            <pc:docMk/>
            <pc:sldMk cId="726556772" sldId="257"/>
            <ac:spMk id="3" creationId="{D2B1BC3D-DF2C-A95E-6ABB-0D652750BEB4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18.620" v="315"/>
          <ac:spMkLst>
            <pc:docMk/>
            <pc:sldMk cId="726556772" sldId="257"/>
            <ac:spMk id="8" creationId="{E009DD9B-5EE2-4C0D-8B2B-351C8C102205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18.620" v="315"/>
          <ac:spMkLst>
            <pc:docMk/>
            <pc:sldMk cId="726556772" sldId="257"/>
            <ac:spMk id="10" creationId="{E720DB99-7745-4E75-9D96-AAB6D55C531E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18.620" v="315"/>
          <ac:spMkLst>
            <pc:docMk/>
            <pc:sldMk cId="726556772" sldId="257"/>
            <ac:spMk id="12" creationId="{D68803C4-E159-4360-B7BB-74205C8F782D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18.620" v="315"/>
          <ac:spMkLst>
            <pc:docMk/>
            <pc:sldMk cId="726556772" sldId="257"/>
            <ac:spMk id="14" creationId="{504B0465-3B07-49BF-BEA7-D81476246293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18.620" v="315"/>
          <ac:spMkLst>
            <pc:docMk/>
            <pc:sldMk cId="726556772" sldId="257"/>
            <ac:spMk id="16" creationId="{49B7FFA5-14CB-4A4F-9BCC-CA3AA5D9D276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18.620" v="315"/>
          <ac:spMkLst>
            <pc:docMk/>
            <pc:sldMk cId="726556772" sldId="257"/>
            <ac:spMk id="18" creationId="{04E48745-7512-4EC2-9E20-9092D12150CA}"/>
          </ac:spMkLst>
        </pc:spChg>
      </pc:sldChg>
      <pc:sldChg chg="addSp modSp new mod setBg">
        <pc:chgData name="Sam Potter (2305965)" userId="S::2305965@student.uwtsd.ac.uk::421c52ea-661d-4b97-99cf-4d77c6699b45" providerId="AD" clId="Web-{B416B859-929B-2DF7-6B65-28FB657D7857}" dt="2024-04-11T21:35:26.460" v="473" actId="20577"/>
        <pc:sldMkLst>
          <pc:docMk/>
          <pc:sldMk cId="4192103724" sldId="258"/>
        </pc:sldMkLst>
        <pc:spChg chg="mod">
          <ac:chgData name="Sam Potter (2305965)" userId="S::2305965@student.uwtsd.ac.uk::421c52ea-661d-4b97-99cf-4d77c6699b45" providerId="AD" clId="Web-{B416B859-929B-2DF7-6B65-28FB657D7857}" dt="2024-04-11T15:57:22.011" v="316"/>
          <ac:spMkLst>
            <pc:docMk/>
            <pc:sldMk cId="4192103724" sldId="258"/>
            <ac:spMk id="2" creationId="{D358A118-8C72-F01B-615A-FF20D8C361CF}"/>
          </ac:spMkLst>
        </pc:spChg>
        <pc:spChg chg="mod">
          <ac:chgData name="Sam Potter (2305965)" userId="S::2305965@student.uwtsd.ac.uk::421c52ea-661d-4b97-99cf-4d77c6699b45" providerId="AD" clId="Web-{B416B859-929B-2DF7-6B65-28FB657D7857}" dt="2024-04-11T21:35:26.460" v="473" actId="20577"/>
          <ac:spMkLst>
            <pc:docMk/>
            <pc:sldMk cId="4192103724" sldId="258"/>
            <ac:spMk id="3" creationId="{8376FC03-BD40-E3FE-9B01-DB9EF38A285E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22.011" v="316"/>
          <ac:spMkLst>
            <pc:docMk/>
            <pc:sldMk cId="4192103724" sldId="258"/>
            <ac:spMk id="8" creationId="{E009DD9B-5EE2-4C0D-8B2B-351C8C102205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22.011" v="316"/>
          <ac:spMkLst>
            <pc:docMk/>
            <pc:sldMk cId="4192103724" sldId="258"/>
            <ac:spMk id="10" creationId="{E720DB99-7745-4E75-9D96-AAB6D55C531E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22.011" v="316"/>
          <ac:spMkLst>
            <pc:docMk/>
            <pc:sldMk cId="4192103724" sldId="258"/>
            <ac:spMk id="12" creationId="{D68803C4-E159-4360-B7BB-74205C8F782D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22.011" v="316"/>
          <ac:spMkLst>
            <pc:docMk/>
            <pc:sldMk cId="4192103724" sldId="258"/>
            <ac:spMk id="14" creationId="{504B0465-3B07-49BF-BEA7-D81476246293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22.011" v="316"/>
          <ac:spMkLst>
            <pc:docMk/>
            <pc:sldMk cId="4192103724" sldId="258"/>
            <ac:spMk id="16" creationId="{49B7FFA5-14CB-4A4F-9BCC-CA3AA5D9D276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22.011" v="316"/>
          <ac:spMkLst>
            <pc:docMk/>
            <pc:sldMk cId="4192103724" sldId="258"/>
            <ac:spMk id="18" creationId="{04E48745-7512-4EC2-9E20-9092D12150CA}"/>
          </ac:spMkLst>
        </pc:spChg>
      </pc:sldChg>
      <pc:sldChg chg="addSp delSp modSp new mod setBg">
        <pc:chgData name="Sam Potter (2305965)" userId="S::2305965@student.uwtsd.ac.uk::421c52ea-661d-4b97-99cf-4d77c6699b45" providerId="AD" clId="Web-{B416B859-929B-2DF7-6B65-28FB657D7857}" dt="2024-04-11T21:38:03.041" v="515" actId="20577"/>
        <pc:sldMkLst>
          <pc:docMk/>
          <pc:sldMk cId="4082702115" sldId="259"/>
        </pc:sldMkLst>
        <pc:spChg chg="mod">
          <ac:chgData name="Sam Potter (2305965)" userId="S::2305965@student.uwtsd.ac.uk::421c52ea-661d-4b97-99cf-4d77c6699b45" providerId="AD" clId="Web-{B416B859-929B-2DF7-6B65-28FB657D7857}" dt="2024-04-11T15:42:14.947" v="276"/>
          <ac:spMkLst>
            <pc:docMk/>
            <pc:sldMk cId="4082702115" sldId="259"/>
            <ac:spMk id="2" creationId="{15005FE7-00B0-6615-ACFB-C879BF1384CD}"/>
          </ac:spMkLst>
        </pc:spChg>
        <pc:spChg chg="del mod">
          <ac:chgData name="Sam Potter (2305965)" userId="S::2305965@student.uwtsd.ac.uk::421c52ea-661d-4b97-99cf-4d77c6699b45" providerId="AD" clId="Web-{B416B859-929B-2DF7-6B65-28FB657D7857}" dt="2024-04-11T15:41:55.149" v="274"/>
          <ac:spMkLst>
            <pc:docMk/>
            <pc:sldMk cId="4082702115" sldId="259"/>
            <ac:spMk id="3" creationId="{03F740AB-9662-7B87-C5EC-0A9078C13F09}"/>
          </ac:spMkLst>
        </pc:spChg>
        <pc:spChg chg="add mod">
          <ac:chgData name="Sam Potter (2305965)" userId="S::2305965@student.uwtsd.ac.uk::421c52ea-661d-4b97-99cf-4d77c6699b45" providerId="AD" clId="Web-{B416B859-929B-2DF7-6B65-28FB657D7857}" dt="2024-04-11T21:38:03.041" v="515" actId="20577"/>
          <ac:spMkLst>
            <pc:docMk/>
            <pc:sldMk cId="4082702115" sldId="259"/>
            <ac:spMk id="8" creationId="{AA5882CE-1D7C-E4F3-C56B-4B6451227111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42:14.947" v="276"/>
          <ac:spMkLst>
            <pc:docMk/>
            <pc:sldMk cId="4082702115" sldId="259"/>
            <ac:spMk id="11" creationId="{E009DD9B-5EE2-4C0D-8B2B-351C8C102205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42:14.947" v="276"/>
          <ac:spMkLst>
            <pc:docMk/>
            <pc:sldMk cId="4082702115" sldId="259"/>
            <ac:spMk id="13" creationId="{E720DB99-7745-4E75-9D96-AAB6D55C531E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42:14.947" v="276"/>
          <ac:spMkLst>
            <pc:docMk/>
            <pc:sldMk cId="4082702115" sldId="259"/>
            <ac:spMk id="15" creationId="{D68803C4-E159-4360-B7BB-74205C8F782D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42:14.947" v="276"/>
          <ac:spMkLst>
            <pc:docMk/>
            <pc:sldMk cId="4082702115" sldId="259"/>
            <ac:spMk id="17" creationId="{504B0465-3B07-49BF-BEA7-D81476246293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42:14.947" v="276"/>
          <ac:spMkLst>
            <pc:docMk/>
            <pc:sldMk cId="4082702115" sldId="259"/>
            <ac:spMk id="19" creationId="{49B7FFA5-14CB-4A4F-9BCC-CA3AA5D9D276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42:14.947" v="276"/>
          <ac:spMkLst>
            <pc:docMk/>
            <pc:sldMk cId="4082702115" sldId="259"/>
            <ac:spMk id="21" creationId="{04E48745-7512-4EC2-9E20-9092D12150CA}"/>
          </ac:spMkLst>
        </pc:spChg>
        <pc:picChg chg="add mod ord">
          <ac:chgData name="Sam Potter (2305965)" userId="S::2305965@student.uwtsd.ac.uk::421c52ea-661d-4b97-99cf-4d77c6699b45" providerId="AD" clId="Web-{B416B859-929B-2DF7-6B65-28FB657D7857}" dt="2024-04-11T15:42:14.947" v="276"/>
          <ac:picMkLst>
            <pc:docMk/>
            <pc:sldMk cId="4082702115" sldId="259"/>
            <ac:picMk id="4" creationId="{885B3F08-F9B6-69E7-B464-AAFA08C90138}"/>
          </ac:picMkLst>
        </pc:picChg>
      </pc:sldChg>
      <pc:sldChg chg="modSp new">
        <pc:chgData name="Sam Potter (2305965)" userId="S::2305965@student.uwtsd.ac.uk::421c52ea-661d-4b97-99cf-4d77c6699b45" providerId="AD" clId="Web-{B416B859-929B-2DF7-6B65-28FB657D7857}" dt="2024-04-11T21:39:40.684" v="516" actId="14100"/>
        <pc:sldMkLst>
          <pc:docMk/>
          <pc:sldMk cId="1681123815" sldId="260"/>
        </pc:sldMkLst>
        <pc:spChg chg="mod">
          <ac:chgData name="Sam Potter (2305965)" userId="S::2305965@student.uwtsd.ac.uk::421c52ea-661d-4b97-99cf-4d77c6699b45" providerId="AD" clId="Web-{B416B859-929B-2DF7-6B65-28FB657D7857}" dt="2024-04-11T15:13:36.041" v="210" actId="20577"/>
          <ac:spMkLst>
            <pc:docMk/>
            <pc:sldMk cId="1681123815" sldId="260"/>
            <ac:spMk id="2" creationId="{80B4232E-542A-681C-4FD2-B4D8774BFCB4}"/>
          </ac:spMkLst>
        </pc:spChg>
        <pc:spChg chg="mod">
          <ac:chgData name="Sam Potter (2305965)" userId="S::2305965@student.uwtsd.ac.uk::421c52ea-661d-4b97-99cf-4d77c6699b45" providerId="AD" clId="Web-{B416B859-929B-2DF7-6B65-28FB657D7857}" dt="2024-04-11T21:39:40.684" v="516" actId="14100"/>
          <ac:spMkLst>
            <pc:docMk/>
            <pc:sldMk cId="1681123815" sldId="260"/>
            <ac:spMk id="3" creationId="{B25BDDFF-0D08-09D4-FC88-C517F843C2FD}"/>
          </ac:spMkLst>
        </pc:spChg>
      </pc:sldChg>
      <pc:sldChg chg="addSp delSp modSp new mod setBg">
        <pc:chgData name="Sam Potter (2305965)" userId="S::2305965@student.uwtsd.ac.uk::421c52ea-661d-4b97-99cf-4d77c6699b45" providerId="AD" clId="Web-{B416B859-929B-2DF7-6B65-28FB657D7857}" dt="2024-04-11T21:34:28.890" v="441" actId="20577"/>
        <pc:sldMkLst>
          <pc:docMk/>
          <pc:sldMk cId="1692615532" sldId="261"/>
        </pc:sldMkLst>
        <pc:spChg chg="mod">
          <ac:chgData name="Sam Potter (2305965)" userId="S::2305965@student.uwtsd.ac.uk::421c52ea-661d-4b97-99cf-4d77c6699b45" providerId="AD" clId="Web-{B416B859-929B-2DF7-6B65-28FB657D7857}" dt="2024-04-11T15:52:13.812" v="300"/>
          <ac:spMkLst>
            <pc:docMk/>
            <pc:sldMk cId="1692615532" sldId="261"/>
            <ac:spMk id="2" creationId="{62597B50-A9F2-AFB9-F40F-A0D44DB49151}"/>
          </ac:spMkLst>
        </pc:spChg>
        <pc:spChg chg="del mod">
          <ac:chgData name="Sam Potter (2305965)" userId="S::2305965@student.uwtsd.ac.uk::421c52ea-661d-4b97-99cf-4d77c6699b45" providerId="AD" clId="Web-{B416B859-929B-2DF7-6B65-28FB657D7857}" dt="2024-04-11T15:50:17.511" v="290"/>
          <ac:spMkLst>
            <pc:docMk/>
            <pc:sldMk cId="1692615532" sldId="261"/>
            <ac:spMk id="3" creationId="{A892A9EE-AF02-D52C-D875-85E96795F456}"/>
          </ac:spMkLst>
        </pc:spChg>
        <pc:spChg chg="add del mod">
          <ac:chgData name="Sam Potter (2305965)" userId="S::2305965@student.uwtsd.ac.uk::421c52ea-661d-4b97-99cf-4d77c6699b45" providerId="AD" clId="Web-{B416B859-929B-2DF7-6B65-28FB657D7857}" dt="2024-04-11T15:52:34" v="304"/>
          <ac:spMkLst>
            <pc:docMk/>
            <pc:sldMk cId="1692615532" sldId="261"/>
            <ac:spMk id="5" creationId="{2A503A11-7CCC-11A9-93DF-2DE9EEB6DCB5}"/>
          </ac:spMkLst>
        </pc:spChg>
        <pc:spChg chg="add mod">
          <ac:chgData name="Sam Potter (2305965)" userId="S::2305965@student.uwtsd.ac.uk::421c52ea-661d-4b97-99cf-4d77c6699b45" providerId="AD" clId="Web-{B416B859-929B-2DF7-6B65-28FB657D7857}" dt="2024-04-11T21:34:28.890" v="441" actId="20577"/>
          <ac:spMkLst>
            <pc:docMk/>
            <pc:sldMk cId="1692615532" sldId="261"/>
            <ac:spMk id="9" creationId="{FB150627-A740-75EF-1B54-5E6EF4675FC1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2:13.812" v="300"/>
          <ac:spMkLst>
            <pc:docMk/>
            <pc:sldMk cId="1692615532" sldId="261"/>
            <ac:spMk id="12" creationId="{E009DD9B-5EE2-4C0D-8B2B-351C8C102205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2:13.812" v="300"/>
          <ac:spMkLst>
            <pc:docMk/>
            <pc:sldMk cId="1692615532" sldId="261"/>
            <ac:spMk id="14" creationId="{E720DB99-7745-4E75-9D96-AAB6D55C531E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2:13.812" v="300"/>
          <ac:spMkLst>
            <pc:docMk/>
            <pc:sldMk cId="1692615532" sldId="261"/>
            <ac:spMk id="16" creationId="{D68803C4-E159-4360-B7BB-74205C8F782D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2:13.812" v="300"/>
          <ac:spMkLst>
            <pc:docMk/>
            <pc:sldMk cId="1692615532" sldId="261"/>
            <ac:spMk id="18" creationId="{504B0465-3B07-49BF-BEA7-D81476246293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2:13.812" v="300"/>
          <ac:spMkLst>
            <pc:docMk/>
            <pc:sldMk cId="1692615532" sldId="261"/>
            <ac:spMk id="20" creationId="{49B7FFA5-14CB-4A4F-9BCC-CA3AA5D9D276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2:13.812" v="300"/>
          <ac:spMkLst>
            <pc:docMk/>
            <pc:sldMk cId="1692615532" sldId="261"/>
            <ac:spMk id="22" creationId="{04E48745-7512-4EC2-9E20-9092D12150CA}"/>
          </ac:spMkLst>
        </pc:spChg>
        <pc:picChg chg="add mod ord">
          <ac:chgData name="Sam Potter (2305965)" userId="S::2305965@student.uwtsd.ac.uk::421c52ea-661d-4b97-99cf-4d77c6699b45" providerId="AD" clId="Web-{B416B859-929B-2DF7-6B65-28FB657D7857}" dt="2024-04-11T15:52:13.812" v="300"/>
          <ac:picMkLst>
            <pc:docMk/>
            <pc:sldMk cId="1692615532" sldId="261"/>
            <ac:picMk id="4" creationId="{7E5E1F0C-619F-A148-13EF-E7640D5E8B5D}"/>
          </ac:picMkLst>
        </pc:picChg>
      </pc:sldChg>
      <pc:sldChg chg="modSp new">
        <pc:chgData name="Sam Potter (2305965)" userId="S::2305965@student.uwtsd.ac.uk::421c52ea-661d-4b97-99cf-4d77c6699b45" providerId="AD" clId="Web-{B416B859-929B-2DF7-6B65-28FB657D7857}" dt="2024-04-11T21:39:46.965" v="517" actId="14100"/>
        <pc:sldMkLst>
          <pc:docMk/>
          <pc:sldMk cId="1060717359" sldId="262"/>
        </pc:sldMkLst>
        <pc:spChg chg="mod">
          <ac:chgData name="Sam Potter (2305965)" userId="S::2305965@student.uwtsd.ac.uk::421c52ea-661d-4b97-99cf-4d77c6699b45" providerId="AD" clId="Web-{B416B859-929B-2DF7-6B65-28FB657D7857}" dt="2024-04-11T15:15:42.639" v="234" actId="20577"/>
          <ac:spMkLst>
            <pc:docMk/>
            <pc:sldMk cId="1060717359" sldId="262"/>
            <ac:spMk id="2" creationId="{E28E8555-BD70-9644-7F89-1D91EBF99900}"/>
          </ac:spMkLst>
        </pc:spChg>
        <pc:spChg chg="mod">
          <ac:chgData name="Sam Potter (2305965)" userId="S::2305965@student.uwtsd.ac.uk::421c52ea-661d-4b97-99cf-4d77c6699b45" providerId="AD" clId="Web-{B416B859-929B-2DF7-6B65-28FB657D7857}" dt="2024-04-11T21:39:46.965" v="517" actId="14100"/>
          <ac:spMkLst>
            <pc:docMk/>
            <pc:sldMk cId="1060717359" sldId="262"/>
            <ac:spMk id="3" creationId="{43790E86-F768-7001-7E7F-26903E4FD613}"/>
          </ac:spMkLst>
        </pc:spChg>
      </pc:sldChg>
      <pc:sldChg chg="addSp delSp modSp new mod setBg">
        <pc:chgData name="Sam Potter (2305965)" userId="S::2305965@student.uwtsd.ac.uk::421c52ea-661d-4b97-99cf-4d77c6699b45" providerId="AD" clId="Web-{B416B859-929B-2DF7-6B65-28FB657D7857}" dt="2024-04-11T21:37:36.275" v="503" actId="20577"/>
        <pc:sldMkLst>
          <pc:docMk/>
          <pc:sldMk cId="234020663" sldId="263"/>
        </pc:sldMkLst>
        <pc:spChg chg="mod">
          <ac:chgData name="Sam Potter (2305965)" userId="S::2305965@student.uwtsd.ac.uk::421c52ea-661d-4b97-99cf-4d77c6699b45" providerId="AD" clId="Web-{B416B859-929B-2DF7-6B65-28FB657D7857}" dt="2024-04-11T15:55:44.023" v="310"/>
          <ac:spMkLst>
            <pc:docMk/>
            <pc:sldMk cId="234020663" sldId="263"/>
            <ac:spMk id="2" creationId="{C866314A-E92B-B61F-3D00-C2D619555842}"/>
          </ac:spMkLst>
        </pc:spChg>
        <pc:spChg chg="del mod">
          <ac:chgData name="Sam Potter (2305965)" userId="S::2305965@student.uwtsd.ac.uk::421c52ea-661d-4b97-99cf-4d77c6699b45" providerId="AD" clId="Web-{B416B859-929B-2DF7-6B65-28FB657D7857}" dt="2024-04-11T15:55:30.132" v="305"/>
          <ac:spMkLst>
            <pc:docMk/>
            <pc:sldMk cId="234020663" sldId="263"/>
            <ac:spMk id="3" creationId="{534DAC27-1796-FD0A-5742-9B65B770FA3E}"/>
          </ac:spMkLst>
        </pc:spChg>
        <pc:spChg chg="add del mod">
          <ac:chgData name="Sam Potter (2305965)" userId="S::2305965@student.uwtsd.ac.uk::421c52ea-661d-4b97-99cf-4d77c6699b45" providerId="AD" clId="Web-{B416B859-929B-2DF7-6B65-28FB657D7857}" dt="2024-04-11T15:55:39.741" v="309"/>
          <ac:spMkLst>
            <pc:docMk/>
            <pc:sldMk cId="234020663" sldId="263"/>
            <ac:spMk id="5" creationId="{CF7C5C24-DDFA-A3C1-B444-BC106BA8F86A}"/>
          </ac:spMkLst>
        </pc:spChg>
        <pc:spChg chg="add mod">
          <ac:chgData name="Sam Potter (2305965)" userId="S::2305965@student.uwtsd.ac.uk::421c52ea-661d-4b97-99cf-4d77c6699b45" providerId="AD" clId="Web-{B416B859-929B-2DF7-6B65-28FB657D7857}" dt="2024-04-11T21:37:36.275" v="503" actId="20577"/>
          <ac:spMkLst>
            <pc:docMk/>
            <pc:sldMk cId="234020663" sldId="263"/>
            <ac:spMk id="8" creationId="{3F64ACEA-EBCB-04D4-B990-0BD744F4B6FB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5:44.023" v="310"/>
          <ac:spMkLst>
            <pc:docMk/>
            <pc:sldMk cId="234020663" sldId="263"/>
            <ac:spMk id="11" creationId="{E009DD9B-5EE2-4C0D-8B2B-351C8C102205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5:44.023" v="310"/>
          <ac:spMkLst>
            <pc:docMk/>
            <pc:sldMk cId="234020663" sldId="263"/>
            <ac:spMk id="13" creationId="{E720DB99-7745-4E75-9D96-AAB6D55C531E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5:44.023" v="310"/>
          <ac:spMkLst>
            <pc:docMk/>
            <pc:sldMk cId="234020663" sldId="263"/>
            <ac:spMk id="15" creationId="{D68803C4-E159-4360-B7BB-74205C8F782D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5:44.023" v="310"/>
          <ac:spMkLst>
            <pc:docMk/>
            <pc:sldMk cId="234020663" sldId="263"/>
            <ac:spMk id="17" creationId="{504B0465-3B07-49BF-BEA7-D81476246293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5:44.023" v="310"/>
          <ac:spMkLst>
            <pc:docMk/>
            <pc:sldMk cId="234020663" sldId="263"/>
            <ac:spMk id="19" creationId="{49B7FFA5-14CB-4A4F-9BCC-CA3AA5D9D276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5:44.023" v="310"/>
          <ac:spMkLst>
            <pc:docMk/>
            <pc:sldMk cId="234020663" sldId="263"/>
            <ac:spMk id="21" creationId="{04E48745-7512-4EC2-9E20-9092D12150CA}"/>
          </ac:spMkLst>
        </pc:spChg>
        <pc:picChg chg="add mod ord">
          <ac:chgData name="Sam Potter (2305965)" userId="S::2305965@student.uwtsd.ac.uk::421c52ea-661d-4b97-99cf-4d77c6699b45" providerId="AD" clId="Web-{B416B859-929B-2DF7-6B65-28FB657D7857}" dt="2024-04-11T15:55:44.023" v="310"/>
          <ac:picMkLst>
            <pc:docMk/>
            <pc:sldMk cId="234020663" sldId="263"/>
            <ac:picMk id="4" creationId="{4F5957E0-9E0E-05C8-7D02-BB99E56F268D}"/>
          </ac:picMkLst>
        </pc:picChg>
      </pc:sldChg>
      <pc:sldChg chg="modSp new">
        <pc:chgData name="Sam Potter (2305965)" userId="S::2305965@student.uwtsd.ac.uk::421c52ea-661d-4b97-99cf-4d77c6699b45" providerId="AD" clId="Web-{B416B859-929B-2DF7-6B65-28FB657D7857}" dt="2024-04-11T21:39:54.872" v="518" actId="14100"/>
        <pc:sldMkLst>
          <pc:docMk/>
          <pc:sldMk cId="1103291217" sldId="264"/>
        </pc:sldMkLst>
        <pc:spChg chg="mod">
          <ac:chgData name="Sam Potter (2305965)" userId="S::2305965@student.uwtsd.ac.uk::421c52ea-661d-4b97-99cf-4d77c6699b45" providerId="AD" clId="Web-{B416B859-929B-2DF7-6B65-28FB657D7857}" dt="2024-04-11T15:20:27.634" v="267" actId="20577"/>
          <ac:spMkLst>
            <pc:docMk/>
            <pc:sldMk cId="1103291217" sldId="264"/>
            <ac:spMk id="2" creationId="{5DEE962F-E318-DA16-5B3C-1CCE3B3EA030}"/>
          </ac:spMkLst>
        </pc:spChg>
        <pc:spChg chg="mod">
          <ac:chgData name="Sam Potter (2305965)" userId="S::2305965@student.uwtsd.ac.uk::421c52ea-661d-4b97-99cf-4d77c6699b45" providerId="AD" clId="Web-{B416B859-929B-2DF7-6B65-28FB657D7857}" dt="2024-04-11T21:39:54.872" v="518" actId="14100"/>
          <ac:spMkLst>
            <pc:docMk/>
            <pc:sldMk cId="1103291217" sldId="264"/>
            <ac:spMk id="3" creationId="{DCD2D91C-BDA4-1C50-4030-312A6F1E117C}"/>
          </ac:spMkLst>
        </pc:spChg>
      </pc:sldChg>
      <pc:sldChg chg="addSp modSp new mod setBg">
        <pc:chgData name="Sam Potter (2305965)" userId="S::2305965@student.uwtsd.ac.uk::421c52ea-661d-4b97-99cf-4d77c6699b45" providerId="AD" clId="Web-{B416B859-929B-2DF7-6B65-28FB657D7857}" dt="2024-04-11T15:57:29.245" v="317"/>
        <pc:sldMkLst>
          <pc:docMk/>
          <pc:sldMk cId="3837884611" sldId="265"/>
        </pc:sldMkLst>
        <pc:spChg chg="mod">
          <ac:chgData name="Sam Potter (2305965)" userId="S::2305965@student.uwtsd.ac.uk::421c52ea-661d-4b97-99cf-4d77c6699b45" providerId="AD" clId="Web-{B416B859-929B-2DF7-6B65-28FB657D7857}" dt="2024-04-11T15:57:29.245" v="317"/>
          <ac:spMkLst>
            <pc:docMk/>
            <pc:sldMk cId="3837884611" sldId="265"/>
            <ac:spMk id="2" creationId="{5A0344BF-29B2-67C3-55CD-ACEB94813D0A}"/>
          </ac:spMkLst>
        </pc:spChg>
        <pc:spChg chg="mod">
          <ac:chgData name="Sam Potter (2305965)" userId="S::2305965@student.uwtsd.ac.uk::421c52ea-661d-4b97-99cf-4d77c6699b45" providerId="AD" clId="Web-{B416B859-929B-2DF7-6B65-28FB657D7857}" dt="2024-04-11T15:57:29.245" v="317"/>
          <ac:spMkLst>
            <pc:docMk/>
            <pc:sldMk cId="3837884611" sldId="265"/>
            <ac:spMk id="3" creationId="{69E35D3A-89E1-6C69-D8AB-0CB2B934BBD5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29.245" v="317"/>
          <ac:spMkLst>
            <pc:docMk/>
            <pc:sldMk cId="3837884611" sldId="265"/>
            <ac:spMk id="8" creationId="{E009DD9B-5EE2-4C0D-8B2B-351C8C102205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29.245" v="317"/>
          <ac:spMkLst>
            <pc:docMk/>
            <pc:sldMk cId="3837884611" sldId="265"/>
            <ac:spMk id="10" creationId="{E720DB99-7745-4E75-9D96-AAB6D55C531E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29.245" v="317"/>
          <ac:spMkLst>
            <pc:docMk/>
            <pc:sldMk cId="3837884611" sldId="265"/>
            <ac:spMk id="12" creationId="{D68803C4-E159-4360-B7BB-74205C8F782D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29.245" v="317"/>
          <ac:spMkLst>
            <pc:docMk/>
            <pc:sldMk cId="3837884611" sldId="265"/>
            <ac:spMk id="14" creationId="{504B0465-3B07-49BF-BEA7-D81476246293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29.245" v="317"/>
          <ac:spMkLst>
            <pc:docMk/>
            <pc:sldMk cId="3837884611" sldId="265"/>
            <ac:spMk id="16" creationId="{49B7FFA5-14CB-4A4F-9BCC-CA3AA5D9D276}"/>
          </ac:spMkLst>
        </pc:spChg>
        <pc:spChg chg="add">
          <ac:chgData name="Sam Potter (2305965)" userId="S::2305965@student.uwtsd.ac.uk::421c52ea-661d-4b97-99cf-4d77c6699b45" providerId="AD" clId="Web-{B416B859-929B-2DF7-6B65-28FB657D7857}" dt="2024-04-11T15:57:29.245" v="317"/>
          <ac:spMkLst>
            <pc:docMk/>
            <pc:sldMk cId="3837884611" sldId="265"/>
            <ac:spMk id="18" creationId="{04E48745-7512-4EC2-9E20-9092D12150CA}"/>
          </ac:spMkLst>
        </pc:spChg>
      </pc:sldChg>
      <pc:sldChg chg="modSp new">
        <pc:chgData name="Sam Potter (2305965)" userId="S::2305965@student.uwtsd.ac.uk::421c52ea-661d-4b97-99cf-4d77c6699b45" providerId="AD" clId="Web-{B416B859-929B-2DF7-6B65-28FB657D7857}" dt="2024-04-11T21:40:36.045" v="519" actId="20577"/>
        <pc:sldMkLst>
          <pc:docMk/>
          <pc:sldMk cId="3691772758" sldId="266"/>
        </pc:sldMkLst>
        <pc:spChg chg="mod">
          <ac:chgData name="Sam Potter (2305965)" userId="S::2305965@student.uwtsd.ac.uk::421c52ea-661d-4b97-99cf-4d77c6699b45" providerId="AD" clId="Web-{B416B859-929B-2DF7-6B65-28FB657D7857}" dt="2024-04-11T15:45:16.719" v="285" actId="20577"/>
          <ac:spMkLst>
            <pc:docMk/>
            <pc:sldMk cId="3691772758" sldId="266"/>
            <ac:spMk id="2" creationId="{629072AE-9237-82E9-1CD4-59D8E47D6D03}"/>
          </ac:spMkLst>
        </pc:spChg>
        <pc:spChg chg="mod">
          <ac:chgData name="Sam Potter (2305965)" userId="S::2305965@student.uwtsd.ac.uk::421c52ea-661d-4b97-99cf-4d77c6699b45" providerId="AD" clId="Web-{B416B859-929B-2DF7-6B65-28FB657D7857}" dt="2024-04-11T21:40:36.045" v="519" actId="20577"/>
          <ac:spMkLst>
            <pc:docMk/>
            <pc:sldMk cId="3691772758" sldId="266"/>
            <ac:spMk id="3" creationId="{6244B6D1-0F55-6B55-2C71-93D47E67E669}"/>
          </ac:spMkLst>
        </pc:spChg>
      </pc:sldChg>
      <pc:sldMasterChg chg="del delSldLayout">
        <pc:chgData name="Sam Potter (2305965)" userId="S::2305965@student.uwtsd.ac.uk::421c52ea-661d-4b97-99cf-4d77c6699b45" providerId="AD" clId="Web-{B416B859-929B-2DF7-6B65-28FB657D7857}" dt="2024-04-11T14:58:42.571" v="53"/>
        <pc:sldMasterMkLst>
          <pc:docMk/>
          <pc:sldMasterMk cId="2460954070" sldId="2147483660"/>
        </pc:sldMasterMkLst>
        <pc:sldLayoutChg chg="del">
          <pc:chgData name="Sam Potter (2305965)" userId="S::2305965@student.uwtsd.ac.uk::421c52ea-661d-4b97-99cf-4d77c6699b45" providerId="AD" clId="Web-{B416B859-929B-2DF7-6B65-28FB657D7857}" dt="2024-04-11T14:58:42.571" v="53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Sam Potter (2305965)" userId="S::2305965@student.uwtsd.ac.uk::421c52ea-661d-4b97-99cf-4d77c6699b45" providerId="AD" clId="Web-{B416B859-929B-2DF7-6B65-28FB657D7857}" dt="2024-04-11T14:58:42.571" v="53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Sam Potter (2305965)" userId="S::2305965@student.uwtsd.ac.uk::421c52ea-661d-4b97-99cf-4d77c6699b45" providerId="AD" clId="Web-{B416B859-929B-2DF7-6B65-28FB657D7857}" dt="2024-04-11T14:58:42.571" v="53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Sam Potter (2305965)" userId="S::2305965@student.uwtsd.ac.uk::421c52ea-661d-4b97-99cf-4d77c6699b45" providerId="AD" clId="Web-{B416B859-929B-2DF7-6B65-28FB657D7857}" dt="2024-04-11T14:58:42.571" v="53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Sam Potter (2305965)" userId="S::2305965@student.uwtsd.ac.uk::421c52ea-661d-4b97-99cf-4d77c6699b45" providerId="AD" clId="Web-{B416B859-929B-2DF7-6B65-28FB657D7857}" dt="2024-04-11T14:58:42.571" v="53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Sam Potter (2305965)" userId="S::2305965@student.uwtsd.ac.uk::421c52ea-661d-4b97-99cf-4d77c6699b45" providerId="AD" clId="Web-{B416B859-929B-2DF7-6B65-28FB657D7857}" dt="2024-04-11T14:58:42.571" v="53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Sam Potter (2305965)" userId="S::2305965@student.uwtsd.ac.uk::421c52ea-661d-4b97-99cf-4d77c6699b45" providerId="AD" clId="Web-{B416B859-929B-2DF7-6B65-28FB657D7857}" dt="2024-04-11T14:58:42.571" v="53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Sam Potter (2305965)" userId="S::2305965@student.uwtsd.ac.uk::421c52ea-661d-4b97-99cf-4d77c6699b45" providerId="AD" clId="Web-{B416B859-929B-2DF7-6B65-28FB657D7857}" dt="2024-04-11T14:58:42.571" v="53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Sam Potter (2305965)" userId="S::2305965@student.uwtsd.ac.uk::421c52ea-661d-4b97-99cf-4d77c6699b45" providerId="AD" clId="Web-{B416B859-929B-2DF7-6B65-28FB657D7857}" dt="2024-04-11T14:58:42.571" v="53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Sam Potter (2305965)" userId="S::2305965@student.uwtsd.ac.uk::421c52ea-661d-4b97-99cf-4d77c6699b45" providerId="AD" clId="Web-{B416B859-929B-2DF7-6B65-28FB657D7857}" dt="2024-04-11T14:58:42.571" v="53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Sam Potter (2305965)" userId="S::2305965@student.uwtsd.ac.uk::421c52ea-661d-4b97-99cf-4d77c6699b45" providerId="AD" clId="Web-{B416B859-929B-2DF7-6B65-28FB657D7857}" dt="2024-04-11T14:58:42.571" v="53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del addSldLayout delSldLayout modSldLayout">
        <pc:chgData name="Sam Potter (2305965)" userId="S::2305965@student.uwtsd.ac.uk::421c52ea-661d-4b97-99cf-4d77c6699b45" providerId="AD" clId="Web-{B416B859-929B-2DF7-6B65-28FB657D7857}" dt="2024-04-11T14:58:46.618" v="54"/>
        <pc:sldMasterMkLst>
          <pc:docMk/>
          <pc:sldMasterMk cId="2357624139" sldId="2147483672"/>
        </pc:sldMasterMkLst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2940664687" sldId="2147483673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3179253239" sldId="2147483674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2895226364" sldId="2147483675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4005913490" sldId="2147483676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1380998714" sldId="2147483677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3452072311" sldId="2147483678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332916939" sldId="2147483679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4246261357" sldId="2147483680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3087905224" sldId="2147483681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257421158" sldId="2147483682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4245745727" sldId="2147483683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4000521237" sldId="2147483684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1864944680" sldId="2147483685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2934129219" sldId="2147483686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3029718409" sldId="2147483687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3519636783" sldId="2147483688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6.618" v="54"/>
          <pc:sldLayoutMkLst>
            <pc:docMk/>
            <pc:sldMasterMk cId="2357624139" sldId="2147483672"/>
            <pc:sldLayoutMk cId="3751066283" sldId="2147483689"/>
          </pc:sldLayoutMkLst>
        </pc:sldLayoutChg>
      </pc:sldMasterChg>
      <pc:sldMasterChg chg="add del addSldLayout delSldLayout modSldLayout">
        <pc:chgData name="Sam Potter (2305965)" userId="S::2305965@student.uwtsd.ac.uk::421c52ea-661d-4b97-99cf-4d77c6699b45" providerId="AD" clId="Web-{B416B859-929B-2DF7-6B65-28FB657D7857}" dt="2024-04-11T14:58:49.118" v="55"/>
        <pc:sldMasterMkLst>
          <pc:docMk/>
          <pc:sldMasterMk cId="4021368249" sldId="2147483690"/>
        </pc:sldMasterMkLst>
        <pc:sldLayoutChg chg="add del mod replId">
          <pc:chgData name="Sam Potter (2305965)" userId="S::2305965@student.uwtsd.ac.uk::421c52ea-661d-4b97-99cf-4d77c6699b45" providerId="AD" clId="Web-{B416B859-929B-2DF7-6B65-28FB657D7857}" dt="2024-04-11T14:58:49.118" v="55"/>
          <pc:sldLayoutMkLst>
            <pc:docMk/>
            <pc:sldMasterMk cId="4021368249" sldId="2147483690"/>
            <pc:sldLayoutMk cId="3590352173" sldId="2147483691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9.118" v="55"/>
          <pc:sldLayoutMkLst>
            <pc:docMk/>
            <pc:sldMasterMk cId="4021368249" sldId="2147483690"/>
            <pc:sldLayoutMk cId="139345054" sldId="2147483692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9.118" v="55"/>
          <pc:sldLayoutMkLst>
            <pc:docMk/>
            <pc:sldMasterMk cId="4021368249" sldId="2147483690"/>
            <pc:sldLayoutMk cId="1532883521" sldId="2147483693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9.118" v="55"/>
          <pc:sldLayoutMkLst>
            <pc:docMk/>
            <pc:sldMasterMk cId="4021368249" sldId="2147483690"/>
            <pc:sldLayoutMk cId="1367873982" sldId="2147483694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9.118" v="55"/>
          <pc:sldLayoutMkLst>
            <pc:docMk/>
            <pc:sldMasterMk cId="4021368249" sldId="2147483690"/>
            <pc:sldLayoutMk cId="606346703" sldId="2147483695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9.118" v="55"/>
          <pc:sldLayoutMkLst>
            <pc:docMk/>
            <pc:sldMasterMk cId="4021368249" sldId="2147483690"/>
            <pc:sldLayoutMk cId="3476161798" sldId="2147483696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9.118" v="55"/>
          <pc:sldLayoutMkLst>
            <pc:docMk/>
            <pc:sldMasterMk cId="4021368249" sldId="2147483690"/>
            <pc:sldLayoutMk cId="2022587374" sldId="2147483697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9.118" v="55"/>
          <pc:sldLayoutMkLst>
            <pc:docMk/>
            <pc:sldMasterMk cId="4021368249" sldId="2147483690"/>
            <pc:sldLayoutMk cId="1799829244" sldId="2147483698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9.118" v="55"/>
          <pc:sldLayoutMkLst>
            <pc:docMk/>
            <pc:sldMasterMk cId="4021368249" sldId="2147483690"/>
            <pc:sldLayoutMk cId="2410051128" sldId="2147483699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9.118" v="55"/>
          <pc:sldLayoutMkLst>
            <pc:docMk/>
            <pc:sldMasterMk cId="4021368249" sldId="2147483690"/>
            <pc:sldLayoutMk cId="3108364568" sldId="2147483700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49.118" v="55"/>
          <pc:sldLayoutMkLst>
            <pc:docMk/>
            <pc:sldMasterMk cId="4021368249" sldId="2147483690"/>
            <pc:sldLayoutMk cId="1712256738" sldId="2147483701"/>
          </pc:sldLayoutMkLst>
        </pc:sldLayoutChg>
      </pc:sldMasterChg>
      <pc:sldMasterChg chg="add del addSldLayout delSldLayout modSldLayout">
        <pc:chgData name="Sam Potter (2305965)" userId="S::2305965@student.uwtsd.ac.uk::421c52ea-661d-4b97-99cf-4d77c6699b45" providerId="AD" clId="Web-{B416B859-929B-2DF7-6B65-28FB657D7857}" dt="2024-04-11T14:58:53.384" v="56"/>
        <pc:sldMasterMkLst>
          <pc:docMk/>
          <pc:sldMasterMk cId="2832075104" sldId="2147483702"/>
        </pc:sldMasterMkLst>
        <pc:sldLayoutChg chg="add del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832075104" sldId="2147483702"/>
            <pc:sldLayoutMk cId="3794804222" sldId="2147483703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832075104" sldId="2147483702"/>
            <pc:sldLayoutMk cId="1163905488" sldId="2147483704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832075104" sldId="2147483702"/>
            <pc:sldLayoutMk cId="3368693296" sldId="2147483705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832075104" sldId="2147483702"/>
            <pc:sldLayoutMk cId="3825580096" sldId="2147483706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832075104" sldId="2147483702"/>
            <pc:sldLayoutMk cId="2247180972" sldId="2147483707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832075104" sldId="2147483702"/>
            <pc:sldLayoutMk cId="2500395297" sldId="2147483708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832075104" sldId="2147483702"/>
            <pc:sldLayoutMk cId="75166113" sldId="2147483709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832075104" sldId="2147483702"/>
            <pc:sldLayoutMk cId="611150431" sldId="2147483710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832075104" sldId="2147483702"/>
            <pc:sldLayoutMk cId="1345915422" sldId="2147483711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832075104" sldId="2147483702"/>
            <pc:sldLayoutMk cId="2745031936" sldId="2147483712"/>
          </pc:sldLayoutMkLst>
        </pc:sldLayoutChg>
        <pc:sldLayoutChg chg="add del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832075104" sldId="2147483702"/>
            <pc:sldLayoutMk cId="1811355048" sldId="2147483713"/>
          </pc:sldLayoutMkLst>
        </pc:sldLayoutChg>
      </pc:sldMasterChg>
      <pc:sldMasterChg chg="add addSldLayout modSldLayout">
        <pc:chgData name="Sam Potter (2305965)" userId="S::2305965@student.uwtsd.ac.uk::421c52ea-661d-4b97-99cf-4d77c6699b45" providerId="AD" clId="Web-{B416B859-929B-2DF7-6B65-28FB657D7857}" dt="2024-04-11T14:58:53.384" v="56"/>
        <pc:sldMasterMkLst>
          <pc:docMk/>
          <pc:sldMasterMk cId="2027883231" sldId="2147483714"/>
        </pc:sldMasterMkLst>
        <pc:sldLayoutChg chg="add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027883231" sldId="2147483714"/>
            <pc:sldLayoutMk cId="60395841" sldId="2147483715"/>
          </pc:sldLayoutMkLst>
        </pc:sldLayoutChg>
        <pc:sldLayoutChg chg="add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027883231" sldId="2147483714"/>
            <pc:sldLayoutMk cId="3675623979" sldId="2147483716"/>
          </pc:sldLayoutMkLst>
        </pc:sldLayoutChg>
        <pc:sldLayoutChg chg="add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027883231" sldId="2147483714"/>
            <pc:sldLayoutMk cId="1893992279" sldId="2147483717"/>
          </pc:sldLayoutMkLst>
        </pc:sldLayoutChg>
        <pc:sldLayoutChg chg="add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027883231" sldId="2147483714"/>
            <pc:sldLayoutMk cId="1765685165" sldId="2147483718"/>
          </pc:sldLayoutMkLst>
        </pc:sldLayoutChg>
        <pc:sldLayoutChg chg="add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027883231" sldId="2147483714"/>
            <pc:sldLayoutMk cId="3486950786" sldId="2147483719"/>
          </pc:sldLayoutMkLst>
        </pc:sldLayoutChg>
        <pc:sldLayoutChg chg="add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027883231" sldId="2147483714"/>
            <pc:sldLayoutMk cId="3653158074" sldId="2147483720"/>
          </pc:sldLayoutMkLst>
        </pc:sldLayoutChg>
        <pc:sldLayoutChg chg="add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027883231" sldId="2147483714"/>
            <pc:sldLayoutMk cId="2698073021" sldId="2147483721"/>
          </pc:sldLayoutMkLst>
        </pc:sldLayoutChg>
        <pc:sldLayoutChg chg="add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027883231" sldId="2147483714"/>
            <pc:sldLayoutMk cId="3567908277" sldId="2147483722"/>
          </pc:sldLayoutMkLst>
        </pc:sldLayoutChg>
        <pc:sldLayoutChg chg="add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027883231" sldId="2147483714"/>
            <pc:sldLayoutMk cId="699404087" sldId="2147483723"/>
          </pc:sldLayoutMkLst>
        </pc:sldLayoutChg>
        <pc:sldLayoutChg chg="add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027883231" sldId="2147483714"/>
            <pc:sldLayoutMk cId="412624951" sldId="2147483724"/>
          </pc:sldLayoutMkLst>
        </pc:sldLayoutChg>
        <pc:sldLayoutChg chg="add mod replId">
          <pc:chgData name="Sam Potter (2305965)" userId="S::2305965@student.uwtsd.ac.uk::421c52ea-661d-4b97-99cf-4d77c6699b45" providerId="AD" clId="Web-{B416B859-929B-2DF7-6B65-28FB657D7857}" dt="2024-04-11T14:58:53.384" v="56"/>
          <pc:sldLayoutMkLst>
            <pc:docMk/>
            <pc:sldMasterMk cId="2027883231" sldId="2147483714"/>
            <pc:sldLayoutMk cId="1146581213" sldId="214748372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0DE46D-E4B3-FF47-9702-0A794497EFB7}" type="datetimeFigureOut">
              <a:rPr lang="en-US" smtClean="0"/>
              <a:t>4/12/24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3EA8B1-A6A7-924C-B1C8-65E23349079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4684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dictionary.cambridge.org/dictionary/english/showing" TargetMode="External"/><Relationship Id="rId3" Type="http://schemas.openxmlformats.org/officeDocument/2006/relationships/hyperlink" Target="https://dictionary.cambridge.org/dictionary/english/writer" TargetMode="External"/><Relationship Id="rId7" Type="http://schemas.openxmlformats.org/officeDocument/2006/relationships/hyperlink" Target="https://dictionary.cambridge.org/dictionary/english/piece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dictionary.cambridge.org/dictionary/english/mention" TargetMode="External"/><Relationship Id="rId11" Type="http://schemas.openxmlformats.org/officeDocument/2006/relationships/hyperlink" Target="https://dictionary.cambridge.org/dictionary/english/found" TargetMode="External"/><Relationship Id="rId5" Type="http://schemas.openxmlformats.org/officeDocument/2006/relationships/hyperlink" Target="https://dictionary.cambridge.org/dictionary/english/article" TargetMode="External"/><Relationship Id="rId10" Type="http://schemas.openxmlformats.org/officeDocument/2006/relationships/hyperlink" Target="https://dictionary.cambridge.org/dictionary/english/information" TargetMode="External"/><Relationship Id="rId4" Type="http://schemas.openxmlformats.org/officeDocument/2006/relationships/hyperlink" Target="https://dictionary.cambridge.org/dictionary/english/book" TargetMode="External"/><Relationship Id="rId9" Type="http://schemas.openxmlformats.org/officeDocument/2006/relationships/hyperlink" Target="https://dictionary.cambridge.org/dictionary/english/particular" TargetMode="Externa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Helo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!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enw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Sam a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dwi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nghanol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mlwyddyn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cyntaf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brif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ysgol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Heddi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trafod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heriau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dwi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wynebu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ystod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amser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brif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ysgol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hyd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EA8B1-A6A7-924C-B1C8-65E233490797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69089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dechrau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credu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hi’n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dda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pe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baech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chi’n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gwybod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ychydig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mwy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danof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Heblaw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eich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gwybod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mod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mlwyddyn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cyntaf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,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ddod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I'r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prifysgol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wnes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manychu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Ysgol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Uwchradd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Maes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Gwendraeth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mhrif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diddordeb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chwarae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rygbi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ac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mae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bod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rhan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enfawr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o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mywyd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ers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mod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gallu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cofio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Heb law am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rygbi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,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amlwg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hoffi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cymdeithasu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gyda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ffrindiau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hefyd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difodol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ôl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graddio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o’r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prifysgol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cynllun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athro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addysg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gorfforol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ac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un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pryd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dal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weithio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tuag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at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freiddwyd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o ware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rygbi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lefel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uchaf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posib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EA8B1-A6A7-924C-B1C8-65E23349079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75007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Pa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heriau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sydd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problem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mi?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Ers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diwedd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ysgol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uwchradd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ac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ers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manychu’r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prif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ysgol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mae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llawer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o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wahanol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heriau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wynebu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wrth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gwneud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gwaith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ac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asesiadau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wahanol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Dwi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llwyddo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ddatrys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llawer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o’r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heriau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ond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dwi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ddal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wynebu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her o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flinder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meddyliol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,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cyfeirnodi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ac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rheoli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amser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EA8B1-A6A7-924C-B1C8-65E23349079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00466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Y her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cyntaf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am son am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blinder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meddyliol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Mae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Kunasegaran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et al (2023)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ddifinio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blinder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meddyliol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fel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“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a psychobiological state of tiredness caused by prolonged periods of performing demanding, cognitive-load-inducing activities”. Beth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sy’n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gallu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achosi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blinder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meddyliol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? Mae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yna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llawer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o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wahanol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pethau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gallu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arwain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at blinder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meddyliol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ond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rhai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sydd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fwyaf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cysylltiedig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gwaith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ysgol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strain ac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gorlwytho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gwaith</a:t>
            </a:r>
            <a:r>
              <a:rPr lang="en-US" sz="1800" b="0" i="0" u="none" strike="noStrike" dirty="0">
                <a:solidFill>
                  <a:srgbClr val="040C28"/>
                </a:solidFill>
                <a:effectLst/>
                <a:latin typeface="Aptos" panose="020B0004020202020204" pitchFamily="34" charset="0"/>
              </a:rPr>
              <a:t>. 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EA8B1-A6A7-924C-B1C8-65E23349079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05223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b="1" i="0" u="none" strike="noStrike" dirty="0">
                <a:effectLst/>
                <a:latin typeface="Aptos" panose="020B0004020202020204" pitchFamily="34" charset="0"/>
              </a:rPr>
              <a:t>Mae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gwneud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gwaith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amser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hir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anodd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mi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oherwydd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tynnu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sylw’m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hawdd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ac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dweis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mynd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ffôn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felly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rwy'n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credu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cymryd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brêcs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datrysiad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hawdd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Fel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enghraifft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gallwn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gwneud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gwaith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am 30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munud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ac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cael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brêc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am 10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munud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neu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mod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teimlo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pe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bain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gallu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gweithio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awr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cael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30 minute o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saib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helpu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cadw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lefelau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meddyliol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fwy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sefydlog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Datrysiad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arall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bwydta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wrth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astudio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,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dwi’n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gwybod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bod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llawer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o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ysgolion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ddim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cynietau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bwyta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mewn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dosbarth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ond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dwi’n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credu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gallu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gwneud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iddyn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nhw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canolbwyntio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well.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unig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rheswm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dros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cynnal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lefelau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egni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, ac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rhai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rhaddau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cytuno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oherwydd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wrth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gwneud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gwaith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teimlo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fel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nad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oes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gen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llawer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o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egni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ac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wrth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bwyta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byrbrydau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bach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aml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helpu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gyda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lefelau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egni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datrysiad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olaf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lleihau’r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sain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,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ôl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wefan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uha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(2022)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mae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llawer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fwy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blinedig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canolbwyntio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gwaith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bod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sain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cefndir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fel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teledu.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Ond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llaw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arall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gwybod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bod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rhai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pobl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hoffi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adolygu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gyda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cerddoriaeth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EA8B1-A6A7-924C-B1C8-65E23349079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268529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her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nesaf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am son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ychydig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cyfeirnodi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,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ôl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Geiriadur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Caergrawnt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diffiniad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cyfernod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“a 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  <a:hlinkClick r:id="rId3"/>
              </a:rPr>
              <a:t>writer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 or a 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  <a:hlinkClick r:id="rId4"/>
              </a:rPr>
              <a:t>book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, 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  <a:hlinkClick r:id="rId5"/>
              </a:rPr>
              <a:t>article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, etc. that is 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  <a:hlinkClick r:id="rId6"/>
              </a:rPr>
              <a:t>mentioned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 in a 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  <a:hlinkClick r:id="rId7"/>
              </a:rPr>
              <a:t>piece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 of writing, 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  <a:hlinkClick r:id="rId8"/>
              </a:rPr>
              <a:t>showing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 you where 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  <a:hlinkClick r:id="rId9"/>
              </a:rPr>
              <a:t>particular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  <a:hlinkClick r:id="rId10"/>
              </a:rPr>
              <a:t>information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 was 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  <a:hlinkClick r:id="rId11"/>
              </a:rPr>
              <a:t>found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".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Wnes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ychydig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o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cyfernodi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ysgol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uwchradd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ond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wnes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byth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gweld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rheswm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dros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gwneud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Ond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ers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dechrau’r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prif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ysgol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dechrau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gweld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pam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mae’n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pwysig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Mae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erthygl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gan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Santini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son am pam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mae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cyfeirnodi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gywir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pwysig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, 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mae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oherwydd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unrhyw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gwestiwn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o le-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ladrad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cael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ddileu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oherwydd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cyferinodi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cywir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(Santini, 2018).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EA8B1-A6A7-924C-B1C8-65E23349079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349928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Rhywbeth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sydd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bod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helpu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gyda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cyfeirnodi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defnyddio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llawlyfr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cyfeirnodi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Harvard, am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pob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asesiad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gwneud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mor belled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defnyddio’r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llawlyfr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yma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I'm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harwain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tuag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at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cyfeirnodi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gywir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Mae’r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llawlyfr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cynnwys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pob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math o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cyfeirnodi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Datrysiad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arall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gall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helpu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gyda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cyfeirnodi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gofyn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cymorth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o’r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darlithydd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ac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ymarfer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nifer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o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ffyrdd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wahnol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o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gyfeirnodi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EA8B1-A6A7-924C-B1C8-65E23349079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47286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Y her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olaf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sydd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rhoi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problemau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mi am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amser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hir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rheoli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amser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ac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mae’n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sgil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hynod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o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bwyig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mae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angen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mi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wella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gyfer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ddifodol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enwedig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mod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eisiau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athro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Ond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beth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rheoli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amser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?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ôl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wefan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coursera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rheoli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amser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yw'r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broses o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gynllunio'n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ymwybodol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a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rheoli'r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amser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a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dreulir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dasgau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penodol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gynyddu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effeithlonrwydd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. Mae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rheoli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amser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bwysig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iawn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mi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oherwydd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mae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amserlen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llawn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enwedig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gyda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rygbi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ac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gwaith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prif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ysgol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. Felly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mae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angen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mi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wneud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siwr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mod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cyflwyno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pop darn o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waith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ameser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ac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gwneud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siwr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mod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amser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ymarfer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hefyd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. Er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mod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gwneud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hyn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dwi’n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rhuthro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gwneud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trwy’r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amser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.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EA8B1-A6A7-924C-B1C8-65E23349079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7738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Beth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gallwn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wneud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ddatrys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problem? Mae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creu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amselen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un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ddatrysiad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, 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mae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amserlen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ein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helpu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sefydlu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rhythm a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threfn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naturiol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Gallwch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neilltuo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hanner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awr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bob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dydd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Sul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gynllunio'ch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wythnos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o'ch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blaen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fwriadol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a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gosod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nodau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dyddiol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wneud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siwr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eich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fod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aros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ar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ben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pethau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. Mae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coursera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awgrymu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defnyddio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matrix Eisenhower. Mae matrix Eisenhower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eich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helpu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wahaniaethu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rhwng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tasgau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bwysig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,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ddim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bwysig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,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brys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neu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ddim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brys</a:t>
            </a:r>
            <a:r>
              <a:rPr lang="en-US" sz="1800" b="0" i="0" u="none" strike="noStrike" dirty="0">
                <a:solidFill>
                  <a:srgbClr val="1F1F1F"/>
                </a:solidFill>
                <a:effectLst/>
                <a:latin typeface="Aptos" panose="020B0004020202020204" pitchFamily="34" charset="0"/>
              </a:rPr>
              <a:t>.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EA8B1-A6A7-924C-B1C8-65E23349079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540935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I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grynhoi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,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wrth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gwneud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cyflwyniad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yma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,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 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cael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dialltwrieath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o’r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heriau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rwy’n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wynebu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wrth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astudio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Mae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gwneud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ymchwil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yma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wedi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helpu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fi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darganfod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strategaethau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newydd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ar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sut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ddatrys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heriau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 ac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byddaf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ei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ddefnyddio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y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dyfodol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i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weld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os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fydd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nhw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yn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fy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helpu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Diolch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 am </a:t>
            </a:r>
            <a:r>
              <a:rPr lang="en-US" sz="1800" b="0" i="0" u="none" strike="noStrike" dirty="0" err="1">
                <a:effectLst/>
                <a:latin typeface="Aptos" panose="020B0004020202020204" pitchFamily="34" charset="0"/>
              </a:rPr>
              <a:t>wrando</a:t>
            </a:r>
            <a:r>
              <a:rPr lang="en-US" sz="1800" b="0" i="0" u="none" strike="noStrike" dirty="0">
                <a:effectLst/>
                <a:latin typeface="Aptos" panose="020B0004020202020204" pitchFamily="34" charset="0"/>
              </a:rPr>
              <a:t>. 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EA8B1-A6A7-924C-B1C8-65E23349079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22782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3EA8B1-A6A7-924C-B1C8-65E23349079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44541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3958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56239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39922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4/11/24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685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4/11/24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69507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4/11/24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1580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4/11/24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80730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4/11/24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7908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4/11/24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9404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24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6581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4/11/24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7883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5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microsoft.com/office/2007/relationships/hdphoto" Target="../media/hdphoto2.wdp"/><Relationship Id="rId11" Type="http://schemas.openxmlformats.org/officeDocument/2006/relationships/image" Target="../media/image5.png"/><Relationship Id="rId5" Type="http://schemas.openxmlformats.org/officeDocument/2006/relationships/image" Target="../media/image4.png"/><Relationship Id="rId10" Type="http://schemas.openxmlformats.org/officeDocument/2006/relationships/image" Target="../media/image7.JPG"/><Relationship Id="rId4" Type="http://schemas.openxmlformats.org/officeDocument/2006/relationships/notesSlide" Target="../notesSlides/notesSlide2.xml"/><Relationship Id="rId9" Type="http://schemas.openxmlformats.org/officeDocument/2006/relationships/hyperlink" Target="https://openclipart.org/detail/77527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8.jpe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hyperlink" Target="https://technofaq.org/posts/2019/06/does-alpha-generation-need-a-super-education/" TargetMode="External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nago.com/academy/authors-guide-harvard-referencing/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0.jpe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10" Type="http://schemas.openxmlformats.org/officeDocument/2006/relationships/image" Target="../media/image5.pn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5.png"/><Relationship Id="rId5" Type="http://schemas.openxmlformats.org/officeDocument/2006/relationships/image" Target="../media/image1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slidehunter.com/powerpoint-templates/time-management-green-powerpoint-template/" TargetMode="External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2.jpeg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10" Type="http://schemas.openxmlformats.org/officeDocument/2006/relationships/image" Target="../media/image5.pn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png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hyperlink" Target="https://www.publicdomainpictures.net/en/view-image.php?image=262941&amp;picture=clock-timeline-hourglass-watch" TargetMode="External"/><Relationship Id="rId5" Type="http://schemas.openxmlformats.org/officeDocument/2006/relationships/image" Target="../media/image13.jp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microsoft.com/office/2007/relationships/hdphoto" Target="../media/hdphoto2.wdp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ursera.org/gb/articles/time-management" TargetMode="External"/><Relationship Id="rId2" Type="http://schemas.openxmlformats.org/officeDocument/2006/relationships/hyperlink" Target="https://dictionary.cambridge.org/dictionary/english/reference?q=referenci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uhn.ca/PatientsFamilies/Health_Information/Health_Topics/Documents/Mental_Fatigue_and_What_You_Can_Do_About_It.pdf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technofaq.org/wp-content/uploads/2019/06/word-image-34-620x350.jpeg" TargetMode="External"/><Relationship Id="rId3" Type="http://schemas.openxmlformats.org/officeDocument/2006/relationships/hyperlink" Target="https://www.publicdomainpictures.net/pictures/390000/velka/exhausted-employee.jpg" TargetMode="External"/><Relationship Id="rId7" Type="http://schemas.openxmlformats.org/officeDocument/2006/relationships/hyperlink" Target="https://www.publicdomainpictures.net/pictures/270000/velka/clock-timeline-hourglass-watch.jpg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openclipart.org/image/2400px/svg_to_png/77527/1280945436.png" TargetMode="External"/><Relationship Id="rId5" Type="http://schemas.openxmlformats.org/officeDocument/2006/relationships/hyperlink" Target="https://cdn.slidehunter.com/wp-content/uploads/Time_Management_Green_PPT_Template_Title.jpg" TargetMode="External"/><Relationship Id="rId4" Type="http://schemas.openxmlformats.org/officeDocument/2006/relationships/hyperlink" Target="https://www.enago.com/academy/wp-content/uploads/2017/09/Harvard-Referencing-750x33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/>
              <a:t>Aseiniad</a:t>
            </a:r>
            <a:r>
              <a:rPr lang="en-US" dirty="0"/>
              <a:t> 2 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1100" err="1">
                <a:ea typeface="+mn-lt"/>
                <a:cs typeface="+mn-lt"/>
              </a:rPr>
              <a:t>Enw</a:t>
            </a:r>
            <a:endParaRPr lang="en-US" sz="1100" dirty="0" err="1">
              <a:ea typeface="+mn-lt"/>
              <a:cs typeface="+mn-lt"/>
            </a:endParaRPr>
          </a:p>
          <a:p>
            <a:r>
              <a:rPr lang="en-US" sz="1100" err="1">
                <a:ea typeface="+mn-lt"/>
                <a:cs typeface="+mn-lt"/>
              </a:rPr>
              <a:t>Rhif</a:t>
            </a:r>
            <a:r>
              <a:rPr lang="en-US" sz="1100" dirty="0">
                <a:ea typeface="+mn-lt"/>
                <a:cs typeface="+mn-lt"/>
              </a:rPr>
              <a:t> </a:t>
            </a:r>
            <a:r>
              <a:rPr lang="en-US" sz="1100" err="1">
                <a:ea typeface="+mn-lt"/>
                <a:cs typeface="+mn-lt"/>
              </a:rPr>
              <a:t>myfyrwr</a:t>
            </a:r>
            <a:r>
              <a:rPr lang="en-US" sz="1100" dirty="0">
                <a:ea typeface="+mn-lt"/>
                <a:cs typeface="+mn-lt"/>
              </a:rPr>
              <a:t> - 2305965</a:t>
            </a:r>
          </a:p>
          <a:p>
            <a:r>
              <a:rPr lang="en-US" sz="1100" err="1">
                <a:ea typeface="+mn-lt"/>
                <a:cs typeface="+mn-lt"/>
              </a:rPr>
              <a:t>Dysgu</a:t>
            </a:r>
            <a:r>
              <a:rPr lang="en-US" sz="1100" dirty="0">
                <a:ea typeface="+mn-lt"/>
                <a:cs typeface="+mn-lt"/>
              </a:rPr>
              <a:t> </a:t>
            </a:r>
            <a:r>
              <a:rPr lang="en-US" sz="1100" err="1">
                <a:ea typeface="+mn-lt"/>
                <a:cs typeface="+mn-lt"/>
              </a:rPr>
              <a:t>yn</a:t>
            </a:r>
            <a:r>
              <a:rPr lang="en-US" sz="1100" dirty="0">
                <a:ea typeface="+mn-lt"/>
                <a:cs typeface="+mn-lt"/>
              </a:rPr>
              <a:t> </a:t>
            </a:r>
            <a:r>
              <a:rPr lang="en-US" sz="1100" err="1">
                <a:ea typeface="+mn-lt"/>
                <a:cs typeface="+mn-lt"/>
              </a:rPr>
              <a:t>yr</a:t>
            </a:r>
            <a:r>
              <a:rPr lang="en-US" sz="1100" dirty="0">
                <a:ea typeface="+mn-lt"/>
                <a:cs typeface="+mn-lt"/>
              </a:rPr>
              <a:t> </a:t>
            </a:r>
            <a:r>
              <a:rPr lang="en-US" sz="1100" err="1">
                <a:ea typeface="+mn-lt"/>
                <a:cs typeface="+mn-lt"/>
              </a:rPr>
              <a:t>oes</a:t>
            </a:r>
            <a:r>
              <a:rPr lang="en-US" sz="1100" dirty="0">
                <a:ea typeface="+mn-lt"/>
                <a:cs typeface="+mn-lt"/>
              </a:rPr>
              <a:t> </a:t>
            </a:r>
            <a:r>
              <a:rPr lang="en-US" sz="1100" err="1">
                <a:ea typeface="+mn-lt"/>
                <a:cs typeface="+mn-lt"/>
              </a:rPr>
              <a:t>ddigidol</a:t>
            </a:r>
            <a:endParaRPr lang="en-US" sz="1100">
              <a:ea typeface="+mn-lt"/>
              <a:cs typeface="+mn-lt"/>
            </a:endParaRPr>
          </a:p>
          <a:p>
            <a:r>
              <a:rPr lang="en-US" sz="1100" dirty="0">
                <a:ea typeface="+mn-lt"/>
                <a:cs typeface="+mn-lt"/>
              </a:rPr>
              <a:t>BMSS4008/C</a:t>
            </a:r>
            <a:endParaRPr lang="en-US" dirty="0"/>
          </a:p>
        </p:txBody>
      </p:sp>
      <p:pic>
        <p:nvPicPr>
          <p:cNvPr id="51" name="Audio 50">
            <a:extLst>
              <a:ext uri="{FF2B5EF4-FFF2-40B4-BE49-F238E27FC236}">
                <a16:creationId xmlns:a16="http://schemas.microsoft.com/office/drawing/2014/main" id="{B68AF4B8-1264-1600-5512-DE30623B2A4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ransition spd="slow" advTm="10321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5005D80-9A66-15A8-4FC6-7C9EE4AEB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 err="1"/>
              <a:t>Prif</a:t>
            </a:r>
            <a:r>
              <a:rPr lang="en-US" dirty="0"/>
              <a:t> </a:t>
            </a:r>
            <a:r>
              <a:rPr lang="en-US" dirty="0" err="1"/>
              <a:t>Diddordeb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1BC3D-DF2C-A95E-6ABB-0D652750BE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320412"/>
            <a:ext cx="10058400" cy="3851787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800" b="1" dirty="0"/>
              <a:t>-</a:t>
            </a:r>
            <a:r>
              <a:rPr lang="en-US" sz="2800" b="1" dirty="0" err="1"/>
              <a:t>Prif</a:t>
            </a:r>
            <a:r>
              <a:rPr lang="en-US" sz="2800" b="1" dirty="0"/>
              <a:t> </a:t>
            </a:r>
            <a:r>
              <a:rPr lang="en-US" sz="2800" b="1" dirty="0" err="1"/>
              <a:t>Diddordebau</a:t>
            </a:r>
            <a:endParaRPr lang="en-US" sz="2800" b="1" dirty="0"/>
          </a:p>
          <a:p>
            <a:pPr marL="0" indent="0">
              <a:buNone/>
            </a:pPr>
            <a:endParaRPr lang="en-US" sz="2800" b="1" dirty="0"/>
          </a:p>
          <a:p>
            <a:pPr marL="0" indent="0">
              <a:buNone/>
            </a:pPr>
            <a:r>
              <a:rPr lang="en-US" sz="2800" b="1" dirty="0"/>
              <a:t>-Beth </a:t>
            </a:r>
            <a:r>
              <a:rPr lang="en-US" sz="2800" b="1" dirty="0" err="1"/>
              <a:t>yw'r</a:t>
            </a:r>
            <a:r>
              <a:rPr lang="en-US" sz="2800" b="1" dirty="0"/>
              <a:t> </a:t>
            </a:r>
            <a:r>
              <a:rPr lang="en-US" sz="2800" b="1" dirty="0" err="1"/>
              <a:t>cynllun</a:t>
            </a:r>
            <a:r>
              <a:rPr lang="en-US" sz="2800" b="1" dirty="0"/>
              <a:t> </a:t>
            </a:r>
            <a:r>
              <a:rPr lang="en-US" sz="2800" b="1" dirty="0" err="1"/>
              <a:t>ar</a:t>
            </a:r>
            <a:r>
              <a:rPr lang="en-US" sz="2800" b="1" dirty="0"/>
              <a:t> </a:t>
            </a:r>
            <a:r>
              <a:rPr lang="en-US" sz="2800" b="1" dirty="0" err="1"/>
              <a:t>gyfer</a:t>
            </a:r>
            <a:r>
              <a:rPr lang="en-US" sz="2800" b="1" dirty="0"/>
              <a:t> y </a:t>
            </a:r>
            <a:r>
              <a:rPr lang="en-US" sz="2800" b="1" dirty="0" err="1"/>
              <a:t>ddyfodol</a:t>
            </a:r>
            <a:r>
              <a:rPr lang="en-US" sz="2800" b="1" dirty="0"/>
              <a:t>?</a:t>
            </a:r>
            <a:endParaRPr lang="en-US" sz="2800" dirty="0"/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7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7" name="Picture 6" descr="A group of people playing sports&#10;&#10;Description automatically generated">
            <a:extLst>
              <a:ext uri="{FF2B5EF4-FFF2-40B4-BE49-F238E27FC236}">
                <a16:creationId xmlns:a16="http://schemas.microsoft.com/office/drawing/2014/main" id="{A55C3178-A609-B438-73E4-EADBEFA63E1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329887" y="4167535"/>
            <a:ext cx="3723521" cy="2490154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1" name="Picture 10" descr="A person running with a ball&#10;&#10;Description automatically generated">
            <a:extLst>
              <a:ext uri="{FF2B5EF4-FFF2-40B4-BE49-F238E27FC236}">
                <a16:creationId xmlns:a16="http://schemas.microsoft.com/office/drawing/2014/main" id="{CB286273-11F3-827B-839D-D43BB5A32084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8593" y="4175341"/>
            <a:ext cx="3723522" cy="248234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115" name="Audio 114">
            <a:extLst>
              <a:ext uri="{FF2B5EF4-FFF2-40B4-BE49-F238E27FC236}">
                <a16:creationId xmlns:a16="http://schemas.microsoft.com/office/drawing/2014/main" id="{E2F627CE-CDC5-4BF9-CE67-5C851AAF34F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6556772"/>
      </p:ext>
    </p:extLst>
  </p:cSld>
  <p:clrMapOvr>
    <a:masterClrMapping/>
  </p:clrMapOvr>
  <p:transition spd="slow" advTm="33162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358A118-8C72-F01B-615A-FF20D8C36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 err="1">
                <a:latin typeface="Rockwell Condensed"/>
              </a:rPr>
              <a:t>Heriau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76FC03-BD40-E3FE-9B01-DB9EF38A28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320412"/>
            <a:ext cx="10058400" cy="385178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3200" b="1" dirty="0"/>
              <a:t>Blinder </a:t>
            </a:r>
            <a:r>
              <a:rPr lang="en-US" sz="3200" b="1" dirty="0" err="1"/>
              <a:t>Meddyliol</a:t>
            </a:r>
            <a:endParaRPr lang="en-US" sz="3200" b="1" dirty="0"/>
          </a:p>
          <a:p>
            <a:pPr marL="0" indent="0">
              <a:buNone/>
            </a:pPr>
            <a:endParaRPr lang="en-US" sz="3200" b="1" dirty="0"/>
          </a:p>
          <a:p>
            <a:pPr marL="0" indent="0">
              <a:buNone/>
            </a:pPr>
            <a:r>
              <a:rPr lang="en-US" sz="3200" b="1" dirty="0" err="1"/>
              <a:t>Cyfeirnodi</a:t>
            </a:r>
            <a:endParaRPr lang="en-US" sz="3200" b="1" dirty="0"/>
          </a:p>
          <a:p>
            <a:pPr marL="0" indent="0">
              <a:buNone/>
            </a:pPr>
            <a:endParaRPr lang="en-US" sz="3200" b="1" dirty="0"/>
          </a:p>
          <a:p>
            <a:pPr marL="0" indent="0">
              <a:buNone/>
            </a:pPr>
            <a:r>
              <a:rPr lang="en-US" sz="3200" b="1" dirty="0" err="1"/>
              <a:t>Rheoli</a:t>
            </a:r>
            <a:r>
              <a:rPr lang="en-US" sz="3200" b="1" dirty="0"/>
              <a:t> Amser</a:t>
            </a:r>
          </a:p>
          <a:p>
            <a:pPr marL="0" indent="0">
              <a:buNone/>
            </a:pPr>
            <a:endParaRPr lang="en-US" b="1" dirty="0"/>
          </a:p>
          <a:p>
            <a:pPr marL="0" indent="0">
              <a:buNone/>
            </a:pPr>
            <a:endParaRPr lang="en-US" b="1" dirty="0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7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9" name="Audio 38">
            <a:extLst>
              <a:ext uri="{FF2B5EF4-FFF2-40B4-BE49-F238E27FC236}">
                <a16:creationId xmlns:a16="http://schemas.microsoft.com/office/drawing/2014/main" id="{8A19D0DB-513B-B83F-8647-06CF354AB7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2103724"/>
      </p:ext>
    </p:extLst>
  </p:cSld>
  <p:clrMapOvr>
    <a:masterClrMapping/>
  </p:clrMapOvr>
  <p:transition spd="slow" advTm="20305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005FE7-00B0-6615-ACFB-C879BF13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>
                <a:latin typeface="Rockwell Condensed"/>
              </a:rPr>
              <a:t>Her Un - Blinder </a:t>
            </a:r>
            <a:r>
              <a:rPr lang="en-US" dirty="0" err="1">
                <a:latin typeface="Rockwell Condensed"/>
              </a:rPr>
              <a:t>Meddyliol</a:t>
            </a:r>
          </a:p>
        </p:txBody>
      </p:sp>
      <p:pic>
        <p:nvPicPr>
          <p:cNvPr id="4" name="Content Placeholder 3" descr="Exhausted Employee Free Stock Photo - Public Domain Pictures">
            <a:extLst>
              <a:ext uri="{FF2B5EF4-FFF2-40B4-BE49-F238E27FC236}">
                <a16:creationId xmlns:a16="http://schemas.microsoft.com/office/drawing/2014/main" id="{885B3F08-F9B6-69E7-B464-AAFA08C90138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825" r="16747" b="-3"/>
          <a:stretch/>
        </p:blipFill>
        <p:spPr>
          <a:xfrm>
            <a:off x="1007196" y="2265037"/>
            <a:ext cx="5088800" cy="390715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A5882CE-1D7C-E4F3-C56B-4B6451227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6216" y="2320412"/>
            <a:ext cx="4632031" cy="3851787"/>
          </a:xfrm>
        </p:spPr>
        <p:txBody>
          <a:bodyPr anchor="ctr">
            <a:normAutofit/>
          </a:bodyPr>
          <a:lstStyle/>
          <a:p>
            <a:pPr>
              <a:spcAft>
                <a:spcPts val="0"/>
              </a:spcAft>
              <a:buClr>
                <a:srgbClr val="9E3611"/>
              </a:buClr>
              <a:buFont typeface="Wingdings" pitchFamily="2" charset="2"/>
              <a:buChar char="§"/>
            </a:pPr>
            <a:r>
              <a:rPr lang="en-US" sz="2400" dirty="0"/>
              <a:t>Beth </a:t>
            </a:r>
            <a:r>
              <a:rPr lang="en-US" sz="2400" dirty="0" err="1"/>
              <a:t>Yw</a:t>
            </a:r>
            <a:r>
              <a:rPr lang="en-US" sz="2400" dirty="0"/>
              <a:t> Blinder </a:t>
            </a:r>
            <a:r>
              <a:rPr lang="en-US" sz="2400" dirty="0" err="1"/>
              <a:t>Meddyliol</a:t>
            </a:r>
            <a:r>
              <a:rPr lang="en-US" sz="2400" dirty="0"/>
              <a:t>?</a:t>
            </a:r>
          </a:p>
          <a:p>
            <a:pPr>
              <a:buClr>
                <a:srgbClr val="9E3611"/>
              </a:buClr>
            </a:pPr>
            <a:endParaRPr lang="en-US" sz="2400" dirty="0"/>
          </a:p>
          <a:p>
            <a:pPr>
              <a:buClr>
                <a:srgbClr val="9E3611"/>
              </a:buClr>
            </a:pPr>
            <a:r>
              <a:rPr lang="en-US" sz="2400" dirty="0"/>
              <a:t>Beth </a:t>
            </a:r>
            <a:r>
              <a:rPr lang="en-US" sz="2400" dirty="0" err="1"/>
              <a:t>Yw</a:t>
            </a:r>
            <a:r>
              <a:rPr lang="en-US" sz="2400" dirty="0"/>
              <a:t> Ei </a:t>
            </a:r>
            <a:r>
              <a:rPr lang="en-US" sz="2400" dirty="0" err="1"/>
              <a:t>Achosion</a:t>
            </a:r>
            <a:r>
              <a:rPr lang="en-US" sz="2400" dirty="0"/>
              <a:t>?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8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5" name="Audio 44">
            <a:extLst>
              <a:ext uri="{FF2B5EF4-FFF2-40B4-BE49-F238E27FC236}">
                <a16:creationId xmlns:a16="http://schemas.microsoft.com/office/drawing/2014/main" id="{A1B773CA-3773-0035-402F-98F5D86CF42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2702115"/>
      </p:ext>
    </p:extLst>
  </p:cSld>
  <p:clrMapOvr>
    <a:masterClrMapping/>
  </p:clrMapOvr>
  <p:transition spd="slow" advTm="3012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4232E-542A-681C-4FD2-B4D8774BF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5806" y="484632"/>
            <a:ext cx="3677264" cy="1609344"/>
          </a:xfrm>
        </p:spPr>
        <p:txBody>
          <a:bodyPr>
            <a:normAutofit/>
          </a:bodyPr>
          <a:lstStyle/>
          <a:p>
            <a:r>
              <a:rPr lang="en-US" sz="3600" dirty="0" err="1">
                <a:latin typeface="Rockwell Condensed"/>
              </a:rPr>
              <a:t>Datrysiad</a:t>
            </a:r>
            <a:r>
              <a:rPr lang="en-US" sz="3600" dirty="0">
                <a:latin typeface="Rockwell Condensed"/>
              </a:rPr>
              <a:t> Her Un</a:t>
            </a:r>
          </a:p>
        </p:txBody>
      </p:sp>
      <p:pic>
        <p:nvPicPr>
          <p:cNvPr id="7" name="Picture 6" descr="A person looking at her phone&#10;&#10;Description automatically generated">
            <a:extLst>
              <a:ext uri="{FF2B5EF4-FFF2-40B4-BE49-F238E27FC236}">
                <a16:creationId xmlns:a16="http://schemas.microsoft.com/office/drawing/2014/main" id="{A8DC8CA8-9039-06A8-EC55-1AC7CB06B225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rcRect l="30112"/>
          <a:stretch/>
        </p:blipFill>
        <p:spPr>
          <a:xfrm>
            <a:off x="633999" y="640080"/>
            <a:ext cx="6912217" cy="5588101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BDDFF-0D08-09D4-FC88-C517F843C2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65805" y="2121408"/>
            <a:ext cx="3677263" cy="4092579"/>
          </a:xfrm>
        </p:spPr>
        <p:txBody>
          <a:bodyPr>
            <a:normAutofit/>
          </a:bodyPr>
          <a:lstStyle/>
          <a:p>
            <a:r>
              <a:rPr lang="en-US" sz="3200" dirty="0"/>
              <a:t> </a:t>
            </a:r>
            <a:r>
              <a:rPr lang="en-US" sz="3200" dirty="0" err="1"/>
              <a:t>Cymryd</a:t>
            </a:r>
            <a:r>
              <a:rPr lang="en-US" sz="3200" dirty="0"/>
              <a:t> </a:t>
            </a:r>
            <a:r>
              <a:rPr lang="en-US" sz="3200" dirty="0" err="1"/>
              <a:t>Brêcs</a:t>
            </a:r>
            <a:endParaRPr lang="en-US" sz="3200" dirty="0"/>
          </a:p>
          <a:p>
            <a:endParaRPr lang="en-US" sz="3200" dirty="0"/>
          </a:p>
          <a:p>
            <a:r>
              <a:rPr lang="en-US" sz="3200" dirty="0" err="1"/>
              <a:t>Lleihau</a:t>
            </a:r>
            <a:r>
              <a:rPr lang="en-US" sz="3200" dirty="0"/>
              <a:t> </a:t>
            </a:r>
            <a:r>
              <a:rPr lang="en-US" sz="3200" dirty="0" err="1"/>
              <a:t>Sain</a:t>
            </a:r>
            <a:endParaRPr lang="en-US" sz="3200" dirty="0"/>
          </a:p>
          <a:p>
            <a:endParaRPr lang="en-US" sz="3200" dirty="0"/>
          </a:p>
          <a:p>
            <a:r>
              <a:rPr lang="en-US" sz="3200" dirty="0" err="1"/>
              <a:t>Bywta</a:t>
            </a:r>
            <a:endParaRPr lang="en-US" sz="3200" dirty="0"/>
          </a:p>
        </p:txBody>
      </p:sp>
      <p:pic>
        <p:nvPicPr>
          <p:cNvPr id="75" name="Audio 74">
            <a:extLst>
              <a:ext uri="{FF2B5EF4-FFF2-40B4-BE49-F238E27FC236}">
                <a16:creationId xmlns:a16="http://schemas.microsoft.com/office/drawing/2014/main" id="{C5CF3B12-B772-33AC-3278-2B7A1FA6009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123815"/>
      </p:ext>
    </p:extLst>
  </p:cSld>
  <p:clrMapOvr>
    <a:masterClrMapping/>
  </p:clrMapOvr>
  <p:transition spd="slow" advTm="79776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597B50-A9F2-AFB9-F40F-A0D44DB491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>
                <a:latin typeface="Rockwell Condensed"/>
              </a:rPr>
              <a:t>Her </a:t>
            </a:r>
            <a:r>
              <a:rPr lang="en-US" dirty="0" err="1">
                <a:latin typeface="Rockwell Condensed"/>
              </a:rPr>
              <a:t>dau</a:t>
            </a:r>
            <a:r>
              <a:rPr lang="en-US" dirty="0">
                <a:latin typeface="Rockwell Condensed"/>
              </a:rPr>
              <a:t> - </a:t>
            </a:r>
            <a:r>
              <a:rPr lang="en-US" dirty="0" err="1">
                <a:latin typeface="Rockwell Condensed"/>
              </a:rPr>
              <a:t>Cyfeirnodi</a:t>
            </a:r>
          </a:p>
        </p:txBody>
      </p:sp>
      <p:pic>
        <p:nvPicPr>
          <p:cNvPr id="4" name="Content Placeholder 3" descr="A row of books on a shelf&#10;&#10;Description automatically generated">
            <a:extLst>
              <a:ext uri="{FF2B5EF4-FFF2-40B4-BE49-F238E27FC236}">
                <a16:creationId xmlns:a16="http://schemas.microsoft.com/office/drawing/2014/main" id="{7E5E1F0C-619F-A148-13EF-E7640D5E8B5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24495" r="18199" b="1"/>
          <a:stretch/>
        </p:blipFill>
        <p:spPr>
          <a:xfrm>
            <a:off x="1007196" y="2265037"/>
            <a:ext cx="5088800" cy="390715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FB150627-A740-75EF-1B54-5E6EF4675F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6216" y="2320412"/>
            <a:ext cx="4632031" cy="3851787"/>
          </a:xfrm>
        </p:spPr>
        <p:txBody>
          <a:bodyPr anchor="ctr">
            <a:normAutofit/>
          </a:bodyPr>
          <a:lstStyle/>
          <a:p>
            <a:r>
              <a:rPr lang="en-US" sz="2400" dirty="0"/>
              <a:t>Beth </a:t>
            </a:r>
            <a:r>
              <a:rPr lang="en-US" sz="2400" dirty="0" err="1"/>
              <a:t>Yw</a:t>
            </a:r>
            <a:r>
              <a:rPr lang="en-US" sz="2400" dirty="0"/>
              <a:t> </a:t>
            </a:r>
            <a:r>
              <a:rPr lang="en-US" sz="2400" dirty="0" err="1"/>
              <a:t>Cyfeirnodi</a:t>
            </a:r>
            <a:r>
              <a:rPr lang="en-US" sz="2400" dirty="0"/>
              <a:t>?</a:t>
            </a:r>
          </a:p>
          <a:p>
            <a:pPr>
              <a:buClr>
                <a:srgbClr val="9E3611"/>
              </a:buClr>
            </a:pPr>
            <a:endParaRPr lang="en-US" sz="2400" dirty="0"/>
          </a:p>
          <a:p>
            <a:pPr>
              <a:buClr>
                <a:srgbClr val="9E3611"/>
              </a:buClr>
            </a:pPr>
            <a:r>
              <a:rPr lang="en-US" sz="2400" dirty="0"/>
              <a:t>Pam Mae </a:t>
            </a:r>
            <a:r>
              <a:rPr lang="en-US" sz="2400" dirty="0" err="1"/>
              <a:t>Rhaid</a:t>
            </a:r>
            <a:r>
              <a:rPr lang="en-US" sz="2400" dirty="0"/>
              <a:t> </a:t>
            </a:r>
            <a:r>
              <a:rPr lang="en-US" sz="2400" dirty="0" err="1"/>
              <a:t>Cyfeirnodi</a:t>
            </a:r>
            <a:r>
              <a:rPr lang="en-US" sz="2400" dirty="0"/>
              <a:t>?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47" name="Audio 46">
            <a:extLst>
              <a:ext uri="{FF2B5EF4-FFF2-40B4-BE49-F238E27FC236}">
                <a16:creationId xmlns:a16="http://schemas.microsoft.com/office/drawing/2014/main" id="{D9D3C894-278D-F87B-A124-7D31CCEE59F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2615532"/>
      </p:ext>
    </p:extLst>
  </p:cSld>
  <p:clrMapOvr>
    <a:masterClrMapping/>
  </p:clrMapOvr>
  <p:transition spd="slow" advTm="3958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7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8E8555-BD70-9644-7F89-1D91EBF999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35793" y="484632"/>
            <a:ext cx="6607277" cy="1609344"/>
          </a:xfrm>
        </p:spPr>
        <p:txBody>
          <a:bodyPr>
            <a:normAutofit/>
          </a:bodyPr>
          <a:lstStyle/>
          <a:p>
            <a:r>
              <a:rPr lang="en-US" dirty="0">
                <a:ea typeface="+mj-lt"/>
                <a:cs typeface="+mj-lt"/>
              </a:rPr>
              <a:t>DATRYSIAD HER Dau</a:t>
            </a:r>
          </a:p>
        </p:txBody>
      </p:sp>
      <p:pic>
        <p:nvPicPr>
          <p:cNvPr id="11" name="Picture 10" descr="A close-up of a window&#10;&#10;Description automatically generated">
            <a:extLst>
              <a:ext uri="{FF2B5EF4-FFF2-40B4-BE49-F238E27FC236}">
                <a16:creationId xmlns:a16="http://schemas.microsoft.com/office/drawing/2014/main" id="{C54D22D7-CFE1-C191-5541-3A0A6F4C0994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" b="1193"/>
          <a:stretch/>
        </p:blipFill>
        <p:spPr>
          <a:xfrm>
            <a:off x="633999" y="640080"/>
            <a:ext cx="4001315" cy="5588101"/>
          </a:xfrm>
          <a:prstGeom prst="rect">
            <a:avLst/>
          </a:prstGeom>
          <a:ln w="38100">
            <a:solidFill>
              <a:schemeClr val="tx1"/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790E86-F768-7001-7E7F-26903E4FD6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5794" y="2121408"/>
            <a:ext cx="6607276" cy="4050792"/>
          </a:xfrm>
        </p:spPr>
        <p:txBody>
          <a:bodyPr>
            <a:normAutofit/>
          </a:bodyPr>
          <a:lstStyle/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algn="ctr"/>
            <a:r>
              <a:rPr lang="en-US" sz="3200" dirty="0" err="1"/>
              <a:t>Llawlyfr</a:t>
            </a:r>
            <a:r>
              <a:rPr lang="en-US" sz="3200" dirty="0"/>
              <a:t> </a:t>
            </a:r>
            <a:r>
              <a:rPr lang="en-US" sz="3200" dirty="0" err="1"/>
              <a:t>Cyfeirnodi</a:t>
            </a:r>
            <a:r>
              <a:rPr lang="en-US" sz="3200" dirty="0"/>
              <a:t> </a:t>
            </a:r>
            <a:r>
              <a:rPr lang="en-US" sz="3200" dirty="0" err="1"/>
              <a:t>Havard</a:t>
            </a:r>
            <a:endParaRPr lang="en-US" sz="3200" dirty="0"/>
          </a:p>
          <a:p>
            <a:pPr marL="0" indent="0" algn="ctr">
              <a:buNone/>
            </a:pPr>
            <a:endParaRPr lang="en-US" sz="3200" dirty="0"/>
          </a:p>
          <a:p>
            <a:pPr algn="ctr"/>
            <a:r>
              <a:rPr lang="en-US" sz="3200" dirty="0" err="1"/>
              <a:t>Ymarfer</a:t>
            </a:r>
            <a:r>
              <a:rPr lang="en-US" sz="3200" dirty="0"/>
              <a:t> a </a:t>
            </a:r>
            <a:r>
              <a:rPr lang="en-US" sz="3200" dirty="0" err="1"/>
              <a:t>gofyn</a:t>
            </a:r>
            <a:r>
              <a:rPr lang="en-US" sz="3200" dirty="0"/>
              <a:t> am </a:t>
            </a:r>
            <a:r>
              <a:rPr lang="en-US" sz="3200" dirty="0" err="1"/>
              <a:t>cymorth</a:t>
            </a:r>
            <a:endParaRPr lang="en-US" sz="32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32" name="Audio 31">
            <a:extLst>
              <a:ext uri="{FF2B5EF4-FFF2-40B4-BE49-F238E27FC236}">
                <a16:creationId xmlns:a16="http://schemas.microsoft.com/office/drawing/2014/main" id="{3ECFE82A-2822-D3A6-1667-5287D6A2F08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0717359"/>
      </p:ext>
    </p:extLst>
  </p:cSld>
  <p:clrMapOvr>
    <a:masterClrMapping/>
  </p:clrMapOvr>
  <p:transition spd="slow" advTm="2652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66314A-E92B-B61F-3D00-C2D619555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 err="1"/>
              <a:t>Trydydd</a:t>
            </a:r>
            <a:r>
              <a:rPr lang="en-US" dirty="0"/>
              <a:t> Her - </a:t>
            </a:r>
            <a:r>
              <a:rPr lang="en-US" dirty="0" err="1"/>
              <a:t>Rheoli</a:t>
            </a:r>
            <a:r>
              <a:rPr lang="en-US" dirty="0"/>
              <a:t> Amser</a:t>
            </a:r>
          </a:p>
        </p:txBody>
      </p:sp>
      <p:pic>
        <p:nvPicPr>
          <p:cNvPr id="4" name="Content Placeholder 3" descr="A group of people standing next to clocks&#10;&#10;Description automatically generated">
            <a:extLst>
              <a:ext uri="{FF2B5EF4-FFF2-40B4-BE49-F238E27FC236}">
                <a16:creationId xmlns:a16="http://schemas.microsoft.com/office/drawing/2014/main" id="{4F5957E0-9E0E-05C8-7D02-BB99E56F268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l="539" r="1780" b="1"/>
          <a:stretch/>
        </p:blipFill>
        <p:spPr>
          <a:xfrm>
            <a:off x="1007196" y="2265037"/>
            <a:ext cx="5088800" cy="3907158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F64ACEA-EBCB-04D4-B990-0BD744F4B6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6216" y="2320412"/>
            <a:ext cx="4632031" cy="3851787"/>
          </a:xfrm>
        </p:spPr>
        <p:txBody>
          <a:bodyPr anchor="ctr">
            <a:normAutofit/>
          </a:bodyPr>
          <a:lstStyle/>
          <a:p>
            <a:r>
              <a:rPr lang="en-US" sz="2400" dirty="0"/>
              <a:t>Beth </a:t>
            </a:r>
            <a:r>
              <a:rPr lang="en-US" sz="2400" dirty="0" err="1"/>
              <a:t>Yw</a:t>
            </a:r>
            <a:r>
              <a:rPr lang="en-US" sz="2400" dirty="0"/>
              <a:t> </a:t>
            </a:r>
            <a:r>
              <a:rPr lang="en-US" sz="2400" dirty="0" err="1"/>
              <a:t>Rheoli</a:t>
            </a:r>
            <a:r>
              <a:rPr lang="en-US" sz="2400" dirty="0"/>
              <a:t> Amser?</a:t>
            </a:r>
          </a:p>
          <a:p>
            <a:pPr>
              <a:buClr>
                <a:srgbClr val="9E3611"/>
              </a:buClr>
            </a:pPr>
            <a:endParaRPr lang="en-US" sz="2400" dirty="0"/>
          </a:p>
          <a:p>
            <a:pPr>
              <a:buClr>
                <a:srgbClr val="9E3611"/>
              </a:buClr>
            </a:pPr>
            <a:r>
              <a:rPr lang="en-US" sz="2400" dirty="0"/>
              <a:t>Pam </a:t>
            </a:r>
            <a:r>
              <a:rPr lang="en-US" sz="2400" dirty="0" err="1"/>
              <a:t>Mae'n</a:t>
            </a:r>
            <a:r>
              <a:rPr lang="en-US" sz="2400" dirty="0"/>
              <a:t> </a:t>
            </a:r>
            <a:r>
              <a:rPr lang="en-US" sz="2400" dirty="0" err="1"/>
              <a:t>Pwysig</a:t>
            </a:r>
            <a:r>
              <a:rPr lang="en-US" sz="2400" dirty="0"/>
              <a:t> I Mi?</a:t>
            </a:r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9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31" name="Audio 30">
            <a:extLst>
              <a:ext uri="{FF2B5EF4-FFF2-40B4-BE49-F238E27FC236}">
                <a16:creationId xmlns:a16="http://schemas.microsoft.com/office/drawing/2014/main" id="{CD07F40C-54A8-FF05-C621-FD9364AC42F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020663"/>
      </p:ext>
    </p:extLst>
  </p:cSld>
  <p:clrMapOvr>
    <a:masterClrMapping/>
  </p:clrMapOvr>
  <p:transition spd="slow" advTm="4876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EE962F-E318-DA16-5B3C-1CCE3B3EA0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Datrysiad yr her olaf</a:t>
            </a:r>
            <a:endParaRPr lang="en-US" dirty="0" err="1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43E0E5E-DCC8-5031-7C64-CB7324963A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121408"/>
            <a:ext cx="6300216" cy="405079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3200" dirty="0"/>
          </a:p>
          <a:p>
            <a:pPr algn="ctr"/>
            <a:r>
              <a:rPr lang="en-US" sz="3200" dirty="0"/>
              <a:t>Creu </a:t>
            </a:r>
            <a:r>
              <a:rPr lang="en-US" sz="3200" dirty="0" err="1"/>
              <a:t>Amserlen</a:t>
            </a:r>
            <a:endParaRPr lang="en-US" sz="3200" dirty="0"/>
          </a:p>
          <a:p>
            <a:pPr marL="0" indent="0" algn="ctr">
              <a:buNone/>
            </a:pPr>
            <a:endParaRPr lang="en-US" sz="3200" dirty="0"/>
          </a:p>
          <a:p>
            <a:pPr algn="ctr"/>
            <a:r>
              <a:rPr lang="en-US" sz="3200" dirty="0" err="1"/>
              <a:t>Defnyddio</a:t>
            </a:r>
            <a:r>
              <a:rPr lang="en-US" sz="3200" dirty="0"/>
              <a:t> Matrix Eisenhower</a:t>
            </a:r>
          </a:p>
        </p:txBody>
      </p:sp>
      <p:pic>
        <p:nvPicPr>
          <p:cNvPr id="11" name="Content Placeholder 5" descr="A person walking towards a clock&#10;&#10;Description automatically generated">
            <a:extLst>
              <a:ext uri="{FF2B5EF4-FFF2-40B4-BE49-F238E27FC236}">
                <a16:creationId xmlns:a16="http://schemas.microsoft.com/office/drawing/2014/main" id="{41B5A59E-1B26-4963-5C97-5337C2A13A7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684008" y="1668939"/>
            <a:ext cx="4068762" cy="4068762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pic>
        <p:nvPicPr>
          <p:cNvPr id="34" name="Audio 33">
            <a:extLst>
              <a:ext uri="{FF2B5EF4-FFF2-40B4-BE49-F238E27FC236}">
                <a16:creationId xmlns:a16="http://schemas.microsoft.com/office/drawing/2014/main" id="{6CACF059-0688-A5BE-7866-DF9F7171189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3291217"/>
      </p:ext>
    </p:extLst>
  </p:cSld>
  <p:clrMapOvr>
    <a:masterClrMapping/>
  </p:clrMapOvr>
  <p:transition spd="slow" advTm="33054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4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009DD9B-5EE2-4C0D-8B2B-351C8C1022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720DB99-7745-4E75-9D96-AAB6D55C53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464119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68803C4-E159-4360-B7BB-74205C8F7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601952"/>
            <a:ext cx="10222992" cy="1385874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04B0465-3B07-49BF-BEA7-D814762462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4504" y="2038655"/>
            <a:ext cx="10222992" cy="80683"/>
          </a:xfrm>
          <a:prstGeom prst="rect">
            <a:avLst/>
          </a:prstGeom>
          <a:blipFill dpi="0" rotWithShape="1">
            <a:blip r:embed="rId5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344BF-29B2-67C3-55CD-ACEB94813D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r>
              <a:rPr lang="en-US" dirty="0">
                <a:latin typeface="Rockwell Condensed"/>
              </a:rPr>
              <a:t>I </a:t>
            </a:r>
            <a:r>
              <a:rPr lang="en-US" dirty="0" err="1">
                <a:latin typeface="Rockwell Condensed"/>
              </a:rPr>
              <a:t>Grynhoi</a:t>
            </a:r>
            <a:endParaRPr lang="en-US" dirty="0">
              <a:latin typeface="Rockwell Condensed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E35D3A-89E1-6C69-D8AB-0CB2B934B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9848" y="2320412"/>
            <a:ext cx="10058400" cy="385178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sz="8000" dirty="0"/>
              <a:t>Beth </a:t>
            </a:r>
            <a:r>
              <a:rPr lang="en-US" sz="8000" dirty="0" err="1"/>
              <a:t>Nesaf</a:t>
            </a:r>
            <a:r>
              <a:rPr lang="en-US" sz="8000" dirty="0"/>
              <a:t>?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9B7FFA5-14CB-4A4F-9BCC-CA3AA5D9D2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01725" y="6229681"/>
            <a:ext cx="457200" cy="457200"/>
          </a:xfrm>
          <a:prstGeom prst="ellipse">
            <a:avLst/>
          </a:prstGeom>
          <a:blipFill dpi="0" rotWithShape="1">
            <a:blip r:embed="rId7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50800" ty="0" sx="85000" sy="85000" flip="none" algn="tl"/>
          </a:blipFill>
          <a:ln w="25400" cap="flat" cmpd="sng" algn="ctr">
            <a:noFill/>
            <a:prstDash val="solid"/>
          </a:ln>
          <a:effectLst/>
        </p:spPr>
        <p:txBody>
          <a:bodyPr lIns="0" tIns="0" rIns="0" bIns="0"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 Extra Bold" pitchFamily="18" charset="0"/>
              <a:ea typeface="+mn-ea"/>
              <a:cs typeface="+mn-cs"/>
            </a:endParaRP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04E48745-7512-4EC2-9E20-9092D1215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430918" y="6258874"/>
            <a:ext cx="398813" cy="398815"/>
          </a:xfrm>
          <a:prstGeom prst="ellipse">
            <a:avLst/>
          </a:prstGeom>
          <a:noFill/>
          <a:ln w="12700" cap="flat" cmpd="sng" algn="ctr">
            <a:solidFill>
              <a:srgbClr val="FFFFFF"/>
            </a:solidFill>
            <a:prstDash val="solid"/>
          </a:ln>
          <a:effectLst/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24" name="Audio 23">
            <a:extLst>
              <a:ext uri="{FF2B5EF4-FFF2-40B4-BE49-F238E27FC236}">
                <a16:creationId xmlns:a16="http://schemas.microsoft.com/office/drawing/2014/main" id="{16207B54-8764-E3C2-6416-9FA6C04D9FB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78846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 advTm="20209">
        <p:split orient="vert"/>
      </p:transition>
    </mc:Choice>
    <mc:Fallback>
      <p:transition spd="slow" advTm="20209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072AE-9237-82E9-1CD4-59D8E47D6D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44B6D1-0F55-6B55-2C71-93D47E67E6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05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hlinkClick r:id="rId2"/>
              </a:rPr>
              <a:t>https://dictionary.cambridge.org/dictionary/english/reference?q=referencing</a:t>
            </a:r>
            <a:endParaRPr lang="en-GB" sz="1050" dirty="0">
              <a:solidFill>
                <a:srgbClr val="222222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000" b="0" i="0" u="none" strike="noStrike" dirty="0">
              <a:solidFill>
                <a:srgbClr val="222222"/>
              </a:solidFill>
              <a:effectLst/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hlinkClick r:id="rId3"/>
              </a:rPr>
              <a:t>https://www.coursera.org/gb/articles/time-management</a:t>
            </a:r>
            <a:endParaRPr lang="en-GB" sz="1000" dirty="0">
              <a:solidFill>
                <a:srgbClr val="222222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solidFill>
                <a:srgbClr val="222222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dirty="0">
                <a:solidFill>
                  <a:srgbClr val="222222"/>
                </a:solidFill>
                <a:highlight>
                  <a:srgbClr val="FFFFFF"/>
                </a:highlight>
                <a:latin typeface="Arial" panose="020B0604020202020204" pitchFamily="34" charset="0"/>
                <a:hlinkClick r:id="rId4"/>
              </a:rPr>
              <a:t>https://www.uhn.ca/PatientsFamilies/Health_Information/Health_Topics/Documents/Mental_Fatigue_and_What_You_Can_Do_About_It.pdf</a:t>
            </a:r>
            <a:endParaRPr lang="en-GB" sz="1000" dirty="0">
              <a:solidFill>
                <a:srgbClr val="222222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solidFill>
                <a:srgbClr val="222222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900" b="0" i="0" u="none" strike="noStrike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Kunasegaran</a:t>
            </a:r>
            <a:r>
              <a:rPr lang="en-GB" sz="9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K., Ismail, A.M.H., Ramasamy, S., </a:t>
            </a:r>
            <a:r>
              <a:rPr lang="en-GB" sz="900" b="0" i="0" u="none" strike="noStrike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Gnanou</a:t>
            </a:r>
            <a:r>
              <a:rPr lang="en-GB" sz="9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J.V., </a:t>
            </a:r>
            <a:r>
              <a:rPr lang="en-GB" sz="900" b="0" i="0" u="none" strike="noStrike" dirty="0" err="1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Caszo</a:t>
            </a:r>
            <a:r>
              <a:rPr lang="en-GB" sz="9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B.A. and Chen, P.L., 2023. Understanding mental fatigue and its detection: a comparative analysis of assessments and tools. </a:t>
            </a:r>
            <a:r>
              <a:rPr lang="en-GB" sz="900" b="0" i="1" u="none" strike="noStrike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PeerJ</a:t>
            </a:r>
            <a:r>
              <a:rPr lang="en-GB" sz="9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 </a:t>
            </a:r>
            <a:r>
              <a:rPr lang="en-GB" sz="9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11</a:t>
            </a:r>
            <a:r>
              <a:rPr lang="en-GB" sz="9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 p.e15744.</a:t>
            </a:r>
          </a:p>
          <a:p>
            <a:pPr marL="0" indent="0">
              <a:buNone/>
            </a:pPr>
            <a:endParaRPr lang="en-GB" sz="900" dirty="0">
              <a:solidFill>
                <a:srgbClr val="222222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0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Santini, A., 2018. The importance of referencing. 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The Journal of Critical Care Medicine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, </a:t>
            </a:r>
            <a:r>
              <a:rPr lang="en-GB" sz="1000" b="0" i="1" u="none" strike="noStrike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4</a:t>
            </a:r>
            <a:r>
              <a:rPr lang="en-GB" sz="1000" b="0" i="0" u="none" strike="noStrike" dirty="0">
                <a:solidFill>
                  <a:srgbClr val="222222"/>
                </a:solidFill>
                <a:effectLst/>
                <a:highlight>
                  <a:srgbClr val="FFFFFF"/>
                </a:highlight>
                <a:latin typeface="Arial" panose="020B0604020202020204" pitchFamily="34" charset="0"/>
              </a:rPr>
              <a:t>(1), pp.3-4.</a:t>
            </a:r>
          </a:p>
          <a:p>
            <a:pPr marL="0" indent="0">
              <a:buNone/>
            </a:pPr>
            <a:endParaRPr lang="en-GB" sz="1000" dirty="0">
              <a:solidFill>
                <a:srgbClr val="222222"/>
              </a:solidFill>
              <a:highlight>
                <a:srgbClr val="FFFFFF"/>
              </a:highlight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17727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4DCE5-C7F8-A1EC-95C2-B92E77F2B4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Rhestr</a:t>
            </a:r>
            <a:r>
              <a:rPr lang="en-US" dirty="0"/>
              <a:t> </a:t>
            </a:r>
            <a:r>
              <a:rPr lang="en-US" dirty="0" err="1"/>
              <a:t>cyfeirnodi</a:t>
            </a:r>
            <a:r>
              <a:rPr lang="en-US" dirty="0"/>
              <a:t> - </a:t>
            </a:r>
            <a:r>
              <a:rPr lang="en-US" dirty="0" err="1"/>
              <a:t>Lluniau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0FE767-DC96-6B34-8437-C943DD9BB4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sz="1200" dirty="0">
                <a:hlinkClick r:id="rId3"/>
              </a:rPr>
              <a:t>https://www.publicdomainpictures.net/pictures/390000/velka/exhausted-employee.jpg</a:t>
            </a:r>
            <a:endParaRPr lang="en-US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1200" dirty="0">
                <a:hlinkClick r:id="rId4"/>
              </a:rPr>
              <a:t>https://www.enago.com/academy/wp-content/uploads/2017/09/Harvard-Referencing-750x330.jpg</a:t>
            </a:r>
            <a:endParaRPr lang="en-US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1200" dirty="0">
                <a:hlinkClick r:id="rId5"/>
              </a:rPr>
              <a:t>https://cdn.slidehunter.com/wp-content/uploads/Time_Management_Green_PPT_Template_Title.jpg</a:t>
            </a:r>
            <a:endParaRPr lang="en-US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1200" dirty="0">
                <a:hlinkClick r:id="rId6"/>
              </a:rPr>
              <a:t>https://openclipart.org/image/2400px/svg_to_png/77527/1280945436.png</a:t>
            </a:r>
            <a:endParaRPr lang="en-US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1200" dirty="0">
                <a:hlinkClick r:id="rId7"/>
              </a:rPr>
              <a:t>https://www.publicdomainpictures.net/pictures/270000/velka/clock-timeline-hourglass-watch.jpg</a:t>
            </a:r>
            <a:endParaRPr lang="en-US" sz="1200" dirty="0"/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r>
              <a:rPr lang="en-US" sz="1200" dirty="0">
                <a:hlinkClick r:id="rId8"/>
              </a:rPr>
              <a:t>https://technofaq.org/wp-content/uploads/2019/06/word-image-34-620x350.jpeg</a:t>
            </a:r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8861842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955</TotalTime>
  <Words>1359</Words>
  <Application>Microsoft Macintosh PowerPoint</Application>
  <PresentationFormat>Widescreen</PresentationFormat>
  <Paragraphs>92</Paragraphs>
  <Slides>12</Slides>
  <Notes>11</Notes>
  <HiddenSlides>0</HiddenSlides>
  <MMClips>10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Aptos</vt:lpstr>
      <vt:lpstr>Arial</vt:lpstr>
      <vt:lpstr>Calibri</vt:lpstr>
      <vt:lpstr>Rockwell</vt:lpstr>
      <vt:lpstr>Rockwell Condensed</vt:lpstr>
      <vt:lpstr>Rockwell Extra Bold</vt:lpstr>
      <vt:lpstr>Wingdings</vt:lpstr>
      <vt:lpstr>Wood Type</vt:lpstr>
      <vt:lpstr>Aseiniad 2 </vt:lpstr>
      <vt:lpstr>Prif Diddordeb</vt:lpstr>
      <vt:lpstr>Heriau</vt:lpstr>
      <vt:lpstr>Her Un - Blinder Meddyliol</vt:lpstr>
      <vt:lpstr>Datrysiad Her Un</vt:lpstr>
      <vt:lpstr>Her dau - Cyfeirnodi</vt:lpstr>
      <vt:lpstr>DATRYSIAD HER Dau</vt:lpstr>
      <vt:lpstr>Trydydd Her - Rheoli Amser</vt:lpstr>
      <vt:lpstr>Datrysiad yr her olaf</vt:lpstr>
      <vt:lpstr>I Grynhoi</vt:lpstr>
      <vt:lpstr>Rhestr Cyfeirnodi</vt:lpstr>
      <vt:lpstr>Rhestr cyfeirnodi - Lluniau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</dc:title>
  <dc:creator/>
  <cp:lastModifiedBy>Sam Potter (2305965)</cp:lastModifiedBy>
  <cp:revision>178</cp:revision>
  <dcterms:created xsi:type="dcterms:W3CDTF">2024-04-11T14:54:04Z</dcterms:created>
  <dcterms:modified xsi:type="dcterms:W3CDTF">2024-04-12T13:41:04Z</dcterms:modified>
</cp:coreProperties>
</file>