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82"/>
  </p:notesMasterIdLst>
  <p:sldIdLst>
    <p:sldId id="310" r:id="rId2"/>
    <p:sldId id="256" r:id="rId3"/>
    <p:sldId id="312" r:id="rId4"/>
    <p:sldId id="313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60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15" r:id="rId56"/>
    <p:sldId id="316" r:id="rId57"/>
    <p:sldId id="317" r:id="rId58"/>
    <p:sldId id="318" r:id="rId59"/>
    <p:sldId id="319" r:id="rId60"/>
    <p:sldId id="320" r:id="rId61"/>
    <p:sldId id="321" r:id="rId62"/>
    <p:sldId id="322" r:id="rId63"/>
    <p:sldId id="323" r:id="rId64"/>
    <p:sldId id="324" r:id="rId65"/>
    <p:sldId id="325" r:id="rId66"/>
    <p:sldId id="326" r:id="rId67"/>
    <p:sldId id="327" r:id="rId68"/>
    <p:sldId id="328" r:id="rId69"/>
    <p:sldId id="329" r:id="rId70"/>
    <p:sldId id="330" r:id="rId71"/>
    <p:sldId id="331" r:id="rId72"/>
    <p:sldId id="332" r:id="rId73"/>
    <p:sldId id="333" r:id="rId74"/>
    <p:sldId id="334" r:id="rId75"/>
    <p:sldId id="335" r:id="rId76"/>
    <p:sldId id="336" r:id="rId77"/>
    <p:sldId id="337" r:id="rId78"/>
    <p:sldId id="338" r:id="rId79"/>
    <p:sldId id="308" r:id="rId80"/>
    <p:sldId id="311" r:id="rId81"/>
  </p:sldIdLst>
  <p:sldSz cx="18288000" cy="10287000"/>
  <p:notesSz cx="6858000" cy="9144000"/>
  <p:embeddedFontLst>
    <p:embeddedFont>
      <p:font typeface="Comic Sans MS" panose="030F0902030302020204" pitchFamily="66" charset="0"/>
      <p:regular r:id="rId8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27D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23"/>
  </p:normalViewPr>
  <p:slideViewPr>
    <p:cSldViewPr snapToGrid="0">
      <p:cViewPr varScale="1">
        <p:scale>
          <a:sx n="67" d="100"/>
          <a:sy n="67" d="100"/>
        </p:scale>
        <p:origin x="1000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presProps" Target="pres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1" i="0">
                <a:latin typeface="Comic Sans MS" panose="030F0902030302020204" pitchFamily="66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1" i="0">
                <a:latin typeface="Comic Sans MS" panose="030F0902030302020204" pitchFamily="66" charset="0"/>
              </a:defRPr>
            </a:lvl1pPr>
          </a:lstStyle>
          <a:p>
            <a:fld id="{2EAD4B65-0BCE-C145-9D93-9CF429050FDF}" type="datetimeFigureOut">
              <a:rPr lang="en-US" smtClean="0"/>
              <a:pPr/>
              <a:t>10/18/23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1" i="0">
                <a:latin typeface="Comic Sans MS" panose="030F0902030302020204" pitchFamily="66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1" i="0">
                <a:latin typeface="Comic Sans MS" panose="030F0902030302020204" pitchFamily="66" charset="0"/>
              </a:defRPr>
            </a:lvl1pPr>
          </a:lstStyle>
          <a:p>
            <a:fld id="{67EE773A-D325-4E49-BC28-554385E88C4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092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b="1" i="0"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1pPr>
    <a:lvl2pPr marL="457200" algn="l" defTabSz="914400" rtl="0" eaLnBrk="1" latinLnBrk="0" hangingPunct="1">
      <a:defRPr sz="1200" b="1" i="0"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2pPr>
    <a:lvl3pPr marL="914400" algn="l" defTabSz="914400" rtl="0" eaLnBrk="1" latinLnBrk="0" hangingPunct="1">
      <a:defRPr sz="1200" b="1" i="0"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3pPr>
    <a:lvl4pPr marL="1371600" algn="l" defTabSz="914400" rtl="0" eaLnBrk="1" latinLnBrk="0" hangingPunct="1">
      <a:defRPr sz="1200" b="1" i="0"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4pPr>
    <a:lvl5pPr marL="1828800" algn="l" defTabSz="914400" rtl="0" eaLnBrk="1" latinLnBrk="0" hangingPunct="1">
      <a:defRPr sz="1200" b="1" i="0" kern="1200">
        <a:solidFill>
          <a:schemeClr val="tx1"/>
        </a:solidFill>
        <a:latin typeface="Comic Sans MS" panose="030F0902030302020204" pitchFamily="6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9" name="Google Shape;1729;p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0" name="Google Shape;1730;p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7" name="Google Shape;1737;p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8" name="Google Shape;1738;p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5" name="Google Shape;1745;p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6" name="Google Shape;1746;p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3" name="Google Shape;1753;p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4" name="Google Shape;1754;p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" name="Google Shape;1761;p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2" name="Google Shape;1762;p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9" name="Google Shape;1769;p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0" name="Google Shape;1770;p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7" name="Google Shape;1777;p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8" name="Google Shape;1778;p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3" name="Google Shape;1783;p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4" name="Google Shape;1784;p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1" name="Google Shape;1791;p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2" name="Google Shape;1792;p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9" name="Google Shape;1799;p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0" name="Google Shape;1800;p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7" name="Google Shape;1807;p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8" name="Google Shape;1808;p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5" name="Google Shape;1815;p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6" name="Google Shape;1816;p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3" name="Google Shape;1823;p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4" name="Google Shape;1824;p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1" name="Google Shape;1831;p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2" name="Google Shape;1832;p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9" name="Google Shape;1839;p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0" name="Google Shape;1840;p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7" name="Google Shape;1847;p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8" name="Google Shape;1848;p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5" name="Google Shape;1855;p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6" name="Google Shape;1856;p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" name="Google Shape;1863;p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4" name="Google Shape;1864;p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0" name="Google Shape;1880;p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1" name="Google Shape;1881;p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1" name="Google Shape;1891;p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2" name="Google Shape;1892;p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2" name="Google Shape;1902;p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3" name="Google Shape;1903;p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" name="Google Shape;1914;g13abf3e162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5" name="Google Shape;1915;g13abf3e162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" name="Google Shape;1925;p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6" name="Google Shape;1926;p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3" name="Google Shape;1933;p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4" name="Google Shape;1934;p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>
                <a:solidFill>
                  <a:schemeClr val="tx1">
                    <a:tint val="75000"/>
                  </a:schemeClr>
                </a:solidFill>
                <a:latin typeface="Comic Sans MS" panose="030F0902030302020204" pitchFamily="66" charset="0"/>
              </a:defRPr>
            </a:lvl1pPr>
          </a:lstStyle>
          <a:p>
            <a:fld id="{1D8BD707-D9CF-40AE-B4C6-C98DA3205C09}" type="datetimeFigureOut">
              <a:rPr lang="en-US" smtClean="0"/>
              <a:pPr/>
              <a:t>10/18/23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>
                <a:solidFill>
                  <a:schemeClr val="tx1">
                    <a:tint val="75000"/>
                  </a:schemeClr>
                </a:solidFill>
                <a:latin typeface="Comic Sans MS" panose="030F0902030302020204" pitchFamily="66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>
                <a:solidFill>
                  <a:schemeClr val="tx1">
                    <a:tint val="75000"/>
                  </a:schemeClr>
                </a:solidFill>
                <a:latin typeface="Comic Sans MS" panose="030F0902030302020204" pitchFamily="66" charset="0"/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b="1" i="0" kern="1200">
          <a:solidFill>
            <a:schemeClr val="tx1"/>
          </a:solidFill>
          <a:latin typeface="Comic Sans MS" panose="030F0902030302020204" pitchFamily="66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b="1" i="0" kern="1200">
          <a:solidFill>
            <a:schemeClr val="tx1"/>
          </a:solidFill>
          <a:latin typeface="Comic Sans MS" panose="030F0902030302020204" pitchFamily="66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b="1" i="0" kern="1200">
          <a:solidFill>
            <a:schemeClr val="tx1"/>
          </a:solidFill>
          <a:latin typeface="Comic Sans MS" panose="030F0902030302020204" pitchFamily="66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b="1" i="0" kern="1200">
          <a:solidFill>
            <a:schemeClr val="tx1"/>
          </a:solidFill>
          <a:latin typeface="Comic Sans MS" panose="030F0902030302020204" pitchFamily="66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b="1" i="0" kern="1200">
          <a:solidFill>
            <a:schemeClr val="tx1"/>
          </a:solidFill>
          <a:latin typeface="Comic Sans MS" panose="030F0902030302020204" pitchFamily="66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b="1" i="0" kern="1200">
          <a:solidFill>
            <a:schemeClr val="tx1"/>
          </a:solidFill>
          <a:latin typeface="Comic Sans MS" panose="030F0902030302020204" pitchFamily="66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3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33.svg"/><Relationship Id="rId7" Type="http://schemas.openxmlformats.org/officeDocument/2006/relationships/image" Target="../media/image27.svg"/><Relationship Id="rId12" Type="http://schemas.openxmlformats.org/officeDocument/2006/relationships/image" Target="../media/image2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5.svg"/><Relationship Id="rId5" Type="http://schemas.openxmlformats.org/officeDocument/2006/relationships/image" Target="../media/image31.svg"/><Relationship Id="rId10" Type="http://schemas.openxmlformats.org/officeDocument/2006/relationships/image" Target="../media/image34.png"/><Relationship Id="rId4" Type="http://schemas.openxmlformats.org/officeDocument/2006/relationships/image" Target="../media/image30.png"/><Relationship Id="rId9" Type="http://schemas.openxmlformats.org/officeDocument/2006/relationships/image" Target="../media/image29.sv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5.svg"/><Relationship Id="rId3" Type="http://schemas.openxmlformats.org/officeDocument/2006/relationships/image" Target="../media/image37.svg"/><Relationship Id="rId7" Type="http://schemas.openxmlformats.org/officeDocument/2006/relationships/image" Target="../media/image31.svg"/><Relationship Id="rId12" Type="http://schemas.openxmlformats.org/officeDocument/2006/relationships/image" Target="../media/image34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29.svg"/><Relationship Id="rId5" Type="http://schemas.openxmlformats.org/officeDocument/2006/relationships/image" Target="../media/image39.svg"/><Relationship Id="rId10" Type="http://schemas.openxmlformats.org/officeDocument/2006/relationships/image" Target="../media/image28.png"/><Relationship Id="rId4" Type="http://schemas.openxmlformats.org/officeDocument/2006/relationships/image" Target="../media/image38.png"/><Relationship Id="rId9" Type="http://schemas.openxmlformats.org/officeDocument/2006/relationships/image" Target="../media/image27.svg"/><Relationship Id="rId14" Type="http://schemas.openxmlformats.org/officeDocument/2006/relationships/image" Target="../media/image23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7.svg"/><Relationship Id="rId3" Type="http://schemas.openxmlformats.org/officeDocument/2006/relationships/image" Target="../media/image33.svg"/><Relationship Id="rId7" Type="http://schemas.openxmlformats.org/officeDocument/2006/relationships/image" Target="../media/image27.svg"/><Relationship Id="rId12" Type="http://schemas.openxmlformats.org/officeDocument/2006/relationships/image" Target="../media/image36.png"/><Relationship Id="rId2" Type="http://schemas.openxmlformats.org/officeDocument/2006/relationships/image" Target="../media/image32.png"/><Relationship Id="rId16" Type="http://schemas.openxmlformats.org/officeDocument/2006/relationships/image" Target="../media/image3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40.svg"/><Relationship Id="rId5" Type="http://schemas.openxmlformats.org/officeDocument/2006/relationships/image" Target="../media/image31.svg"/><Relationship Id="rId15" Type="http://schemas.openxmlformats.org/officeDocument/2006/relationships/image" Target="../media/image39.svg"/><Relationship Id="rId10" Type="http://schemas.openxmlformats.org/officeDocument/2006/relationships/image" Target="../media/image34.png"/><Relationship Id="rId4" Type="http://schemas.openxmlformats.org/officeDocument/2006/relationships/image" Target="../media/image30.png"/><Relationship Id="rId9" Type="http://schemas.openxmlformats.org/officeDocument/2006/relationships/image" Target="../media/image29.svg"/><Relationship Id="rId14" Type="http://schemas.openxmlformats.org/officeDocument/2006/relationships/image" Target="../media/image38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31.svg"/><Relationship Id="rId7" Type="http://schemas.openxmlformats.org/officeDocument/2006/relationships/image" Target="../media/image29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42.svg"/><Relationship Id="rId7" Type="http://schemas.openxmlformats.org/officeDocument/2006/relationships/image" Target="../media/image27.svg"/><Relationship Id="rId12" Type="http://schemas.openxmlformats.org/officeDocument/2006/relationships/image" Target="../media/image23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46.svg"/><Relationship Id="rId5" Type="http://schemas.openxmlformats.org/officeDocument/2006/relationships/image" Target="../media/image31.svg"/><Relationship Id="rId10" Type="http://schemas.openxmlformats.org/officeDocument/2006/relationships/image" Target="../media/image45.png"/><Relationship Id="rId4" Type="http://schemas.openxmlformats.org/officeDocument/2006/relationships/image" Target="../media/image30.png"/><Relationship Id="rId9" Type="http://schemas.openxmlformats.org/officeDocument/2006/relationships/image" Target="../media/image44.sv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48.svg"/><Relationship Id="rId7" Type="http://schemas.openxmlformats.org/officeDocument/2006/relationships/image" Target="../media/image2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44.svg"/><Relationship Id="rId3" Type="http://schemas.openxmlformats.org/officeDocument/2006/relationships/image" Target="../media/image42.svg"/><Relationship Id="rId7" Type="http://schemas.openxmlformats.org/officeDocument/2006/relationships/image" Target="../media/image50.svg"/><Relationship Id="rId12" Type="http://schemas.openxmlformats.org/officeDocument/2006/relationships/image" Target="../media/image43.png"/><Relationship Id="rId17" Type="http://schemas.openxmlformats.org/officeDocument/2006/relationships/image" Target="../media/image54.svg"/><Relationship Id="rId2" Type="http://schemas.openxmlformats.org/officeDocument/2006/relationships/image" Target="../media/image41.png"/><Relationship Id="rId16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2.svg"/><Relationship Id="rId5" Type="http://schemas.openxmlformats.org/officeDocument/2006/relationships/image" Target="../media/image31.svg"/><Relationship Id="rId15" Type="http://schemas.openxmlformats.org/officeDocument/2006/relationships/image" Target="../media/image46.svg"/><Relationship Id="rId10" Type="http://schemas.openxmlformats.org/officeDocument/2006/relationships/image" Target="../media/image51.png"/><Relationship Id="rId4" Type="http://schemas.openxmlformats.org/officeDocument/2006/relationships/image" Target="../media/image30.png"/><Relationship Id="rId9" Type="http://schemas.openxmlformats.org/officeDocument/2006/relationships/image" Target="../media/image27.svg"/><Relationship Id="rId14" Type="http://schemas.openxmlformats.org/officeDocument/2006/relationships/image" Target="../media/image45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44.svg"/><Relationship Id="rId3" Type="http://schemas.openxmlformats.org/officeDocument/2006/relationships/image" Target="../media/image56.svg"/><Relationship Id="rId7" Type="http://schemas.openxmlformats.org/officeDocument/2006/relationships/image" Target="../media/image27.svg"/><Relationship Id="rId12" Type="http://schemas.openxmlformats.org/officeDocument/2006/relationships/image" Target="../media/image43.png"/><Relationship Id="rId17" Type="http://schemas.openxmlformats.org/officeDocument/2006/relationships/image" Target="../media/image46.svg"/><Relationship Id="rId2" Type="http://schemas.openxmlformats.org/officeDocument/2006/relationships/image" Target="../media/image55.png"/><Relationship Id="rId16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52.svg"/><Relationship Id="rId5" Type="http://schemas.openxmlformats.org/officeDocument/2006/relationships/image" Target="../media/image31.svg"/><Relationship Id="rId15" Type="http://schemas.openxmlformats.org/officeDocument/2006/relationships/image" Target="../media/image54.svg"/><Relationship Id="rId10" Type="http://schemas.openxmlformats.org/officeDocument/2006/relationships/image" Target="../media/image51.png"/><Relationship Id="rId4" Type="http://schemas.openxmlformats.org/officeDocument/2006/relationships/image" Target="../media/image30.png"/><Relationship Id="rId9" Type="http://schemas.openxmlformats.org/officeDocument/2006/relationships/image" Target="../media/image50.svg"/><Relationship Id="rId14" Type="http://schemas.openxmlformats.org/officeDocument/2006/relationships/image" Target="../media/image53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58.svg"/><Relationship Id="rId7" Type="http://schemas.openxmlformats.org/officeDocument/2006/relationships/image" Target="../media/image27.sv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48.svg"/><Relationship Id="rId10" Type="http://schemas.openxmlformats.org/officeDocument/2006/relationships/image" Target="../media/image3.png"/><Relationship Id="rId4" Type="http://schemas.openxmlformats.org/officeDocument/2006/relationships/image" Target="../media/image47.png"/><Relationship Id="rId9" Type="http://schemas.openxmlformats.org/officeDocument/2006/relationships/image" Target="../media/image29.sv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58.svg"/><Relationship Id="rId7" Type="http://schemas.openxmlformats.org/officeDocument/2006/relationships/image" Target="../media/image27.sv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48.svg"/><Relationship Id="rId10" Type="http://schemas.openxmlformats.org/officeDocument/2006/relationships/image" Target="../media/image3.png"/><Relationship Id="rId4" Type="http://schemas.openxmlformats.org/officeDocument/2006/relationships/image" Target="../media/image47.png"/><Relationship Id="rId9" Type="http://schemas.openxmlformats.org/officeDocument/2006/relationships/image" Target="../media/image29.sv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58.svg"/><Relationship Id="rId7" Type="http://schemas.openxmlformats.org/officeDocument/2006/relationships/image" Target="../media/image27.sv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48.svg"/><Relationship Id="rId10" Type="http://schemas.openxmlformats.org/officeDocument/2006/relationships/image" Target="../media/image3.png"/><Relationship Id="rId4" Type="http://schemas.openxmlformats.org/officeDocument/2006/relationships/image" Target="../media/image47.png"/><Relationship Id="rId9" Type="http://schemas.openxmlformats.org/officeDocument/2006/relationships/image" Target="../media/image29.sv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7" Type="http://schemas.openxmlformats.org/officeDocument/2006/relationships/image" Target="../media/image7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jpeg"/><Relationship Id="rId5" Type="http://schemas.openxmlformats.org/officeDocument/2006/relationships/image" Target="../media/image60.png"/><Relationship Id="rId4" Type="http://schemas.openxmlformats.org/officeDocument/2006/relationships/image" Target="../media/image70.jpe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7" Type="http://schemas.openxmlformats.org/officeDocument/2006/relationships/image" Target="../media/image8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png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sv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92.svg"/><Relationship Id="rId4" Type="http://schemas.openxmlformats.org/officeDocument/2006/relationships/image" Target="../media/image91.png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123E9430-6451-5C66-E4ED-DEF1E3C0B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552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236528" y="3213190"/>
            <a:ext cx="5814942" cy="577496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124738" y="1209379"/>
            <a:ext cx="7713273" cy="1863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251"/>
              </a:lnSpc>
            </a:pPr>
            <a:r>
              <a:rPr lang="en-US" sz="15161" b="1" dirty="0">
                <a:solidFill>
                  <a:srgbClr val="1A2127"/>
                </a:solidFill>
                <a:latin typeface="Comic Sans MS" panose="030F0902030302020204" pitchFamily="66" charset="0"/>
                <a:cs typeface="Arial" panose="020B0604020202020204" pitchFamily="34" charset="0"/>
              </a:rPr>
              <a:t>AMSER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B0F241-5BBA-48A1-1A6A-99518DC3D3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Google Shape;90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49308" y="1372551"/>
            <a:ext cx="1825311" cy="1825311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01786" y="5684554"/>
            <a:ext cx="2072834" cy="2072834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247351" y="1896585"/>
            <a:ext cx="1369454" cy="1287287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161124" y="1522226"/>
            <a:ext cx="892276" cy="1675636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925217" y="1451348"/>
            <a:ext cx="2035270" cy="1732524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2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2085563" y="1283260"/>
            <a:ext cx="1961181" cy="1914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2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379930" y="5684554"/>
            <a:ext cx="1734842" cy="2224157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2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5249175" y="890275"/>
            <a:ext cx="2293597" cy="2293597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2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2085563" y="5578625"/>
            <a:ext cx="1605536" cy="1848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2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7925217" y="5277004"/>
            <a:ext cx="2325437" cy="22266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2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5468600" y="6438900"/>
            <a:ext cx="2074171" cy="9878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2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5802750" y="5146060"/>
            <a:ext cx="1284384" cy="1244247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2"/>
          <p:cNvSpPr txBox="1"/>
          <p:nvPr/>
        </p:nvSpPr>
        <p:spPr>
          <a:xfrm>
            <a:off x="2238887" y="-207941"/>
            <a:ext cx="13605753" cy="15343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12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Mae </a:t>
            </a:r>
            <a:r>
              <a:rPr lang="en-US" sz="712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hi'n</a:t>
            </a:r>
            <a:r>
              <a:rPr lang="en-US" sz="712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712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amser</a:t>
            </a:r>
            <a:r>
              <a:rPr lang="en-US" sz="712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03" name="Google Shape;103;p2"/>
          <p:cNvSpPr txBox="1"/>
          <p:nvPr/>
        </p:nvSpPr>
        <p:spPr>
          <a:xfrm>
            <a:off x="705652" y="3554363"/>
            <a:ext cx="2551897" cy="721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cofrestru</a:t>
            </a:r>
            <a:endParaRPr sz="3347" b="1" u="none" strike="noStrike" cap="none" dirty="0">
              <a:solidFill>
                <a:srgbClr val="000000"/>
              </a:solidFill>
              <a:latin typeface="Comic Sans MS" panose="030F0902030302020204" pitchFamily="66" charset="0"/>
              <a:ea typeface="Schoolbell"/>
              <a:cs typeface="Schoolbell"/>
              <a:sym typeface="Schoolbell"/>
            </a:endParaRPr>
          </a:p>
        </p:txBody>
      </p:sp>
      <p:sp>
        <p:nvSpPr>
          <p:cNvPr id="104" name="Google Shape;104;p2"/>
          <p:cNvSpPr txBox="1"/>
          <p:nvPr/>
        </p:nvSpPr>
        <p:spPr>
          <a:xfrm>
            <a:off x="4764466" y="3554363"/>
            <a:ext cx="1598234" cy="721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snac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05" name="Google Shape;105;p2"/>
          <p:cNvSpPr txBox="1"/>
          <p:nvPr/>
        </p:nvSpPr>
        <p:spPr>
          <a:xfrm>
            <a:off x="8317210" y="3580364"/>
            <a:ext cx="1346293" cy="721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cinio</a:t>
            </a:r>
            <a:endParaRPr sz="3347" b="1" u="none" strike="noStrike" cap="none" dirty="0">
              <a:solidFill>
                <a:srgbClr val="000000"/>
              </a:solidFill>
              <a:latin typeface="Comic Sans MS" panose="030F0902030302020204" pitchFamily="66" charset="0"/>
              <a:ea typeface="Schoolbell"/>
              <a:cs typeface="Schoolbell"/>
              <a:sym typeface="Schoolbell"/>
            </a:endParaRPr>
          </a:p>
        </p:txBody>
      </p:sp>
      <p:sp>
        <p:nvSpPr>
          <p:cNvPr id="106" name="Google Shape;106;p2"/>
          <p:cNvSpPr txBox="1"/>
          <p:nvPr/>
        </p:nvSpPr>
        <p:spPr>
          <a:xfrm>
            <a:off x="12353075" y="3554363"/>
            <a:ext cx="1961181" cy="721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chwarae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07" name="Google Shape;107;p2"/>
          <p:cNvSpPr txBox="1"/>
          <p:nvPr/>
        </p:nvSpPr>
        <p:spPr>
          <a:xfrm>
            <a:off x="15521459" y="3554363"/>
            <a:ext cx="1749028" cy="14421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mynd</a:t>
            </a:r>
            <a:r>
              <a:rPr lang="en-US" sz="3347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3347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adre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08" name="Google Shape;108;p2"/>
          <p:cNvSpPr txBox="1"/>
          <p:nvPr/>
        </p:nvSpPr>
        <p:spPr>
          <a:xfrm>
            <a:off x="982574" y="7990789"/>
            <a:ext cx="1372839" cy="721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coffi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09" name="Google Shape;109;p2"/>
          <p:cNvSpPr txBox="1"/>
          <p:nvPr/>
        </p:nvSpPr>
        <p:spPr>
          <a:xfrm>
            <a:off x="4123024" y="8131324"/>
            <a:ext cx="2035384" cy="721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gweithio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10" name="Google Shape;110;p2"/>
          <p:cNvSpPr txBox="1"/>
          <p:nvPr/>
        </p:nvSpPr>
        <p:spPr>
          <a:xfrm>
            <a:off x="8174342" y="7961339"/>
            <a:ext cx="1734842" cy="721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darllen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11" name="Google Shape;111;p2"/>
          <p:cNvSpPr txBox="1"/>
          <p:nvPr/>
        </p:nvSpPr>
        <p:spPr>
          <a:xfrm>
            <a:off x="12085563" y="8066060"/>
            <a:ext cx="1409849" cy="721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canu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12" name="Google Shape;112;p2"/>
          <p:cNvSpPr txBox="1"/>
          <p:nvPr/>
        </p:nvSpPr>
        <p:spPr>
          <a:xfrm>
            <a:off x="15800760" y="8093020"/>
            <a:ext cx="1409849" cy="7210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47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egwyl</a:t>
            </a: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2312B20-E621-228A-F680-2FA600939BA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4742460" y="445127"/>
            <a:ext cx="2146360" cy="21463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937543" y="3612185"/>
            <a:ext cx="1756194" cy="2568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4287500" y="6523125"/>
            <a:ext cx="3227807" cy="2206647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3"/>
          <p:cNvSpPr txBox="1"/>
          <p:nvPr/>
        </p:nvSpPr>
        <p:spPr>
          <a:xfrm>
            <a:off x="10447331" y="1078324"/>
            <a:ext cx="3990329" cy="1582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344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dechrau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21" name="Google Shape;121;p3"/>
          <p:cNvSpPr txBox="1"/>
          <p:nvPr/>
        </p:nvSpPr>
        <p:spPr>
          <a:xfrm>
            <a:off x="10595782" y="4220118"/>
            <a:ext cx="3691718" cy="1582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344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gorffen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22" name="Google Shape;122;p3"/>
          <p:cNvSpPr txBox="1"/>
          <p:nvPr/>
        </p:nvSpPr>
        <p:spPr>
          <a:xfrm>
            <a:off x="10760070" y="7329228"/>
            <a:ext cx="2403480" cy="1582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344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aur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23" name="Google Shape;123;p3"/>
          <p:cNvSpPr txBox="1"/>
          <p:nvPr/>
        </p:nvSpPr>
        <p:spPr>
          <a:xfrm>
            <a:off x="284851" y="714819"/>
            <a:ext cx="9904341" cy="1876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711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Mae </a:t>
            </a:r>
            <a:r>
              <a:rPr lang="en-US" sz="8711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hi'n</a:t>
            </a:r>
            <a:r>
              <a:rPr lang="en-US" sz="8711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8711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amser</a:t>
            </a:r>
            <a:r>
              <a:rPr lang="en-US" sz="8711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BB07FE-CA7E-F505-F003-67A2FBED44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E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006425" y="833045"/>
            <a:ext cx="13490180" cy="68922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564365" y="9229725"/>
            <a:ext cx="19416731" cy="0"/>
          </a:xfrm>
          <a:prstGeom prst="line">
            <a:avLst/>
          </a:prstGeom>
          <a:ln w="28575" cap="rnd">
            <a:solidFill>
              <a:srgbClr val="1A2127">
                <a:alpha val="24706"/>
              </a:srgbClr>
            </a:solidFill>
            <a:prstDash val="sysDot"/>
            <a:headEnd type="none" w="sm" len="sm"/>
            <a:tailEnd type="none" w="sm" len="sm"/>
          </a:ln>
        </p:spPr>
        <p:txBody>
          <a:bodyPr/>
          <a:lstStyle/>
          <a:p>
            <a:endParaRPr lang="en-US" b="1" dirty="0">
              <a:latin typeface="Comic Sans MS" panose="030F0902030302020204" pitchFamily="66" charset="0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314325" y="1028700"/>
            <a:ext cx="6531310" cy="925830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5507590" y="2126784"/>
            <a:ext cx="10487850" cy="2769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00"/>
              </a:lnSpc>
            </a:pPr>
            <a:r>
              <a:rPr lang="en-US" sz="9000" b="1" dirty="0">
                <a:solidFill>
                  <a:srgbClr val="FFFFFF"/>
                </a:solidFill>
                <a:latin typeface="Comic Sans MS" panose="030F0902030302020204" pitchFamily="66" charset="0"/>
              </a:rPr>
              <a:t>Faint </a:t>
            </a:r>
            <a:r>
              <a:rPr lang="en-US" sz="9000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o'r</a:t>
            </a:r>
            <a:r>
              <a:rPr lang="en-US" sz="9000" b="1" dirty="0">
                <a:solidFill>
                  <a:srgbClr val="FFFFFF"/>
                </a:solidFill>
                <a:latin typeface="Comic Sans MS" panose="030F0902030302020204" pitchFamily="66" charset="0"/>
              </a:rPr>
              <a:t> </a:t>
            </a:r>
            <a:r>
              <a:rPr lang="en-US" sz="9000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gloch</a:t>
            </a:r>
            <a:r>
              <a:rPr lang="en-US" sz="9000" b="1" dirty="0">
                <a:solidFill>
                  <a:srgbClr val="FFFFFF"/>
                </a:solidFill>
                <a:latin typeface="Comic Sans MS" panose="030F0902030302020204" pitchFamily="66" charset="0"/>
              </a:rPr>
              <a:t> </a:t>
            </a:r>
            <a:r>
              <a:rPr lang="en-US" sz="9000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ydy</a:t>
            </a:r>
            <a:r>
              <a:rPr lang="en-US" sz="9000" b="1" dirty="0">
                <a:solidFill>
                  <a:srgbClr val="FFFFFF"/>
                </a:solidFill>
                <a:latin typeface="Comic Sans MS" panose="030F0902030302020204" pitchFamily="66" charset="0"/>
              </a:rPr>
              <a:t> hi?</a:t>
            </a: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B43D0C55-9D12-EE40-CEB9-3A2F4FCA4A7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8215" y="7520439"/>
            <a:ext cx="2933700" cy="2997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805806" y="1801790"/>
            <a:ext cx="5800877" cy="5800877"/>
            <a:chOff x="0" y="0"/>
            <a:chExt cx="7734503" cy="7734503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7734503" cy="7734503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22391" y="322391"/>
              <a:ext cx="7089722" cy="7089722"/>
            </a:xfrm>
            <a:prstGeom prst="rect">
              <a:avLst/>
            </a:prstGeom>
          </p:spPr>
        </p:pic>
        <p:sp>
          <p:nvSpPr>
            <p:cNvPr id="5" name="TextBox 5"/>
            <p:cNvSpPr txBox="1"/>
            <p:nvPr/>
          </p:nvSpPr>
          <p:spPr>
            <a:xfrm>
              <a:off x="3470981" y="170925"/>
              <a:ext cx="979943" cy="124051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12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724159" y="774045"/>
              <a:ext cx="1120569" cy="124051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11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401482" y="749241"/>
              <a:ext cx="279553" cy="127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6205252" y="1867639"/>
              <a:ext cx="597965" cy="127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2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462573" y="1867639"/>
              <a:ext cx="1608633" cy="127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10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3660349" y="6193158"/>
              <a:ext cx="498208" cy="127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6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988031" y="4647342"/>
              <a:ext cx="553680" cy="127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8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6211910" y="4647342"/>
              <a:ext cx="588685" cy="127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4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156378" y="5826510"/>
              <a:ext cx="534747" cy="127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5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207145" y="5826510"/>
              <a:ext cx="455333" cy="127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7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6634267" y="3287876"/>
              <a:ext cx="505748" cy="127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88415" y="3287876"/>
              <a:ext cx="660967" cy="127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0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9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1195088" y="2922689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dau</a:t>
            </a:r>
            <a:endParaRPr lang="en-US" sz="50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1821899" y="4172740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>
                <a:solidFill>
                  <a:srgbClr val="000000"/>
                </a:solidFill>
                <a:latin typeface="Comic Sans MS" panose="030F0902030302020204" pitchFamily="66" charset="0"/>
              </a:rPr>
              <a:t>tri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21899" y="5618381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pedwar</a:t>
            </a:r>
            <a:endParaRPr lang="en-US" sz="50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0076500" y="1272301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>
                <a:solidFill>
                  <a:srgbClr val="000000"/>
                </a:solidFill>
                <a:latin typeface="Comic Sans MS" panose="030F0902030302020204" pitchFamily="66" charset="0"/>
              </a:rPr>
              <a:t>un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076500" y="6863947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>
                <a:solidFill>
                  <a:srgbClr val="000000"/>
                </a:solidFill>
                <a:latin typeface="Comic Sans MS" panose="030F0902030302020204" pitchFamily="66" charset="0"/>
              </a:rPr>
              <a:t>pump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176061" y="8041443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chwech</a:t>
            </a:r>
            <a:endParaRPr lang="en-US" sz="50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15694" y="6863947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>
                <a:solidFill>
                  <a:srgbClr val="000000"/>
                </a:solidFill>
                <a:latin typeface="Comic Sans MS" panose="030F0902030302020204" pitchFamily="66" charset="0"/>
              </a:rPr>
              <a:t>saith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077135" y="5618381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wyth</a:t>
            </a:r>
            <a:endParaRPr lang="en-US" sz="50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585510" y="4198823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naw</a:t>
            </a:r>
            <a:endParaRPr lang="en-US" sz="50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3077135" y="2922689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>
                <a:solidFill>
                  <a:srgbClr val="000000"/>
                </a:solidFill>
                <a:latin typeface="Comic Sans MS" panose="030F0902030302020204" pitchFamily="66" charset="0"/>
              </a:rPr>
              <a:t>deg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636353" y="1272301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unarddeg</a:t>
            </a:r>
            <a:endParaRPr lang="en-US" sz="50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7176061" y="304037"/>
            <a:ext cx="3060368" cy="901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0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deuddeg</a:t>
            </a:r>
            <a:endParaRPr lang="en-US" sz="50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B3507931-963E-4614-CA83-802185232B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844621" y="3129974"/>
            <a:ext cx="7486135" cy="18943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unarddeg</a:t>
            </a:r>
            <a:endParaRPr lang="en-US" sz="11341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52384" y="3183441"/>
            <a:ext cx="6316780" cy="19520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deuddeg</a:t>
            </a:r>
            <a:endParaRPr lang="en-US" sz="11341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066014" y="385744"/>
            <a:ext cx="6316780" cy="196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30757" y="385744"/>
            <a:ext cx="6316780" cy="196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37492" y="6667500"/>
            <a:ext cx="12413015" cy="1786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8000" b="1" dirty="0">
                <a:solidFill>
                  <a:srgbClr val="3D5A80"/>
                </a:solidFill>
                <a:latin typeface="Comic Sans MS" panose="030F0902030302020204" pitchFamily="66" charset="0"/>
              </a:rPr>
              <a:t>traditional numbers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5DD91A-E00A-2A5E-C93C-9682BD1499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36818" y="204758"/>
            <a:ext cx="8814365" cy="8814365"/>
            <a:chOff x="0" y="0"/>
            <a:chExt cx="11752486" cy="1175248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752486" cy="1175248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489869" y="489869"/>
              <a:ext cx="10772749" cy="10772749"/>
            </a:xfrm>
            <a:prstGeom prst="rect">
              <a:avLst/>
            </a:prstGeom>
          </p:spPr>
        </p:pic>
        <p:grpSp>
          <p:nvGrpSpPr>
            <p:cNvPr id="5" name="Group 5"/>
            <p:cNvGrpSpPr/>
            <p:nvPr/>
          </p:nvGrpSpPr>
          <p:grpSpPr>
            <a:xfrm>
              <a:off x="5276120" y="5420979"/>
              <a:ext cx="1089078" cy="1089078"/>
              <a:chOff x="0" y="0"/>
              <a:chExt cx="6350000" cy="63500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5274117" y="252423"/>
              <a:ext cx="1898263" cy="193899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12</a:t>
              </a:r>
            </a:p>
          </p:txBody>
        </p:sp>
        <p:sp>
          <p:nvSpPr>
            <p:cNvPr id="8" name="AutoShape 8"/>
            <p:cNvSpPr/>
            <p:nvPr/>
          </p:nvSpPr>
          <p:spPr>
            <a:xfrm rot="-5400000">
              <a:off x="4030361" y="381908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 rot="-3073091">
              <a:off x="5337105" y="4639288"/>
              <a:ext cx="2709369" cy="44504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5492281" y="1829361"/>
              <a:ext cx="826597" cy="700541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7300469" y="3192006"/>
              <a:ext cx="826597" cy="700541"/>
            </a:xfrm>
            <a:prstGeom prst="rect">
              <a:avLst/>
            </a:prstGeom>
          </p:spPr>
        </p:pic>
        <p:sp>
          <p:nvSpPr>
            <p:cNvPr id="12" name="TextBox 12"/>
            <p:cNvSpPr txBox="1"/>
            <p:nvPr/>
          </p:nvSpPr>
          <p:spPr>
            <a:xfrm>
              <a:off x="3081554" y="1131167"/>
              <a:ext cx="1673469" cy="193899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11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8207488" y="1131167"/>
              <a:ext cx="424779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428807" y="2830557"/>
              <a:ext cx="908603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02875" y="2830557"/>
              <a:ext cx="2444299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561857" y="9403131"/>
              <a:ext cx="757023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6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501303" y="7054282"/>
              <a:ext cx="841311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8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9438923" y="7054282"/>
              <a:ext cx="894503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4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835056" y="8846015"/>
              <a:ext cx="812543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5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353730" y="8846015"/>
              <a:ext cx="691875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7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0080691" y="4988590"/>
              <a:ext cx="768479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3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42141" y="4988590"/>
              <a:ext cx="1004332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9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5652155" y="8914425"/>
            <a:ext cx="6704204" cy="12028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un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478E2547-0520-E071-E80A-AE106CA005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36817" y="736317"/>
            <a:ext cx="8814365" cy="8814365"/>
            <a:chOff x="0" y="0"/>
            <a:chExt cx="11752486" cy="1175248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752486" cy="1175248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489869" y="489869"/>
              <a:ext cx="10772749" cy="10772749"/>
            </a:xfrm>
            <a:prstGeom prst="rect">
              <a:avLst/>
            </a:prstGeom>
          </p:spPr>
        </p:pic>
        <p:grpSp>
          <p:nvGrpSpPr>
            <p:cNvPr id="5" name="Group 5"/>
            <p:cNvGrpSpPr/>
            <p:nvPr/>
          </p:nvGrpSpPr>
          <p:grpSpPr>
            <a:xfrm>
              <a:off x="5276120" y="5420979"/>
              <a:ext cx="1089078" cy="1089078"/>
              <a:chOff x="0" y="0"/>
              <a:chExt cx="6350000" cy="63500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5274117" y="252423"/>
              <a:ext cx="1852132" cy="193899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12</a:t>
              </a:r>
            </a:p>
          </p:txBody>
        </p:sp>
        <p:sp>
          <p:nvSpPr>
            <p:cNvPr id="8" name="AutoShape 8"/>
            <p:cNvSpPr/>
            <p:nvPr/>
          </p:nvSpPr>
          <p:spPr>
            <a:xfrm rot="-5400000">
              <a:off x="4030361" y="381908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 rot="18526909">
              <a:off x="5337105" y="4639288"/>
              <a:ext cx="2709369" cy="44504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5492281" y="1829361"/>
              <a:ext cx="826597" cy="700541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7300469" y="3192006"/>
              <a:ext cx="826597" cy="700541"/>
            </a:xfrm>
            <a:prstGeom prst="rect">
              <a:avLst/>
            </a:prstGeom>
          </p:spPr>
        </p:pic>
        <p:sp>
          <p:nvSpPr>
            <p:cNvPr id="12" name="TextBox 12"/>
            <p:cNvSpPr txBox="1"/>
            <p:nvPr/>
          </p:nvSpPr>
          <p:spPr>
            <a:xfrm>
              <a:off x="3081554" y="1131167"/>
              <a:ext cx="1460476" cy="193899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11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8207488" y="1131167"/>
              <a:ext cx="424779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428807" y="2830557"/>
              <a:ext cx="908603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02875" y="2830557"/>
              <a:ext cx="2444299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561857" y="9403131"/>
              <a:ext cx="757023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6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501303" y="7054282"/>
              <a:ext cx="841311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8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9438923" y="7054282"/>
              <a:ext cx="894503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4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835056" y="8846015"/>
              <a:ext cx="812543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5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353730" y="8846015"/>
              <a:ext cx="691875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7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0080691" y="4988590"/>
              <a:ext cx="768479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3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42141" y="4988590"/>
              <a:ext cx="1004332" cy="19389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9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3810000" y="9125799"/>
            <a:ext cx="9963149" cy="12028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un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087D2CE0-577A-761B-3F78-9FCA0B747A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3"/>
            <a:chOff x="-1" y="0"/>
            <a:chExt cx="1089079" cy="4680695"/>
          </a:xfrm>
        </p:grpSpPr>
        <p:grpSp>
          <p:nvGrpSpPr>
            <p:cNvPr id="17" name="Group 17"/>
            <p:cNvGrpSpPr/>
            <p:nvPr/>
          </p:nvGrpSpPr>
          <p:grpSpPr>
            <a:xfrm>
              <a:off x="-1" y="3591617"/>
              <a:ext cx="1089079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16200000">
              <a:off x="-1245759" y="1989721"/>
              <a:ext cx="3696610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502552">
            <a:off x="10161651" y="3293968"/>
            <a:ext cx="1132273" cy="2000463"/>
            <a:chOff x="736105" y="180475"/>
            <a:chExt cx="1509697" cy="2667286"/>
          </a:xfrm>
        </p:grpSpPr>
        <p:sp>
          <p:nvSpPr>
            <p:cNvPr id="22" name="AutoShape 22"/>
            <p:cNvSpPr/>
            <p:nvPr/>
          </p:nvSpPr>
          <p:spPr>
            <a:xfrm rot="18526909">
              <a:off x="-322375" y="1428988"/>
              <a:ext cx="2477253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5"/>
              <a:ext cx="826597" cy="700542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88397" y="8859099"/>
            <a:ext cx="5898489" cy="12018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dau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E6E1D94-952B-F386-4662-4109E15F35A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502552">
            <a:off x="9685090" y="307411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535239" y="8859099"/>
            <a:ext cx="9637961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dd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au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AF124443-B609-87C0-A622-641A2E42488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03458">
            <a:off x="972290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944395" y="8859099"/>
            <a:ext cx="4399211" cy="2498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tri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DDE34061-CEEF-F985-5F6F-3509C1D74C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03458">
            <a:off x="972290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061941" y="8859099"/>
            <a:ext cx="8489241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d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ri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320256B4-4A62-2556-4451-760CA20F05B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5010537">
            <a:off x="9403883" y="4375347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39346" y="8859099"/>
            <a:ext cx="6609308" cy="2498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pedwar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726CBF6E-6A64-F8E8-AAC4-FEAFFF09226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5010537">
            <a:off x="9403883" y="4375347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066877" y="8859099"/>
            <a:ext cx="10154245" cy="2497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b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edwar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3C96B802-6F77-2926-7186-05607C537CC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6647848">
            <a:off x="9063438" y="480390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240139" y="8859099"/>
            <a:ext cx="6246747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pump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94BD7E9-6A2D-8A9B-3932-9BD86999E9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6647848">
            <a:off x="9063438" y="480390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467671" y="8859099"/>
            <a:ext cx="9781729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>
                <a:solidFill>
                  <a:srgbClr val="EF5E59"/>
                </a:solidFill>
                <a:latin typeface="Comic Sans MS" panose="030F0902030302020204" pitchFamily="66" charset="0"/>
              </a:rPr>
              <a:t>b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ump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0DDF4960-DA83-76EA-F2BD-B8B23FBEF52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8459483">
            <a:off x="8301885" y="4947578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21561" y="8859099"/>
            <a:ext cx="7052134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chwech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F2F9B58-5378-BB9B-F028-C266EF820AA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8459483">
            <a:off x="8301885" y="4947578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2299177" y="8873112"/>
            <a:ext cx="13173191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chwech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D622D6D-840F-AE28-99E2-54A23247DA4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0311063">
            <a:off x="7613669" y="480409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410325" y="8859099"/>
            <a:ext cx="5467350" cy="2498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saith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3E01C8F-EE5A-0F70-0367-092EEEB4010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0311063">
            <a:off x="7613669" y="480409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658544" y="8859099"/>
            <a:ext cx="9133656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saith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5727C80-7ADF-EF44-FDD6-920BC882F8F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187609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55011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31683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990740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9907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652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652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1947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33077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330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768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768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883808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883808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16873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373536">
            <a:off x="7080931" y="4338135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434063" y="8859099"/>
            <a:ext cx="5419874" cy="2498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wyth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6CB3F26-1572-438E-5A12-DD931F84B02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187609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55011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31683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990740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9907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652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652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1947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33077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330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768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768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883808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883808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16873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373536">
            <a:off x="7080931" y="4338135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682282" y="8859099"/>
            <a:ext cx="8923437" cy="2498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wyth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E470ABE-0E9E-4796-AAE0-8D5D28375B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7736540">
            <a:off x="681712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18077" y="8859099"/>
            <a:ext cx="5251847" cy="2498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naw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C372214-16C4-C177-BF5C-1E416125B46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7736540">
            <a:off x="681712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766295" y="8859099"/>
            <a:ext cx="8755410" cy="2498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naw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FBE7661-A0BF-B12F-9230-EBC3C27C1DB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6034553">
            <a:off x="7099704" y="297666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69199" y="8859099"/>
            <a:ext cx="5149602" cy="2498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deg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90B929C-91E7-DC52-2576-53B3122C47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6034553">
            <a:off x="7099704" y="297666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516041" y="8859099"/>
            <a:ext cx="9255919" cy="2497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dd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eg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E38BA27-8E34-A2C3-9D1A-C215F0CB5A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4031874">
            <a:off x="7635967" y="251351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442272" y="8859099"/>
            <a:ext cx="7431423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unarddeg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F2592C05-A1F7-1BA0-3B9E-F8C772A45F6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4031874">
            <a:off x="7635967" y="251351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690417" y="8859099"/>
            <a:ext cx="11092383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unarddeg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7D5EB690-C4AE-B7DB-6762-C18A56B6D0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1887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86279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62951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2200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2200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9655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9655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2598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6434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6434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80814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80814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1507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1507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4814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2336489">
            <a:off x="8397066" y="270745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567809" y="8859099"/>
            <a:ext cx="7152382" cy="2498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deuddeg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27575FC-0DC2-63E7-15F9-26E73861F1B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1887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86279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62951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2200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2200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9655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9655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2598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6434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6434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80814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80814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1507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1507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4814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2336489">
            <a:off x="8397066" y="270745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514651" y="8859099"/>
            <a:ext cx="11258699" cy="2497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dd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euddeg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7188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26A7327-D7E1-FFC9-27B4-F99EDCF2FE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B0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776105" y="331630"/>
            <a:ext cx="4114800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8" y="236026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104219" y="603428"/>
            <a:ext cx="8079561" cy="8079561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8692406" y="380100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783689" y="1565290"/>
            <a:ext cx="816808" cy="3510522"/>
            <a:chOff x="0" y="0"/>
            <a:chExt cx="1089078" cy="4680696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9" name="AutoShape 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 rot="-2336489">
            <a:off x="8397066" y="2724600"/>
            <a:ext cx="1780416" cy="2015643"/>
            <a:chOff x="0" y="0"/>
            <a:chExt cx="2373888" cy="2687525"/>
          </a:xfrm>
        </p:grpSpPr>
        <p:sp>
          <p:nvSpPr>
            <p:cNvPr id="12" name="AutoShape 1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7047983" y="1039157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892434" y="1039157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08423" y="2313700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973" y="2313700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908210" y="7243131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862794" y="5481494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816011" y="5481494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613110" y="6825294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252116" y="6825294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297336" y="3932225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293424" y="3932225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pic>
        <p:nvPicPr>
          <p:cNvPr id="25" name="Picture 25"/>
          <p:cNvPicPr>
            <a:picLocks noChangeAspect="1"/>
          </p:cNvPicPr>
          <p:nvPr/>
        </p:nvPicPr>
        <p:blipFill>
          <a:blip r:embed="rId10">
            <a:alphaModFix amt="72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2885661" y="8278604"/>
            <a:ext cx="12612864" cy="5045146"/>
          </a:xfrm>
          <a:prstGeom prst="rect">
            <a:avLst/>
          </a:prstGeom>
        </p:spPr>
      </p:pic>
      <p:sp>
        <p:nvSpPr>
          <p:cNvPr id="26" name="TextBox 26"/>
          <p:cNvSpPr txBox="1"/>
          <p:nvPr/>
        </p:nvSpPr>
        <p:spPr>
          <a:xfrm>
            <a:off x="3943350" y="8145254"/>
            <a:ext cx="10915649" cy="21012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8450"/>
              </a:lnSpc>
            </a:pPr>
            <a:r>
              <a:rPr lang="en-US" sz="10000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canol</a:t>
            </a:r>
            <a:r>
              <a:rPr lang="en-US" sz="10000" b="1" dirty="0">
                <a:solidFill>
                  <a:srgbClr val="FFFFFF"/>
                </a:solidFill>
                <a:latin typeface="Comic Sans MS" panose="030F0902030302020204" pitchFamily="66" charset="0"/>
              </a:rPr>
              <a:t> </a:t>
            </a:r>
            <a:r>
              <a:rPr lang="en-US" sz="10000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dydd</a:t>
            </a:r>
            <a:endParaRPr lang="en-US" sz="10000" b="1" dirty="0">
              <a:solidFill>
                <a:srgbClr val="FFFFFF"/>
              </a:solidFill>
              <a:latin typeface="Comic Sans MS" panose="030F0902030302020204" pitchFamily="66" charset="0"/>
            </a:endParaRPr>
          </a:p>
        </p:txBody>
      </p:sp>
      <p:pic>
        <p:nvPicPr>
          <p:cNvPr id="27" name="Picture 26" descr="Logo&#10;&#10;Description automatically generated">
            <a:extLst>
              <a:ext uri="{FF2B5EF4-FFF2-40B4-BE49-F238E27FC236}">
                <a16:creationId xmlns:a16="http://schemas.microsoft.com/office/drawing/2014/main" id="{5F492ADA-9EC7-9CA3-9795-1A7FBA496D9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98000" y="380100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2B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324874" y="619302"/>
            <a:ext cx="3878199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232528" y="0"/>
            <a:ext cx="10673930" cy="10287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707330" y="0"/>
            <a:ext cx="10673930" cy="10287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4736818" y="206310"/>
            <a:ext cx="8814365" cy="881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104219" y="573711"/>
            <a:ext cx="8079561" cy="807956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692406" y="350383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8783689" y="1535574"/>
            <a:ext cx="816808" cy="3510522"/>
            <a:chOff x="0" y="0"/>
            <a:chExt cx="1089078" cy="4680696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1" name="AutoShape 11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13" name="Group 13"/>
          <p:cNvGrpSpPr/>
          <p:nvPr/>
        </p:nvGrpSpPr>
        <p:grpSpPr>
          <a:xfrm rot="-2336489">
            <a:off x="8397066" y="2694883"/>
            <a:ext cx="1780416" cy="2015643"/>
            <a:chOff x="0" y="0"/>
            <a:chExt cx="2373888" cy="2687525"/>
          </a:xfrm>
        </p:grpSpPr>
        <p:sp>
          <p:nvSpPr>
            <p:cNvPr id="14" name="AutoShape 14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pic>
        <p:nvPicPr>
          <p:cNvPr id="16" name="Picture 16"/>
          <p:cNvPicPr>
            <a:picLocks noChangeAspect="1"/>
          </p:cNvPicPr>
          <p:nvPr/>
        </p:nvPicPr>
        <p:blipFill>
          <a:blip r:embed="rId12">
            <a:alphaModFix amt="72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885661" y="8278604"/>
            <a:ext cx="12612864" cy="5045146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7047983" y="1009440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892434" y="10094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08423" y="22839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263973" y="22839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08210" y="72134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862794" y="598178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816011" y="54517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613110" y="67955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252116" y="67955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297336" y="3902509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293424" y="443251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421822" y="8030954"/>
            <a:ext cx="7163693" cy="2101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450"/>
              </a:lnSpc>
            </a:pPr>
            <a:r>
              <a:rPr lang="en-US" sz="10000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canol</a:t>
            </a:r>
            <a:r>
              <a:rPr lang="en-US" sz="10000" b="1" dirty="0">
                <a:solidFill>
                  <a:srgbClr val="FFFFFF"/>
                </a:solidFill>
                <a:latin typeface="Comic Sans MS" panose="030F0902030302020204" pitchFamily="66" charset="0"/>
              </a:rPr>
              <a:t> </a:t>
            </a:r>
            <a:r>
              <a:rPr lang="en-US" sz="10000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nos</a:t>
            </a:r>
            <a:endParaRPr lang="en-US" sz="10000" b="1" dirty="0">
              <a:solidFill>
                <a:srgbClr val="FFFFFF"/>
              </a:solidFill>
              <a:latin typeface="Comic Sans MS" panose="030F0902030302020204" pitchFamily="66" charset="0"/>
            </a:endParaRPr>
          </a:p>
        </p:txBody>
      </p:sp>
      <p:pic>
        <p:nvPicPr>
          <p:cNvPr id="29" name="Picture 28" descr="Logo&#10;&#10;Description automatically generated">
            <a:extLst>
              <a:ext uri="{FF2B5EF4-FFF2-40B4-BE49-F238E27FC236}">
                <a16:creationId xmlns:a16="http://schemas.microsoft.com/office/drawing/2014/main" id="{843616C6-A5D6-FB8B-D2AE-63A859753D6B}"/>
              </a:ext>
            </a:extLst>
          </p:cNvPr>
          <p:cNvPicPr>
            <a:picLocks noChangeAspect="1"/>
          </p:cNvPicPr>
          <p:nvPr/>
        </p:nvPicPr>
        <p:blipFill>
          <a:blip r:embed="rId14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7091" y="36974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94855" y="1092617"/>
            <a:ext cx="2750976" cy="275097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05702" y="1028700"/>
            <a:ext cx="5892899" cy="589289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951330" y="1274329"/>
            <a:ext cx="5401642" cy="5401642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350235" y="1131713"/>
            <a:ext cx="668138" cy="2027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411263" y="1917388"/>
            <a:ext cx="546082" cy="2346982"/>
            <a:chOff x="0" y="0"/>
            <a:chExt cx="728110" cy="3129309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2401199"/>
              <a:ext cx="728110" cy="728110"/>
              <a:chOff x="0" y="0"/>
              <a:chExt cx="6350000" cy="63500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9" name="AutoShape 9"/>
            <p:cNvSpPr/>
            <p:nvPr/>
          </p:nvSpPr>
          <p:spPr>
            <a:xfrm rot="-5400000">
              <a:off x="-832860" y="1330241"/>
              <a:ext cx="2471393" cy="279262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44516" y="0"/>
              <a:ext cx="552627" cy="468351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 rot="-2336489">
            <a:off x="4152784" y="2692451"/>
            <a:ext cx="1190308" cy="1347571"/>
            <a:chOff x="0" y="0"/>
            <a:chExt cx="1587078" cy="1796762"/>
          </a:xfrm>
        </p:grpSpPr>
        <p:sp>
          <p:nvSpPr>
            <p:cNvPr id="12" name="AutoShape 12"/>
            <p:cNvSpPr/>
            <p:nvPr/>
          </p:nvSpPr>
          <p:spPr>
            <a:xfrm rot="-3073091">
              <a:off x="-215525" y="955359"/>
              <a:ext cx="1656182" cy="24087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948818" y="120657"/>
              <a:ext cx="552627" cy="468351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5821078" y="1572330"/>
            <a:ext cx="212991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433468" y="2424434"/>
            <a:ext cx="455589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94513" y="5720036"/>
            <a:ext cx="379584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8541" y="4542283"/>
            <a:ext cx="448519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634334" y="5440689"/>
            <a:ext cx="407423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387320" y="5440689"/>
            <a:ext cx="346918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60334" y="3506509"/>
            <a:ext cx="385328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8641413" y="0"/>
            <a:ext cx="10456069" cy="10456069"/>
            <a:chOff x="0" y="0"/>
            <a:chExt cx="1913890" cy="191389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012B62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10">
            <a:alphaModFix amt="72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34030" y="8092098"/>
            <a:ext cx="8432410" cy="3372964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429871" y="8322985"/>
            <a:ext cx="8052982" cy="11008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975"/>
              </a:lnSpc>
            </a:pPr>
            <a:r>
              <a:rPr lang="en-US" sz="6411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mae</a:t>
            </a:r>
            <a:r>
              <a:rPr lang="en-US" sz="6411" b="1" dirty="0">
                <a:solidFill>
                  <a:srgbClr val="FFFFFF"/>
                </a:solidFill>
                <a:latin typeface="Comic Sans MS" panose="030F0902030302020204" pitchFamily="66" charset="0"/>
              </a:rPr>
              <a:t> </a:t>
            </a:r>
            <a:r>
              <a:rPr lang="en-US" sz="6411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hi'n</a:t>
            </a:r>
            <a:r>
              <a:rPr lang="en-US" sz="6411" b="1" dirty="0">
                <a:solidFill>
                  <a:srgbClr val="FFFFFF"/>
                </a:solidFill>
                <a:latin typeface="Comic Sans MS" panose="030F0902030302020204" pitchFamily="66" charset="0"/>
              </a:rPr>
              <a:t> </a:t>
            </a:r>
            <a:r>
              <a:rPr lang="en-US" sz="6411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g</a:t>
            </a:r>
            <a:r>
              <a:rPr lang="en-US" sz="6411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anol</a:t>
            </a:r>
            <a:r>
              <a:rPr lang="en-US" sz="6411" b="1" dirty="0">
                <a:solidFill>
                  <a:srgbClr val="FFFFFF"/>
                </a:solidFill>
                <a:latin typeface="Comic Sans MS" panose="030F0902030302020204" pitchFamily="66" charset="0"/>
              </a:rPr>
              <a:t> </a:t>
            </a:r>
            <a:r>
              <a:rPr lang="en-US" sz="6411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dydd</a:t>
            </a:r>
            <a:endParaRPr lang="en-US" sz="6411" b="1" dirty="0">
              <a:solidFill>
                <a:srgbClr val="FFFFFF"/>
              </a:solidFill>
              <a:latin typeface="Comic Sans MS" panose="030F0902030302020204" pitchFamily="66" charset="0"/>
            </a:endParaRPr>
          </a:p>
        </p:txBody>
      </p:sp>
      <p:pic>
        <p:nvPicPr>
          <p:cNvPr id="25" name="Picture 25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559554" y="1271060"/>
            <a:ext cx="2597032" cy="275547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8613147" y="856346"/>
            <a:ext cx="7147786" cy="6888679"/>
          </a:xfrm>
          <a:prstGeom prst="rect">
            <a:avLst/>
          </a:prstGeom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12494261" y="856346"/>
            <a:ext cx="7147786" cy="6888679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505060" y="994501"/>
            <a:ext cx="5902530" cy="5902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0751091" y="1240531"/>
            <a:ext cx="5410470" cy="5410470"/>
          </a:xfrm>
          <a:prstGeom prst="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13153916" y="1097869"/>
            <a:ext cx="669230" cy="20283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13215044" y="1884641"/>
            <a:ext cx="546975" cy="2350817"/>
            <a:chOff x="0" y="0"/>
            <a:chExt cx="729300" cy="3134423"/>
          </a:xfrm>
        </p:grpSpPr>
        <p:grpSp>
          <p:nvGrpSpPr>
            <p:cNvPr id="32" name="Group 32"/>
            <p:cNvGrpSpPr/>
            <p:nvPr/>
          </p:nvGrpSpPr>
          <p:grpSpPr>
            <a:xfrm>
              <a:off x="0" y="2405123"/>
              <a:ext cx="729300" cy="729300"/>
              <a:chOff x="0" y="0"/>
              <a:chExt cx="6350000" cy="6350000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34" name="AutoShape 34"/>
            <p:cNvSpPr/>
            <p:nvPr/>
          </p:nvSpPr>
          <p:spPr>
            <a:xfrm rot="-5400000">
              <a:off x="-834221" y="1332415"/>
              <a:ext cx="2475432" cy="279719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35" name="Picture 35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44752" y="0"/>
              <a:ext cx="553530" cy="469117"/>
            </a:xfrm>
            <a:prstGeom prst="rect">
              <a:avLst/>
            </a:prstGeom>
          </p:spPr>
        </p:pic>
      </p:grpSp>
      <p:grpSp>
        <p:nvGrpSpPr>
          <p:cNvPr id="36" name="Group 36"/>
          <p:cNvGrpSpPr/>
          <p:nvPr/>
        </p:nvGrpSpPr>
        <p:grpSpPr>
          <a:xfrm rot="-2336489">
            <a:off x="12956142" y="2660971"/>
            <a:ext cx="1192254" cy="1349773"/>
            <a:chOff x="0" y="0"/>
            <a:chExt cx="1589672" cy="1799698"/>
          </a:xfrm>
        </p:grpSpPr>
        <p:sp>
          <p:nvSpPr>
            <p:cNvPr id="37" name="AutoShape 37"/>
            <p:cNvSpPr/>
            <p:nvPr/>
          </p:nvSpPr>
          <p:spPr>
            <a:xfrm rot="-3073091">
              <a:off x="-215877" y="956920"/>
              <a:ext cx="1658888" cy="24127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950369" y="120854"/>
              <a:ext cx="553530" cy="469117"/>
            </a:xfrm>
            <a:prstGeom prst="rect">
              <a:avLst/>
            </a:prstGeom>
          </p:spPr>
        </p:pic>
      </p:grpSp>
      <p:pic>
        <p:nvPicPr>
          <p:cNvPr id="39" name="Picture 39"/>
          <p:cNvPicPr>
            <a:picLocks noChangeAspect="1"/>
          </p:cNvPicPr>
          <p:nvPr/>
        </p:nvPicPr>
        <p:blipFill>
          <a:blip r:embed="rId10">
            <a:alphaModFix amt="72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9411938" y="8092098"/>
            <a:ext cx="8446191" cy="3378476"/>
          </a:xfrm>
          <a:prstGeom prst="rect">
            <a:avLst/>
          </a:prstGeom>
        </p:spPr>
      </p:pic>
      <p:sp>
        <p:nvSpPr>
          <p:cNvPr id="40" name="TextBox 40"/>
          <p:cNvSpPr txBox="1"/>
          <p:nvPr/>
        </p:nvSpPr>
        <p:spPr>
          <a:xfrm>
            <a:off x="3250846" y="1572330"/>
            <a:ext cx="440810" cy="2027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058135" y="2424434"/>
            <a:ext cx="1225614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458480" y="4542283"/>
            <a:ext cx="421848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077824" y="3506509"/>
            <a:ext cx="503589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6"/>
              </a:lnSpc>
            </a:pPr>
            <a:r>
              <a:rPr lang="en-US" sz="5833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2052730" y="1539206"/>
            <a:ext cx="441531" cy="20283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4627162" y="1539206"/>
            <a:ext cx="213339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5240554" y="2392703"/>
            <a:ext cx="456333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858070" y="2392703"/>
            <a:ext cx="1227617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3298429" y="5693690"/>
            <a:ext cx="380204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1259069" y="4868932"/>
            <a:ext cx="422537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5245634" y="4514012"/>
            <a:ext cx="449252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4440113" y="5413886"/>
            <a:ext cx="408089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2189427" y="5413886"/>
            <a:ext cx="347485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5567953" y="3476546"/>
            <a:ext cx="385958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877791" y="3831465"/>
            <a:ext cx="504412" cy="985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79"/>
              </a:lnSpc>
            </a:pPr>
            <a:r>
              <a:rPr lang="en-US" sz="5842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272329" y="8309835"/>
            <a:ext cx="6812607" cy="22368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75"/>
              </a:lnSpc>
            </a:pPr>
            <a:r>
              <a:rPr lang="en-US" sz="6411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mae</a:t>
            </a:r>
            <a:r>
              <a:rPr lang="en-US" sz="6411" b="1" dirty="0">
                <a:solidFill>
                  <a:srgbClr val="FFFFFF"/>
                </a:solidFill>
                <a:latin typeface="Comic Sans MS" panose="030F0902030302020204" pitchFamily="66" charset="0"/>
              </a:rPr>
              <a:t> </a:t>
            </a:r>
            <a:r>
              <a:rPr lang="en-US" sz="6411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hi'n</a:t>
            </a:r>
            <a:r>
              <a:rPr lang="en-US" sz="6411" b="1" dirty="0">
                <a:solidFill>
                  <a:srgbClr val="FFFFFF"/>
                </a:solidFill>
                <a:latin typeface="Comic Sans MS" panose="030F0902030302020204" pitchFamily="66" charset="0"/>
              </a:rPr>
              <a:t> </a:t>
            </a:r>
            <a:r>
              <a:rPr lang="en-US" sz="6411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g</a:t>
            </a:r>
            <a:r>
              <a:rPr lang="en-US" sz="6411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anol</a:t>
            </a:r>
            <a:r>
              <a:rPr lang="en-US" sz="6411" b="1" dirty="0">
                <a:solidFill>
                  <a:srgbClr val="FFFFFF"/>
                </a:solidFill>
                <a:latin typeface="Comic Sans MS" panose="030F0902030302020204" pitchFamily="66" charset="0"/>
              </a:rPr>
              <a:t> </a:t>
            </a:r>
            <a:r>
              <a:rPr lang="en-US" sz="6411" b="1" dirty="0" err="1">
                <a:solidFill>
                  <a:srgbClr val="FFFFFF"/>
                </a:solidFill>
                <a:latin typeface="Comic Sans MS" panose="030F0902030302020204" pitchFamily="66" charset="0"/>
              </a:rPr>
              <a:t>nos</a:t>
            </a:r>
            <a:endParaRPr lang="en-US" sz="6411" b="1" dirty="0">
              <a:solidFill>
                <a:srgbClr val="FFFFFF"/>
              </a:solidFill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0512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175268" y="5474024"/>
            <a:ext cx="10496169" cy="88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ugain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458160" y="8313623"/>
            <a:ext cx="10496169" cy="88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hanner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awr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458160" y="362744"/>
            <a:ext cx="10496169" cy="88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730385" y="1193121"/>
            <a:ext cx="10496169" cy="88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pum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9697900" y="4172740"/>
            <a:ext cx="10496169" cy="88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chwarter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780290" y="2596830"/>
            <a:ext cx="10496169" cy="88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deng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802665" y="6883222"/>
            <a:ext cx="12908466" cy="9098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pum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ar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hugain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5805806" y="1801790"/>
            <a:ext cx="5800877" cy="5800877"/>
            <a:chOff x="0" y="0"/>
            <a:chExt cx="7734503" cy="7734503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7734503" cy="7734503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22391" y="322391"/>
              <a:ext cx="7089722" cy="7089722"/>
            </a:xfrm>
            <a:prstGeom prst="rect">
              <a:avLst/>
            </a:prstGeom>
          </p:spPr>
        </p:pic>
        <p:grpSp>
          <p:nvGrpSpPr>
            <p:cNvPr id="12" name="Group 12"/>
            <p:cNvGrpSpPr/>
            <p:nvPr/>
          </p:nvGrpSpPr>
          <p:grpSpPr>
            <a:xfrm>
              <a:off x="3472301" y="3567635"/>
              <a:ext cx="716740" cy="716740"/>
              <a:chOff x="0" y="0"/>
              <a:chExt cx="6350000" cy="63500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4" name="TextBox 14"/>
            <p:cNvSpPr txBox="1"/>
            <p:nvPr/>
          </p:nvSpPr>
          <p:spPr>
            <a:xfrm>
              <a:off x="3470981" y="170925"/>
              <a:ext cx="1249279" cy="121400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12</a:t>
              </a:r>
            </a:p>
          </p:txBody>
        </p:sp>
        <p:sp>
          <p:nvSpPr>
            <p:cNvPr id="15" name="AutoShape 15"/>
            <p:cNvSpPr/>
            <p:nvPr/>
          </p:nvSpPr>
          <p:spPr>
            <a:xfrm rot="-5400000">
              <a:off x="2652446" y="2513401"/>
              <a:ext cx="2432801" cy="274901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 rot="-3073091">
              <a:off x="3512436" y="3053191"/>
              <a:ext cx="1783080" cy="29288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3614560" y="1203932"/>
              <a:ext cx="543997" cy="461038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4804558" y="2100711"/>
              <a:ext cx="543997" cy="461038"/>
            </a:xfrm>
            <a:prstGeom prst="rect">
              <a:avLst/>
            </a:prstGeom>
          </p:spPr>
        </p:pic>
        <p:sp>
          <p:nvSpPr>
            <p:cNvPr id="19" name="TextBox 19"/>
            <p:cNvSpPr txBox="1"/>
            <p:nvPr/>
          </p:nvSpPr>
          <p:spPr>
            <a:xfrm>
              <a:off x="2028021" y="749241"/>
              <a:ext cx="918743" cy="121477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11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5401482" y="749241"/>
              <a:ext cx="27955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05252" y="1867639"/>
              <a:ext cx="59796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2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62573" y="1867639"/>
              <a:ext cx="160863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10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3660349" y="6193157"/>
              <a:ext cx="49820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6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988031" y="4647341"/>
              <a:ext cx="553680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8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6211910" y="4647341"/>
              <a:ext cx="58868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4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156378" y="5826510"/>
              <a:ext cx="53474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5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2207145" y="5826510"/>
              <a:ext cx="455334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7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6634267" y="3287876"/>
              <a:ext cx="50574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3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88415" y="3287876"/>
              <a:ext cx="66096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4400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9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-2050023" y="5474024"/>
            <a:ext cx="10496169" cy="88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ugain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-798269" y="1272301"/>
            <a:ext cx="10496169" cy="88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pum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-2337981" y="4198823"/>
            <a:ext cx="10496169" cy="88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chwarter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-1320901" y="2596830"/>
            <a:ext cx="10496169" cy="88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deng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-1789924" y="6915384"/>
            <a:ext cx="10496169" cy="882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pum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ar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hugain</a:t>
            </a:r>
            <a:r>
              <a:rPr lang="en-US" sz="440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endParaRPr lang="en-US" sz="440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F96C66AB-FBB6-3FE0-D988-0ED14098B2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9516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30" grpId="0"/>
      <p:bldP spid="31" grpId="0"/>
      <p:bldP spid="32" grpId="0"/>
      <p:bldP spid="33" grpId="0"/>
      <p:bldP spid="3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068981" y="0"/>
            <a:ext cx="10340960" cy="1034096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8" y="736318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104219" y="1103719"/>
            <a:ext cx="8079561" cy="8079561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8692406" y="880391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047983" y="153944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08210" y="774342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4523984">
            <a:off x="4242468" y="3940696"/>
            <a:ext cx="9803064" cy="2646827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8692406" y="4746822"/>
            <a:ext cx="793356" cy="793356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5329406">
            <a:off x="10800276" y="4217792"/>
            <a:ext cx="7315200" cy="18288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5079137">
            <a:off x="79111" y="4047246"/>
            <a:ext cx="7315200" cy="1828800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10892434" y="153944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08423" y="281399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63973" y="281399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862794" y="598178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816011" y="598178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613110" y="732558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52116" y="732558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297336" y="443251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293424" y="443251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447186" y="4231212"/>
            <a:ext cx="2441208" cy="11271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endParaRPr lang="en-US" sz="6625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2212155" y="4336178"/>
            <a:ext cx="273248" cy="1127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endParaRPr lang="en-US" sz="6625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AF1ED6E5-5673-9F1B-8149-AE70F2DC665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2621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2621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2303080">
            <a:off x="9358996" y="2034130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287490" y="8859099"/>
            <a:ext cx="8504709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pum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tri</a:t>
            </a:r>
          </a:p>
        </p:txBody>
      </p:sp>
      <p:pic>
        <p:nvPicPr>
          <p:cNvPr id="26" name="Picture 25" descr="Logo&#10;&#10;Description automatically generated">
            <a:extLst>
              <a:ext uri="{FF2B5EF4-FFF2-40B4-BE49-F238E27FC236}">
                <a16:creationId xmlns:a16="http://schemas.microsoft.com/office/drawing/2014/main" id="{C377FF83-51F4-A282-630B-058CB8EEDE9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2621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2621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2303080">
            <a:off x="9358996" y="2034130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515096" y="8859099"/>
            <a:ext cx="11953503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>
                <a:solidFill>
                  <a:srgbClr val="EF5E59"/>
                </a:solidFill>
                <a:latin typeface="Comic Sans MS" panose="030F0902030302020204" pitchFamily="66" charset="0"/>
              </a:rPr>
              <a:t>b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um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tri</a:t>
            </a:r>
          </a:p>
        </p:txBody>
      </p:sp>
      <p:pic>
        <p:nvPicPr>
          <p:cNvPr id="26" name="Picture 25" descr="Logo&#10;&#10;Description automatically generated">
            <a:extLst>
              <a:ext uri="{FF2B5EF4-FFF2-40B4-BE49-F238E27FC236}">
                <a16:creationId xmlns:a16="http://schemas.microsoft.com/office/drawing/2014/main" id="{7DD09B2F-D5DC-9CE5-21E1-BAE14477E99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2621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2621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3766667">
            <a:off x="9748779" y="2297178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124078" y="8859099"/>
            <a:ext cx="8668122" cy="24980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deng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F38BADF3-0D50-FCD0-818A-00F20C55E39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2621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2621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3766667">
            <a:off x="9748779" y="2297178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1467293" y="8859099"/>
            <a:ext cx="15119498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dd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eng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ABC0E9F-68DD-E313-E275-C3AD1B7457F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2598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5968524">
            <a:off x="10308593" y="3033602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3172" y="3492944"/>
            <a:ext cx="1535111" cy="1737929"/>
            <a:chOff x="0" y="0"/>
            <a:chExt cx="2046815" cy="2317239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7957" y="1232103"/>
              <a:ext cx="2135937" cy="310652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3668" y="155608"/>
              <a:ext cx="712709" cy="60402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13301" y="8859099"/>
            <a:ext cx="6661398" cy="2497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chwarter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FD04064-9B9B-59ED-CF12-294A771840A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2598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5968524">
            <a:off x="10308593" y="3033602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3172" y="3492944"/>
            <a:ext cx="1535111" cy="1737929"/>
            <a:chOff x="0" y="0"/>
            <a:chExt cx="2046815" cy="2317239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7957" y="1232103"/>
              <a:ext cx="2135937" cy="310652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3668" y="155608"/>
              <a:ext cx="712709" cy="60402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061520" y="8859099"/>
            <a:ext cx="10164961" cy="2498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chwarter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F1C427B3-3DC4-176C-6E01-0404657B4A7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2598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7342833">
            <a:off x="10258548" y="3513456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036046" y="8859099"/>
            <a:ext cx="8603754" cy="24980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ugain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DAF95F8F-77E5-7F69-F66C-25D53D9EA14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2598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7342833">
            <a:off x="10258548" y="3513456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284190" y="8859099"/>
            <a:ext cx="12184410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ugain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1D7585D-9449-8A78-3ED3-4591736A4D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2598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9147394">
            <a:off x="9803927" y="3896229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314328" y="8859099"/>
            <a:ext cx="12001872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pum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ar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hugain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2982C0E-F22F-64D9-76D2-97DBC4E84A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2598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-10737190">
            <a:off x="9134479" y="3981524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863343">
            <a:off x="9804173" y="3839353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274288" y="8901629"/>
            <a:ext cx="10100931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hanner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awr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54193D12-333E-D959-5B63-404A2BA7636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2598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-10737190">
            <a:off x="9134479" y="3981524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863343">
            <a:off x="9804173" y="3839353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601417" y="8859099"/>
            <a:ext cx="11486183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mae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hi'n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hanner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awr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tri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BA82C4FF-3E83-E733-B8C6-D5774F3A820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97615" y="663859"/>
            <a:ext cx="7492771" cy="749277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09929" y="976174"/>
            <a:ext cx="6868141" cy="686814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60116" y="797296"/>
            <a:ext cx="849532" cy="25726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62252" y="1357537"/>
            <a:ext cx="560486" cy="25726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30280" y="1357537"/>
            <a:ext cx="270816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08929" y="2440980"/>
            <a:ext cx="579277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845730" y="2440980"/>
            <a:ext cx="1558357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3564" y="6631309"/>
            <a:ext cx="482637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54766" y="5133806"/>
            <a:ext cx="536376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15379" y="5133806"/>
            <a:ext cx="570288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92837" y="6276122"/>
            <a:ext cx="518035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35778" y="6276122"/>
            <a:ext cx="441103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24536" y="3816829"/>
            <a:ext cx="489942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70765" y="3816829"/>
            <a:ext cx="640309" cy="124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83"/>
              </a:lnSpc>
            </a:pPr>
            <a:r>
              <a:rPr lang="en-US" sz="7416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-5400000">
            <a:off x="7770395" y="3020687"/>
            <a:ext cx="694339" cy="2984167"/>
            <a:chOff x="0" y="0"/>
            <a:chExt cx="925785" cy="3978890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53104"/>
              <a:ext cx="925785" cy="92578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19" name="AutoShape 19"/>
            <p:cNvSpPr/>
            <p:nvPr/>
          </p:nvSpPr>
          <p:spPr>
            <a:xfrm rot="-5400000">
              <a:off x="-1058975" y="1691390"/>
              <a:ext cx="3142355" cy="355080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3750" y="0"/>
              <a:ext cx="702660" cy="595505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4449">
            <a:off x="9222770" y="2643564"/>
            <a:ext cx="1534182" cy="1736877"/>
            <a:chOff x="0" y="0"/>
            <a:chExt cx="2045576" cy="2315837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7789" y="1231357"/>
              <a:ext cx="2134644" cy="310464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2927" y="155514"/>
              <a:ext cx="712278" cy="603656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84752" y="8859099"/>
            <a:ext cx="5400915" cy="2497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chwarter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7188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r>
              <a:rPr lang="en-US" sz="7188" b="1" dirty="0">
                <a:solidFill>
                  <a:srgbClr val="000000"/>
                </a:solidFill>
                <a:latin typeface="Comic Sans MS" panose="030F0902030302020204" pitchFamily="66" charset="0"/>
              </a:rPr>
              <a:t> un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26B754A-5C92-8AC7-7815-B61BC688AB4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853" y="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068981" y="0"/>
            <a:ext cx="10340960" cy="1034096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8" y="736318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631" r="51718"/>
          <a:stretch>
            <a:fillRect/>
          </a:stretch>
        </p:blipFill>
        <p:spPr>
          <a:xfrm>
            <a:off x="4736818" y="791111"/>
            <a:ext cx="4255669" cy="875873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104219" y="1103719"/>
            <a:ext cx="8079561" cy="807956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r="50014"/>
          <a:stretch>
            <a:fillRect/>
          </a:stretch>
        </p:blipFill>
        <p:spPr>
          <a:xfrm>
            <a:off x="5104219" y="1103719"/>
            <a:ext cx="4038626" cy="807956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692406" y="880391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047983" y="153944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74342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523984">
            <a:off x="4242468" y="3940696"/>
            <a:ext cx="9803064" cy="2646827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8692406" y="4746822"/>
            <a:ext cx="793356" cy="793356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 rot="5329406">
            <a:off x="10800276" y="4217792"/>
            <a:ext cx="7315200" cy="18288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 rot="-5079137">
            <a:off x="79111" y="4047246"/>
            <a:ext cx="7315200" cy="1828800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0892434" y="153944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08423" y="281399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973" y="281399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862794" y="598178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16011" y="598178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13110" y="732558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52116" y="732558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297336" y="443251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293424" y="443251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447186" y="4231212"/>
            <a:ext cx="2441208" cy="11271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endParaRPr lang="en-US" sz="6625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212155" y="4336178"/>
            <a:ext cx="273248" cy="1127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endParaRPr lang="en-US" sz="6625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E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068981" y="0"/>
            <a:ext cx="10340960" cy="1034096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8" y="736318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104219" y="1103719"/>
            <a:ext cx="8079561" cy="807956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t="631" r="51718"/>
          <a:stretch>
            <a:fillRect/>
          </a:stretch>
        </p:blipFill>
        <p:spPr>
          <a:xfrm flipH="1">
            <a:off x="9268485" y="736318"/>
            <a:ext cx="4282698" cy="881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r="50014"/>
          <a:stretch>
            <a:fillRect/>
          </a:stretch>
        </p:blipFill>
        <p:spPr>
          <a:xfrm flipH="1">
            <a:off x="9191704" y="1103719"/>
            <a:ext cx="4038626" cy="807956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692406" y="880391"/>
            <a:ext cx="999374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047983" y="1539448"/>
            <a:ext cx="659346" cy="301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74342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523984">
            <a:off x="4242468" y="3940696"/>
            <a:ext cx="9803064" cy="2646827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8692406" y="4746822"/>
            <a:ext cx="793356" cy="793356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 rot="5329406">
            <a:off x="10800276" y="4217792"/>
            <a:ext cx="7315200" cy="18288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 rot="-5079137">
            <a:off x="79111" y="4047246"/>
            <a:ext cx="7315200" cy="1828800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0892434" y="153944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08423" y="281399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973" y="281399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862794" y="598178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16011" y="598178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13110" y="732558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52116" y="732558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297336" y="443251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293424" y="443251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447185" y="4231212"/>
            <a:ext cx="2670693" cy="11271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wedi</a:t>
            </a:r>
            <a:endParaRPr lang="en-US" sz="6625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212155" y="4336178"/>
            <a:ext cx="273248" cy="1127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75"/>
              </a:lnSpc>
            </a:pPr>
            <a:r>
              <a:rPr lang="en-US" sz="6625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endParaRPr lang="en-US" sz="6625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96693" y="671243"/>
            <a:ext cx="2970707" cy="3250458"/>
            <a:chOff x="0" y="-66675"/>
            <a:chExt cx="3960943" cy="4333945"/>
          </a:xfrm>
        </p:grpSpPr>
        <p:sp>
          <p:nvSpPr>
            <p:cNvPr id="3" name="TextBox 3"/>
            <p:cNvSpPr txBox="1"/>
            <p:nvPr/>
          </p:nvSpPr>
          <p:spPr>
            <a:xfrm>
              <a:off x="1784537" y="-66675"/>
              <a:ext cx="520185" cy="158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12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928597" y="276370"/>
              <a:ext cx="343197" cy="158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11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929675" y="276370"/>
              <a:ext cx="165825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3406458" y="939785"/>
              <a:ext cx="35470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2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39785"/>
              <a:ext cx="95421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10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896865" y="3505607"/>
              <a:ext cx="295528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6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311693" y="2588656"/>
              <a:ext cx="32843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8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3410407" y="2588656"/>
              <a:ext cx="349197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4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2784284" y="3288119"/>
              <a:ext cx="31720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5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034849" y="3288119"/>
              <a:ext cx="270096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7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3660942" y="1782245"/>
              <a:ext cx="300001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3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5329" y="1782245"/>
              <a:ext cx="39207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9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</p:grpSp>
      <p:grpSp>
        <p:nvGrpSpPr>
          <p:cNvPr id="17" name="Group 17"/>
          <p:cNvGrpSpPr/>
          <p:nvPr/>
        </p:nvGrpSpPr>
        <p:grpSpPr>
          <a:xfrm>
            <a:off x="1308785" y="541584"/>
            <a:ext cx="3546523" cy="3546523"/>
            <a:chOff x="0" y="0"/>
            <a:chExt cx="6350000" cy="6350000"/>
          </a:xfrm>
        </p:grpSpPr>
        <p:sp>
          <p:nvSpPr>
            <p:cNvPr id="18" name="Freeform 1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308785" y="541584"/>
            <a:ext cx="3546523" cy="3546523"/>
            <a:chOff x="0" y="0"/>
            <a:chExt cx="6350000" cy="6350000"/>
          </a:xfrm>
        </p:grpSpPr>
        <p:sp>
          <p:nvSpPr>
            <p:cNvPr id="20" name="Freeform 20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2AB0FA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21" name="AutoShape 21"/>
          <p:cNvSpPr/>
          <p:nvPr/>
        </p:nvSpPr>
        <p:spPr>
          <a:xfrm>
            <a:off x="3168036" y="2291396"/>
            <a:ext cx="544465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US" b="1" dirty="0">
              <a:latin typeface="Comic Sans MS" panose="030F0902030302020204" pitchFamily="66" charset="0"/>
            </a:endParaRPr>
          </a:p>
        </p:txBody>
      </p:sp>
      <p:sp>
        <p:nvSpPr>
          <p:cNvPr id="22" name="AutoShape 22"/>
          <p:cNvSpPr/>
          <p:nvPr/>
        </p:nvSpPr>
        <p:spPr>
          <a:xfrm rot="7209973">
            <a:off x="2306888" y="2748847"/>
            <a:ext cx="1032366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US" b="1" dirty="0">
              <a:latin typeface="Comic Sans MS" panose="030F0902030302020204" pitchFamily="66" charset="0"/>
            </a:endParaRPr>
          </a:p>
        </p:txBody>
      </p:sp>
      <p:grpSp>
        <p:nvGrpSpPr>
          <p:cNvPr id="23" name="Group 23"/>
          <p:cNvGrpSpPr/>
          <p:nvPr/>
        </p:nvGrpSpPr>
        <p:grpSpPr>
          <a:xfrm>
            <a:off x="2922613" y="2181550"/>
            <a:ext cx="318868" cy="318868"/>
            <a:chOff x="0" y="0"/>
            <a:chExt cx="6350000" cy="6350000"/>
          </a:xfrm>
        </p:grpSpPr>
        <p:sp>
          <p:nvSpPr>
            <p:cNvPr id="24" name="Freeform 24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707141" y="671243"/>
            <a:ext cx="749810" cy="574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293141" y="911859"/>
            <a:ext cx="257398" cy="118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793950" y="911859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1536" y="1409420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596693" y="1409420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019342" y="3333786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0463" y="2646073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154498" y="2646073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684906" y="3170670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372831" y="3170670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342400" y="2041264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608190" y="2041264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2935682" y="2181550"/>
            <a:ext cx="318868" cy="318868"/>
            <a:chOff x="0" y="0"/>
            <a:chExt cx="6350000" cy="6350000"/>
          </a:xfrm>
        </p:grpSpPr>
        <p:sp>
          <p:nvSpPr>
            <p:cNvPr id="38" name="Freeform 3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72657" y="671243"/>
            <a:ext cx="2970707" cy="3250458"/>
            <a:chOff x="0" y="-66675"/>
            <a:chExt cx="3960943" cy="4333945"/>
          </a:xfrm>
        </p:grpSpPr>
        <p:sp>
          <p:nvSpPr>
            <p:cNvPr id="40" name="TextBox 40"/>
            <p:cNvSpPr txBox="1"/>
            <p:nvPr/>
          </p:nvSpPr>
          <p:spPr>
            <a:xfrm>
              <a:off x="1784537" y="-66675"/>
              <a:ext cx="520185" cy="158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12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928597" y="276370"/>
              <a:ext cx="343197" cy="158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11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2929675" y="276370"/>
              <a:ext cx="165825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3406458" y="939785"/>
              <a:ext cx="35470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2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939785"/>
              <a:ext cx="95421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10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896865" y="3505607"/>
              <a:ext cx="295528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6</a:t>
              </a:r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311693" y="2588656"/>
              <a:ext cx="32843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8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3410407" y="2588656"/>
              <a:ext cx="349197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4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2784284" y="3288119"/>
              <a:ext cx="31720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5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34849" y="3288119"/>
              <a:ext cx="270096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7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3660942" y="1782245"/>
              <a:ext cx="300001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3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15329" y="1782245"/>
              <a:ext cx="39207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9</a:t>
              </a:r>
            </a:p>
          </p:txBody>
        </p:sp>
        <p:grpSp>
          <p:nvGrpSpPr>
            <p:cNvPr id="52" name="Group 52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</p:grpSp>
      <p:grpSp>
        <p:nvGrpSpPr>
          <p:cNvPr id="54" name="Group 54"/>
          <p:cNvGrpSpPr/>
          <p:nvPr/>
        </p:nvGrpSpPr>
        <p:grpSpPr>
          <a:xfrm>
            <a:off x="7284749" y="541584"/>
            <a:ext cx="3546523" cy="3546523"/>
            <a:chOff x="0" y="0"/>
            <a:chExt cx="6350000" cy="6350000"/>
          </a:xfrm>
        </p:grpSpPr>
        <p:sp>
          <p:nvSpPr>
            <p:cNvPr id="55" name="Freeform 5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7284749" y="541584"/>
            <a:ext cx="3546523" cy="3546523"/>
            <a:chOff x="0" y="0"/>
            <a:chExt cx="6350000" cy="6350000"/>
          </a:xfrm>
        </p:grpSpPr>
        <p:sp>
          <p:nvSpPr>
            <p:cNvPr id="57" name="Freeform 57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35B5B3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58" name="AutoShape 58"/>
          <p:cNvSpPr/>
          <p:nvPr/>
        </p:nvSpPr>
        <p:spPr>
          <a:xfrm>
            <a:off x="9144000" y="2291396"/>
            <a:ext cx="544465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US" b="1" dirty="0">
              <a:latin typeface="Comic Sans MS" panose="030F0902030302020204" pitchFamily="66" charset="0"/>
            </a:endParaRPr>
          </a:p>
        </p:txBody>
      </p:sp>
      <p:sp>
        <p:nvSpPr>
          <p:cNvPr id="59" name="AutoShape 59"/>
          <p:cNvSpPr/>
          <p:nvPr/>
        </p:nvSpPr>
        <p:spPr>
          <a:xfrm rot="9317738">
            <a:off x="8097944" y="2492323"/>
            <a:ext cx="1032366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US" b="1" dirty="0">
              <a:latin typeface="Comic Sans MS" panose="030F0902030302020204" pitchFamily="66" charset="0"/>
            </a:endParaRPr>
          </a:p>
        </p:txBody>
      </p:sp>
      <p:grpSp>
        <p:nvGrpSpPr>
          <p:cNvPr id="60" name="Group 60"/>
          <p:cNvGrpSpPr/>
          <p:nvPr/>
        </p:nvGrpSpPr>
        <p:grpSpPr>
          <a:xfrm>
            <a:off x="8898577" y="2181550"/>
            <a:ext cx="318868" cy="318868"/>
            <a:chOff x="0" y="0"/>
            <a:chExt cx="6350000" cy="6350000"/>
          </a:xfrm>
        </p:grpSpPr>
        <p:sp>
          <p:nvSpPr>
            <p:cNvPr id="61" name="Freeform 61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63" name="TextBox 63"/>
          <p:cNvSpPr txBox="1"/>
          <p:nvPr/>
        </p:nvSpPr>
        <p:spPr>
          <a:xfrm>
            <a:off x="8269105" y="911859"/>
            <a:ext cx="257398" cy="118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769913" y="911859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0127500" y="1409420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7572657" y="1409420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995306" y="3333786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806427" y="2646073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10130462" y="2646073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9660870" y="3170670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348795" y="3170670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10318363" y="2041264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584154" y="2041264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74" name="Group 74"/>
          <p:cNvGrpSpPr/>
          <p:nvPr/>
        </p:nvGrpSpPr>
        <p:grpSpPr>
          <a:xfrm>
            <a:off x="8911646" y="2181550"/>
            <a:ext cx="318868" cy="318868"/>
            <a:chOff x="0" y="0"/>
            <a:chExt cx="6350000" cy="6350000"/>
          </a:xfrm>
        </p:grpSpPr>
        <p:sp>
          <p:nvSpPr>
            <p:cNvPr id="75" name="Freeform 7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3818591" y="671243"/>
            <a:ext cx="2970707" cy="3250458"/>
            <a:chOff x="0" y="-66675"/>
            <a:chExt cx="3960943" cy="4333945"/>
          </a:xfrm>
        </p:grpSpPr>
        <p:sp>
          <p:nvSpPr>
            <p:cNvPr id="77" name="TextBox 77"/>
            <p:cNvSpPr txBox="1"/>
            <p:nvPr/>
          </p:nvSpPr>
          <p:spPr>
            <a:xfrm>
              <a:off x="1784537" y="-66675"/>
              <a:ext cx="520185" cy="158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12</a:t>
              </a:r>
            </a:p>
          </p:txBody>
        </p:sp>
        <p:sp>
          <p:nvSpPr>
            <p:cNvPr id="78" name="TextBox 78"/>
            <p:cNvSpPr txBox="1"/>
            <p:nvPr/>
          </p:nvSpPr>
          <p:spPr>
            <a:xfrm>
              <a:off x="928597" y="276370"/>
              <a:ext cx="343197" cy="158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11</a:t>
              </a:r>
            </a:p>
          </p:txBody>
        </p:sp>
        <p:sp>
          <p:nvSpPr>
            <p:cNvPr id="79" name="TextBox 79"/>
            <p:cNvSpPr txBox="1"/>
            <p:nvPr/>
          </p:nvSpPr>
          <p:spPr>
            <a:xfrm>
              <a:off x="2929675" y="276370"/>
              <a:ext cx="165825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</a:t>
              </a:r>
            </a:p>
          </p:txBody>
        </p:sp>
        <p:sp>
          <p:nvSpPr>
            <p:cNvPr id="80" name="TextBox 80"/>
            <p:cNvSpPr txBox="1"/>
            <p:nvPr/>
          </p:nvSpPr>
          <p:spPr>
            <a:xfrm>
              <a:off x="3406458" y="939785"/>
              <a:ext cx="35470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2</a:t>
              </a:r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0" y="939785"/>
              <a:ext cx="95421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10</a:t>
              </a: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1896865" y="3505607"/>
              <a:ext cx="295528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6</a:t>
              </a:r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311693" y="2588656"/>
              <a:ext cx="32843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8</a:t>
              </a:r>
            </a:p>
          </p:txBody>
        </p:sp>
        <p:sp>
          <p:nvSpPr>
            <p:cNvPr id="84" name="TextBox 84"/>
            <p:cNvSpPr txBox="1"/>
            <p:nvPr/>
          </p:nvSpPr>
          <p:spPr>
            <a:xfrm>
              <a:off x="3410407" y="2588656"/>
              <a:ext cx="349197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4</a:t>
              </a: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2784284" y="3288119"/>
              <a:ext cx="31720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5</a:t>
              </a:r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1034849" y="3288119"/>
              <a:ext cx="270096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7</a:t>
              </a: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3660942" y="1782245"/>
              <a:ext cx="300001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3</a:t>
              </a: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15329" y="1782245"/>
              <a:ext cx="39207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9</a:t>
              </a:r>
            </a:p>
          </p:txBody>
        </p:sp>
        <p:grpSp>
          <p:nvGrpSpPr>
            <p:cNvPr id="89" name="Group 89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90" name="Freeform 9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</p:grpSp>
      <p:grpSp>
        <p:nvGrpSpPr>
          <p:cNvPr id="91" name="Group 91"/>
          <p:cNvGrpSpPr/>
          <p:nvPr/>
        </p:nvGrpSpPr>
        <p:grpSpPr>
          <a:xfrm>
            <a:off x="13530683" y="541584"/>
            <a:ext cx="3546523" cy="3546523"/>
            <a:chOff x="0" y="0"/>
            <a:chExt cx="6350000" cy="6350000"/>
          </a:xfrm>
        </p:grpSpPr>
        <p:sp>
          <p:nvSpPr>
            <p:cNvPr id="92" name="Freeform 9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93" name="Group 93"/>
          <p:cNvGrpSpPr/>
          <p:nvPr/>
        </p:nvGrpSpPr>
        <p:grpSpPr>
          <a:xfrm>
            <a:off x="13530683" y="541584"/>
            <a:ext cx="3546523" cy="3546523"/>
            <a:chOff x="0" y="0"/>
            <a:chExt cx="6350000" cy="6350000"/>
          </a:xfrm>
        </p:grpSpPr>
        <p:sp>
          <p:nvSpPr>
            <p:cNvPr id="94" name="Freeform 94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D75395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95" name="AutoShape 95"/>
          <p:cNvSpPr/>
          <p:nvPr/>
        </p:nvSpPr>
        <p:spPr>
          <a:xfrm>
            <a:off x="15389933" y="2291396"/>
            <a:ext cx="544465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US" b="1" dirty="0">
              <a:latin typeface="Comic Sans MS" panose="030F0902030302020204" pitchFamily="66" charset="0"/>
            </a:endParaRPr>
          </a:p>
        </p:txBody>
      </p:sp>
      <p:sp>
        <p:nvSpPr>
          <p:cNvPr id="96" name="AutoShape 96"/>
          <p:cNvSpPr/>
          <p:nvPr/>
        </p:nvSpPr>
        <p:spPr>
          <a:xfrm rot="-10800000">
            <a:off x="14175523" y="2316837"/>
            <a:ext cx="1032366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US" b="1" dirty="0">
              <a:latin typeface="Comic Sans MS" panose="030F0902030302020204" pitchFamily="66" charset="0"/>
            </a:endParaRPr>
          </a:p>
        </p:txBody>
      </p:sp>
      <p:grpSp>
        <p:nvGrpSpPr>
          <p:cNvPr id="97" name="Group 97"/>
          <p:cNvGrpSpPr/>
          <p:nvPr/>
        </p:nvGrpSpPr>
        <p:grpSpPr>
          <a:xfrm>
            <a:off x="15144510" y="2181550"/>
            <a:ext cx="318868" cy="318868"/>
            <a:chOff x="0" y="0"/>
            <a:chExt cx="6350000" cy="6350000"/>
          </a:xfrm>
        </p:grpSpPr>
        <p:sp>
          <p:nvSpPr>
            <p:cNvPr id="98" name="Freeform 9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100" name="TextBox 100"/>
          <p:cNvSpPr txBox="1"/>
          <p:nvPr/>
        </p:nvSpPr>
        <p:spPr>
          <a:xfrm>
            <a:off x="14515038" y="911859"/>
            <a:ext cx="257398" cy="118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16015847" y="911859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16373434" y="1409420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13818591" y="1409420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104" name="TextBox 104"/>
          <p:cNvSpPr txBox="1"/>
          <p:nvPr/>
        </p:nvSpPr>
        <p:spPr>
          <a:xfrm>
            <a:off x="15241239" y="3333786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14052360" y="2646073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16376396" y="2646073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15906803" y="3170670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14594728" y="3170670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16564297" y="2041264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10" name="TextBox 110"/>
          <p:cNvSpPr txBox="1"/>
          <p:nvPr/>
        </p:nvSpPr>
        <p:spPr>
          <a:xfrm>
            <a:off x="13830088" y="2041264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11" name="Group 111"/>
          <p:cNvGrpSpPr/>
          <p:nvPr/>
        </p:nvGrpSpPr>
        <p:grpSpPr>
          <a:xfrm>
            <a:off x="15157579" y="2181550"/>
            <a:ext cx="318868" cy="318868"/>
            <a:chOff x="0" y="0"/>
            <a:chExt cx="6350000" cy="6350000"/>
          </a:xfrm>
        </p:grpSpPr>
        <p:sp>
          <p:nvSpPr>
            <p:cNvPr id="112" name="Freeform 1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113" name="Group 113"/>
          <p:cNvGrpSpPr/>
          <p:nvPr/>
        </p:nvGrpSpPr>
        <p:grpSpPr>
          <a:xfrm>
            <a:off x="3972814" y="5654522"/>
            <a:ext cx="2970707" cy="3250458"/>
            <a:chOff x="0" y="-66675"/>
            <a:chExt cx="3960943" cy="4333945"/>
          </a:xfrm>
        </p:grpSpPr>
        <p:sp>
          <p:nvSpPr>
            <p:cNvPr id="114" name="TextBox 114"/>
            <p:cNvSpPr txBox="1"/>
            <p:nvPr/>
          </p:nvSpPr>
          <p:spPr>
            <a:xfrm>
              <a:off x="1784537" y="-66675"/>
              <a:ext cx="520185" cy="158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12</a:t>
              </a:r>
            </a:p>
          </p:txBody>
        </p:sp>
        <p:sp>
          <p:nvSpPr>
            <p:cNvPr id="115" name="TextBox 115"/>
            <p:cNvSpPr txBox="1"/>
            <p:nvPr/>
          </p:nvSpPr>
          <p:spPr>
            <a:xfrm>
              <a:off x="928597" y="276370"/>
              <a:ext cx="343197" cy="158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11</a:t>
              </a:r>
            </a:p>
          </p:txBody>
        </p:sp>
        <p:sp>
          <p:nvSpPr>
            <p:cNvPr id="116" name="TextBox 116"/>
            <p:cNvSpPr txBox="1"/>
            <p:nvPr/>
          </p:nvSpPr>
          <p:spPr>
            <a:xfrm>
              <a:off x="2929675" y="276370"/>
              <a:ext cx="165825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</a:t>
              </a:r>
            </a:p>
          </p:txBody>
        </p:sp>
        <p:sp>
          <p:nvSpPr>
            <p:cNvPr id="117" name="TextBox 117"/>
            <p:cNvSpPr txBox="1"/>
            <p:nvPr/>
          </p:nvSpPr>
          <p:spPr>
            <a:xfrm>
              <a:off x="3406458" y="939785"/>
              <a:ext cx="35470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2</a:t>
              </a:r>
            </a:p>
          </p:txBody>
        </p:sp>
        <p:sp>
          <p:nvSpPr>
            <p:cNvPr id="118" name="TextBox 118"/>
            <p:cNvSpPr txBox="1"/>
            <p:nvPr/>
          </p:nvSpPr>
          <p:spPr>
            <a:xfrm>
              <a:off x="0" y="939785"/>
              <a:ext cx="95421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10</a:t>
              </a:r>
            </a:p>
          </p:txBody>
        </p:sp>
        <p:sp>
          <p:nvSpPr>
            <p:cNvPr id="119" name="TextBox 119"/>
            <p:cNvSpPr txBox="1"/>
            <p:nvPr/>
          </p:nvSpPr>
          <p:spPr>
            <a:xfrm>
              <a:off x="1896865" y="3505607"/>
              <a:ext cx="295528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6</a:t>
              </a:r>
            </a:p>
          </p:txBody>
        </p:sp>
        <p:sp>
          <p:nvSpPr>
            <p:cNvPr id="120" name="TextBox 120"/>
            <p:cNvSpPr txBox="1"/>
            <p:nvPr/>
          </p:nvSpPr>
          <p:spPr>
            <a:xfrm>
              <a:off x="311693" y="2588656"/>
              <a:ext cx="32843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8</a:t>
              </a:r>
            </a:p>
          </p:txBody>
        </p:sp>
        <p:sp>
          <p:nvSpPr>
            <p:cNvPr id="121" name="TextBox 121"/>
            <p:cNvSpPr txBox="1"/>
            <p:nvPr/>
          </p:nvSpPr>
          <p:spPr>
            <a:xfrm>
              <a:off x="3410407" y="2588656"/>
              <a:ext cx="349197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4</a:t>
              </a:r>
            </a:p>
          </p:txBody>
        </p:sp>
        <p:sp>
          <p:nvSpPr>
            <p:cNvPr id="122" name="TextBox 122"/>
            <p:cNvSpPr txBox="1"/>
            <p:nvPr/>
          </p:nvSpPr>
          <p:spPr>
            <a:xfrm>
              <a:off x="2784284" y="3288119"/>
              <a:ext cx="31720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5</a:t>
              </a:r>
            </a:p>
          </p:txBody>
        </p:sp>
        <p:sp>
          <p:nvSpPr>
            <p:cNvPr id="123" name="TextBox 123"/>
            <p:cNvSpPr txBox="1"/>
            <p:nvPr/>
          </p:nvSpPr>
          <p:spPr>
            <a:xfrm>
              <a:off x="1034849" y="3288119"/>
              <a:ext cx="270096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7</a:t>
              </a:r>
            </a:p>
          </p:txBody>
        </p:sp>
        <p:sp>
          <p:nvSpPr>
            <p:cNvPr id="124" name="TextBox 124"/>
            <p:cNvSpPr txBox="1"/>
            <p:nvPr/>
          </p:nvSpPr>
          <p:spPr>
            <a:xfrm>
              <a:off x="3660942" y="1782245"/>
              <a:ext cx="300001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3</a:t>
              </a:r>
            </a:p>
          </p:txBody>
        </p:sp>
        <p:sp>
          <p:nvSpPr>
            <p:cNvPr id="125" name="TextBox 125"/>
            <p:cNvSpPr txBox="1"/>
            <p:nvPr/>
          </p:nvSpPr>
          <p:spPr>
            <a:xfrm>
              <a:off x="15329" y="1782245"/>
              <a:ext cx="39207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9</a:t>
              </a:r>
            </a:p>
          </p:txBody>
        </p:sp>
        <p:grpSp>
          <p:nvGrpSpPr>
            <p:cNvPr id="126" name="Group 126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127" name="Freeform 127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</p:grpSp>
      <p:grpSp>
        <p:nvGrpSpPr>
          <p:cNvPr id="128" name="Group 128"/>
          <p:cNvGrpSpPr/>
          <p:nvPr/>
        </p:nvGrpSpPr>
        <p:grpSpPr>
          <a:xfrm>
            <a:off x="3684906" y="5524863"/>
            <a:ext cx="3546523" cy="3546523"/>
            <a:chOff x="0" y="0"/>
            <a:chExt cx="6350000" cy="6350000"/>
          </a:xfrm>
        </p:grpSpPr>
        <p:sp>
          <p:nvSpPr>
            <p:cNvPr id="129" name="Freeform 129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130" name="Group 130"/>
          <p:cNvGrpSpPr/>
          <p:nvPr/>
        </p:nvGrpSpPr>
        <p:grpSpPr>
          <a:xfrm>
            <a:off x="3684906" y="5524863"/>
            <a:ext cx="3546523" cy="3546523"/>
            <a:chOff x="0" y="0"/>
            <a:chExt cx="6350000" cy="6350000"/>
          </a:xfrm>
        </p:grpSpPr>
        <p:sp>
          <p:nvSpPr>
            <p:cNvPr id="131" name="Freeform 131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EF5E59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132" name="AutoShape 132"/>
          <p:cNvSpPr/>
          <p:nvPr/>
        </p:nvSpPr>
        <p:spPr>
          <a:xfrm>
            <a:off x="5544157" y="7274674"/>
            <a:ext cx="544465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US" b="1" dirty="0">
              <a:latin typeface="Comic Sans MS" panose="030F0902030302020204" pitchFamily="66" charset="0"/>
            </a:endParaRPr>
          </a:p>
        </p:txBody>
      </p:sp>
      <p:sp>
        <p:nvSpPr>
          <p:cNvPr id="133" name="AutoShape 133"/>
          <p:cNvSpPr/>
          <p:nvPr/>
        </p:nvSpPr>
        <p:spPr>
          <a:xfrm rot="-8695408">
            <a:off x="4425133" y="6948236"/>
            <a:ext cx="1032366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US" b="1" dirty="0">
              <a:latin typeface="Comic Sans MS" panose="030F0902030302020204" pitchFamily="66" charset="0"/>
            </a:endParaRPr>
          </a:p>
        </p:txBody>
      </p:sp>
      <p:grpSp>
        <p:nvGrpSpPr>
          <p:cNvPr id="134" name="Group 134"/>
          <p:cNvGrpSpPr/>
          <p:nvPr/>
        </p:nvGrpSpPr>
        <p:grpSpPr>
          <a:xfrm>
            <a:off x="5298734" y="7164829"/>
            <a:ext cx="318868" cy="318868"/>
            <a:chOff x="0" y="0"/>
            <a:chExt cx="6350000" cy="6350000"/>
          </a:xfrm>
        </p:grpSpPr>
        <p:sp>
          <p:nvSpPr>
            <p:cNvPr id="135" name="Freeform 13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137" name="TextBox 137"/>
          <p:cNvSpPr txBox="1"/>
          <p:nvPr/>
        </p:nvSpPr>
        <p:spPr>
          <a:xfrm>
            <a:off x="4669262" y="5895138"/>
            <a:ext cx="257398" cy="118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138" name="TextBox 138"/>
          <p:cNvSpPr txBox="1"/>
          <p:nvPr/>
        </p:nvSpPr>
        <p:spPr>
          <a:xfrm>
            <a:off x="6170070" y="5895138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39" name="TextBox 139"/>
          <p:cNvSpPr txBox="1"/>
          <p:nvPr/>
        </p:nvSpPr>
        <p:spPr>
          <a:xfrm>
            <a:off x="6527657" y="6392698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140" name="TextBox 140"/>
          <p:cNvSpPr txBox="1"/>
          <p:nvPr/>
        </p:nvSpPr>
        <p:spPr>
          <a:xfrm>
            <a:off x="3972814" y="6392698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141" name="TextBox 141"/>
          <p:cNvSpPr txBox="1"/>
          <p:nvPr/>
        </p:nvSpPr>
        <p:spPr>
          <a:xfrm>
            <a:off x="5395463" y="8317065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42" name="TextBox 142"/>
          <p:cNvSpPr txBox="1"/>
          <p:nvPr/>
        </p:nvSpPr>
        <p:spPr>
          <a:xfrm>
            <a:off x="4206584" y="7629351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43" name="TextBox 143"/>
          <p:cNvSpPr txBox="1"/>
          <p:nvPr/>
        </p:nvSpPr>
        <p:spPr>
          <a:xfrm>
            <a:off x="6530619" y="7629351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44" name="TextBox 144"/>
          <p:cNvSpPr txBox="1"/>
          <p:nvPr/>
        </p:nvSpPr>
        <p:spPr>
          <a:xfrm>
            <a:off x="6061027" y="8153948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45" name="TextBox 145"/>
          <p:cNvSpPr txBox="1"/>
          <p:nvPr/>
        </p:nvSpPr>
        <p:spPr>
          <a:xfrm>
            <a:off x="4748952" y="8153948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46" name="TextBox 146"/>
          <p:cNvSpPr txBox="1"/>
          <p:nvPr/>
        </p:nvSpPr>
        <p:spPr>
          <a:xfrm>
            <a:off x="6718520" y="7024543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47" name="TextBox 147"/>
          <p:cNvSpPr txBox="1"/>
          <p:nvPr/>
        </p:nvSpPr>
        <p:spPr>
          <a:xfrm>
            <a:off x="3984311" y="7024543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48" name="Group 148"/>
          <p:cNvGrpSpPr/>
          <p:nvPr/>
        </p:nvGrpSpPr>
        <p:grpSpPr>
          <a:xfrm>
            <a:off x="5311803" y="7164829"/>
            <a:ext cx="318868" cy="318868"/>
            <a:chOff x="0" y="0"/>
            <a:chExt cx="6350000" cy="6350000"/>
          </a:xfrm>
        </p:grpSpPr>
        <p:sp>
          <p:nvSpPr>
            <p:cNvPr id="149" name="Freeform 149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150" name="Group 150"/>
          <p:cNvGrpSpPr/>
          <p:nvPr/>
        </p:nvGrpSpPr>
        <p:grpSpPr>
          <a:xfrm>
            <a:off x="10975839" y="5741431"/>
            <a:ext cx="2970707" cy="3250458"/>
            <a:chOff x="0" y="-66675"/>
            <a:chExt cx="3960943" cy="4333945"/>
          </a:xfrm>
        </p:grpSpPr>
        <p:sp>
          <p:nvSpPr>
            <p:cNvPr id="151" name="TextBox 151"/>
            <p:cNvSpPr txBox="1"/>
            <p:nvPr/>
          </p:nvSpPr>
          <p:spPr>
            <a:xfrm>
              <a:off x="1784537" y="-66675"/>
              <a:ext cx="520185" cy="158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12</a:t>
              </a:r>
            </a:p>
          </p:txBody>
        </p:sp>
        <p:sp>
          <p:nvSpPr>
            <p:cNvPr id="152" name="TextBox 152"/>
            <p:cNvSpPr txBox="1"/>
            <p:nvPr/>
          </p:nvSpPr>
          <p:spPr>
            <a:xfrm>
              <a:off x="928597" y="276370"/>
              <a:ext cx="343197" cy="1582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11</a:t>
              </a:r>
            </a:p>
          </p:txBody>
        </p:sp>
        <p:sp>
          <p:nvSpPr>
            <p:cNvPr id="153" name="TextBox 153"/>
            <p:cNvSpPr txBox="1"/>
            <p:nvPr/>
          </p:nvSpPr>
          <p:spPr>
            <a:xfrm>
              <a:off x="2929675" y="276370"/>
              <a:ext cx="165825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</a:t>
              </a:r>
            </a:p>
          </p:txBody>
        </p:sp>
        <p:sp>
          <p:nvSpPr>
            <p:cNvPr id="154" name="TextBox 154"/>
            <p:cNvSpPr txBox="1"/>
            <p:nvPr/>
          </p:nvSpPr>
          <p:spPr>
            <a:xfrm>
              <a:off x="3406458" y="939785"/>
              <a:ext cx="35470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2</a:t>
              </a:r>
            </a:p>
          </p:txBody>
        </p:sp>
        <p:sp>
          <p:nvSpPr>
            <p:cNvPr id="155" name="TextBox 155"/>
            <p:cNvSpPr txBox="1"/>
            <p:nvPr/>
          </p:nvSpPr>
          <p:spPr>
            <a:xfrm>
              <a:off x="0" y="939785"/>
              <a:ext cx="95421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10</a:t>
              </a:r>
            </a:p>
          </p:txBody>
        </p:sp>
        <p:sp>
          <p:nvSpPr>
            <p:cNvPr id="156" name="TextBox 156"/>
            <p:cNvSpPr txBox="1"/>
            <p:nvPr/>
          </p:nvSpPr>
          <p:spPr>
            <a:xfrm>
              <a:off x="1896865" y="3505607"/>
              <a:ext cx="295528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6</a:t>
              </a:r>
            </a:p>
          </p:txBody>
        </p:sp>
        <p:sp>
          <p:nvSpPr>
            <p:cNvPr id="157" name="TextBox 157"/>
            <p:cNvSpPr txBox="1"/>
            <p:nvPr/>
          </p:nvSpPr>
          <p:spPr>
            <a:xfrm>
              <a:off x="311693" y="2588656"/>
              <a:ext cx="32843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8</a:t>
              </a:r>
            </a:p>
          </p:txBody>
        </p:sp>
        <p:sp>
          <p:nvSpPr>
            <p:cNvPr id="158" name="TextBox 158"/>
            <p:cNvSpPr txBox="1"/>
            <p:nvPr/>
          </p:nvSpPr>
          <p:spPr>
            <a:xfrm>
              <a:off x="3410407" y="2588656"/>
              <a:ext cx="349197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4</a:t>
              </a:r>
            </a:p>
          </p:txBody>
        </p:sp>
        <p:sp>
          <p:nvSpPr>
            <p:cNvPr id="159" name="TextBox 159"/>
            <p:cNvSpPr txBox="1"/>
            <p:nvPr/>
          </p:nvSpPr>
          <p:spPr>
            <a:xfrm>
              <a:off x="2784284" y="3288119"/>
              <a:ext cx="31720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5</a:t>
              </a:r>
            </a:p>
          </p:txBody>
        </p:sp>
        <p:sp>
          <p:nvSpPr>
            <p:cNvPr id="160" name="TextBox 160"/>
            <p:cNvSpPr txBox="1"/>
            <p:nvPr/>
          </p:nvSpPr>
          <p:spPr>
            <a:xfrm>
              <a:off x="1034849" y="3288119"/>
              <a:ext cx="270096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7</a:t>
              </a:r>
            </a:p>
          </p:txBody>
        </p:sp>
        <p:sp>
          <p:nvSpPr>
            <p:cNvPr id="161" name="TextBox 161"/>
            <p:cNvSpPr txBox="1"/>
            <p:nvPr/>
          </p:nvSpPr>
          <p:spPr>
            <a:xfrm>
              <a:off x="3660942" y="1782245"/>
              <a:ext cx="300001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3</a:t>
              </a:r>
            </a:p>
          </p:txBody>
        </p:sp>
        <p:sp>
          <p:nvSpPr>
            <p:cNvPr id="162" name="TextBox 162"/>
            <p:cNvSpPr txBox="1"/>
            <p:nvPr/>
          </p:nvSpPr>
          <p:spPr>
            <a:xfrm>
              <a:off x="15329" y="1782245"/>
              <a:ext cx="392073" cy="7616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68"/>
                </a:lnSpc>
              </a:pPr>
              <a:r>
                <a:rPr lang="en-US" sz="3406" b="1" dirty="0">
                  <a:solidFill>
                    <a:srgbClr val="000000"/>
                  </a:solidFill>
                  <a:latin typeface="Comic Sans MS" panose="030F0902030302020204" pitchFamily="66" charset="0"/>
                </a:rPr>
                <a:t>9</a:t>
              </a:r>
            </a:p>
          </p:txBody>
        </p:sp>
        <p:grpSp>
          <p:nvGrpSpPr>
            <p:cNvPr id="163" name="Group 163"/>
            <p:cNvGrpSpPr/>
            <p:nvPr/>
          </p:nvGrpSpPr>
          <p:grpSpPr>
            <a:xfrm>
              <a:off x="1785318" y="1947068"/>
              <a:ext cx="425158" cy="425158"/>
              <a:chOff x="0" y="0"/>
              <a:chExt cx="6350000" cy="6350000"/>
            </a:xfrm>
          </p:grpSpPr>
          <p:sp>
            <p:nvSpPr>
              <p:cNvPr id="164" name="Freeform 164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</p:grpSp>
      <p:grpSp>
        <p:nvGrpSpPr>
          <p:cNvPr id="165" name="Group 165"/>
          <p:cNvGrpSpPr/>
          <p:nvPr/>
        </p:nvGrpSpPr>
        <p:grpSpPr>
          <a:xfrm>
            <a:off x="10687931" y="5611772"/>
            <a:ext cx="3546523" cy="3546523"/>
            <a:chOff x="0" y="0"/>
            <a:chExt cx="6350000" cy="6350000"/>
          </a:xfrm>
        </p:grpSpPr>
        <p:sp>
          <p:nvSpPr>
            <p:cNvPr id="166" name="Freeform 166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93C5E4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167" name="Group 167"/>
          <p:cNvGrpSpPr/>
          <p:nvPr/>
        </p:nvGrpSpPr>
        <p:grpSpPr>
          <a:xfrm>
            <a:off x="10687931" y="5611772"/>
            <a:ext cx="3546523" cy="3546523"/>
            <a:chOff x="0" y="0"/>
            <a:chExt cx="6350000" cy="6350000"/>
          </a:xfrm>
        </p:grpSpPr>
        <p:sp>
          <p:nvSpPr>
            <p:cNvPr id="168" name="Freeform 16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F9DD62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169" name="AutoShape 169"/>
          <p:cNvSpPr/>
          <p:nvPr/>
        </p:nvSpPr>
        <p:spPr>
          <a:xfrm>
            <a:off x="12547182" y="7361584"/>
            <a:ext cx="544465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US" b="1" dirty="0">
              <a:latin typeface="Comic Sans MS" panose="030F0902030302020204" pitchFamily="66" charset="0"/>
            </a:endParaRPr>
          </a:p>
        </p:txBody>
      </p:sp>
      <p:sp>
        <p:nvSpPr>
          <p:cNvPr id="170" name="AutoShape 170"/>
          <p:cNvSpPr/>
          <p:nvPr/>
        </p:nvSpPr>
        <p:spPr>
          <a:xfrm rot="-7610065">
            <a:off x="11591392" y="6860186"/>
            <a:ext cx="1032366" cy="110359"/>
          </a:xfrm>
          <a:prstGeom prst="rect">
            <a:avLst/>
          </a:prstGeom>
          <a:solidFill>
            <a:srgbClr val="000000"/>
          </a:solidFill>
        </p:spPr>
        <p:txBody>
          <a:bodyPr/>
          <a:lstStyle/>
          <a:p>
            <a:endParaRPr lang="en-US" b="1" dirty="0">
              <a:latin typeface="Comic Sans MS" panose="030F0902030302020204" pitchFamily="66" charset="0"/>
            </a:endParaRPr>
          </a:p>
        </p:txBody>
      </p:sp>
      <p:grpSp>
        <p:nvGrpSpPr>
          <p:cNvPr id="171" name="Group 171"/>
          <p:cNvGrpSpPr/>
          <p:nvPr/>
        </p:nvGrpSpPr>
        <p:grpSpPr>
          <a:xfrm>
            <a:off x="12301759" y="7251738"/>
            <a:ext cx="318868" cy="318868"/>
            <a:chOff x="0" y="0"/>
            <a:chExt cx="6350000" cy="6350000"/>
          </a:xfrm>
        </p:grpSpPr>
        <p:sp>
          <p:nvSpPr>
            <p:cNvPr id="172" name="Freeform 17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174" name="TextBox 174"/>
          <p:cNvSpPr txBox="1"/>
          <p:nvPr/>
        </p:nvSpPr>
        <p:spPr>
          <a:xfrm>
            <a:off x="11672287" y="5982047"/>
            <a:ext cx="257398" cy="118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175" name="TextBox 175"/>
          <p:cNvSpPr txBox="1"/>
          <p:nvPr/>
        </p:nvSpPr>
        <p:spPr>
          <a:xfrm>
            <a:off x="13173096" y="5982047"/>
            <a:ext cx="12437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76" name="TextBox 176"/>
          <p:cNvSpPr txBox="1"/>
          <p:nvPr/>
        </p:nvSpPr>
        <p:spPr>
          <a:xfrm>
            <a:off x="13530683" y="6479607"/>
            <a:ext cx="266027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177" name="TextBox 177"/>
          <p:cNvSpPr txBox="1"/>
          <p:nvPr/>
        </p:nvSpPr>
        <p:spPr>
          <a:xfrm>
            <a:off x="10975839" y="6479607"/>
            <a:ext cx="715660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178" name="TextBox 178"/>
          <p:cNvSpPr txBox="1"/>
          <p:nvPr/>
        </p:nvSpPr>
        <p:spPr>
          <a:xfrm>
            <a:off x="12398488" y="8403974"/>
            <a:ext cx="22164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79" name="TextBox 179"/>
          <p:cNvSpPr txBox="1"/>
          <p:nvPr/>
        </p:nvSpPr>
        <p:spPr>
          <a:xfrm>
            <a:off x="11209609" y="7716261"/>
            <a:ext cx="246325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80" name="TextBox 180"/>
          <p:cNvSpPr txBox="1"/>
          <p:nvPr/>
        </p:nvSpPr>
        <p:spPr>
          <a:xfrm>
            <a:off x="13533645" y="7716261"/>
            <a:ext cx="261899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81" name="TextBox 181"/>
          <p:cNvSpPr txBox="1"/>
          <p:nvPr/>
        </p:nvSpPr>
        <p:spPr>
          <a:xfrm>
            <a:off x="13064052" y="8240857"/>
            <a:ext cx="23790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82" name="TextBox 182"/>
          <p:cNvSpPr txBox="1"/>
          <p:nvPr/>
        </p:nvSpPr>
        <p:spPr>
          <a:xfrm>
            <a:off x="11751977" y="8240857"/>
            <a:ext cx="202572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83" name="TextBox 183"/>
          <p:cNvSpPr txBox="1"/>
          <p:nvPr/>
        </p:nvSpPr>
        <p:spPr>
          <a:xfrm>
            <a:off x="13721546" y="7111452"/>
            <a:ext cx="225001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84" name="TextBox 184"/>
          <p:cNvSpPr txBox="1"/>
          <p:nvPr/>
        </p:nvSpPr>
        <p:spPr>
          <a:xfrm>
            <a:off x="10987336" y="7111452"/>
            <a:ext cx="294056" cy="574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85" name="Group 185"/>
          <p:cNvGrpSpPr/>
          <p:nvPr/>
        </p:nvGrpSpPr>
        <p:grpSpPr>
          <a:xfrm>
            <a:off x="12314828" y="7251738"/>
            <a:ext cx="318868" cy="318868"/>
            <a:chOff x="0" y="0"/>
            <a:chExt cx="6350000" cy="6350000"/>
          </a:xfrm>
        </p:grpSpPr>
        <p:sp>
          <p:nvSpPr>
            <p:cNvPr id="186" name="Freeform 186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</p:grpSp>
      <p:sp>
        <p:nvSpPr>
          <p:cNvPr id="187" name="TextBox 187"/>
          <p:cNvSpPr txBox="1"/>
          <p:nvPr/>
        </p:nvSpPr>
        <p:spPr>
          <a:xfrm>
            <a:off x="627028" y="4406876"/>
            <a:ext cx="5235625" cy="524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pum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ar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hugain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d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ri</a:t>
            </a:r>
            <a:endParaRPr lang="en-US" sz="315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188" name="TextBox 188"/>
          <p:cNvSpPr txBox="1"/>
          <p:nvPr/>
        </p:nvSpPr>
        <p:spPr>
          <a:xfrm>
            <a:off x="7270031" y="4320665"/>
            <a:ext cx="3747939" cy="524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ugain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d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ri</a:t>
            </a:r>
            <a:endParaRPr lang="en-US" sz="315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189" name="TextBox 189"/>
          <p:cNvSpPr txBox="1"/>
          <p:nvPr/>
        </p:nvSpPr>
        <p:spPr>
          <a:xfrm>
            <a:off x="13795544" y="4367651"/>
            <a:ext cx="3188238" cy="5280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chwarter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d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ri</a:t>
            </a:r>
            <a:endParaRPr lang="en-US" sz="315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190" name="TextBox 190"/>
          <p:cNvSpPr txBox="1"/>
          <p:nvPr/>
        </p:nvSpPr>
        <p:spPr>
          <a:xfrm>
            <a:off x="3797841" y="9511790"/>
            <a:ext cx="3320653" cy="524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deng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r>
              <a:rPr lang="en-US" sz="3150" b="1" dirty="0">
                <a:solidFill>
                  <a:srgbClr val="EF5E59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d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ri</a:t>
            </a:r>
            <a:endParaRPr lang="en-US" sz="315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191" name="TextBox 191"/>
          <p:cNvSpPr txBox="1"/>
          <p:nvPr/>
        </p:nvSpPr>
        <p:spPr>
          <a:xfrm>
            <a:off x="10703475" y="9511790"/>
            <a:ext cx="3221534" cy="524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pum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munud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i</a:t>
            </a:r>
            <a:r>
              <a:rPr lang="en-US" sz="315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3150" b="1" dirty="0" err="1">
                <a:solidFill>
                  <a:srgbClr val="EF5E59"/>
                </a:solidFill>
                <a:latin typeface="Comic Sans MS" panose="030F0902030302020204" pitchFamily="66" charset="0"/>
              </a:rPr>
              <a:t>d</a:t>
            </a:r>
            <a:r>
              <a:rPr lang="en-US" sz="315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ri</a:t>
            </a:r>
            <a:endParaRPr lang="en-US" sz="3150" b="1" dirty="0">
              <a:solidFill>
                <a:srgbClr val="00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192" name="TextBox 25">
            <a:extLst>
              <a:ext uri="{FF2B5EF4-FFF2-40B4-BE49-F238E27FC236}">
                <a16:creationId xmlns:a16="http://schemas.microsoft.com/office/drawing/2014/main" id="{85A8613C-2FA2-279F-E081-45C894304A53}"/>
              </a:ext>
            </a:extLst>
          </p:cNvPr>
          <p:cNvSpPr txBox="1"/>
          <p:nvPr/>
        </p:nvSpPr>
        <p:spPr>
          <a:xfrm>
            <a:off x="8775888" y="751703"/>
            <a:ext cx="749810" cy="574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193" name="TextBox 25">
            <a:extLst>
              <a:ext uri="{FF2B5EF4-FFF2-40B4-BE49-F238E27FC236}">
                <a16:creationId xmlns:a16="http://schemas.microsoft.com/office/drawing/2014/main" id="{C8932657-DE9C-3A2A-3FE0-573406DB3B7F}"/>
              </a:ext>
            </a:extLst>
          </p:cNvPr>
          <p:cNvSpPr txBox="1"/>
          <p:nvPr/>
        </p:nvSpPr>
        <p:spPr>
          <a:xfrm>
            <a:off x="14999069" y="682310"/>
            <a:ext cx="749810" cy="574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194" name="TextBox 25">
            <a:extLst>
              <a:ext uri="{FF2B5EF4-FFF2-40B4-BE49-F238E27FC236}">
                <a16:creationId xmlns:a16="http://schemas.microsoft.com/office/drawing/2014/main" id="{02DE25FF-69BB-538F-F08C-818E729E262B}"/>
              </a:ext>
            </a:extLst>
          </p:cNvPr>
          <p:cNvSpPr txBox="1"/>
          <p:nvPr/>
        </p:nvSpPr>
        <p:spPr>
          <a:xfrm>
            <a:off x="12107575" y="5813526"/>
            <a:ext cx="749810" cy="574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195" name="TextBox 25">
            <a:extLst>
              <a:ext uri="{FF2B5EF4-FFF2-40B4-BE49-F238E27FC236}">
                <a16:creationId xmlns:a16="http://schemas.microsoft.com/office/drawing/2014/main" id="{801AA2DF-3B8C-07D3-FB41-84DEBB4A615B}"/>
              </a:ext>
            </a:extLst>
          </p:cNvPr>
          <p:cNvSpPr txBox="1"/>
          <p:nvPr/>
        </p:nvSpPr>
        <p:spPr>
          <a:xfrm>
            <a:off x="5104549" y="5715268"/>
            <a:ext cx="749810" cy="574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" grpId="0"/>
      <p:bldP spid="188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626450" y="1638300"/>
            <a:ext cx="8657313" cy="767254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053955" y="432875"/>
            <a:ext cx="7876689" cy="78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68"/>
              </a:lnSpc>
            </a:pP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Faint </a:t>
            </a:r>
            <a:r>
              <a:rPr lang="en-US" sz="462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62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62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ydy</a:t>
            </a: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 hi?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85986" y="3844563"/>
            <a:ext cx="7149322" cy="2148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95"/>
              </a:lnSpc>
            </a:pPr>
            <a:r>
              <a:rPr lang="en-US" sz="5400" b="1" dirty="0">
                <a:solidFill>
                  <a:srgbClr val="F5FBF9"/>
                </a:solidFill>
                <a:latin typeface="Comic Sans MS" panose="030F0902030302020204" pitchFamily="66" charset="0"/>
              </a:rPr>
              <a:t>Mae </a:t>
            </a:r>
            <a:r>
              <a:rPr lang="en-US" sz="5400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hi'n</a:t>
            </a:r>
            <a:r>
              <a:rPr lang="en-US" sz="5400" b="1" dirty="0">
                <a:solidFill>
                  <a:srgbClr val="F5FBF9"/>
                </a:solidFill>
                <a:latin typeface="Comic Sans MS" panose="030F0902030302020204" pitchFamily="66" charset="0"/>
              </a:rPr>
              <a:t> </a:t>
            </a:r>
            <a:r>
              <a:rPr lang="en-US" sz="5400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chwarter</a:t>
            </a:r>
            <a:r>
              <a:rPr lang="en-US" sz="5400" b="1" dirty="0">
                <a:solidFill>
                  <a:srgbClr val="F5FBF9"/>
                </a:solidFill>
                <a:latin typeface="Comic Sans MS" panose="030F0902030302020204" pitchFamily="66" charset="0"/>
              </a:rPr>
              <a:t> </a:t>
            </a:r>
            <a:r>
              <a:rPr lang="en-US" sz="5400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i</a:t>
            </a:r>
            <a:r>
              <a:rPr lang="en-US" sz="5400" b="1" dirty="0">
                <a:solidFill>
                  <a:srgbClr val="F5FBF9"/>
                </a:solidFill>
                <a:latin typeface="Comic Sans MS" panose="030F0902030302020204" pitchFamily="66" charset="0"/>
              </a:rPr>
              <a:t> </a:t>
            </a:r>
            <a:r>
              <a:rPr lang="en-US" sz="5400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ddau</a:t>
            </a:r>
            <a:r>
              <a:rPr lang="en-US" sz="5400" b="1" dirty="0">
                <a:solidFill>
                  <a:srgbClr val="F5FBF9"/>
                </a:solidFill>
                <a:latin typeface="Comic Sans MS" panose="030F0902030302020204" pitchFamily="66" charset="0"/>
              </a:rPr>
              <a:t>.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70958" y="2247391"/>
            <a:ext cx="5004365" cy="500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879551" y="2455983"/>
            <a:ext cx="4587179" cy="45871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916748" y="2336687"/>
            <a:ext cx="909890" cy="8340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83125" y="2710867"/>
            <a:ext cx="374345" cy="17079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5816" y="2710867"/>
            <a:ext cx="180876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85870" y="3434491"/>
            <a:ext cx="38689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0251" y="3434491"/>
            <a:ext cx="104081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39271" y="6233180"/>
            <a:ext cx="322350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10232" y="5233009"/>
            <a:ext cx="35824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690177" y="5233009"/>
            <a:ext cx="3808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07229" y="5995953"/>
            <a:ext cx="3459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99022" y="5995953"/>
            <a:ext cx="294609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63450" y="4353410"/>
            <a:ext cx="32722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86972" y="4353410"/>
            <a:ext cx="42765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9" name="Group 19"/>
          <p:cNvGrpSpPr/>
          <p:nvPr/>
        </p:nvGrpSpPr>
        <p:grpSpPr>
          <a:xfrm rot="-5400000">
            <a:off x="3255720" y="3821498"/>
            <a:ext cx="463744" cy="1993103"/>
            <a:chOff x="0" y="0"/>
            <a:chExt cx="618325" cy="265747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39145"/>
              <a:ext cx="618325" cy="618325"/>
              <a:chOff x="0" y="0"/>
              <a:chExt cx="6350000" cy="63500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22" name="AutoShape 22"/>
            <p:cNvSpPr/>
            <p:nvPr/>
          </p:nvSpPr>
          <p:spPr>
            <a:xfrm rot="-5400000">
              <a:off x="-707281" y="1129667"/>
              <a:ext cx="2098755" cy="237155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22725" y="0"/>
              <a:ext cx="469302" cy="39773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880865">
            <a:off x="4389662" y="3826958"/>
            <a:ext cx="1024669" cy="1160047"/>
            <a:chOff x="0" y="0"/>
            <a:chExt cx="1366225" cy="1546730"/>
          </a:xfrm>
        </p:grpSpPr>
        <p:sp>
          <p:nvSpPr>
            <p:cNvPr id="25" name="AutoShape 25"/>
            <p:cNvSpPr/>
            <p:nvPr/>
          </p:nvSpPr>
          <p:spPr>
            <a:xfrm rot="-3073091">
              <a:off x="-185533" y="822414"/>
              <a:ext cx="1425712" cy="207357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816784" y="103867"/>
              <a:ext cx="475725" cy="403177"/>
            </a:xfrm>
            <a:prstGeom prst="rect">
              <a:avLst/>
            </a:prstGeom>
          </p:spPr>
        </p:pic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2BC39538-852A-40D0-3BBD-A14FB3CBEE9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601986" y="1396737"/>
            <a:ext cx="8657313" cy="767254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053955" y="432875"/>
            <a:ext cx="7876689" cy="78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68"/>
              </a:lnSpc>
            </a:pP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Faint </a:t>
            </a:r>
            <a:r>
              <a:rPr lang="en-US" sz="462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62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62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ydy</a:t>
            </a: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 hi?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55982" y="3422415"/>
            <a:ext cx="7149322" cy="2177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95"/>
              </a:lnSpc>
            </a:pPr>
            <a:r>
              <a:rPr lang="en-US" sz="6282" b="1" dirty="0">
                <a:solidFill>
                  <a:srgbClr val="F5FBF9"/>
                </a:solidFill>
                <a:latin typeface="Comic Sans MS" panose="030F0902030302020204" pitchFamily="66" charset="0"/>
              </a:rPr>
              <a:t>Mae </a:t>
            </a:r>
            <a:r>
              <a:rPr lang="en-US" sz="6282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hi'n</a:t>
            </a:r>
            <a:r>
              <a:rPr lang="en-US" sz="6282" b="1" dirty="0">
                <a:solidFill>
                  <a:srgbClr val="F5FBF9"/>
                </a:solidFill>
                <a:latin typeface="Comic Sans MS" panose="030F0902030302020204" pitchFamily="66" charset="0"/>
              </a:rPr>
              <a:t> </a:t>
            </a:r>
            <a:r>
              <a:rPr lang="en-US" sz="6282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dri</a:t>
            </a:r>
            <a:r>
              <a:rPr lang="en-US" sz="6282" b="1" dirty="0">
                <a:solidFill>
                  <a:srgbClr val="F5FBF9"/>
                </a:solidFill>
                <a:latin typeface="Comic Sans MS" panose="030F0902030302020204" pitchFamily="66" charset="0"/>
              </a:rPr>
              <a:t> </a:t>
            </a:r>
            <a:r>
              <a:rPr lang="en-US" sz="6282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o'r</a:t>
            </a:r>
            <a:r>
              <a:rPr lang="en-US" sz="6282" b="1" dirty="0">
                <a:solidFill>
                  <a:srgbClr val="F5FBF9"/>
                </a:solidFill>
                <a:latin typeface="Comic Sans MS" panose="030F0902030302020204" pitchFamily="66" charset="0"/>
              </a:rPr>
              <a:t> </a:t>
            </a:r>
            <a:r>
              <a:rPr lang="en-US" sz="6282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gloch</a:t>
            </a:r>
            <a:r>
              <a:rPr lang="en-US" sz="6282" b="1" dirty="0">
                <a:solidFill>
                  <a:srgbClr val="F5FBF9"/>
                </a:solidFill>
                <a:latin typeface="Comic Sans MS" panose="030F0902030302020204" pitchFamily="66" charset="0"/>
              </a:rPr>
              <a:t>.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70958" y="2247391"/>
            <a:ext cx="5004365" cy="500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879551" y="2455983"/>
            <a:ext cx="4587179" cy="45871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916748" y="2418103"/>
            <a:ext cx="909890" cy="8224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83125" y="2710867"/>
            <a:ext cx="374345" cy="17079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5816" y="2710867"/>
            <a:ext cx="180876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85870" y="3434491"/>
            <a:ext cx="38689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0251" y="3434491"/>
            <a:ext cx="104081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39271" y="6233180"/>
            <a:ext cx="322350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10232" y="5233009"/>
            <a:ext cx="35824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690177" y="5233009"/>
            <a:ext cx="3808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07229" y="5995953"/>
            <a:ext cx="3459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99022" y="5995953"/>
            <a:ext cx="294609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63450" y="4353410"/>
            <a:ext cx="32722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86972" y="4353410"/>
            <a:ext cx="42765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3968574" y="2990018"/>
            <a:ext cx="463744" cy="1993103"/>
            <a:chOff x="0" y="0"/>
            <a:chExt cx="618325" cy="265747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39145"/>
              <a:ext cx="618325" cy="618325"/>
              <a:chOff x="0" y="0"/>
              <a:chExt cx="6350000" cy="63500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22" name="AutoShape 22"/>
            <p:cNvSpPr/>
            <p:nvPr/>
          </p:nvSpPr>
          <p:spPr>
            <a:xfrm rot="-5400000">
              <a:off x="-707281" y="1129667"/>
              <a:ext cx="2098755" cy="237155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22725" y="0"/>
              <a:ext cx="469302" cy="39773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3064692">
            <a:off x="4400396" y="4169549"/>
            <a:ext cx="1024669" cy="1160047"/>
            <a:chOff x="0" y="0"/>
            <a:chExt cx="1366225" cy="1546730"/>
          </a:xfrm>
        </p:grpSpPr>
        <p:sp>
          <p:nvSpPr>
            <p:cNvPr id="25" name="AutoShape 25"/>
            <p:cNvSpPr/>
            <p:nvPr/>
          </p:nvSpPr>
          <p:spPr>
            <a:xfrm rot="-3073091">
              <a:off x="-185533" y="822414"/>
              <a:ext cx="1425712" cy="207357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816784" y="103867"/>
              <a:ext cx="475725" cy="403177"/>
            </a:xfrm>
            <a:prstGeom prst="rect">
              <a:avLst/>
            </a:prstGeom>
          </p:spPr>
        </p:pic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2D94F376-7CEF-F0BD-8755-79925DFFCE3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3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601986" y="1413232"/>
            <a:ext cx="8657313" cy="767254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053955" y="432875"/>
            <a:ext cx="7876689" cy="78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68"/>
              </a:lnSpc>
            </a:pP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Faint </a:t>
            </a:r>
            <a:r>
              <a:rPr lang="en-US" sz="462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o'r</a:t>
            </a: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62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gloch</a:t>
            </a: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 </a:t>
            </a:r>
            <a:r>
              <a:rPr lang="en-US" sz="4620" b="1" dirty="0" err="1">
                <a:solidFill>
                  <a:srgbClr val="000000"/>
                </a:solidFill>
                <a:latin typeface="Comic Sans MS" panose="030F0902030302020204" pitchFamily="66" charset="0"/>
              </a:rPr>
              <a:t>ydy</a:t>
            </a:r>
            <a:r>
              <a:rPr lang="en-US" sz="4620" b="1" dirty="0">
                <a:solidFill>
                  <a:srgbClr val="000000"/>
                </a:solidFill>
                <a:latin typeface="Comic Sans MS" panose="030F0902030302020204" pitchFamily="66" charset="0"/>
              </a:rPr>
              <a:t> hi?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55982" y="3422415"/>
            <a:ext cx="7149322" cy="2207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95"/>
              </a:lnSpc>
            </a:pPr>
            <a:r>
              <a:rPr lang="en-US" sz="6282" b="1" dirty="0">
                <a:solidFill>
                  <a:srgbClr val="F5FBF9"/>
                </a:solidFill>
                <a:latin typeface="Comic Sans MS" panose="030F0902030302020204" pitchFamily="66" charset="0"/>
              </a:rPr>
              <a:t>Mae </a:t>
            </a:r>
            <a:r>
              <a:rPr lang="en-US" sz="6282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hi'n</a:t>
            </a:r>
            <a:r>
              <a:rPr lang="en-US" sz="6282" b="1" dirty="0">
                <a:solidFill>
                  <a:srgbClr val="F5FBF9"/>
                </a:solidFill>
                <a:latin typeface="Comic Sans MS" panose="030F0902030302020204" pitchFamily="66" charset="0"/>
              </a:rPr>
              <a:t> </a:t>
            </a:r>
            <a:r>
              <a:rPr lang="en-US" sz="6282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hanner</a:t>
            </a:r>
            <a:r>
              <a:rPr lang="en-US" sz="6282" b="1" dirty="0">
                <a:solidFill>
                  <a:srgbClr val="F5FBF9"/>
                </a:solidFill>
                <a:latin typeface="Comic Sans MS" panose="030F0902030302020204" pitchFamily="66" charset="0"/>
              </a:rPr>
              <a:t> </a:t>
            </a:r>
            <a:r>
              <a:rPr lang="en-US" sz="6282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awr</a:t>
            </a:r>
            <a:r>
              <a:rPr lang="en-US" sz="6282" b="1" dirty="0">
                <a:solidFill>
                  <a:srgbClr val="F5FBF9"/>
                </a:solidFill>
                <a:latin typeface="Comic Sans MS" panose="030F0902030302020204" pitchFamily="66" charset="0"/>
              </a:rPr>
              <a:t> </a:t>
            </a:r>
            <a:r>
              <a:rPr lang="en-US" sz="6282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wedi</a:t>
            </a:r>
            <a:r>
              <a:rPr lang="en-US" sz="6282" b="1" dirty="0">
                <a:solidFill>
                  <a:srgbClr val="F5FBF9"/>
                </a:solidFill>
                <a:latin typeface="Comic Sans MS" panose="030F0902030302020204" pitchFamily="66" charset="0"/>
              </a:rPr>
              <a:t> </a:t>
            </a:r>
            <a:r>
              <a:rPr lang="en-US" sz="6282" b="1" dirty="0" err="1">
                <a:solidFill>
                  <a:srgbClr val="F5FBF9"/>
                </a:solidFill>
                <a:latin typeface="Comic Sans MS" panose="030F0902030302020204" pitchFamily="66" charset="0"/>
              </a:rPr>
              <a:t>chwech</a:t>
            </a:r>
            <a:r>
              <a:rPr lang="en-US" sz="6282" b="1" dirty="0">
                <a:solidFill>
                  <a:srgbClr val="F5FBF9"/>
                </a:solidFill>
                <a:latin typeface="Comic Sans MS" panose="030F0902030302020204" pitchFamily="66" charset="0"/>
              </a:rPr>
              <a:t>.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70958" y="2247391"/>
            <a:ext cx="5004365" cy="500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879551" y="2455983"/>
            <a:ext cx="4587179" cy="45871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793907" y="2422784"/>
            <a:ext cx="855103" cy="8224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83125" y="2710867"/>
            <a:ext cx="374345" cy="17079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5816" y="2710867"/>
            <a:ext cx="180876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85870" y="3434491"/>
            <a:ext cx="38689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0251" y="3434491"/>
            <a:ext cx="1040815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39271" y="6233180"/>
            <a:ext cx="322350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10232" y="5233009"/>
            <a:ext cx="35824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690177" y="5233009"/>
            <a:ext cx="3808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07229" y="5995953"/>
            <a:ext cx="345991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99022" y="5995953"/>
            <a:ext cx="294609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63450" y="4353410"/>
            <a:ext cx="32722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86972" y="4353410"/>
            <a:ext cx="427658" cy="834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5"/>
              </a:lnSpc>
            </a:pPr>
            <a:r>
              <a:rPr lang="en-US" sz="4953" b="1" dirty="0">
                <a:solidFill>
                  <a:srgbClr val="000000"/>
                </a:solidFill>
                <a:latin typeface="Comic Sans MS" panose="030F0902030302020204" pitchFamily="66" charset="0"/>
              </a:rPr>
              <a:t>9</a:t>
            </a:r>
          </a:p>
        </p:txBody>
      </p:sp>
      <p:grpSp>
        <p:nvGrpSpPr>
          <p:cNvPr id="19" name="Group 19"/>
          <p:cNvGrpSpPr/>
          <p:nvPr/>
        </p:nvGrpSpPr>
        <p:grpSpPr>
          <a:xfrm rot="-10800000">
            <a:off x="3968574" y="4516025"/>
            <a:ext cx="463744" cy="1993103"/>
            <a:chOff x="0" y="0"/>
            <a:chExt cx="618325" cy="265747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39145"/>
              <a:ext cx="618325" cy="618325"/>
              <a:chOff x="0" y="0"/>
              <a:chExt cx="6350000" cy="63500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US" b="1" dirty="0">
                  <a:latin typeface="Comic Sans MS" panose="030F0902030302020204" pitchFamily="66" charset="0"/>
                </a:endParaRPr>
              </a:p>
            </p:txBody>
          </p:sp>
        </p:grpSp>
        <p:sp>
          <p:nvSpPr>
            <p:cNvPr id="22" name="AutoShape 22"/>
            <p:cNvSpPr/>
            <p:nvPr/>
          </p:nvSpPr>
          <p:spPr>
            <a:xfrm rot="-5400000">
              <a:off x="-707281" y="1129667"/>
              <a:ext cx="2098755" cy="237155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22725" y="0"/>
              <a:ext cx="469302" cy="39773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5572417">
            <a:off x="4229378" y="4607415"/>
            <a:ext cx="1024669" cy="1160047"/>
            <a:chOff x="0" y="0"/>
            <a:chExt cx="1366225" cy="1546730"/>
          </a:xfrm>
        </p:grpSpPr>
        <p:sp>
          <p:nvSpPr>
            <p:cNvPr id="25" name="AutoShape 25"/>
            <p:cNvSpPr/>
            <p:nvPr/>
          </p:nvSpPr>
          <p:spPr>
            <a:xfrm rot="-3073091">
              <a:off x="-185533" y="822414"/>
              <a:ext cx="1425712" cy="207357"/>
            </a:xfrm>
            <a:prstGeom prst="rect">
              <a:avLst/>
            </a:prstGeom>
            <a:solidFill>
              <a:srgbClr val="000000"/>
            </a:solidFill>
          </p:spPr>
          <p:txBody>
            <a:bodyPr/>
            <a:lstStyle/>
            <a:p>
              <a:endParaRPr lang="en-US" b="1" dirty="0">
                <a:latin typeface="Comic Sans MS" panose="030F0902030302020204" pitchFamily="66" charset="0"/>
              </a:endParaRPr>
            </a:p>
          </p:txBody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816784" y="103867"/>
              <a:ext cx="475725" cy="403177"/>
            </a:xfrm>
            <a:prstGeom prst="rect">
              <a:avLst/>
            </a:prstGeom>
          </p:spPr>
        </p:pic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C9362E66-9D05-9F65-A37D-4A5AF1F444C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480132"/>
            <a:ext cx="18288001" cy="789789"/>
          </a:xfrm>
          <a:prstGeom prst="rect">
            <a:avLst/>
          </a:prstGeom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2" name="Google Shape;1732;p60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733" name="Google Shape;1733;p6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34" name="Google Shape;1734;p60"/>
          <p:cNvSpPr txBox="1"/>
          <p:nvPr/>
        </p:nvSpPr>
        <p:spPr>
          <a:xfrm>
            <a:off x="5841753" y="7542135"/>
            <a:ext cx="5297851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codi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735" name="Google Shape;1735;p60"/>
          <p:cNvSpPr txBox="1"/>
          <p:nvPr/>
        </p:nvSpPr>
        <p:spPr>
          <a:xfrm>
            <a:off x="5841753" y="8622582"/>
            <a:ext cx="5297851" cy="94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1" u="none" strike="noStrike" cap="none" dirty="0">
                <a:solidFill>
                  <a:srgbClr val="BEBEBE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to get up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" name="Google Shape;1740;p61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82" r="-25981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741" name="Google Shape;1741;p6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42" name="Google Shape;1742;p61"/>
          <p:cNvSpPr txBox="1"/>
          <p:nvPr/>
        </p:nvSpPr>
        <p:spPr>
          <a:xfrm>
            <a:off x="4801001" y="7542135"/>
            <a:ext cx="7257649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cael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brecwast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743" name="Google Shape;1743;p61"/>
          <p:cNvSpPr txBox="1"/>
          <p:nvPr/>
        </p:nvSpPr>
        <p:spPr>
          <a:xfrm>
            <a:off x="5841753" y="8840713"/>
            <a:ext cx="5297851" cy="94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1" dirty="0">
                <a:solidFill>
                  <a:srgbClr val="BEBEBE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</a:t>
            </a:r>
            <a:r>
              <a:rPr lang="en-US" sz="4738" b="1" u="none" strike="noStrike" cap="none" dirty="0">
                <a:solidFill>
                  <a:srgbClr val="BEBEBE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 have breakfast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8" name="Google Shape;1748;p62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27" r="-2602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749" name="Google Shape;1749;p6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50" name="Google Shape;1750;p62"/>
          <p:cNvSpPr txBox="1"/>
          <p:nvPr/>
        </p:nvSpPr>
        <p:spPr>
          <a:xfrm>
            <a:off x="5841753" y="7542135"/>
            <a:ext cx="5297851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yfed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coffi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751" name="Google Shape;1751;p62"/>
          <p:cNvSpPr txBox="1"/>
          <p:nvPr/>
        </p:nvSpPr>
        <p:spPr>
          <a:xfrm>
            <a:off x="5841753" y="8840713"/>
            <a:ext cx="5297851" cy="94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1" dirty="0">
                <a:solidFill>
                  <a:srgbClr val="BEBEBE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</a:t>
            </a:r>
            <a:r>
              <a:rPr lang="en-US" sz="4738" b="1" u="none" strike="noStrike" cap="none" dirty="0">
                <a:solidFill>
                  <a:srgbClr val="BEBEBE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 drink coffee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6" name="Google Shape;1756;p63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05" r="-2600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757" name="Google Shape;1757;p6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58" name="Google Shape;1758;p63"/>
          <p:cNvSpPr txBox="1"/>
          <p:nvPr/>
        </p:nvSpPr>
        <p:spPr>
          <a:xfrm>
            <a:off x="5582207" y="7542135"/>
            <a:ext cx="6628843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mynd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i'r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gwely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759" name="Google Shape;1759;p63"/>
          <p:cNvSpPr txBox="1"/>
          <p:nvPr/>
        </p:nvSpPr>
        <p:spPr>
          <a:xfrm>
            <a:off x="5841753" y="8840713"/>
            <a:ext cx="5297851" cy="94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1" dirty="0">
                <a:solidFill>
                  <a:srgbClr val="BEBEBE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</a:t>
            </a:r>
            <a:r>
              <a:rPr lang="en-US" sz="4738" b="1" u="none" strike="noStrike" cap="none" dirty="0">
                <a:solidFill>
                  <a:srgbClr val="BEBEBE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 go to bed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4" name="Google Shape;1764;p64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765" name="Google Shape;1765;p6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66" name="Google Shape;1766;p64"/>
          <p:cNvSpPr txBox="1"/>
          <p:nvPr/>
        </p:nvSpPr>
        <p:spPr>
          <a:xfrm>
            <a:off x="5841753" y="7542135"/>
            <a:ext cx="5297851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cyrraedd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767" name="Google Shape;1767;p64"/>
          <p:cNvSpPr txBox="1"/>
          <p:nvPr/>
        </p:nvSpPr>
        <p:spPr>
          <a:xfrm>
            <a:off x="5841753" y="8840713"/>
            <a:ext cx="5297851" cy="94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1" u="none" strike="noStrike" cap="none" dirty="0">
                <a:solidFill>
                  <a:srgbClr val="BEBEBE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to arrive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2" name="Google Shape;1772;p65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773" name="Google Shape;1773;p6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74" name="Google Shape;1774;p65"/>
          <p:cNvSpPr txBox="1"/>
          <p:nvPr/>
        </p:nvSpPr>
        <p:spPr>
          <a:xfrm>
            <a:off x="5841753" y="7542135"/>
            <a:ext cx="5297851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gadael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775" name="Google Shape;1775;p65"/>
          <p:cNvSpPr txBox="1"/>
          <p:nvPr/>
        </p:nvSpPr>
        <p:spPr>
          <a:xfrm>
            <a:off x="5841753" y="8840713"/>
            <a:ext cx="5297851" cy="947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999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738" b="1" u="none" strike="noStrike" cap="none" dirty="0">
                <a:solidFill>
                  <a:srgbClr val="BEBEBE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to leave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0" name="Google Shape;1780;p6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93434" y="287379"/>
            <a:ext cx="5244611" cy="9712242"/>
          </a:xfrm>
          <a:prstGeom prst="rect">
            <a:avLst/>
          </a:prstGeom>
          <a:noFill/>
          <a:ln>
            <a:noFill/>
          </a:ln>
        </p:spPr>
      </p:pic>
      <p:sp>
        <p:nvSpPr>
          <p:cNvPr id="1781" name="Google Shape;1781;p66"/>
          <p:cNvSpPr txBox="1"/>
          <p:nvPr/>
        </p:nvSpPr>
        <p:spPr>
          <a:xfrm>
            <a:off x="2592544" y="3501618"/>
            <a:ext cx="12246389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6" name="Google Shape;1786;p67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787" name="Google Shape;1787;p6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788" name="Google Shape;1788;p67"/>
          <p:cNvSpPr txBox="1"/>
          <p:nvPr/>
        </p:nvSpPr>
        <p:spPr>
          <a:xfrm>
            <a:off x="2234634" y="1000125"/>
            <a:ext cx="12246389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Pryd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789" name="Google Shape;1789;p67"/>
          <p:cNvSpPr txBox="1"/>
          <p:nvPr/>
        </p:nvSpPr>
        <p:spPr>
          <a:xfrm>
            <a:off x="6233822" y="8441589"/>
            <a:ext cx="7520278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codi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4" name="Google Shape;1794;p68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795" name="Google Shape;1795;p6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796" name="Google Shape;1796;p68"/>
          <p:cNvSpPr txBox="1"/>
          <p:nvPr/>
        </p:nvSpPr>
        <p:spPr>
          <a:xfrm>
            <a:off x="2234634" y="1000125"/>
            <a:ext cx="13767366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Faint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o'r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gloch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797" name="Google Shape;1797;p68"/>
          <p:cNvSpPr txBox="1"/>
          <p:nvPr/>
        </p:nvSpPr>
        <p:spPr>
          <a:xfrm>
            <a:off x="6233822" y="8460639"/>
            <a:ext cx="7139278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codi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" name="Google Shape;1802;p69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803" name="Google Shape;1803;p6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04" name="Google Shape;1804;p69"/>
          <p:cNvSpPr txBox="1"/>
          <p:nvPr/>
        </p:nvSpPr>
        <p:spPr>
          <a:xfrm>
            <a:off x="3245425" y="1005288"/>
            <a:ext cx="11797149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Pryd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ti’n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…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05" name="Google Shape;1805;p69"/>
          <p:cNvSpPr txBox="1"/>
          <p:nvPr/>
        </p:nvSpPr>
        <p:spPr>
          <a:xfrm>
            <a:off x="3806976" y="8409501"/>
            <a:ext cx="11235598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cael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brecwast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0" name="Google Shape;1810;p70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811" name="Google Shape;1811;p7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12" name="Google Shape;1812;p70"/>
          <p:cNvSpPr txBox="1"/>
          <p:nvPr/>
        </p:nvSpPr>
        <p:spPr>
          <a:xfrm>
            <a:off x="1695450" y="1000125"/>
            <a:ext cx="13908675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Faint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o'r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gloch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13" name="Google Shape;1813;p70"/>
          <p:cNvSpPr txBox="1"/>
          <p:nvPr/>
        </p:nvSpPr>
        <p:spPr>
          <a:xfrm>
            <a:off x="3806976" y="8409501"/>
            <a:ext cx="1097582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cael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brecwast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8" name="Google Shape;1818;p71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819" name="Google Shape;1819;p7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20" name="Google Shape;1820;p71"/>
          <p:cNvSpPr txBox="1"/>
          <p:nvPr/>
        </p:nvSpPr>
        <p:spPr>
          <a:xfrm>
            <a:off x="3806976" y="1000125"/>
            <a:ext cx="11797149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Pryd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ti’n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…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21" name="Google Shape;1821;p71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yfed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coffi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6" name="Google Shape;1826;p72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827" name="Google Shape;1827;p7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28" name="Google Shape;1828;p72"/>
          <p:cNvSpPr txBox="1"/>
          <p:nvPr/>
        </p:nvSpPr>
        <p:spPr>
          <a:xfrm>
            <a:off x="2114550" y="1000125"/>
            <a:ext cx="14058900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Faint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o'r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gloch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29" name="Google Shape;1829;p72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yfed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coffi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4" name="Google Shape;1834;p73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835" name="Google Shape;1835;p7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36" name="Google Shape;1836;p73"/>
          <p:cNvSpPr txBox="1"/>
          <p:nvPr/>
        </p:nvSpPr>
        <p:spPr>
          <a:xfrm>
            <a:off x="3245425" y="1001628"/>
            <a:ext cx="11797149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Pryd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37" name="Google Shape;1837;p73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bwyta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te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2" name="Google Shape;1842;p74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843" name="Google Shape;1843;p7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44" name="Google Shape;1844;p74"/>
          <p:cNvSpPr txBox="1"/>
          <p:nvPr/>
        </p:nvSpPr>
        <p:spPr>
          <a:xfrm>
            <a:off x="3806976" y="1000125"/>
            <a:ext cx="11797149" cy="3323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Faint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o'r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gloch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45" name="Google Shape;1845;p74"/>
          <p:cNvSpPr txBox="1"/>
          <p:nvPr/>
        </p:nvSpPr>
        <p:spPr>
          <a:xfrm>
            <a:off x="3806976" y="8409501"/>
            <a:ext cx="9494114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bwyta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te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0" name="Google Shape;1850;p75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851" name="Google Shape;1851;p7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52" name="Google Shape;1852;p75"/>
          <p:cNvSpPr txBox="1"/>
          <p:nvPr/>
        </p:nvSpPr>
        <p:spPr>
          <a:xfrm>
            <a:off x="3245425" y="1019264"/>
            <a:ext cx="11797149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Pryd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53" name="Google Shape;1853;p75"/>
          <p:cNvSpPr txBox="1"/>
          <p:nvPr/>
        </p:nvSpPr>
        <p:spPr>
          <a:xfrm>
            <a:off x="3806976" y="8409501"/>
            <a:ext cx="11235598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mynd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i'r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gwely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8" name="Google Shape;1858;p76"/>
          <p:cNvSpPr/>
          <p:nvPr/>
        </p:nvSpPr>
        <p:spPr>
          <a:xfrm>
            <a:off x="6529179" y="327956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859" name="Google Shape;1859;p7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95949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60" name="Google Shape;1860;p76"/>
          <p:cNvSpPr txBox="1"/>
          <p:nvPr/>
        </p:nvSpPr>
        <p:spPr>
          <a:xfrm>
            <a:off x="1771650" y="1000125"/>
            <a:ext cx="13832475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Faint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o'r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gloch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61" name="Google Shape;1861;p76"/>
          <p:cNvSpPr txBox="1"/>
          <p:nvPr/>
        </p:nvSpPr>
        <p:spPr>
          <a:xfrm>
            <a:off x="2609850" y="8409501"/>
            <a:ext cx="12515850" cy="1387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mynd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i'r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gwely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937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r>
              <a:rPr lang="en-US" sz="6937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6" name="Google Shape;1866;p77"/>
          <p:cNvSpPr/>
          <p:nvPr/>
        </p:nvSpPr>
        <p:spPr>
          <a:xfrm>
            <a:off x="978753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15773" r="-36285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67" name="Google Shape;1867;p77"/>
          <p:cNvSpPr/>
          <p:nvPr/>
        </p:nvSpPr>
        <p:spPr>
          <a:xfrm>
            <a:off x="5204067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l="-30396" t="-8689" r="-50105" b="-10013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868" name="Google Shape;1868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060682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9" name="Google Shape;1869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5995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0" name="Google Shape;1870;p77"/>
          <p:cNvSpPr/>
          <p:nvPr/>
        </p:nvSpPr>
        <p:spPr>
          <a:xfrm>
            <a:off x="13654693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l="-88633" t="-7950" r="-28201" b="-3463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871" name="Google Shape;1871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4736621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2" name="Google Shape;1872;p77"/>
          <p:cNvSpPr/>
          <p:nvPr/>
        </p:nvSpPr>
        <p:spPr>
          <a:xfrm>
            <a:off x="9429380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l="-39058" r="-1294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Comic Sans MS" panose="030F0902030302020204" pitchFamily="66" charset="0"/>
            </a:endParaRPr>
          </a:p>
        </p:txBody>
      </p:sp>
      <p:pic>
        <p:nvPicPr>
          <p:cNvPr id="1873" name="Google Shape;1873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511308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4" name="Google Shape;1874;p77"/>
          <p:cNvSpPr txBox="1"/>
          <p:nvPr/>
        </p:nvSpPr>
        <p:spPr>
          <a:xfrm>
            <a:off x="2533650" y="1000125"/>
            <a:ext cx="12954000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Pryd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/ Faint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o'r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9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gloch</a:t>
            </a:r>
            <a:r>
              <a:rPr lang="en-US" sz="9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75" name="Google Shape;1875;p77"/>
          <p:cNvSpPr txBox="1"/>
          <p:nvPr/>
        </p:nvSpPr>
        <p:spPr>
          <a:xfrm>
            <a:off x="1278872" y="7453605"/>
            <a:ext cx="3054316" cy="2400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mynd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i'r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ysgol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76" name="Google Shape;1876;p77"/>
          <p:cNvSpPr txBox="1"/>
          <p:nvPr/>
        </p:nvSpPr>
        <p:spPr>
          <a:xfrm>
            <a:off x="5504185" y="7453605"/>
            <a:ext cx="3054316" cy="2400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mynd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i'r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llyfrgell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77" name="Google Shape;1877;p77"/>
          <p:cNvSpPr txBox="1"/>
          <p:nvPr/>
        </p:nvSpPr>
        <p:spPr>
          <a:xfrm>
            <a:off x="9729498" y="7453605"/>
            <a:ext cx="3054316" cy="2400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mynd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i'r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clwb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celf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878" name="Google Shape;1878;p77"/>
          <p:cNvSpPr txBox="1"/>
          <p:nvPr/>
        </p:nvSpPr>
        <p:spPr>
          <a:xfrm>
            <a:off x="13954811" y="7453605"/>
            <a:ext cx="3054316" cy="2400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mynd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i'r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40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sgowts</a:t>
            </a:r>
            <a:r>
              <a:rPr lang="en-US" sz="4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1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8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8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3" name="Google Shape;1883;p7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374795" y="2754182"/>
            <a:ext cx="5423629" cy="753281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84" name="Google Shape;1884;p78"/>
          <p:cNvGrpSpPr/>
          <p:nvPr/>
        </p:nvGrpSpPr>
        <p:grpSpPr>
          <a:xfrm>
            <a:off x="2463910" y="4087620"/>
            <a:ext cx="893602" cy="811599"/>
            <a:chOff x="0" y="0"/>
            <a:chExt cx="1191470" cy="1082133"/>
          </a:xfrm>
        </p:grpSpPr>
        <p:pic>
          <p:nvPicPr>
            <p:cNvPr id="1885" name="Google Shape;1885;p78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0" y="0"/>
              <a:ext cx="1191470" cy="34227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86" name="Google Shape;1886;p78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550099" y="171138"/>
              <a:ext cx="321774" cy="60569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87" name="Google Shape;1887;p78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57151" y="776831"/>
              <a:ext cx="877168" cy="305302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888" name="Google Shape;1888;p78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521909" y="2754182"/>
            <a:ext cx="12225774" cy="6122742"/>
          </a:xfrm>
          <a:prstGeom prst="rect">
            <a:avLst/>
          </a:prstGeom>
          <a:noFill/>
          <a:ln>
            <a:noFill/>
          </a:ln>
        </p:spPr>
      </p:pic>
      <p:sp>
        <p:nvSpPr>
          <p:cNvPr id="1889" name="Google Shape;1889;p78"/>
          <p:cNvSpPr txBox="1"/>
          <p:nvPr/>
        </p:nvSpPr>
        <p:spPr>
          <a:xfrm>
            <a:off x="6963348" y="3514602"/>
            <a:ext cx="10334052" cy="43876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9858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tua</a:t>
            </a:r>
            <a:r>
              <a:rPr lang="en-US" sz="72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     - about / around</a:t>
            </a:r>
            <a:endParaRPr b="1" dirty="0">
              <a:latin typeface="Comic Sans MS" panose="030F0902030302020204" pitchFamily="66" charset="0"/>
            </a:endParaRPr>
          </a:p>
          <a:p>
            <a:pPr marL="0" marR="0" lvl="0" indent="0" algn="just" rtl="0">
              <a:lnSpc>
                <a:spcPct val="9858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erbyn</a:t>
            </a:r>
            <a:r>
              <a:rPr lang="en-US" sz="72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  - by</a:t>
            </a:r>
            <a:endParaRPr b="1" dirty="0">
              <a:latin typeface="Comic Sans MS" panose="030F0902030302020204" pitchFamily="66" charset="0"/>
            </a:endParaRPr>
          </a:p>
          <a:p>
            <a:pPr marL="0" marR="0" lvl="0" indent="0" algn="just" rtl="0">
              <a:lnSpc>
                <a:spcPct val="9858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cyn</a:t>
            </a:r>
            <a:r>
              <a:rPr lang="en-US" sz="72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     - before</a:t>
            </a:r>
            <a:endParaRPr b="1" dirty="0">
              <a:latin typeface="Comic Sans MS" panose="030F0902030302020204" pitchFamily="66" charset="0"/>
            </a:endParaRPr>
          </a:p>
          <a:p>
            <a:pPr marL="0" marR="0" lvl="0" indent="0" algn="just" rtl="0">
              <a:lnSpc>
                <a:spcPct val="9858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</a:t>
            </a:r>
            <a:r>
              <a:rPr lang="en-US" sz="72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72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ôl</a:t>
            </a:r>
            <a:r>
              <a:rPr lang="en-US" sz="72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   - after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8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8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8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4" name="Google Shape;1894;p7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374795" y="2754182"/>
            <a:ext cx="5423629" cy="753281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95" name="Google Shape;1895;p79"/>
          <p:cNvGrpSpPr/>
          <p:nvPr/>
        </p:nvGrpSpPr>
        <p:grpSpPr>
          <a:xfrm>
            <a:off x="2463910" y="4087620"/>
            <a:ext cx="893602" cy="811599"/>
            <a:chOff x="0" y="0"/>
            <a:chExt cx="1191470" cy="1082133"/>
          </a:xfrm>
        </p:grpSpPr>
        <p:pic>
          <p:nvPicPr>
            <p:cNvPr id="1896" name="Google Shape;1896;p79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0" y="0"/>
              <a:ext cx="1191470" cy="34227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97" name="Google Shape;1897;p79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550099" y="171138"/>
              <a:ext cx="321774" cy="60569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98" name="Google Shape;1898;p79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57151" y="776831"/>
              <a:ext cx="877168" cy="305302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899" name="Google Shape;1899;p79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521909" y="928475"/>
            <a:ext cx="12225774" cy="8329825"/>
          </a:xfrm>
          <a:prstGeom prst="rect">
            <a:avLst/>
          </a:prstGeom>
          <a:noFill/>
          <a:ln>
            <a:noFill/>
          </a:ln>
        </p:spPr>
      </p:pic>
      <p:sp>
        <p:nvSpPr>
          <p:cNvPr id="1900" name="Google Shape;1900;p79"/>
          <p:cNvSpPr txBox="1"/>
          <p:nvPr/>
        </p:nvSpPr>
        <p:spPr>
          <a:xfrm>
            <a:off x="6396860" y="1557886"/>
            <a:ext cx="10286999" cy="63277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tua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600" b="1" u="none" strike="noStrike" cap="none" dirty="0" err="1">
                <a:solidFill>
                  <a:srgbClr val="3867DB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th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ri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o'r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gloch</a:t>
            </a:r>
            <a:b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</a:br>
            <a:endParaRPr sz="6600" b="1" u="none" strike="noStrike" cap="none" dirty="0">
              <a:solidFill>
                <a:srgbClr val="1A2127"/>
              </a:solidFill>
              <a:latin typeface="Comic Sans MS" panose="030F0902030302020204" pitchFamily="66" charset="0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erbyn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pedwar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o'r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gloch</a:t>
            </a:r>
            <a:b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</a:br>
            <a:endParaRPr sz="6600" b="1" u="none" strike="noStrike" cap="none" dirty="0">
              <a:solidFill>
                <a:srgbClr val="1A2127"/>
              </a:solidFill>
              <a:latin typeface="Comic Sans MS" panose="030F0902030302020204" pitchFamily="66" charset="0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cyn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deg 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o'r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gloch</a:t>
            </a:r>
            <a:b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</a:br>
            <a:endParaRPr sz="6600" b="1" u="none" strike="noStrike" cap="none" dirty="0">
              <a:solidFill>
                <a:srgbClr val="1A2127"/>
              </a:solidFill>
              <a:latin typeface="Comic Sans MS" panose="030F0902030302020204" pitchFamily="66" charset="0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ôl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deuddeg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o'r</a:t>
            </a:r>
            <a:r>
              <a:rPr lang="en-US" sz="66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6600" b="1" u="none" strike="noStrike" cap="none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gloch</a:t>
            </a:r>
            <a:endParaRPr sz="6600" b="1" u="none" strike="noStrike" cap="none" dirty="0">
              <a:solidFill>
                <a:srgbClr val="1A2127"/>
              </a:solidFill>
              <a:latin typeface="Comic Sans MS" panose="030F0902030302020204" pitchFamily="66" charset="0"/>
              <a:ea typeface="Schoolbell"/>
              <a:cs typeface="Schoolbell"/>
              <a:sym typeface="Schoolbel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9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9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5" name="Google Shape;1905;p8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4183380"/>
            <a:ext cx="4280886" cy="580459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6" name="Google Shape;1906;p80"/>
          <p:cNvPicPr preferRelativeResize="0"/>
          <p:nvPr/>
        </p:nvPicPr>
        <p:blipFill rotWithShape="1">
          <a:blip r:embed="rId4">
            <a:alphaModFix/>
          </a:blip>
          <a:srcRect t="24223"/>
          <a:stretch/>
        </p:blipFill>
        <p:spPr>
          <a:xfrm>
            <a:off x="4317681" y="4112935"/>
            <a:ext cx="6460911" cy="54932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7" name="Google Shape;1907;p8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rot="-2319430">
            <a:off x="1455146" y="5270335"/>
            <a:ext cx="816883" cy="11711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8" name="Google Shape;1908;p8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rot="2052186">
            <a:off x="6877186" y="4656564"/>
            <a:ext cx="816883" cy="1171158"/>
          </a:xfrm>
          <a:prstGeom prst="rect">
            <a:avLst/>
          </a:prstGeom>
          <a:noFill/>
          <a:ln>
            <a:noFill/>
          </a:ln>
        </p:spPr>
      </p:pic>
      <p:sp>
        <p:nvSpPr>
          <p:cNvPr id="1909" name="Google Shape;1909;p80"/>
          <p:cNvSpPr txBox="1"/>
          <p:nvPr/>
        </p:nvSpPr>
        <p:spPr>
          <a:xfrm>
            <a:off x="163576" y="355706"/>
            <a:ext cx="5081393" cy="18415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48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Holiadur</a:t>
            </a:r>
            <a:endParaRPr sz="8548" b="1" u="none" strike="noStrike" cap="none" dirty="0">
              <a:solidFill>
                <a:srgbClr val="000000"/>
              </a:solidFill>
              <a:latin typeface="Comic Sans MS" panose="030F0902030302020204" pitchFamily="66" charset="0"/>
              <a:ea typeface="Schoolbell"/>
              <a:cs typeface="Schoolbell"/>
              <a:sym typeface="Schoolbell"/>
            </a:endParaRPr>
          </a:p>
        </p:txBody>
      </p:sp>
      <p:sp>
        <p:nvSpPr>
          <p:cNvPr id="1910" name="Google Shape;1910;p80"/>
          <p:cNvSpPr txBox="1"/>
          <p:nvPr/>
        </p:nvSpPr>
        <p:spPr>
          <a:xfrm>
            <a:off x="6000751" y="0"/>
            <a:ext cx="4777842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Pryd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wyt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ti'n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....</a:t>
            </a:r>
            <a:endParaRPr sz="5000" b="1" dirty="0">
              <a:latin typeface="Comic Sans MS" panose="030F0902030302020204" pitchFamily="66" charset="0"/>
            </a:endParaRPr>
          </a:p>
        </p:txBody>
      </p:sp>
      <p:sp>
        <p:nvSpPr>
          <p:cNvPr id="1911" name="Google Shape;1911;p80"/>
          <p:cNvSpPr txBox="1"/>
          <p:nvPr/>
        </p:nvSpPr>
        <p:spPr>
          <a:xfrm>
            <a:off x="11290444" y="18661"/>
            <a:ext cx="6997556" cy="861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codi</a:t>
            </a:r>
            <a:endParaRPr sz="5000" b="1" dirty="0">
              <a:latin typeface="Comic Sans MS" panose="030F0902030302020204" pitchFamily="66" charset="0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cael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brecwast</a:t>
            </a:r>
            <a:endParaRPr sz="5000" b="1" dirty="0">
              <a:latin typeface="Comic Sans MS" panose="030F0902030302020204" pitchFamily="66" charset="0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cyrraedd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yr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ysgol</a:t>
            </a:r>
            <a:endParaRPr sz="5000" b="1" dirty="0">
              <a:latin typeface="Comic Sans MS" panose="030F0902030302020204" pitchFamily="66" charset="0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cael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paned</a:t>
            </a:r>
            <a:endParaRPr sz="5000" b="1" dirty="0">
              <a:latin typeface="Comic Sans MS" panose="030F0902030302020204" pitchFamily="66" charset="0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bwyta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cinio</a:t>
            </a:r>
            <a:endParaRPr sz="5000" b="1" dirty="0">
              <a:latin typeface="Comic Sans MS" panose="030F0902030302020204" pitchFamily="66" charset="0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gadael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yr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ysgol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cyrraedd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adre</a:t>
            </a:r>
            <a:endParaRPr sz="5000" b="1" dirty="0">
              <a:latin typeface="Comic Sans MS" panose="030F0902030302020204" pitchFamily="66" charset="0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mynd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i'r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gwely</a:t>
            </a:r>
            <a:endParaRPr sz="5000" b="1" dirty="0">
              <a:latin typeface="Comic Sans MS" panose="030F0902030302020204" pitchFamily="66" charset="0"/>
            </a:endParaRPr>
          </a:p>
        </p:txBody>
      </p:sp>
      <p:sp>
        <p:nvSpPr>
          <p:cNvPr id="1912" name="Google Shape;1912;p80"/>
          <p:cNvSpPr txBox="1"/>
          <p:nvPr/>
        </p:nvSpPr>
        <p:spPr>
          <a:xfrm>
            <a:off x="14205468" y="9067540"/>
            <a:ext cx="4082532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...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fel</a:t>
            </a:r>
            <a:r>
              <a:rPr lang="en-US" sz="500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500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arfer</a:t>
            </a:r>
            <a:r>
              <a:rPr lang="en-US" sz="5000" b="1" dirty="0">
                <a:solidFill>
                  <a:srgbClr val="000000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?</a:t>
            </a:r>
            <a:endParaRPr sz="5000"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9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7" name="Google Shape;1917;g13abf3e162d_0_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374795" y="2754182"/>
            <a:ext cx="5423629" cy="753281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918" name="Google Shape;1918;g13abf3e162d_0_0"/>
          <p:cNvGrpSpPr/>
          <p:nvPr/>
        </p:nvGrpSpPr>
        <p:grpSpPr>
          <a:xfrm>
            <a:off x="2463910" y="4087620"/>
            <a:ext cx="893602" cy="811600"/>
            <a:chOff x="0" y="0"/>
            <a:chExt cx="1191470" cy="1082133"/>
          </a:xfrm>
        </p:grpSpPr>
        <p:pic>
          <p:nvPicPr>
            <p:cNvPr id="1919" name="Google Shape;1919;g13abf3e162d_0_0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0" y="0"/>
              <a:ext cx="1191470" cy="34227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20" name="Google Shape;1920;g13abf3e162d_0_0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>
              <a:off x="550099" y="171138"/>
              <a:ext cx="321774" cy="60569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21" name="Google Shape;1921;g13abf3e162d_0_0"/>
            <p:cNvPicPr preferRelativeResize="0"/>
            <p:nvPr/>
          </p:nvPicPr>
          <p:blipFill rotWithShape="1">
            <a:blip r:embed="rId6">
              <a:alphaModFix/>
            </a:blip>
            <a:srcRect/>
            <a:stretch/>
          </p:blipFill>
          <p:spPr>
            <a:xfrm>
              <a:off x="157151" y="776831"/>
              <a:ext cx="877169" cy="305302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922" name="Google Shape;1922;g13abf3e162d_0_0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521909" y="928475"/>
            <a:ext cx="12225774" cy="8329825"/>
          </a:xfrm>
          <a:prstGeom prst="rect">
            <a:avLst/>
          </a:prstGeom>
          <a:noFill/>
          <a:ln>
            <a:noFill/>
          </a:ln>
        </p:spPr>
      </p:pic>
      <p:sp>
        <p:nvSpPr>
          <p:cNvPr id="1923" name="Google Shape;1923;g13abf3e162d_0_0"/>
          <p:cNvSpPr txBox="1"/>
          <p:nvPr/>
        </p:nvSpPr>
        <p:spPr>
          <a:xfrm>
            <a:off x="6396860" y="1557886"/>
            <a:ext cx="10287000" cy="54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Adrodd</a:t>
            </a:r>
            <a:r>
              <a:rPr lang="en-US" sz="8000" b="1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 </a:t>
            </a:r>
            <a:r>
              <a:rPr lang="en-US" sz="8000" b="1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nôl</a:t>
            </a:r>
            <a:r>
              <a:rPr lang="en-US" sz="8000" b="1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:</a:t>
            </a:r>
            <a:endParaRPr sz="8000" b="1" dirty="0">
              <a:solidFill>
                <a:srgbClr val="1A2127"/>
              </a:solidFill>
              <a:latin typeface="Comic Sans MS" panose="030F0902030302020204" pitchFamily="66" charset="0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0" b="1" dirty="0">
              <a:solidFill>
                <a:srgbClr val="1A2127"/>
              </a:solidFill>
              <a:latin typeface="Comic Sans MS" panose="030F0902030302020204" pitchFamily="66" charset="0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Mae </a:t>
            </a:r>
            <a:r>
              <a:rPr lang="en-US" sz="8000" b="1" dirty="0" err="1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hi’n</a:t>
            </a:r>
            <a:r>
              <a:rPr lang="en-US" sz="8000" b="1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  <a:t>…. am….</a:t>
            </a:r>
            <a:br>
              <a:rPr lang="en-US" sz="8000" b="1" u="none" strike="noStrike" cap="none" dirty="0">
                <a:solidFill>
                  <a:srgbClr val="1A2127"/>
                </a:solidFill>
                <a:latin typeface="Comic Sans MS" panose="030F0902030302020204" pitchFamily="66" charset="0"/>
                <a:ea typeface="Schoolbell"/>
                <a:cs typeface="Schoolbell"/>
                <a:sym typeface="Schoolbell"/>
              </a:rPr>
            </a:br>
            <a:endParaRPr sz="8000" b="1" u="none" strike="noStrike" cap="none" dirty="0">
              <a:solidFill>
                <a:srgbClr val="1A2127"/>
              </a:solidFill>
              <a:latin typeface="Comic Sans MS" panose="030F0902030302020204" pitchFamily="66" charset="0"/>
              <a:ea typeface="Schoolbell"/>
              <a:cs typeface="Schoolbell"/>
              <a:sym typeface="Schoolbell"/>
            </a:endParaRPr>
          </a:p>
          <a:p>
            <a:pPr marL="0" marR="0" lvl="0" indent="0" algn="ctr" rtl="0">
              <a:lnSpc>
                <a:spcPct val="88725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000" b="1" u="none" strike="noStrike" cap="none" dirty="0">
              <a:solidFill>
                <a:srgbClr val="1A2127"/>
              </a:solidFill>
              <a:latin typeface="Comic Sans MS" panose="030F0902030302020204" pitchFamily="66" charset="0"/>
              <a:ea typeface="Schoolbell"/>
              <a:cs typeface="Schoolbell"/>
              <a:sym typeface="Schoolbel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8" name="Google Shape;1928;p81"/>
          <p:cNvPicPr preferRelativeResize="0"/>
          <p:nvPr/>
        </p:nvPicPr>
        <p:blipFill rotWithShape="1">
          <a:blip r:embed="rId3">
            <a:alphaModFix/>
          </a:blip>
          <a:srcRect l="1665" t="39909" r="1665" b="17609"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9" name="Google Shape;1929;p8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87509" y="244640"/>
            <a:ext cx="3343472" cy="9797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0" name="Google Shape;1930;p8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flipH="1">
            <a:off x="2459245" y="4600899"/>
            <a:ext cx="1722169" cy="411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931" name="Google Shape;1931;p81"/>
          <p:cNvSpPr txBox="1"/>
          <p:nvPr/>
        </p:nvSpPr>
        <p:spPr>
          <a:xfrm>
            <a:off x="5853150" y="252260"/>
            <a:ext cx="10084792" cy="8973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Hicori</a:t>
            </a: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 </a:t>
            </a:r>
            <a:r>
              <a:rPr lang="en-US" sz="694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Dicori</a:t>
            </a: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 Doc,</a:t>
            </a:r>
            <a:endParaRPr b="1" dirty="0">
              <a:latin typeface="Comic Sans MS" panose="030F0902030302020204" pitchFamily="66" charset="0"/>
            </a:endParaRPr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Llygoden</a:t>
            </a: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 </a:t>
            </a:r>
            <a:r>
              <a:rPr lang="en-US" sz="694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lan</a:t>
            </a: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 y </a:t>
            </a:r>
            <a:r>
              <a:rPr lang="en-US" sz="694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cloc</a:t>
            </a: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.</a:t>
            </a:r>
            <a:endParaRPr b="1" dirty="0">
              <a:latin typeface="Comic Sans MS" panose="030F0902030302020204" pitchFamily="66" charset="0"/>
            </a:endParaRPr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Mae’n</a:t>
            </a: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 taro tri</a:t>
            </a:r>
            <a:endParaRPr b="1" dirty="0">
              <a:latin typeface="Comic Sans MS" panose="030F0902030302020204" pitchFamily="66" charset="0"/>
            </a:endParaRPr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i</a:t>
            </a: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 </a:t>
            </a:r>
            <a:r>
              <a:rPr lang="en-US" sz="694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lawr</a:t>
            </a: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 </a:t>
            </a:r>
            <a:r>
              <a:rPr lang="en-US" sz="694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â</a:t>
            </a: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 hi!</a:t>
            </a:r>
            <a:endParaRPr b="1" dirty="0">
              <a:latin typeface="Comic Sans MS" panose="030F0902030302020204" pitchFamily="66" charset="0"/>
            </a:endParaRPr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Hicori</a:t>
            </a: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 </a:t>
            </a:r>
            <a:r>
              <a:rPr lang="en-US" sz="6942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Dicori</a:t>
            </a: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 Doc,</a:t>
            </a:r>
            <a:endParaRPr b="1" dirty="0">
              <a:latin typeface="Comic Sans MS" panose="030F0902030302020204" pitchFamily="66" charset="0"/>
            </a:endParaRPr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rial"/>
                <a:cs typeface="Arial"/>
                <a:sym typeface="Arial"/>
              </a:rPr>
              <a:t>Tic toc, tic toc, tic toc.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6" name="Google Shape;1936;p82"/>
          <p:cNvPicPr preferRelativeResize="0"/>
          <p:nvPr/>
        </p:nvPicPr>
        <p:blipFill rotWithShape="1">
          <a:blip r:embed="rId3">
            <a:alphaModFix/>
          </a:blip>
          <a:srcRect t="12951" r="3035" b="5234"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7" name="Google Shape;1937;p8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485902" y="4560970"/>
            <a:ext cx="4773398" cy="50579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8" name="Google Shape;1938;p8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2485902" y="1961265"/>
            <a:ext cx="3845601" cy="31822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9" name="Google Shape;1939;p8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237941" y="3276448"/>
            <a:ext cx="7203151" cy="411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0" name="Google Shape;1940;p8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78001" y="370147"/>
            <a:ext cx="4366932" cy="36136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1" name="Google Shape;1941;p8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5400000">
            <a:off x="15420810" y="8846437"/>
            <a:ext cx="343069" cy="480658"/>
          </a:xfrm>
          <a:prstGeom prst="rect">
            <a:avLst/>
          </a:prstGeom>
          <a:noFill/>
          <a:ln>
            <a:noFill/>
          </a:ln>
        </p:spPr>
      </p:pic>
      <p:sp>
        <p:nvSpPr>
          <p:cNvPr id="1942" name="Google Shape;1942;p82"/>
          <p:cNvSpPr txBox="1"/>
          <p:nvPr/>
        </p:nvSpPr>
        <p:spPr>
          <a:xfrm>
            <a:off x="-996133" y="1391670"/>
            <a:ext cx="7315200" cy="13572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6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Faint </a:t>
            </a:r>
            <a:r>
              <a:rPr lang="en-US" sz="315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o'r</a:t>
            </a:r>
            <a:r>
              <a:rPr lang="en-US" sz="315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 </a:t>
            </a:r>
            <a:r>
              <a:rPr lang="en-US" sz="315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gloch</a:t>
            </a:r>
            <a:r>
              <a:rPr lang="en-US" sz="315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 </a:t>
            </a:r>
            <a:r>
              <a:rPr lang="en-US" sz="315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ydy</a:t>
            </a:r>
            <a:r>
              <a:rPr lang="en-US" sz="315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 hi, </a:t>
            </a:r>
            <a:endParaRPr b="1" dirty="0">
              <a:latin typeface="Comic Sans MS" panose="030F0902030302020204" pitchFamily="66" charset="0"/>
            </a:endParaRPr>
          </a:p>
          <a:p>
            <a:pPr marL="0" marR="0" lvl="0" indent="0" algn="ctr" rtl="0">
              <a:lnSpc>
                <a:spcPct val="13996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Mr</a:t>
            </a:r>
            <a:r>
              <a:rPr lang="en-US" sz="315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 </a:t>
            </a:r>
            <a:r>
              <a:rPr lang="en-US" sz="3150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Blaidd</a:t>
            </a:r>
            <a:r>
              <a:rPr lang="en-US" sz="3150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?</a:t>
            </a:r>
            <a:endParaRPr b="1" dirty="0">
              <a:latin typeface="Comic Sans MS" panose="030F0902030302020204" pitchFamily="66" charset="0"/>
            </a:endParaRPr>
          </a:p>
        </p:txBody>
      </p:sp>
      <p:sp>
        <p:nvSpPr>
          <p:cNvPr id="1943" name="Google Shape;1943;p82"/>
          <p:cNvSpPr txBox="1"/>
          <p:nvPr/>
        </p:nvSpPr>
        <p:spPr>
          <a:xfrm>
            <a:off x="9753880" y="2082252"/>
            <a:ext cx="9309646" cy="25905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Mae </a:t>
            </a:r>
            <a:r>
              <a:rPr lang="en-US" sz="4008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hi'n</a:t>
            </a:r>
            <a:r>
              <a:rPr lang="en-US" sz="4008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 </a:t>
            </a:r>
            <a:endParaRPr b="1" dirty="0">
              <a:latin typeface="Comic Sans MS" panose="030F0902030302020204" pitchFamily="66" charset="0"/>
            </a:endParaRPr>
          </a:p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UN </a:t>
            </a:r>
            <a:endParaRPr b="1" dirty="0">
              <a:latin typeface="Comic Sans MS" panose="030F0902030302020204" pitchFamily="66" charset="0"/>
            </a:endParaRPr>
          </a:p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o'r</a:t>
            </a:r>
            <a:r>
              <a:rPr lang="en-US" sz="4008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 </a:t>
            </a:r>
            <a:r>
              <a:rPr lang="en-US" sz="4008" b="1" u="none" strike="noStrike" cap="none" dirty="0" err="1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gloch</a:t>
            </a:r>
            <a:r>
              <a:rPr lang="en-US" sz="4008" b="1" u="none" strike="noStrike" cap="none" dirty="0">
                <a:solidFill>
                  <a:srgbClr val="000000"/>
                </a:solidFill>
                <a:latin typeface="Comic Sans MS" panose="030F0902030302020204" pitchFamily="66" charset="0"/>
                <a:ea typeface="Abril Fatface"/>
                <a:cs typeface="Abril Fatface"/>
                <a:sym typeface="Abril Fatface"/>
              </a:rPr>
              <a:t>!</a:t>
            </a:r>
            <a:endParaRPr b="1" dirty="0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E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72265" y="1089947"/>
            <a:ext cx="9543470" cy="8273031"/>
            <a:chOff x="0" y="342900"/>
            <a:chExt cx="12724627" cy="11030708"/>
          </a:xfrm>
        </p:grpSpPr>
        <p:sp>
          <p:nvSpPr>
            <p:cNvPr id="3" name="TextBox 3"/>
            <p:cNvSpPr txBox="1"/>
            <p:nvPr/>
          </p:nvSpPr>
          <p:spPr>
            <a:xfrm>
              <a:off x="0" y="342900"/>
              <a:ext cx="12724627" cy="71361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4288"/>
                </a:lnSpc>
              </a:pPr>
              <a:r>
                <a:rPr lang="en-US" sz="9600" b="1" dirty="0">
                  <a:solidFill>
                    <a:srgbClr val="1A2127"/>
                  </a:solidFill>
                  <a:latin typeface="Comic Sans MS" panose="030F0902030302020204" pitchFamily="66" charset="0"/>
                </a:rPr>
                <a:t>Mae </a:t>
              </a:r>
              <a:r>
                <a:rPr lang="en-US" sz="9600" b="1" dirty="0" err="1">
                  <a:solidFill>
                    <a:srgbClr val="1A2127"/>
                  </a:solidFill>
                  <a:latin typeface="Comic Sans MS" panose="030F0902030302020204" pitchFamily="66" charset="0"/>
                </a:rPr>
                <a:t>hi’n</a:t>
              </a:r>
              <a:r>
                <a:rPr lang="en-US" sz="9600" b="1" dirty="0">
                  <a:solidFill>
                    <a:srgbClr val="1A2127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sz="9600" b="1" dirty="0" err="1">
                  <a:solidFill>
                    <a:srgbClr val="1A2127"/>
                  </a:solidFill>
                  <a:latin typeface="Comic Sans MS" panose="030F0902030302020204" pitchFamily="66" charset="0"/>
                </a:rPr>
                <a:t>amser</a:t>
              </a:r>
              <a:r>
                <a:rPr lang="en-US" sz="9600" b="1" dirty="0">
                  <a:solidFill>
                    <a:srgbClr val="1A2127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sz="9600" b="1" dirty="0" err="1">
                  <a:solidFill>
                    <a:srgbClr val="1A2127"/>
                  </a:solidFill>
                  <a:latin typeface="Comic Sans MS" panose="030F0902030302020204" pitchFamily="66" charset="0"/>
                </a:rPr>
                <a:t>dweud</a:t>
              </a:r>
              <a:r>
                <a:rPr lang="en-US" sz="9600" b="1" dirty="0">
                  <a:solidFill>
                    <a:srgbClr val="1A2127"/>
                  </a:solidFill>
                  <a:latin typeface="Comic Sans MS" panose="030F0902030302020204" pitchFamily="66" charset="0"/>
                </a:rPr>
                <a:t> hwyl </a:t>
              </a:r>
              <a:r>
                <a:rPr lang="en-US" sz="9600" b="1" dirty="0" err="1">
                  <a:solidFill>
                    <a:srgbClr val="1A2127"/>
                  </a:solidFill>
                  <a:latin typeface="Comic Sans MS" panose="030F0902030302020204" pitchFamily="66" charset="0"/>
                </a:rPr>
                <a:t>fawr</a:t>
              </a:r>
              <a:r>
                <a:rPr lang="en-US" sz="9600" b="1" dirty="0">
                  <a:solidFill>
                    <a:srgbClr val="1A2127"/>
                  </a:solidFill>
                  <a:latin typeface="Comic Sans MS" panose="030F0902030302020204" pitchFamily="66" charset="0"/>
                </a:rPr>
                <a:t>!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0629557"/>
              <a:ext cx="12724627" cy="7440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00"/>
                </a:lnSpc>
              </a:pPr>
              <a:endParaRPr b="1" dirty="0">
                <a:latin typeface="Comic Sans MS" panose="030F0902030302020204" pitchFamily="66" charset="0"/>
              </a:endParaRPr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3915735" y="1841781"/>
            <a:ext cx="3343565" cy="793724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01193" y="1841781"/>
            <a:ext cx="2575792" cy="8445219"/>
          </a:xfrm>
          <a:prstGeom prst="rect">
            <a:avLst/>
          </a:prstGeom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BB59BCC3-EE6E-7209-836A-0AC410054A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2300" y="6819900"/>
            <a:ext cx="3159717" cy="3228109"/>
          </a:xfrm>
          <a:prstGeom prst="rect">
            <a:avLst/>
          </a:prstGeom>
        </p:spPr>
      </p:pic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123E9430-6451-5C66-E4ED-DEF1E3C0B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738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1306</Words>
  <Application>Microsoft Macintosh PowerPoint</Application>
  <PresentationFormat>Custom</PresentationFormat>
  <Paragraphs>870</Paragraphs>
  <Slides>80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80</vt:i4>
      </vt:variant>
    </vt:vector>
  </HeadingPairs>
  <TitlesOfParts>
    <vt:vector size="83" baseType="lpstr">
      <vt:lpstr>Comic Sans MS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Mae hi'n amser...</dc:title>
  <cp:lastModifiedBy>Catrin Evans-Thomas</cp:lastModifiedBy>
  <cp:revision>6</cp:revision>
  <dcterms:created xsi:type="dcterms:W3CDTF">2006-08-16T00:00:00Z</dcterms:created>
  <dcterms:modified xsi:type="dcterms:W3CDTF">2023-10-18T11:13:03Z</dcterms:modified>
  <dc:identifier>DAElm0G0qrk</dc:identifier>
</cp:coreProperties>
</file>