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6" r:id="rId1"/>
  </p:sldMasterIdLst>
  <p:sldIdLst>
    <p:sldId id="257" r:id="rId2"/>
    <p:sldId id="258" r:id="rId3"/>
    <p:sldId id="263"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3B7F0D-7343-4CC8-9770-941AD113123F}" v="30" dt="2023-10-26T18:34:33.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leda hayder" userId="064d74b6cf4fa13d" providerId="LiveId" clId="{213B7F0D-7343-4CC8-9770-941AD113123F}"/>
    <pc:docChg chg="undo custSel addSld modSld">
      <pc:chgData name="khaleda hayder" userId="064d74b6cf4fa13d" providerId="LiveId" clId="{213B7F0D-7343-4CC8-9770-941AD113123F}" dt="2023-10-26T18:34:35.247" v="322" actId="1076"/>
      <pc:docMkLst>
        <pc:docMk/>
      </pc:docMkLst>
      <pc:sldChg chg="addSp delSp modSp mod setBg delDesignElem">
        <pc:chgData name="khaleda hayder" userId="064d74b6cf4fa13d" providerId="LiveId" clId="{213B7F0D-7343-4CC8-9770-941AD113123F}" dt="2023-10-26T12:55:07.900" v="279" actId="26606"/>
        <pc:sldMkLst>
          <pc:docMk/>
          <pc:sldMk cId="2746717497" sldId="257"/>
        </pc:sldMkLst>
        <pc:spChg chg="mod">
          <ac:chgData name="khaleda hayder" userId="064d74b6cf4fa13d" providerId="LiveId" clId="{213B7F0D-7343-4CC8-9770-941AD113123F}" dt="2023-10-26T12:55:07.884" v="278" actId="26606"/>
          <ac:spMkLst>
            <pc:docMk/>
            <pc:sldMk cId="2746717497" sldId="257"/>
            <ac:spMk id="2" creationId="{00000000-0000-0000-0000-000000000000}"/>
          </ac:spMkLst>
        </pc:spChg>
        <pc:spChg chg="mod">
          <ac:chgData name="khaleda hayder" userId="064d74b6cf4fa13d" providerId="LiveId" clId="{213B7F0D-7343-4CC8-9770-941AD113123F}" dt="2023-10-26T12:55:07.900" v="279" actId="26606"/>
          <ac:spMkLst>
            <pc:docMk/>
            <pc:sldMk cId="2746717497" sldId="257"/>
            <ac:spMk id="3" creationId="{00000000-0000-0000-0000-000000000000}"/>
          </ac:spMkLst>
        </pc:spChg>
        <pc:spChg chg="add del">
          <ac:chgData name="khaleda hayder" userId="064d74b6cf4fa13d" providerId="LiveId" clId="{213B7F0D-7343-4CC8-9770-941AD113123F}" dt="2023-10-26T12:55:07.900" v="279" actId="26606"/>
          <ac:spMkLst>
            <pc:docMk/>
            <pc:sldMk cId="2746717497" sldId="257"/>
            <ac:spMk id="155" creationId="{130B326A-C054-4820-AFCA-FCB009ABC693}"/>
          </ac:spMkLst>
        </pc:spChg>
        <pc:spChg chg="add del">
          <ac:chgData name="khaleda hayder" userId="064d74b6cf4fa13d" providerId="LiveId" clId="{213B7F0D-7343-4CC8-9770-941AD113123F}" dt="2023-10-26T12:47:25.717" v="175"/>
          <ac:spMkLst>
            <pc:docMk/>
            <pc:sldMk cId="2746717497" sldId="257"/>
            <ac:spMk id="157" creationId="{1034510A-DB30-456D-9F45-F70101243FCB}"/>
          </ac:spMkLst>
        </pc:spChg>
        <pc:spChg chg="add del">
          <ac:chgData name="khaleda hayder" userId="064d74b6cf4fa13d" providerId="LiveId" clId="{213B7F0D-7343-4CC8-9770-941AD113123F}" dt="2023-10-26T12:55:07.900" v="279" actId="26606"/>
          <ac:spMkLst>
            <pc:docMk/>
            <pc:sldMk cId="2746717497" sldId="257"/>
            <ac:spMk id="160" creationId="{2EC1D114-8AB7-4C3F-AEC0-F3FCAF0DF95B}"/>
          </ac:spMkLst>
        </pc:spChg>
        <pc:spChg chg="add del">
          <ac:chgData name="khaleda hayder" userId="064d74b6cf4fa13d" providerId="LiveId" clId="{213B7F0D-7343-4CC8-9770-941AD113123F}" dt="2023-10-26T12:55:05.358" v="276" actId="26606"/>
          <ac:spMkLst>
            <pc:docMk/>
            <pc:sldMk cId="2746717497" sldId="257"/>
            <ac:spMk id="162" creationId="{130B326A-C054-4820-AFCA-FCB009ABC693}"/>
          </ac:spMkLst>
        </pc:spChg>
        <pc:spChg chg="add del">
          <ac:chgData name="khaleda hayder" userId="064d74b6cf4fa13d" providerId="LiveId" clId="{213B7F0D-7343-4CC8-9770-941AD113123F}" dt="2023-10-26T12:47:25.717" v="175"/>
          <ac:spMkLst>
            <pc:docMk/>
            <pc:sldMk cId="2746717497" sldId="257"/>
            <ac:spMk id="165" creationId="{CE15AA44-F065-4781-BEE7-BA8E7C47111E}"/>
          </ac:spMkLst>
        </pc:spChg>
        <pc:spChg chg="add del">
          <ac:chgData name="khaleda hayder" userId="064d74b6cf4fa13d" providerId="LiveId" clId="{213B7F0D-7343-4CC8-9770-941AD113123F}" dt="2023-10-26T12:55:05.358" v="276" actId="26606"/>
          <ac:spMkLst>
            <pc:docMk/>
            <pc:sldMk cId="2746717497" sldId="257"/>
            <ac:spMk id="171" creationId="{C6870151-9189-4C3A-8379-EF3D95827A0A}"/>
          </ac:spMkLst>
        </pc:spChg>
        <pc:spChg chg="add del">
          <ac:chgData name="khaleda hayder" userId="064d74b6cf4fa13d" providerId="LiveId" clId="{213B7F0D-7343-4CC8-9770-941AD113123F}" dt="2023-10-26T12:55:05.358" v="276" actId="26606"/>
          <ac:spMkLst>
            <pc:docMk/>
            <pc:sldMk cId="2746717497" sldId="257"/>
            <ac:spMk id="173" creationId="{123EA69C-102A-4DD0-9547-05DCD271D159}"/>
          </ac:spMkLst>
        </pc:spChg>
        <pc:spChg chg="add del">
          <ac:chgData name="khaleda hayder" userId="064d74b6cf4fa13d" providerId="LiveId" clId="{213B7F0D-7343-4CC8-9770-941AD113123F}" dt="2023-10-26T12:55:05.358" v="276" actId="26606"/>
          <ac:spMkLst>
            <pc:docMk/>
            <pc:sldMk cId="2746717497" sldId="257"/>
            <ac:spMk id="175" creationId="{6A862265-5CA3-4C40-8582-7534C3B03C2A}"/>
          </ac:spMkLst>
        </pc:spChg>
        <pc:spChg chg="add del">
          <ac:chgData name="khaleda hayder" userId="064d74b6cf4fa13d" providerId="LiveId" clId="{213B7F0D-7343-4CC8-9770-941AD113123F}" dt="2023-10-26T12:55:05.358" v="276" actId="26606"/>
          <ac:spMkLst>
            <pc:docMk/>
            <pc:sldMk cId="2746717497" sldId="257"/>
            <ac:spMk id="177" creationId="{600EF80B-0391-4082-9AF5-F15B091B4CE9}"/>
          </ac:spMkLst>
        </pc:spChg>
        <pc:spChg chg="add del">
          <ac:chgData name="khaleda hayder" userId="064d74b6cf4fa13d" providerId="LiveId" clId="{213B7F0D-7343-4CC8-9770-941AD113123F}" dt="2023-10-26T12:55:05.358" v="276" actId="26606"/>
          <ac:spMkLst>
            <pc:docMk/>
            <pc:sldMk cId="2746717497" sldId="257"/>
            <ac:spMk id="181" creationId="{3FBF03E8-C602-4192-9C52-F84B29FDCC88}"/>
          </ac:spMkLst>
        </pc:spChg>
        <pc:spChg chg="add del">
          <ac:chgData name="khaleda hayder" userId="064d74b6cf4fa13d" providerId="LiveId" clId="{213B7F0D-7343-4CC8-9770-941AD113123F}" dt="2023-10-26T12:55:07.884" v="278" actId="26606"/>
          <ac:spMkLst>
            <pc:docMk/>
            <pc:sldMk cId="2746717497" sldId="257"/>
            <ac:spMk id="183" creationId="{130B326A-C054-4820-AFCA-FCB009ABC693}"/>
          </ac:spMkLst>
        </pc:spChg>
        <pc:spChg chg="add del">
          <ac:chgData name="khaleda hayder" userId="064d74b6cf4fa13d" providerId="LiveId" clId="{213B7F0D-7343-4CC8-9770-941AD113123F}" dt="2023-10-26T12:55:07.884" v="278" actId="26606"/>
          <ac:spMkLst>
            <pc:docMk/>
            <pc:sldMk cId="2746717497" sldId="257"/>
            <ac:spMk id="186" creationId="{C6870151-9189-4C3A-8379-EF3D95827A0A}"/>
          </ac:spMkLst>
        </pc:spChg>
        <pc:spChg chg="add del">
          <ac:chgData name="khaleda hayder" userId="064d74b6cf4fa13d" providerId="LiveId" clId="{213B7F0D-7343-4CC8-9770-941AD113123F}" dt="2023-10-26T12:55:07.884" v="278" actId="26606"/>
          <ac:spMkLst>
            <pc:docMk/>
            <pc:sldMk cId="2746717497" sldId="257"/>
            <ac:spMk id="187" creationId="{123EA69C-102A-4DD0-9547-05DCD271D159}"/>
          </ac:spMkLst>
        </pc:spChg>
        <pc:spChg chg="add del">
          <ac:chgData name="khaleda hayder" userId="064d74b6cf4fa13d" providerId="LiveId" clId="{213B7F0D-7343-4CC8-9770-941AD113123F}" dt="2023-10-26T12:55:07.884" v="278" actId="26606"/>
          <ac:spMkLst>
            <pc:docMk/>
            <pc:sldMk cId="2746717497" sldId="257"/>
            <ac:spMk id="188" creationId="{6A862265-5CA3-4C40-8582-7534C3B03C2A}"/>
          </ac:spMkLst>
        </pc:spChg>
        <pc:spChg chg="add del">
          <ac:chgData name="khaleda hayder" userId="064d74b6cf4fa13d" providerId="LiveId" clId="{213B7F0D-7343-4CC8-9770-941AD113123F}" dt="2023-10-26T12:55:07.884" v="278" actId="26606"/>
          <ac:spMkLst>
            <pc:docMk/>
            <pc:sldMk cId="2746717497" sldId="257"/>
            <ac:spMk id="189" creationId="{600EF80B-0391-4082-9AF5-F15B091B4CE9}"/>
          </ac:spMkLst>
        </pc:spChg>
        <pc:spChg chg="add del">
          <ac:chgData name="khaleda hayder" userId="064d74b6cf4fa13d" providerId="LiveId" clId="{213B7F0D-7343-4CC8-9770-941AD113123F}" dt="2023-10-26T12:55:07.884" v="278" actId="26606"/>
          <ac:spMkLst>
            <pc:docMk/>
            <pc:sldMk cId="2746717497" sldId="257"/>
            <ac:spMk id="191" creationId="{3FBF03E8-C602-4192-9C52-F84B29FDCC88}"/>
          </ac:spMkLst>
        </pc:spChg>
        <pc:spChg chg="add">
          <ac:chgData name="khaleda hayder" userId="064d74b6cf4fa13d" providerId="LiveId" clId="{213B7F0D-7343-4CC8-9770-941AD113123F}" dt="2023-10-26T12:55:07.900" v="279" actId="26606"/>
          <ac:spMkLst>
            <pc:docMk/>
            <pc:sldMk cId="2746717497" sldId="257"/>
            <ac:spMk id="193" creationId="{130B326A-C054-4820-AFCA-FCB009ABC693}"/>
          </ac:spMkLst>
        </pc:spChg>
        <pc:spChg chg="add">
          <ac:chgData name="khaleda hayder" userId="064d74b6cf4fa13d" providerId="LiveId" clId="{213B7F0D-7343-4CC8-9770-941AD113123F}" dt="2023-10-26T12:55:07.900" v="279" actId="26606"/>
          <ac:spMkLst>
            <pc:docMk/>
            <pc:sldMk cId="2746717497" sldId="257"/>
            <ac:spMk id="196" creationId="{2EC1D114-8AB7-4C3F-AEC0-F3FCAF0DF95B}"/>
          </ac:spMkLst>
        </pc:spChg>
        <pc:grpChg chg="add del">
          <ac:chgData name="khaleda hayder" userId="064d74b6cf4fa13d" providerId="LiveId" clId="{213B7F0D-7343-4CC8-9770-941AD113123F}" dt="2023-10-26T12:41:23.920" v="110" actId="26606"/>
          <ac:grpSpMkLst>
            <pc:docMk/>
            <pc:sldMk cId="2746717497" sldId="257"/>
            <ac:grpSpMk id="9" creationId="{1351B104-9B78-4A2B-B970-FA8ABE1CE12D}"/>
          </ac:grpSpMkLst>
        </pc:grpChg>
        <pc:grpChg chg="add del">
          <ac:chgData name="khaleda hayder" userId="064d74b6cf4fa13d" providerId="LiveId" clId="{213B7F0D-7343-4CC8-9770-941AD113123F}" dt="2023-10-26T12:41:23.920" v="110" actId="26606"/>
          <ac:grpSpMkLst>
            <pc:docMk/>
            <pc:sldMk cId="2746717497" sldId="257"/>
            <ac:grpSpMk id="13" creationId="{D4116A08-770E-4DC3-AAB6-E3E8E6CEC832}"/>
          </ac:grpSpMkLst>
        </pc:grpChg>
        <pc:grpChg chg="add del">
          <ac:chgData name="khaleda hayder" userId="064d74b6cf4fa13d" providerId="LiveId" clId="{213B7F0D-7343-4CC8-9770-941AD113123F}" dt="2023-10-26T12:41:23.920" v="110" actId="26606"/>
          <ac:grpSpMkLst>
            <pc:docMk/>
            <pc:sldMk cId="2746717497" sldId="257"/>
            <ac:grpSpMk id="69" creationId="{77EB1C59-16D1-4C5E-9775-50CB40E022FE}"/>
          </ac:grpSpMkLst>
        </pc:grpChg>
        <pc:grpChg chg="add del">
          <ac:chgData name="khaleda hayder" userId="064d74b6cf4fa13d" providerId="LiveId" clId="{213B7F0D-7343-4CC8-9770-941AD113123F}" dt="2023-10-26T12:41:26.396" v="112" actId="26606"/>
          <ac:grpSpMkLst>
            <pc:docMk/>
            <pc:sldMk cId="2746717497" sldId="257"/>
            <ac:grpSpMk id="81" creationId="{6C68F39D-867D-4AFF-94C4-C3829AD5C5B5}"/>
          </ac:grpSpMkLst>
        </pc:grpChg>
        <pc:grpChg chg="add del">
          <ac:chgData name="khaleda hayder" userId="064d74b6cf4fa13d" providerId="LiveId" clId="{213B7F0D-7343-4CC8-9770-941AD113123F}" dt="2023-10-26T12:41:26.396" v="112" actId="26606"/>
          <ac:grpSpMkLst>
            <pc:docMk/>
            <pc:sldMk cId="2746717497" sldId="257"/>
            <ac:grpSpMk id="84" creationId="{4466CCD0-FEF9-460D-9FB6-11613A492B66}"/>
          </ac:grpSpMkLst>
        </pc:grpChg>
        <pc:grpChg chg="add del">
          <ac:chgData name="khaleda hayder" userId="064d74b6cf4fa13d" providerId="LiveId" clId="{213B7F0D-7343-4CC8-9770-941AD113123F}" dt="2023-10-26T12:41:26.396" v="112" actId="26606"/>
          <ac:grpSpMkLst>
            <pc:docMk/>
            <pc:sldMk cId="2746717497" sldId="257"/>
            <ac:grpSpMk id="139" creationId="{176E1971-1C4C-46C8-A821-63766428014D}"/>
          </ac:grpSpMkLst>
        </pc:grpChg>
        <pc:grpChg chg="add del">
          <ac:chgData name="khaleda hayder" userId="064d74b6cf4fa13d" providerId="LiveId" clId="{213B7F0D-7343-4CC8-9770-941AD113123F}" dt="2023-10-26T12:43:39.471" v="125"/>
          <ac:grpSpMkLst>
            <pc:docMk/>
            <pc:sldMk cId="2746717497" sldId="257"/>
            <ac:grpSpMk id="151" creationId="{1351B104-9B78-4A2B-B970-FA8ABE1CE12D}"/>
          </ac:grpSpMkLst>
        </pc:grpChg>
        <pc:grpChg chg="add del">
          <ac:chgData name="khaleda hayder" userId="064d74b6cf4fa13d" providerId="LiveId" clId="{213B7F0D-7343-4CC8-9770-941AD113123F}" dt="2023-10-26T12:43:39.471" v="125"/>
          <ac:grpSpMkLst>
            <pc:docMk/>
            <pc:sldMk cId="2746717497" sldId="257"/>
            <ac:grpSpMk id="153" creationId="{D4116A08-770E-4DC3-AAB6-E3E8E6CEC832}"/>
          </ac:grpSpMkLst>
        </pc:grpChg>
        <pc:grpChg chg="add del">
          <ac:chgData name="khaleda hayder" userId="064d74b6cf4fa13d" providerId="LiveId" clId="{213B7F0D-7343-4CC8-9770-941AD113123F}" dt="2023-10-26T12:43:39.471" v="125"/>
          <ac:grpSpMkLst>
            <pc:docMk/>
            <pc:sldMk cId="2746717497" sldId="257"/>
            <ac:grpSpMk id="154" creationId="{77EB1C59-16D1-4C5E-9775-50CB40E022FE}"/>
          </ac:grpSpMkLst>
        </pc:grpChg>
        <pc:picChg chg="add del">
          <ac:chgData name="khaleda hayder" userId="064d74b6cf4fa13d" providerId="LiveId" clId="{213B7F0D-7343-4CC8-9770-941AD113123F}" dt="2023-10-26T12:27:53.839" v="54" actId="478"/>
          <ac:picMkLst>
            <pc:docMk/>
            <pc:sldMk cId="2746717497" sldId="257"/>
            <ac:picMk id="4" creationId="{00000000-0000-0000-0000-000000000000}"/>
          </ac:picMkLst>
        </pc:picChg>
        <pc:picChg chg="add del">
          <ac:chgData name="khaleda hayder" userId="064d74b6cf4fa13d" providerId="LiveId" clId="{213B7F0D-7343-4CC8-9770-941AD113123F}" dt="2023-10-26T12:41:23.920" v="110" actId="26606"/>
          <ac:picMkLst>
            <pc:docMk/>
            <pc:sldMk cId="2746717497" sldId="257"/>
            <ac:picMk id="5" creationId="{30F893B6-5248-F974-9515-4E1C00D6D5B8}"/>
          </ac:picMkLst>
        </pc:picChg>
        <pc:picChg chg="add del">
          <ac:chgData name="khaleda hayder" userId="064d74b6cf4fa13d" providerId="LiveId" clId="{213B7F0D-7343-4CC8-9770-941AD113123F}" dt="2023-10-26T12:41:26.396" v="112" actId="26606"/>
          <ac:picMkLst>
            <pc:docMk/>
            <pc:sldMk cId="2746717497" sldId="257"/>
            <ac:picMk id="83" creationId="{7E38A8A5-E580-86D6-DC58-EA41187C8FE7}"/>
          </ac:picMkLst>
        </pc:picChg>
        <pc:picChg chg="add mod ord">
          <ac:chgData name="khaleda hayder" userId="064d74b6cf4fa13d" providerId="LiveId" clId="{213B7F0D-7343-4CC8-9770-941AD113123F}" dt="2023-10-26T12:55:07.884" v="278" actId="26606"/>
          <ac:picMkLst>
            <pc:docMk/>
            <pc:sldMk cId="2746717497" sldId="257"/>
            <ac:picMk id="152" creationId="{30F893B6-5248-F974-9515-4E1C00D6D5B8}"/>
          </ac:picMkLst>
        </pc:picChg>
        <pc:picChg chg="add del">
          <ac:chgData name="khaleda hayder" userId="064d74b6cf4fa13d" providerId="LiveId" clId="{213B7F0D-7343-4CC8-9770-941AD113123F}" dt="2023-10-26T12:55:07.900" v="279" actId="26606"/>
          <ac:picMkLst>
            <pc:docMk/>
            <pc:sldMk cId="2746717497" sldId="257"/>
            <ac:picMk id="156" creationId="{E265DFC7-1B2A-4A32-9C43-C48EA6FF6140}"/>
          </ac:picMkLst>
        </pc:picChg>
        <pc:picChg chg="add del">
          <ac:chgData name="khaleda hayder" userId="064d74b6cf4fa13d" providerId="LiveId" clId="{213B7F0D-7343-4CC8-9770-941AD113123F}" dt="2023-10-26T12:47:25.717" v="175"/>
          <ac:picMkLst>
            <pc:docMk/>
            <pc:sldMk cId="2746717497" sldId="257"/>
            <ac:picMk id="159" creationId="{D9E3E4AB-D495-4E09-86D0-3C3F1CD33C2A}"/>
          </ac:picMkLst>
        </pc:picChg>
        <pc:picChg chg="add del">
          <ac:chgData name="khaleda hayder" userId="064d74b6cf4fa13d" providerId="LiveId" clId="{213B7F0D-7343-4CC8-9770-941AD113123F}" dt="2023-10-26T12:55:05.358" v="276" actId="26606"/>
          <ac:picMkLst>
            <pc:docMk/>
            <pc:sldMk cId="2746717497" sldId="257"/>
            <ac:picMk id="164" creationId="{E265DFC7-1B2A-4A32-9C43-C48EA6FF6140}"/>
          </ac:picMkLst>
        </pc:picChg>
        <pc:picChg chg="add del">
          <ac:chgData name="khaleda hayder" userId="064d74b6cf4fa13d" providerId="LiveId" clId="{213B7F0D-7343-4CC8-9770-941AD113123F}" dt="2023-10-26T12:55:07.884" v="278" actId="26606"/>
          <ac:picMkLst>
            <pc:docMk/>
            <pc:sldMk cId="2746717497" sldId="257"/>
            <ac:picMk id="184" creationId="{E265DFC7-1B2A-4A32-9C43-C48EA6FF6140}"/>
          </ac:picMkLst>
        </pc:picChg>
        <pc:picChg chg="add">
          <ac:chgData name="khaleda hayder" userId="064d74b6cf4fa13d" providerId="LiveId" clId="{213B7F0D-7343-4CC8-9770-941AD113123F}" dt="2023-10-26T12:55:07.900" v="279" actId="26606"/>
          <ac:picMkLst>
            <pc:docMk/>
            <pc:sldMk cId="2746717497" sldId="257"/>
            <ac:picMk id="194" creationId="{E265DFC7-1B2A-4A32-9C43-C48EA6FF6140}"/>
          </ac:picMkLst>
        </pc:picChg>
        <pc:cxnChg chg="add del">
          <ac:chgData name="khaleda hayder" userId="064d74b6cf4fa13d" providerId="LiveId" clId="{213B7F0D-7343-4CC8-9770-941AD113123F}" dt="2023-10-26T12:55:07.900" v="279" actId="26606"/>
          <ac:cxnSpMkLst>
            <pc:docMk/>
            <pc:sldMk cId="2746717497" sldId="257"/>
            <ac:cxnSpMk id="158" creationId="{853B328C-A402-44DE-AABB-9BFBB6617629}"/>
          </ac:cxnSpMkLst>
        </pc:cxnChg>
        <pc:cxnChg chg="add del">
          <ac:chgData name="khaleda hayder" userId="064d74b6cf4fa13d" providerId="LiveId" clId="{213B7F0D-7343-4CC8-9770-941AD113123F}" dt="2023-10-26T12:47:25.717" v="175"/>
          <ac:cxnSpMkLst>
            <pc:docMk/>
            <pc:sldMk cId="2746717497" sldId="257"/>
            <ac:cxnSpMk id="161" creationId="{59D48945-BEE9-473E-9443-A1CE317E2D69}"/>
          </ac:cxnSpMkLst>
        </pc:cxnChg>
        <pc:cxnChg chg="add del">
          <ac:chgData name="khaleda hayder" userId="064d74b6cf4fa13d" providerId="LiveId" clId="{213B7F0D-7343-4CC8-9770-941AD113123F}" dt="2023-10-26T12:47:25.717" v="175"/>
          <ac:cxnSpMkLst>
            <pc:docMk/>
            <pc:sldMk cId="2746717497" sldId="257"/>
            <ac:cxnSpMk id="163" creationId="{2E8FB920-D5E3-4F09-967F-5DB75441A318}"/>
          </ac:cxnSpMkLst>
        </pc:cxnChg>
        <pc:cxnChg chg="add del">
          <ac:chgData name="khaleda hayder" userId="064d74b6cf4fa13d" providerId="LiveId" clId="{213B7F0D-7343-4CC8-9770-941AD113123F}" dt="2023-10-26T12:47:25.717" v="175"/>
          <ac:cxnSpMkLst>
            <pc:docMk/>
            <pc:sldMk cId="2746717497" sldId="257"/>
            <ac:cxnSpMk id="167" creationId="{B5C32177-8746-4CFD-8590-5F71226814EA}"/>
          </ac:cxnSpMkLst>
        </pc:cxnChg>
        <pc:cxnChg chg="add del">
          <ac:chgData name="khaleda hayder" userId="064d74b6cf4fa13d" providerId="LiveId" clId="{213B7F0D-7343-4CC8-9770-941AD113123F}" dt="2023-10-26T12:55:05.358" v="276" actId="26606"/>
          <ac:cxnSpMkLst>
            <pc:docMk/>
            <pc:sldMk cId="2746717497" sldId="257"/>
            <ac:cxnSpMk id="169" creationId="{853B328C-A402-44DE-AABB-9BFBB6617629}"/>
          </ac:cxnSpMkLst>
        </pc:cxnChg>
        <pc:cxnChg chg="add del">
          <ac:chgData name="khaleda hayder" userId="064d74b6cf4fa13d" providerId="LiveId" clId="{213B7F0D-7343-4CC8-9770-941AD113123F}" dt="2023-10-26T12:55:05.358" v="276" actId="26606"/>
          <ac:cxnSpMkLst>
            <pc:docMk/>
            <pc:sldMk cId="2746717497" sldId="257"/>
            <ac:cxnSpMk id="179" creationId="{D33AC32D-5F44-45F7-A0BD-7C11A86BED57}"/>
          </ac:cxnSpMkLst>
        </pc:cxnChg>
        <pc:cxnChg chg="add del">
          <ac:chgData name="khaleda hayder" userId="064d74b6cf4fa13d" providerId="LiveId" clId="{213B7F0D-7343-4CC8-9770-941AD113123F}" dt="2023-10-26T12:55:07.884" v="278" actId="26606"/>
          <ac:cxnSpMkLst>
            <pc:docMk/>
            <pc:sldMk cId="2746717497" sldId="257"/>
            <ac:cxnSpMk id="185" creationId="{853B328C-A402-44DE-AABB-9BFBB6617629}"/>
          </ac:cxnSpMkLst>
        </pc:cxnChg>
        <pc:cxnChg chg="add del">
          <ac:chgData name="khaleda hayder" userId="064d74b6cf4fa13d" providerId="LiveId" clId="{213B7F0D-7343-4CC8-9770-941AD113123F}" dt="2023-10-26T12:55:07.884" v="278" actId="26606"/>
          <ac:cxnSpMkLst>
            <pc:docMk/>
            <pc:sldMk cId="2746717497" sldId="257"/>
            <ac:cxnSpMk id="190" creationId="{D33AC32D-5F44-45F7-A0BD-7C11A86BED57}"/>
          </ac:cxnSpMkLst>
        </pc:cxnChg>
        <pc:cxnChg chg="add">
          <ac:chgData name="khaleda hayder" userId="064d74b6cf4fa13d" providerId="LiveId" clId="{213B7F0D-7343-4CC8-9770-941AD113123F}" dt="2023-10-26T12:55:07.900" v="279" actId="26606"/>
          <ac:cxnSpMkLst>
            <pc:docMk/>
            <pc:sldMk cId="2746717497" sldId="257"/>
            <ac:cxnSpMk id="195" creationId="{853B328C-A402-44DE-AABB-9BFBB6617629}"/>
          </ac:cxnSpMkLst>
        </pc:cxnChg>
      </pc:sldChg>
      <pc:sldChg chg="addSp delSp modSp mod setBg addAnim setClrOvrMap delDesignElem">
        <pc:chgData name="khaleda hayder" userId="064d74b6cf4fa13d" providerId="LiveId" clId="{213B7F0D-7343-4CC8-9770-941AD113123F}" dt="2023-10-26T12:55:46.861" v="281" actId="313"/>
        <pc:sldMkLst>
          <pc:docMk/>
          <pc:sldMk cId="3649581982" sldId="258"/>
        </pc:sldMkLst>
        <pc:spChg chg="mod ord">
          <ac:chgData name="khaleda hayder" userId="064d74b6cf4fa13d" providerId="LiveId" clId="{213B7F0D-7343-4CC8-9770-941AD113123F}" dt="2023-10-26T12:55:46.861" v="281" actId="313"/>
          <ac:spMkLst>
            <pc:docMk/>
            <pc:sldMk cId="3649581982" sldId="258"/>
            <ac:spMk id="2" creationId="{00000000-0000-0000-0000-000000000000}"/>
          </ac:spMkLst>
        </pc:spChg>
        <pc:spChg chg="del">
          <ac:chgData name="khaleda hayder" userId="064d74b6cf4fa13d" providerId="LiveId" clId="{213B7F0D-7343-4CC8-9770-941AD113123F}" dt="2023-10-26T12:26:57.157" v="52" actId="478"/>
          <ac:spMkLst>
            <pc:docMk/>
            <pc:sldMk cId="3649581982" sldId="258"/>
            <ac:spMk id="3" creationId="{00000000-0000-0000-0000-000000000000}"/>
          </ac:spMkLst>
        </pc:spChg>
        <pc:spChg chg="add del mod">
          <ac:chgData name="khaleda hayder" userId="064d74b6cf4fa13d" providerId="LiveId" clId="{213B7F0D-7343-4CC8-9770-941AD113123F}" dt="2023-10-26T12:27:03.592" v="53" actId="478"/>
          <ac:spMkLst>
            <pc:docMk/>
            <pc:sldMk cId="3649581982" sldId="258"/>
            <ac:spMk id="6" creationId="{65D0E6B9-BD4C-AF0E-5857-0EC4C54C10FE}"/>
          </ac:spMkLst>
        </pc:spChg>
        <pc:spChg chg="add del">
          <ac:chgData name="khaleda hayder" userId="064d74b6cf4fa13d" providerId="LiveId" clId="{213B7F0D-7343-4CC8-9770-941AD113123F}" dt="2023-10-26T12:41:08.686" v="107"/>
          <ac:spMkLst>
            <pc:docMk/>
            <pc:sldMk cId="3649581982" sldId="258"/>
            <ac:spMk id="7" creationId="{46DBB1A9-22FF-46E7-97B9-AE54774753DD}"/>
          </ac:spMkLst>
        </pc:spChg>
        <pc:spChg chg="add">
          <ac:chgData name="khaleda hayder" userId="064d74b6cf4fa13d" providerId="LiveId" clId="{213B7F0D-7343-4CC8-9770-941AD113123F}" dt="2023-10-26T12:47:35.341" v="179" actId="26606"/>
          <ac:spMkLst>
            <pc:docMk/>
            <pc:sldMk cId="3649581982" sldId="258"/>
            <ac:spMk id="270" creationId="{130B326A-C054-4820-AFCA-FCB009ABC693}"/>
          </ac:spMkLst>
        </pc:spChg>
        <pc:spChg chg="add del">
          <ac:chgData name="khaleda hayder" userId="064d74b6cf4fa13d" providerId="LiveId" clId="{213B7F0D-7343-4CC8-9770-941AD113123F}" dt="2023-10-26T12:47:25.717" v="175"/>
          <ac:spMkLst>
            <pc:docMk/>
            <pc:sldMk cId="3649581982" sldId="258"/>
            <ac:spMk id="272" creationId="{1034510A-DB30-456D-9F45-F70101243FCB}"/>
          </ac:spMkLst>
        </pc:spChg>
        <pc:spChg chg="add">
          <ac:chgData name="khaleda hayder" userId="064d74b6cf4fa13d" providerId="LiveId" clId="{213B7F0D-7343-4CC8-9770-941AD113123F}" dt="2023-10-26T12:47:35.341" v="179" actId="26606"/>
          <ac:spMkLst>
            <pc:docMk/>
            <pc:sldMk cId="3649581982" sldId="258"/>
            <ac:spMk id="275" creationId="{65513E21-21B0-48DB-8CF1-35E43B33A477}"/>
          </ac:spMkLst>
        </pc:spChg>
        <pc:spChg chg="add del">
          <ac:chgData name="khaleda hayder" userId="064d74b6cf4fa13d" providerId="LiveId" clId="{213B7F0D-7343-4CC8-9770-941AD113123F}" dt="2023-10-26T12:47:25.717" v="175"/>
          <ac:spMkLst>
            <pc:docMk/>
            <pc:sldMk cId="3649581982" sldId="258"/>
            <ac:spMk id="280" creationId="{65513E21-21B0-48DB-8CF1-35E43B33A477}"/>
          </ac:spMkLst>
        </pc:spChg>
        <pc:grpChg chg="add del">
          <ac:chgData name="khaleda hayder" userId="064d74b6cf4fa13d" providerId="LiveId" clId="{213B7F0D-7343-4CC8-9770-941AD113123F}" dt="2023-10-26T12:41:49.142" v="115" actId="26606"/>
          <ac:grpSpMkLst>
            <pc:docMk/>
            <pc:sldMk cId="3649581982" sldId="258"/>
            <ac:grpSpMk id="10" creationId="{9795E515-5F57-431F-9A0D-3A0419DF7572}"/>
          </ac:grpSpMkLst>
        </pc:grpChg>
        <pc:grpChg chg="add del">
          <ac:chgData name="khaleda hayder" userId="064d74b6cf4fa13d" providerId="LiveId" clId="{213B7F0D-7343-4CC8-9770-941AD113123F}" dt="2023-10-26T12:41:49.142" v="115" actId="26606"/>
          <ac:grpSpMkLst>
            <pc:docMk/>
            <pc:sldMk cId="3649581982" sldId="258"/>
            <ac:grpSpMk id="66" creationId="{6C68F39D-867D-4AFF-94C4-C3829AD5C5B5}"/>
          </ac:grpSpMkLst>
        </pc:grpChg>
        <pc:grpChg chg="add del">
          <ac:chgData name="khaleda hayder" userId="064d74b6cf4fa13d" providerId="LiveId" clId="{213B7F0D-7343-4CC8-9770-941AD113123F}" dt="2023-10-26T12:41:49.142" v="115" actId="26606"/>
          <ac:grpSpMkLst>
            <pc:docMk/>
            <pc:sldMk cId="3649581982" sldId="258"/>
            <ac:grpSpMk id="70" creationId="{4466CCD0-FEF9-460D-9FB6-11613A492B66}"/>
          </ac:grpSpMkLst>
        </pc:grpChg>
        <pc:grpChg chg="add del">
          <ac:chgData name="khaleda hayder" userId="064d74b6cf4fa13d" providerId="LiveId" clId="{213B7F0D-7343-4CC8-9770-941AD113123F}" dt="2023-10-26T12:41:49.142" v="115" actId="26606"/>
          <ac:grpSpMkLst>
            <pc:docMk/>
            <pc:sldMk cId="3649581982" sldId="258"/>
            <ac:grpSpMk id="126" creationId="{176E1971-1C4C-46C8-A821-63766428014D}"/>
          </ac:grpSpMkLst>
        </pc:grpChg>
        <pc:grpChg chg="add del">
          <ac:chgData name="khaleda hayder" userId="064d74b6cf4fa13d" providerId="LiveId" clId="{213B7F0D-7343-4CC8-9770-941AD113123F}" dt="2023-10-26T12:41:53.891" v="117" actId="26606"/>
          <ac:grpSpMkLst>
            <pc:docMk/>
            <pc:sldMk cId="3649581982" sldId="258"/>
            <ac:grpSpMk id="139" creationId="{9795E515-5F57-431F-9A0D-3A0419DF7572}"/>
          </ac:grpSpMkLst>
        </pc:grpChg>
        <pc:grpChg chg="add del">
          <ac:chgData name="khaleda hayder" userId="064d74b6cf4fa13d" providerId="LiveId" clId="{213B7F0D-7343-4CC8-9770-941AD113123F}" dt="2023-10-26T12:41:53.891" v="117" actId="26606"/>
          <ac:grpSpMkLst>
            <pc:docMk/>
            <pc:sldMk cId="3649581982" sldId="258"/>
            <ac:grpSpMk id="194" creationId="{096A8A5D-137F-4A8A-9811-F7A867F02E3F}"/>
          </ac:grpSpMkLst>
        </pc:grpChg>
        <pc:grpChg chg="add del">
          <ac:chgData name="khaleda hayder" userId="064d74b6cf4fa13d" providerId="LiveId" clId="{213B7F0D-7343-4CC8-9770-941AD113123F}" dt="2023-10-26T12:41:53.891" v="117" actId="26606"/>
          <ac:grpSpMkLst>
            <pc:docMk/>
            <pc:sldMk cId="3649581982" sldId="258"/>
            <ac:grpSpMk id="197" creationId="{0FA686C7-6B08-416F-AEF3-C204079363A8}"/>
          </ac:grpSpMkLst>
        </pc:grpChg>
        <pc:grpChg chg="add del">
          <ac:chgData name="khaleda hayder" userId="064d74b6cf4fa13d" providerId="LiveId" clId="{213B7F0D-7343-4CC8-9770-941AD113123F}" dt="2023-10-26T12:41:53.891" v="117" actId="26606"/>
          <ac:grpSpMkLst>
            <pc:docMk/>
            <pc:sldMk cId="3649581982" sldId="258"/>
            <ac:grpSpMk id="252" creationId="{4C78E281-F596-4ECB-979A-89D89452AAD7}"/>
          </ac:grpSpMkLst>
        </pc:grpChg>
        <pc:grpChg chg="add del">
          <ac:chgData name="khaleda hayder" userId="064d74b6cf4fa13d" providerId="LiveId" clId="{213B7F0D-7343-4CC8-9770-941AD113123F}" dt="2023-10-26T12:43:39.471" v="125"/>
          <ac:grpSpMkLst>
            <pc:docMk/>
            <pc:sldMk cId="3649581982" sldId="258"/>
            <ac:grpSpMk id="265" creationId="{9795E515-5F57-431F-9A0D-3A0419DF7572}"/>
          </ac:grpSpMkLst>
        </pc:grpChg>
        <pc:grpChg chg="add del">
          <ac:chgData name="khaleda hayder" userId="064d74b6cf4fa13d" providerId="LiveId" clId="{213B7F0D-7343-4CC8-9770-941AD113123F}" dt="2023-10-26T12:43:39.471" v="125"/>
          <ac:grpSpMkLst>
            <pc:docMk/>
            <pc:sldMk cId="3649581982" sldId="258"/>
            <ac:grpSpMk id="266" creationId="{1351B104-9B78-4A2B-B970-FA8ABE1CE12D}"/>
          </ac:grpSpMkLst>
        </pc:grpChg>
        <pc:grpChg chg="add del">
          <ac:chgData name="khaleda hayder" userId="064d74b6cf4fa13d" providerId="LiveId" clId="{213B7F0D-7343-4CC8-9770-941AD113123F}" dt="2023-10-26T12:43:39.471" v="125"/>
          <ac:grpSpMkLst>
            <pc:docMk/>
            <pc:sldMk cId="3649581982" sldId="258"/>
            <ac:grpSpMk id="268" creationId="{D4116A08-770E-4DC3-AAB6-E3E8E6CEC832}"/>
          </ac:grpSpMkLst>
        </pc:grpChg>
        <pc:grpChg chg="add del">
          <ac:chgData name="khaleda hayder" userId="064d74b6cf4fa13d" providerId="LiveId" clId="{213B7F0D-7343-4CC8-9770-941AD113123F}" dt="2023-10-26T12:43:39.471" v="125"/>
          <ac:grpSpMkLst>
            <pc:docMk/>
            <pc:sldMk cId="3649581982" sldId="258"/>
            <ac:grpSpMk id="269" creationId="{77EB1C59-16D1-4C5E-9775-50CB40E022FE}"/>
          </ac:grpSpMkLst>
        </pc:grpChg>
        <pc:picChg chg="add del">
          <ac:chgData name="khaleda hayder" userId="064d74b6cf4fa13d" providerId="LiveId" clId="{213B7F0D-7343-4CC8-9770-941AD113123F}" dt="2023-10-26T12:26:25.180" v="51" actId="478"/>
          <ac:picMkLst>
            <pc:docMk/>
            <pc:sldMk cId="3649581982" sldId="258"/>
            <ac:picMk id="4" creationId="{00000000-0000-0000-0000-000000000000}"/>
          </ac:picMkLst>
        </pc:picChg>
        <pc:picChg chg="add del">
          <ac:chgData name="khaleda hayder" userId="064d74b6cf4fa13d" providerId="LiveId" clId="{213B7F0D-7343-4CC8-9770-941AD113123F}" dt="2023-10-26T12:41:49.142" v="115" actId="26606"/>
          <ac:picMkLst>
            <pc:docMk/>
            <pc:sldMk cId="3649581982" sldId="258"/>
            <ac:picMk id="5" creationId="{4EE3CA7A-AA6D-494D-3915-02091C864EEE}"/>
          </ac:picMkLst>
        </pc:picChg>
        <pc:picChg chg="add del">
          <ac:chgData name="khaleda hayder" userId="064d74b6cf4fa13d" providerId="LiveId" clId="{213B7F0D-7343-4CC8-9770-941AD113123F}" dt="2023-10-26T12:41:49.142" v="115" actId="26606"/>
          <ac:picMkLst>
            <pc:docMk/>
            <pc:sldMk cId="3649581982" sldId="258"/>
            <ac:picMk id="8" creationId="{50C065C3-0FE3-4452-B765-CB05BBB2A983}"/>
          </ac:picMkLst>
        </pc:picChg>
        <pc:picChg chg="add del">
          <ac:chgData name="khaleda hayder" userId="064d74b6cf4fa13d" providerId="LiveId" clId="{213B7F0D-7343-4CC8-9770-941AD113123F}" dt="2023-10-26T12:41:53.891" v="117" actId="26606"/>
          <ac:picMkLst>
            <pc:docMk/>
            <pc:sldMk cId="3649581982" sldId="258"/>
            <ac:picMk id="138" creationId="{50C065C3-0FE3-4452-B765-CB05BBB2A983}"/>
          </ac:picMkLst>
        </pc:picChg>
        <pc:picChg chg="add del">
          <ac:chgData name="khaleda hayder" userId="064d74b6cf4fa13d" providerId="LiveId" clId="{213B7F0D-7343-4CC8-9770-941AD113123F}" dt="2023-10-26T12:41:53.891" v="117" actId="26606"/>
          <ac:picMkLst>
            <pc:docMk/>
            <pc:sldMk cId="3649581982" sldId="258"/>
            <ac:picMk id="196" creationId="{3AC9A762-B8B5-C897-7EAD-B2542A77EA3E}"/>
          </ac:picMkLst>
        </pc:picChg>
        <pc:picChg chg="add del">
          <ac:chgData name="khaleda hayder" userId="064d74b6cf4fa13d" providerId="LiveId" clId="{213B7F0D-7343-4CC8-9770-941AD113123F}" dt="2023-10-26T12:43:39.471" v="125"/>
          <ac:picMkLst>
            <pc:docMk/>
            <pc:sldMk cId="3649581982" sldId="258"/>
            <ac:picMk id="264" creationId="{50C065C3-0FE3-4452-B765-CB05BBB2A983}"/>
          </ac:picMkLst>
        </pc:picChg>
        <pc:picChg chg="add mod">
          <ac:chgData name="khaleda hayder" userId="064d74b6cf4fa13d" providerId="LiveId" clId="{213B7F0D-7343-4CC8-9770-941AD113123F}" dt="2023-10-26T12:45:45.356" v="159" actId="26606"/>
          <ac:picMkLst>
            <pc:docMk/>
            <pc:sldMk cId="3649581982" sldId="258"/>
            <ac:picMk id="267" creationId="{8551FD21-3844-59D4-CCA8-4C80940BB0B9}"/>
          </ac:picMkLst>
        </pc:picChg>
        <pc:picChg chg="add">
          <ac:chgData name="khaleda hayder" userId="064d74b6cf4fa13d" providerId="LiveId" clId="{213B7F0D-7343-4CC8-9770-941AD113123F}" dt="2023-10-26T12:47:35.341" v="179" actId="26606"/>
          <ac:picMkLst>
            <pc:docMk/>
            <pc:sldMk cId="3649581982" sldId="258"/>
            <ac:picMk id="271" creationId="{E265DFC7-1B2A-4A32-9C43-C48EA6FF6140}"/>
          </ac:picMkLst>
        </pc:picChg>
        <pc:picChg chg="add del">
          <ac:chgData name="khaleda hayder" userId="064d74b6cf4fa13d" providerId="LiveId" clId="{213B7F0D-7343-4CC8-9770-941AD113123F}" dt="2023-10-26T12:47:25.717" v="175"/>
          <ac:picMkLst>
            <pc:docMk/>
            <pc:sldMk cId="3649581982" sldId="258"/>
            <ac:picMk id="274" creationId="{D9E3E4AB-D495-4E09-86D0-3C3F1CD33C2A}"/>
          </ac:picMkLst>
        </pc:picChg>
        <pc:cxnChg chg="add del">
          <ac:chgData name="khaleda hayder" userId="064d74b6cf4fa13d" providerId="LiveId" clId="{213B7F0D-7343-4CC8-9770-941AD113123F}" dt="2023-10-26T12:41:08.686" v="107"/>
          <ac:cxnSpMkLst>
            <pc:docMk/>
            <pc:sldMk cId="3649581982" sldId="258"/>
            <ac:cxnSpMk id="9" creationId="{3A1AAD47-56AD-4EE6-A88C-981D060DC2D6}"/>
          </ac:cxnSpMkLst>
        </pc:cxnChg>
        <pc:cxnChg chg="add">
          <ac:chgData name="khaleda hayder" userId="064d74b6cf4fa13d" providerId="LiveId" clId="{213B7F0D-7343-4CC8-9770-941AD113123F}" dt="2023-10-26T12:47:35.341" v="179" actId="26606"/>
          <ac:cxnSpMkLst>
            <pc:docMk/>
            <pc:sldMk cId="3649581982" sldId="258"/>
            <ac:cxnSpMk id="273" creationId="{853B328C-A402-44DE-AABB-9BFBB6617629}"/>
          </ac:cxnSpMkLst>
        </pc:cxnChg>
        <pc:cxnChg chg="add del">
          <ac:chgData name="khaleda hayder" userId="064d74b6cf4fa13d" providerId="LiveId" clId="{213B7F0D-7343-4CC8-9770-941AD113123F}" dt="2023-10-26T12:47:25.717" v="175"/>
          <ac:cxnSpMkLst>
            <pc:docMk/>
            <pc:sldMk cId="3649581982" sldId="258"/>
            <ac:cxnSpMk id="276" creationId="{59D48945-BEE9-473E-9443-A1CE317E2D69}"/>
          </ac:cxnSpMkLst>
        </pc:cxnChg>
        <pc:cxnChg chg="add">
          <ac:chgData name="khaleda hayder" userId="064d74b6cf4fa13d" providerId="LiveId" clId="{213B7F0D-7343-4CC8-9770-941AD113123F}" dt="2023-10-26T12:47:35.341" v="179" actId="26606"/>
          <ac:cxnSpMkLst>
            <pc:docMk/>
            <pc:sldMk cId="3649581982" sldId="258"/>
            <ac:cxnSpMk id="277" creationId="{580B8A35-DEA7-4D43-9DF8-90B4681D0FAD}"/>
          </ac:cxnSpMkLst>
        </pc:cxnChg>
        <pc:cxnChg chg="add del">
          <ac:chgData name="khaleda hayder" userId="064d74b6cf4fa13d" providerId="LiveId" clId="{213B7F0D-7343-4CC8-9770-941AD113123F}" dt="2023-10-26T12:47:25.717" v="175"/>
          <ac:cxnSpMkLst>
            <pc:docMk/>
            <pc:sldMk cId="3649581982" sldId="258"/>
            <ac:cxnSpMk id="278" creationId="{2DD6752A-2411-44BF-8C92-DF55B95F3ACA}"/>
          </ac:cxnSpMkLst>
        </pc:cxnChg>
        <pc:cxnChg chg="add del">
          <ac:chgData name="khaleda hayder" userId="064d74b6cf4fa13d" providerId="LiveId" clId="{213B7F0D-7343-4CC8-9770-941AD113123F}" dt="2023-10-26T12:47:25.717" v="175"/>
          <ac:cxnSpMkLst>
            <pc:docMk/>
            <pc:sldMk cId="3649581982" sldId="258"/>
            <ac:cxnSpMk id="282" creationId="{580B8A35-DEA7-4D43-9DF8-90B4681D0FAD}"/>
          </ac:cxnSpMkLst>
        </pc:cxnChg>
      </pc:sldChg>
      <pc:sldChg chg="addSp delSp modSp mod setBg setClrOvrMap delDesignElem">
        <pc:chgData name="khaleda hayder" userId="064d74b6cf4fa13d" providerId="LiveId" clId="{213B7F0D-7343-4CC8-9770-941AD113123F}" dt="2023-10-26T18:34:35.247" v="322" actId="1076"/>
        <pc:sldMkLst>
          <pc:docMk/>
          <pc:sldMk cId="528255720" sldId="259"/>
        </pc:sldMkLst>
        <pc:spChg chg="mod">
          <ac:chgData name="khaleda hayder" userId="064d74b6cf4fa13d" providerId="LiveId" clId="{213B7F0D-7343-4CC8-9770-941AD113123F}" dt="2023-10-26T18:34:35.247" v="322" actId="1076"/>
          <ac:spMkLst>
            <pc:docMk/>
            <pc:sldMk cId="528255720" sldId="259"/>
            <ac:spMk id="2" creationId="{00000000-0000-0000-0000-000000000000}"/>
          </ac:spMkLst>
        </pc:spChg>
        <pc:spChg chg="mod">
          <ac:chgData name="khaleda hayder" userId="064d74b6cf4fa13d" providerId="LiveId" clId="{213B7F0D-7343-4CC8-9770-941AD113123F}" dt="2023-10-26T18:34:32.111" v="320" actId="688"/>
          <ac:spMkLst>
            <pc:docMk/>
            <pc:sldMk cId="528255720" sldId="259"/>
            <ac:spMk id="3" creationId="{00000000-0000-0000-0000-000000000000}"/>
          </ac:spMkLst>
        </pc:spChg>
        <pc:spChg chg="add del">
          <ac:chgData name="khaleda hayder" userId="064d74b6cf4fa13d" providerId="LiveId" clId="{213B7F0D-7343-4CC8-9770-941AD113123F}" dt="2023-10-26T12:46:10.274" v="161" actId="26606"/>
          <ac:spMkLst>
            <pc:docMk/>
            <pc:sldMk cId="528255720" sldId="259"/>
            <ac:spMk id="6" creationId="{2EA385B8-7C85-4CE0-AE3A-00EB627B3443}"/>
          </ac:spMkLst>
        </pc:spChg>
        <pc:spChg chg="add del">
          <ac:chgData name="khaleda hayder" userId="064d74b6cf4fa13d" providerId="LiveId" clId="{213B7F0D-7343-4CC8-9770-941AD113123F}" dt="2023-10-26T12:46:10.274" v="161" actId="26606"/>
          <ac:spMkLst>
            <pc:docMk/>
            <pc:sldMk cId="528255720" sldId="259"/>
            <ac:spMk id="8" creationId="{54F891EB-ED45-44C3-95D6-FFB2EC07FA10}"/>
          </ac:spMkLst>
        </pc:spChg>
        <pc:spChg chg="add del">
          <ac:chgData name="khaleda hayder" userId="064d74b6cf4fa13d" providerId="LiveId" clId="{213B7F0D-7343-4CC8-9770-941AD113123F}" dt="2023-10-26T12:34:23.320" v="94"/>
          <ac:spMkLst>
            <pc:docMk/>
            <pc:sldMk cId="528255720" sldId="259"/>
            <ac:spMk id="9" creationId="{DC3B8C6B-63CA-4384-8059-2036BE520277}"/>
          </ac:spMkLst>
        </pc:spChg>
        <pc:spChg chg="add del">
          <ac:chgData name="khaleda hayder" userId="064d74b6cf4fa13d" providerId="LiveId" clId="{213B7F0D-7343-4CC8-9770-941AD113123F}" dt="2023-10-26T12:45:05.596" v="150"/>
          <ac:spMkLst>
            <pc:docMk/>
            <pc:sldMk cId="528255720" sldId="259"/>
            <ac:spMk id="10" creationId="{2810100C-B2E3-4BD2-B42B-F78F0239C25F}"/>
          </ac:spMkLst>
        </pc:spChg>
        <pc:spChg chg="add del">
          <ac:chgData name="khaleda hayder" userId="064d74b6cf4fa13d" providerId="LiveId" clId="{213B7F0D-7343-4CC8-9770-941AD113123F}" dt="2023-10-26T12:34:23.320" v="94"/>
          <ac:spMkLst>
            <pc:docMk/>
            <pc:sldMk cId="528255720" sldId="259"/>
            <ac:spMk id="11" creationId="{C71B03AA-C0EB-4104-84F8-E1AB8BFBEF60}"/>
          </ac:spMkLst>
        </pc:spChg>
        <pc:spChg chg="add del">
          <ac:chgData name="khaleda hayder" userId="064d74b6cf4fa13d" providerId="LiveId" clId="{213B7F0D-7343-4CC8-9770-941AD113123F}" dt="2023-10-26T12:45:05.596" v="150"/>
          <ac:spMkLst>
            <pc:docMk/>
            <pc:sldMk cId="528255720" sldId="259"/>
            <ac:spMk id="14" creationId="{06FE94E2-EB97-4BF3-ADFD-1D6ECE62B4E3}"/>
          </ac:spMkLst>
        </pc:spChg>
        <pc:spChg chg="add del">
          <ac:chgData name="khaleda hayder" userId="064d74b6cf4fa13d" providerId="LiveId" clId="{213B7F0D-7343-4CC8-9770-941AD113123F}" dt="2023-10-26T12:47:25.717" v="175"/>
          <ac:spMkLst>
            <pc:docMk/>
            <pc:sldMk cId="528255720" sldId="259"/>
            <ac:spMk id="19" creationId="{3FBF03E8-C602-4192-9C52-F84B29FDCC88}"/>
          </ac:spMkLst>
        </pc:spChg>
        <pc:spChg chg="add del">
          <ac:chgData name="khaleda hayder" userId="064d74b6cf4fa13d" providerId="LiveId" clId="{213B7F0D-7343-4CC8-9770-941AD113123F}" dt="2023-10-26T12:47:25.717" v="175"/>
          <ac:spMkLst>
            <pc:docMk/>
            <pc:sldMk cId="528255720" sldId="259"/>
            <ac:spMk id="21" creationId="{C6870151-9189-4C3A-8379-EF3D95827A0A}"/>
          </ac:spMkLst>
        </pc:spChg>
        <pc:spChg chg="add del">
          <ac:chgData name="khaleda hayder" userId="064d74b6cf4fa13d" providerId="LiveId" clId="{213B7F0D-7343-4CC8-9770-941AD113123F}" dt="2023-10-26T12:47:25.717" v="175"/>
          <ac:spMkLst>
            <pc:docMk/>
            <pc:sldMk cId="528255720" sldId="259"/>
            <ac:spMk id="24" creationId="{123EA69C-102A-4DD0-9547-05DCD271D159}"/>
          </ac:spMkLst>
        </pc:spChg>
        <pc:spChg chg="add del">
          <ac:chgData name="khaleda hayder" userId="064d74b6cf4fa13d" providerId="LiveId" clId="{213B7F0D-7343-4CC8-9770-941AD113123F}" dt="2023-10-26T12:47:25.717" v="175"/>
          <ac:spMkLst>
            <pc:docMk/>
            <pc:sldMk cId="528255720" sldId="259"/>
            <ac:spMk id="25" creationId="{6A862265-5CA3-4C40-8582-7534C3B03C2A}"/>
          </ac:spMkLst>
        </pc:spChg>
        <pc:spChg chg="add del">
          <ac:chgData name="khaleda hayder" userId="064d74b6cf4fa13d" providerId="LiveId" clId="{213B7F0D-7343-4CC8-9770-941AD113123F}" dt="2023-10-26T12:47:25.717" v="175"/>
          <ac:spMkLst>
            <pc:docMk/>
            <pc:sldMk cId="528255720" sldId="259"/>
            <ac:spMk id="26" creationId="{600EF80B-0391-4082-9AF5-F15B091B4CE9}"/>
          </ac:spMkLst>
        </pc:spChg>
        <pc:spChg chg="add del">
          <ac:chgData name="khaleda hayder" userId="064d74b6cf4fa13d" providerId="LiveId" clId="{213B7F0D-7343-4CC8-9770-941AD113123F}" dt="2023-10-26T18:31:55.952" v="308" actId="26606"/>
          <ac:spMkLst>
            <pc:docMk/>
            <pc:sldMk cId="528255720" sldId="259"/>
            <ac:spMk id="28" creationId="{2EC1D114-8AB7-4C3F-AEC0-F3FCAF0DF95B}"/>
          </ac:spMkLst>
        </pc:spChg>
        <pc:spChg chg="add del">
          <ac:chgData name="khaleda hayder" userId="064d74b6cf4fa13d" providerId="LiveId" clId="{213B7F0D-7343-4CC8-9770-941AD113123F}" dt="2023-10-26T18:31:38.146" v="301" actId="26606"/>
          <ac:spMkLst>
            <pc:docMk/>
            <pc:sldMk cId="528255720" sldId="259"/>
            <ac:spMk id="33" creationId="{C6870151-9189-4C3A-8379-EF3D95827A0A}"/>
          </ac:spMkLst>
        </pc:spChg>
        <pc:spChg chg="add del">
          <ac:chgData name="khaleda hayder" userId="064d74b6cf4fa13d" providerId="LiveId" clId="{213B7F0D-7343-4CC8-9770-941AD113123F}" dt="2023-10-26T18:31:38.146" v="301" actId="26606"/>
          <ac:spMkLst>
            <pc:docMk/>
            <pc:sldMk cId="528255720" sldId="259"/>
            <ac:spMk id="35" creationId="{123EA69C-102A-4DD0-9547-05DCD271D159}"/>
          </ac:spMkLst>
        </pc:spChg>
        <pc:spChg chg="add del">
          <ac:chgData name="khaleda hayder" userId="064d74b6cf4fa13d" providerId="LiveId" clId="{213B7F0D-7343-4CC8-9770-941AD113123F}" dt="2023-10-26T18:31:38.146" v="301" actId="26606"/>
          <ac:spMkLst>
            <pc:docMk/>
            <pc:sldMk cId="528255720" sldId="259"/>
            <ac:spMk id="37" creationId="{6A862265-5CA3-4C40-8582-7534C3B03C2A}"/>
          </ac:spMkLst>
        </pc:spChg>
        <pc:spChg chg="add del">
          <ac:chgData name="khaleda hayder" userId="064d74b6cf4fa13d" providerId="LiveId" clId="{213B7F0D-7343-4CC8-9770-941AD113123F}" dt="2023-10-26T18:31:38.146" v="301" actId="26606"/>
          <ac:spMkLst>
            <pc:docMk/>
            <pc:sldMk cId="528255720" sldId="259"/>
            <ac:spMk id="39" creationId="{600EF80B-0391-4082-9AF5-F15B091B4CE9}"/>
          </ac:spMkLst>
        </pc:spChg>
        <pc:spChg chg="add del">
          <ac:chgData name="khaleda hayder" userId="064d74b6cf4fa13d" providerId="LiveId" clId="{213B7F0D-7343-4CC8-9770-941AD113123F}" dt="2023-10-26T18:31:38.146" v="301" actId="26606"/>
          <ac:spMkLst>
            <pc:docMk/>
            <pc:sldMk cId="528255720" sldId="259"/>
            <ac:spMk id="43" creationId="{3FBF03E8-C602-4192-9C52-F84B29FDCC88}"/>
          </ac:spMkLst>
        </pc:spChg>
        <pc:spChg chg="add del">
          <ac:chgData name="khaleda hayder" userId="064d74b6cf4fa13d" providerId="LiveId" clId="{213B7F0D-7343-4CC8-9770-941AD113123F}" dt="2023-10-26T18:31:41.799" v="303" actId="26606"/>
          <ac:spMkLst>
            <pc:docMk/>
            <pc:sldMk cId="528255720" sldId="259"/>
            <ac:spMk id="45" creationId="{C6870151-9189-4C3A-8379-EF3D95827A0A}"/>
          </ac:spMkLst>
        </pc:spChg>
        <pc:spChg chg="add del">
          <ac:chgData name="khaleda hayder" userId="064d74b6cf4fa13d" providerId="LiveId" clId="{213B7F0D-7343-4CC8-9770-941AD113123F}" dt="2023-10-26T18:31:41.799" v="303" actId="26606"/>
          <ac:spMkLst>
            <pc:docMk/>
            <pc:sldMk cId="528255720" sldId="259"/>
            <ac:spMk id="46" creationId="{123EA69C-102A-4DD0-9547-05DCD271D159}"/>
          </ac:spMkLst>
        </pc:spChg>
        <pc:spChg chg="add del">
          <ac:chgData name="khaleda hayder" userId="064d74b6cf4fa13d" providerId="LiveId" clId="{213B7F0D-7343-4CC8-9770-941AD113123F}" dt="2023-10-26T18:31:41.799" v="303" actId="26606"/>
          <ac:spMkLst>
            <pc:docMk/>
            <pc:sldMk cId="528255720" sldId="259"/>
            <ac:spMk id="47" creationId="{6A862265-5CA3-4C40-8582-7534C3B03C2A}"/>
          </ac:spMkLst>
        </pc:spChg>
        <pc:spChg chg="add del">
          <ac:chgData name="khaleda hayder" userId="064d74b6cf4fa13d" providerId="LiveId" clId="{213B7F0D-7343-4CC8-9770-941AD113123F}" dt="2023-10-26T18:31:41.799" v="303" actId="26606"/>
          <ac:spMkLst>
            <pc:docMk/>
            <pc:sldMk cId="528255720" sldId="259"/>
            <ac:spMk id="48" creationId="{600EF80B-0391-4082-9AF5-F15B091B4CE9}"/>
          </ac:spMkLst>
        </pc:spChg>
        <pc:spChg chg="add del">
          <ac:chgData name="khaleda hayder" userId="064d74b6cf4fa13d" providerId="LiveId" clId="{213B7F0D-7343-4CC8-9770-941AD113123F}" dt="2023-10-26T18:31:41.799" v="303" actId="26606"/>
          <ac:spMkLst>
            <pc:docMk/>
            <pc:sldMk cId="528255720" sldId="259"/>
            <ac:spMk id="50" creationId="{3FBF03E8-C602-4192-9C52-F84B29FDCC88}"/>
          </ac:spMkLst>
        </pc:spChg>
        <pc:spChg chg="add del">
          <ac:chgData name="khaleda hayder" userId="064d74b6cf4fa13d" providerId="LiveId" clId="{213B7F0D-7343-4CC8-9770-941AD113123F}" dt="2023-10-26T18:31:49.570" v="305" actId="26606"/>
          <ac:spMkLst>
            <pc:docMk/>
            <pc:sldMk cId="528255720" sldId="259"/>
            <ac:spMk id="52" creationId="{C6870151-9189-4C3A-8379-EF3D95827A0A}"/>
          </ac:spMkLst>
        </pc:spChg>
        <pc:spChg chg="add del">
          <ac:chgData name="khaleda hayder" userId="064d74b6cf4fa13d" providerId="LiveId" clId="{213B7F0D-7343-4CC8-9770-941AD113123F}" dt="2023-10-26T18:31:49.570" v="305" actId="26606"/>
          <ac:spMkLst>
            <pc:docMk/>
            <pc:sldMk cId="528255720" sldId="259"/>
            <ac:spMk id="53" creationId="{123EA69C-102A-4DD0-9547-05DCD271D159}"/>
          </ac:spMkLst>
        </pc:spChg>
        <pc:spChg chg="add del">
          <ac:chgData name="khaleda hayder" userId="064d74b6cf4fa13d" providerId="LiveId" clId="{213B7F0D-7343-4CC8-9770-941AD113123F}" dt="2023-10-26T18:31:49.570" v="305" actId="26606"/>
          <ac:spMkLst>
            <pc:docMk/>
            <pc:sldMk cId="528255720" sldId="259"/>
            <ac:spMk id="54" creationId="{6A862265-5CA3-4C40-8582-7534C3B03C2A}"/>
          </ac:spMkLst>
        </pc:spChg>
        <pc:spChg chg="add del">
          <ac:chgData name="khaleda hayder" userId="064d74b6cf4fa13d" providerId="LiveId" clId="{213B7F0D-7343-4CC8-9770-941AD113123F}" dt="2023-10-26T18:31:49.570" v="305" actId="26606"/>
          <ac:spMkLst>
            <pc:docMk/>
            <pc:sldMk cId="528255720" sldId="259"/>
            <ac:spMk id="55" creationId="{600EF80B-0391-4082-9AF5-F15B091B4CE9}"/>
          </ac:spMkLst>
        </pc:spChg>
        <pc:spChg chg="add del">
          <ac:chgData name="khaleda hayder" userId="064d74b6cf4fa13d" providerId="LiveId" clId="{213B7F0D-7343-4CC8-9770-941AD113123F}" dt="2023-10-26T18:31:49.570" v="305" actId="26606"/>
          <ac:spMkLst>
            <pc:docMk/>
            <pc:sldMk cId="528255720" sldId="259"/>
            <ac:spMk id="57" creationId="{3FBF03E8-C602-4192-9C52-F84B29FDCC88}"/>
          </ac:spMkLst>
        </pc:spChg>
        <pc:spChg chg="add del">
          <ac:chgData name="khaleda hayder" userId="064d74b6cf4fa13d" providerId="LiveId" clId="{213B7F0D-7343-4CC8-9770-941AD113123F}" dt="2023-10-26T18:31:55.826" v="307" actId="26606"/>
          <ac:spMkLst>
            <pc:docMk/>
            <pc:sldMk cId="528255720" sldId="259"/>
            <ac:spMk id="59" creationId="{5035DA88-5E88-4A1D-AF31-FB3C246A508C}"/>
          </ac:spMkLst>
        </pc:spChg>
        <pc:spChg chg="add">
          <ac:chgData name="khaleda hayder" userId="064d74b6cf4fa13d" providerId="LiveId" clId="{213B7F0D-7343-4CC8-9770-941AD113123F}" dt="2023-10-26T18:31:55.952" v="308" actId="26606"/>
          <ac:spMkLst>
            <pc:docMk/>
            <pc:sldMk cId="528255720" sldId="259"/>
            <ac:spMk id="61" creationId="{7835D34E-498A-4A24-B274-284CDC7EA2C6}"/>
          </ac:spMkLst>
        </pc:spChg>
        <pc:spChg chg="add">
          <ac:chgData name="khaleda hayder" userId="064d74b6cf4fa13d" providerId="LiveId" clId="{213B7F0D-7343-4CC8-9770-941AD113123F}" dt="2023-10-26T18:31:55.952" v="308" actId="26606"/>
          <ac:spMkLst>
            <pc:docMk/>
            <pc:sldMk cId="528255720" sldId="259"/>
            <ac:spMk id="62" creationId="{03F361C2-A8AA-4EC2-AA31-850CB65162AD}"/>
          </ac:spMkLst>
        </pc:spChg>
        <pc:grpChg chg="add del">
          <ac:chgData name="khaleda hayder" userId="064d74b6cf4fa13d" providerId="LiveId" clId="{213B7F0D-7343-4CC8-9770-941AD113123F}" dt="2023-10-26T12:45:05.596" v="150"/>
          <ac:grpSpMkLst>
            <pc:docMk/>
            <pc:sldMk cId="528255720" sldId="259"/>
            <ac:grpSpMk id="16" creationId="{E19263DE-9849-4BA8-8990-4AFC76B95395}"/>
          </ac:grpSpMkLst>
        </pc:grpChg>
        <pc:picChg chg="add del">
          <ac:chgData name="khaleda hayder" userId="064d74b6cf4fa13d" providerId="LiveId" clId="{213B7F0D-7343-4CC8-9770-941AD113123F}" dt="2023-10-26T12:27:59.157" v="55" actId="478"/>
          <ac:picMkLst>
            <pc:docMk/>
            <pc:sldMk cId="528255720" sldId="259"/>
            <ac:picMk id="4" creationId="{00000000-0000-0000-0000-000000000000}"/>
          </ac:picMkLst>
        </pc:picChg>
        <pc:picChg chg="add del mod ord">
          <ac:chgData name="khaleda hayder" userId="064d74b6cf4fa13d" providerId="LiveId" clId="{213B7F0D-7343-4CC8-9770-941AD113123F}" dt="2023-10-26T12:44:55.642" v="148" actId="478"/>
          <ac:picMkLst>
            <pc:docMk/>
            <pc:sldMk cId="528255720" sldId="259"/>
            <ac:picMk id="5" creationId="{35AE59FF-78AF-5032-CB4F-DA9199D97280}"/>
          </ac:picMkLst>
        </pc:picChg>
        <pc:picChg chg="add del">
          <ac:chgData name="khaleda hayder" userId="064d74b6cf4fa13d" providerId="LiveId" clId="{213B7F0D-7343-4CC8-9770-941AD113123F}" dt="2023-10-26T12:34:23.320" v="94"/>
          <ac:picMkLst>
            <pc:docMk/>
            <pc:sldMk cId="528255720" sldId="259"/>
            <ac:picMk id="13" creationId="{09C2B723-6C2F-49DE-A429-50BDFD1ADB45}"/>
          </ac:picMkLst>
        </pc:picChg>
        <pc:picChg chg="add del">
          <ac:chgData name="khaleda hayder" userId="064d74b6cf4fa13d" providerId="LiveId" clId="{213B7F0D-7343-4CC8-9770-941AD113123F}" dt="2023-10-26T12:46:10.274" v="161" actId="26606"/>
          <ac:picMkLst>
            <pc:docMk/>
            <pc:sldMk cId="528255720" sldId="259"/>
            <ac:picMk id="15" creationId="{3ED04084-89BE-4B9E-B532-47E5616367E1}"/>
          </ac:picMkLst>
        </pc:picChg>
        <pc:picChg chg="add del">
          <ac:chgData name="khaleda hayder" userId="064d74b6cf4fa13d" providerId="LiveId" clId="{213B7F0D-7343-4CC8-9770-941AD113123F}" dt="2023-10-26T12:45:05.596" v="150"/>
          <ac:picMkLst>
            <pc:docMk/>
            <pc:sldMk cId="528255720" sldId="259"/>
            <ac:picMk id="20" creationId="{463556DA-E50F-49FC-B9C5-16746A93720C}"/>
          </ac:picMkLst>
        </pc:picChg>
        <pc:picChg chg="add mod">
          <ac:chgData name="khaleda hayder" userId="064d74b6cf4fa13d" providerId="LiveId" clId="{213B7F0D-7343-4CC8-9770-941AD113123F}" dt="2023-10-26T18:34:34.260" v="321" actId="1076"/>
          <ac:picMkLst>
            <pc:docMk/>
            <pc:sldMk cId="528255720" sldId="259"/>
            <ac:picMk id="23" creationId="{4A48C29C-4506-3139-0892-57831D0FB4C9}"/>
          </ac:picMkLst>
        </pc:picChg>
        <pc:picChg chg="add">
          <ac:chgData name="khaleda hayder" userId="064d74b6cf4fa13d" providerId="LiveId" clId="{213B7F0D-7343-4CC8-9770-941AD113123F}" dt="2023-10-26T18:31:55.952" v="308" actId="26606"/>
          <ac:picMkLst>
            <pc:docMk/>
            <pc:sldMk cId="528255720" sldId="259"/>
            <ac:picMk id="63" creationId="{0928A74C-7F50-4F37-A11F-A02F9C35D768}"/>
          </ac:picMkLst>
        </pc:picChg>
        <pc:cxnChg chg="add del">
          <ac:chgData name="khaleda hayder" userId="064d74b6cf4fa13d" providerId="LiveId" clId="{213B7F0D-7343-4CC8-9770-941AD113123F}" dt="2023-10-26T12:46:10.274" v="161" actId="26606"/>
          <ac:cxnSpMkLst>
            <pc:docMk/>
            <pc:sldMk cId="528255720" sldId="259"/>
            <ac:cxnSpMk id="7" creationId="{19AF263B-E208-40DF-A182-5193478DCFA4}"/>
          </ac:cxnSpMkLst>
        </pc:cxnChg>
        <pc:cxnChg chg="add del">
          <ac:chgData name="khaleda hayder" userId="064d74b6cf4fa13d" providerId="LiveId" clId="{213B7F0D-7343-4CC8-9770-941AD113123F}" dt="2023-10-26T12:45:05.596" v="150"/>
          <ac:cxnSpMkLst>
            <pc:docMk/>
            <pc:sldMk cId="528255720" sldId="259"/>
            <ac:cxnSpMk id="12" creationId="{ABDA076A-A426-4BA4-91D7-2194025E1EE4}"/>
          </ac:cxnSpMkLst>
        </pc:cxnChg>
        <pc:cxnChg chg="add del">
          <ac:chgData name="khaleda hayder" userId="064d74b6cf4fa13d" providerId="LiveId" clId="{213B7F0D-7343-4CC8-9770-941AD113123F}" dt="2023-10-26T12:45:05.596" v="150"/>
          <ac:cxnSpMkLst>
            <pc:docMk/>
            <pc:sldMk cId="528255720" sldId="259"/>
            <ac:cxnSpMk id="22" creationId="{C2D4E8CC-A5F3-49D3-A830-647340CFFD84}"/>
          </ac:cxnSpMkLst>
        </pc:cxnChg>
        <pc:cxnChg chg="add del">
          <ac:chgData name="khaleda hayder" userId="064d74b6cf4fa13d" providerId="LiveId" clId="{213B7F0D-7343-4CC8-9770-941AD113123F}" dt="2023-10-26T12:47:25.717" v="175"/>
          <ac:cxnSpMkLst>
            <pc:docMk/>
            <pc:sldMk cId="528255720" sldId="259"/>
            <ac:cxnSpMk id="27" creationId="{D33AC32D-5F44-45F7-A0BD-7C11A86BED57}"/>
          </ac:cxnSpMkLst>
        </pc:cxnChg>
        <pc:cxnChg chg="add del">
          <ac:chgData name="khaleda hayder" userId="064d74b6cf4fa13d" providerId="LiveId" clId="{213B7F0D-7343-4CC8-9770-941AD113123F}" dt="2023-10-26T18:31:38.146" v="301" actId="26606"/>
          <ac:cxnSpMkLst>
            <pc:docMk/>
            <pc:sldMk cId="528255720" sldId="259"/>
            <ac:cxnSpMk id="41" creationId="{D33AC32D-5F44-45F7-A0BD-7C11A86BED57}"/>
          </ac:cxnSpMkLst>
        </pc:cxnChg>
        <pc:cxnChg chg="add del">
          <ac:chgData name="khaleda hayder" userId="064d74b6cf4fa13d" providerId="LiveId" clId="{213B7F0D-7343-4CC8-9770-941AD113123F}" dt="2023-10-26T18:31:41.799" v="303" actId="26606"/>
          <ac:cxnSpMkLst>
            <pc:docMk/>
            <pc:sldMk cId="528255720" sldId="259"/>
            <ac:cxnSpMk id="49" creationId="{D33AC32D-5F44-45F7-A0BD-7C11A86BED57}"/>
          </ac:cxnSpMkLst>
        </pc:cxnChg>
        <pc:cxnChg chg="add del">
          <ac:chgData name="khaleda hayder" userId="064d74b6cf4fa13d" providerId="LiveId" clId="{213B7F0D-7343-4CC8-9770-941AD113123F}" dt="2023-10-26T18:31:49.570" v="305" actId="26606"/>
          <ac:cxnSpMkLst>
            <pc:docMk/>
            <pc:sldMk cId="528255720" sldId="259"/>
            <ac:cxnSpMk id="56" creationId="{D33AC32D-5F44-45F7-A0BD-7C11A86BED57}"/>
          </ac:cxnSpMkLst>
        </pc:cxnChg>
        <pc:cxnChg chg="add">
          <ac:chgData name="khaleda hayder" userId="064d74b6cf4fa13d" providerId="LiveId" clId="{213B7F0D-7343-4CC8-9770-941AD113123F}" dt="2023-10-26T18:31:55.952" v="308" actId="26606"/>
          <ac:cxnSpMkLst>
            <pc:docMk/>
            <pc:sldMk cId="528255720" sldId="259"/>
            <ac:cxnSpMk id="64" creationId="{AA170837-E949-4116-A014-1727EF9B0880}"/>
          </ac:cxnSpMkLst>
        </pc:cxnChg>
      </pc:sldChg>
      <pc:sldChg chg="addSp delSp modSp mod setBg setClrOvrMap delDesignElem">
        <pc:chgData name="khaleda hayder" userId="064d74b6cf4fa13d" providerId="LiveId" clId="{213B7F0D-7343-4CC8-9770-941AD113123F}" dt="2023-10-26T12:47:25.717" v="175"/>
        <pc:sldMkLst>
          <pc:docMk/>
          <pc:sldMk cId="579222481" sldId="260"/>
        </pc:sldMkLst>
        <pc:spChg chg="mod">
          <ac:chgData name="khaleda hayder" userId="064d74b6cf4fa13d" providerId="LiveId" clId="{213B7F0D-7343-4CC8-9770-941AD113123F}" dt="2023-10-26T12:46:45.974" v="169" actId="26606"/>
          <ac:spMkLst>
            <pc:docMk/>
            <pc:sldMk cId="579222481" sldId="260"/>
            <ac:spMk id="2" creationId="{00000000-0000-0000-0000-000000000000}"/>
          </ac:spMkLst>
        </pc:spChg>
        <pc:spChg chg="add del mod">
          <ac:chgData name="khaleda hayder" userId="064d74b6cf4fa13d" providerId="LiveId" clId="{213B7F0D-7343-4CC8-9770-941AD113123F}" dt="2023-10-26T12:46:45.974" v="169" actId="26606"/>
          <ac:spMkLst>
            <pc:docMk/>
            <pc:sldMk cId="579222481" sldId="260"/>
            <ac:spMk id="3" creationId="{00000000-0000-0000-0000-000000000000}"/>
          </ac:spMkLst>
        </pc:spChg>
        <pc:spChg chg="add del">
          <ac:chgData name="khaleda hayder" userId="064d74b6cf4fa13d" providerId="LiveId" clId="{213B7F0D-7343-4CC8-9770-941AD113123F}" dt="2023-10-26T12:46:45.927" v="168" actId="26606"/>
          <ac:spMkLst>
            <pc:docMk/>
            <pc:sldMk cId="579222481" sldId="260"/>
            <ac:spMk id="8" creationId="{E9E5E629-7060-41F9-8B50-02B2E85F7DF0}"/>
          </ac:spMkLst>
        </pc:spChg>
        <pc:spChg chg="add del">
          <ac:chgData name="khaleda hayder" userId="064d74b6cf4fa13d" providerId="LiveId" clId="{213B7F0D-7343-4CC8-9770-941AD113123F}" dt="2023-10-26T12:46:37.432" v="164" actId="26606"/>
          <ac:spMkLst>
            <pc:docMk/>
            <pc:sldMk cId="579222481" sldId="260"/>
            <ac:spMk id="9" creationId="{77980C74-AF2A-4450-847A-E743B22A26C6}"/>
          </ac:spMkLst>
        </pc:spChg>
        <pc:spChg chg="add del">
          <ac:chgData name="khaleda hayder" userId="064d74b6cf4fa13d" providerId="LiveId" clId="{213B7F0D-7343-4CC8-9770-941AD113123F}" dt="2023-10-26T12:46:45.927" v="168" actId="26606"/>
          <ac:spMkLst>
            <pc:docMk/>
            <pc:sldMk cId="579222481" sldId="260"/>
            <ac:spMk id="10" creationId="{88493448-FE74-4227-AC61-AF38A222783C}"/>
          </ac:spMkLst>
        </pc:spChg>
        <pc:spChg chg="add del">
          <ac:chgData name="khaleda hayder" userId="064d74b6cf4fa13d" providerId="LiveId" clId="{213B7F0D-7343-4CC8-9770-941AD113123F}" dt="2023-10-26T12:46:45.927" v="168" actId="26606"/>
          <ac:spMkLst>
            <pc:docMk/>
            <pc:sldMk cId="579222481" sldId="260"/>
            <ac:spMk id="12" creationId="{1BDA5412-7A0F-451B-86FE-5B4B38E0588F}"/>
          </ac:spMkLst>
        </pc:spChg>
        <pc:spChg chg="add del">
          <ac:chgData name="khaleda hayder" userId="064d74b6cf4fa13d" providerId="LiveId" clId="{213B7F0D-7343-4CC8-9770-941AD113123F}" dt="2023-10-26T12:46:37.432" v="164" actId="26606"/>
          <ac:spMkLst>
            <pc:docMk/>
            <pc:sldMk cId="579222481" sldId="260"/>
            <ac:spMk id="13" creationId="{698C92D5-DA82-49A4-B257-78C3125FA231}"/>
          </ac:spMkLst>
        </pc:spChg>
        <pc:spChg chg="add del">
          <ac:chgData name="khaleda hayder" userId="064d74b6cf4fa13d" providerId="LiveId" clId="{213B7F0D-7343-4CC8-9770-941AD113123F}" dt="2023-10-26T12:46:45.927" v="168" actId="26606"/>
          <ac:spMkLst>
            <pc:docMk/>
            <pc:sldMk cId="579222481" sldId="260"/>
            <ac:spMk id="14" creationId="{D1598E19-BACC-4AD6-8E51-F08B186A0179}"/>
          </ac:spMkLst>
        </pc:spChg>
        <pc:spChg chg="add del">
          <ac:chgData name="khaleda hayder" userId="064d74b6cf4fa13d" providerId="LiveId" clId="{213B7F0D-7343-4CC8-9770-941AD113123F}" dt="2023-10-26T12:46:43.854" v="166" actId="26606"/>
          <ac:spMkLst>
            <pc:docMk/>
            <pc:sldMk cId="579222481" sldId="260"/>
            <ac:spMk id="15" creationId="{9EE85D1E-6AE6-45FB-8F62-424732BE3A39}"/>
          </ac:spMkLst>
        </pc:spChg>
        <pc:spChg chg="add del">
          <ac:chgData name="khaleda hayder" userId="064d74b6cf4fa13d" providerId="LiveId" clId="{213B7F0D-7343-4CC8-9770-941AD113123F}" dt="2023-10-26T12:46:43.854" v="166" actId="26606"/>
          <ac:spMkLst>
            <pc:docMk/>
            <pc:sldMk cId="579222481" sldId="260"/>
            <ac:spMk id="16" creationId="{83E94E3B-CFA4-455A-9673-F46D27D1FD2D}"/>
          </ac:spMkLst>
        </pc:spChg>
        <pc:spChg chg="add del">
          <ac:chgData name="khaleda hayder" userId="064d74b6cf4fa13d" providerId="LiveId" clId="{213B7F0D-7343-4CC8-9770-941AD113123F}" dt="2023-10-26T12:46:43.854" v="166" actId="26606"/>
          <ac:spMkLst>
            <pc:docMk/>
            <pc:sldMk cId="579222481" sldId="260"/>
            <ac:spMk id="18" creationId="{5F71B8AF-24E1-4CE5-BB2F-6872EEC22ED8}"/>
          </ac:spMkLst>
        </pc:spChg>
        <pc:spChg chg="add del">
          <ac:chgData name="khaleda hayder" userId="064d74b6cf4fa13d" providerId="LiveId" clId="{213B7F0D-7343-4CC8-9770-941AD113123F}" dt="2023-10-26T12:46:45.927" v="168" actId="26606"/>
          <ac:spMkLst>
            <pc:docMk/>
            <pc:sldMk cId="579222481" sldId="260"/>
            <ac:spMk id="23" creationId="{00000000-0000-0000-0000-000000000000}"/>
          </ac:spMkLst>
        </pc:spChg>
        <pc:spChg chg="add del">
          <ac:chgData name="khaleda hayder" userId="064d74b6cf4fa13d" providerId="LiveId" clId="{213B7F0D-7343-4CC8-9770-941AD113123F}" dt="2023-10-26T12:47:25.717" v="175"/>
          <ac:spMkLst>
            <pc:docMk/>
            <pc:sldMk cId="579222481" sldId="260"/>
            <ac:spMk id="25" creationId="{83E94E3B-CFA4-455A-9673-F46D27D1FD2D}"/>
          </ac:spMkLst>
        </pc:spChg>
        <pc:spChg chg="add del">
          <ac:chgData name="khaleda hayder" userId="064d74b6cf4fa13d" providerId="LiveId" clId="{213B7F0D-7343-4CC8-9770-941AD113123F}" dt="2023-10-26T12:47:25.717" v="175"/>
          <ac:spMkLst>
            <pc:docMk/>
            <pc:sldMk cId="579222481" sldId="260"/>
            <ac:spMk id="26" creationId="{5F71B8AF-24E1-4CE5-BB2F-6872EEC22ED8}"/>
          </ac:spMkLst>
        </pc:spChg>
        <pc:spChg chg="add del">
          <ac:chgData name="khaleda hayder" userId="064d74b6cf4fa13d" providerId="LiveId" clId="{213B7F0D-7343-4CC8-9770-941AD113123F}" dt="2023-10-26T12:47:25.717" v="175"/>
          <ac:spMkLst>
            <pc:docMk/>
            <pc:sldMk cId="579222481" sldId="260"/>
            <ac:spMk id="28" creationId="{9EE85D1E-6AE6-45FB-8F62-424732BE3A39}"/>
          </ac:spMkLst>
        </pc:spChg>
        <pc:graphicFrameChg chg="add del">
          <ac:chgData name="khaleda hayder" userId="064d74b6cf4fa13d" providerId="LiveId" clId="{213B7F0D-7343-4CC8-9770-941AD113123F}" dt="2023-10-26T12:46:37.432" v="164" actId="26606"/>
          <ac:graphicFrameMkLst>
            <pc:docMk/>
            <pc:sldMk cId="579222481" sldId="260"/>
            <ac:graphicFrameMk id="5" creationId="{45DA62C2-26DF-8461-4553-DAB1A4254F4D}"/>
          </ac:graphicFrameMkLst>
        </pc:graphicFrameChg>
        <pc:graphicFrameChg chg="add del">
          <ac:chgData name="khaleda hayder" userId="064d74b6cf4fa13d" providerId="LiveId" clId="{213B7F0D-7343-4CC8-9770-941AD113123F}" dt="2023-10-26T12:46:43.854" v="166" actId="26606"/>
          <ac:graphicFrameMkLst>
            <pc:docMk/>
            <pc:sldMk cId="579222481" sldId="260"/>
            <ac:graphicFrameMk id="21" creationId="{BDC5318B-7AB0-31E9-0884-8A2F7E552092}"/>
          </ac:graphicFrameMkLst>
        </pc:graphicFrameChg>
        <pc:graphicFrameChg chg="add">
          <ac:chgData name="khaleda hayder" userId="064d74b6cf4fa13d" providerId="LiveId" clId="{213B7F0D-7343-4CC8-9770-941AD113123F}" dt="2023-10-26T12:46:45.974" v="169" actId="26606"/>
          <ac:graphicFrameMkLst>
            <pc:docMk/>
            <pc:sldMk cId="579222481" sldId="260"/>
            <ac:graphicFrameMk id="31" creationId="{BDC5318B-7AB0-31E9-0884-8A2F7E552092}"/>
          </ac:graphicFrameMkLst>
        </pc:graphicFrameChg>
        <pc:picChg chg="add del">
          <ac:chgData name="khaleda hayder" userId="064d74b6cf4fa13d" providerId="LiveId" clId="{213B7F0D-7343-4CC8-9770-941AD113123F}" dt="2023-10-26T12:28:23.053" v="58" actId="478"/>
          <ac:picMkLst>
            <pc:docMk/>
            <pc:sldMk cId="579222481" sldId="260"/>
            <ac:picMk id="4" creationId="{00000000-0000-0000-0000-000000000000}"/>
          </ac:picMkLst>
        </pc:picChg>
        <pc:picChg chg="add del">
          <ac:chgData name="khaleda hayder" userId="064d74b6cf4fa13d" providerId="LiveId" clId="{213B7F0D-7343-4CC8-9770-941AD113123F}" dt="2023-10-26T12:46:43.854" v="166" actId="26606"/>
          <ac:picMkLst>
            <pc:docMk/>
            <pc:sldMk cId="579222481" sldId="260"/>
            <ac:picMk id="19" creationId="{46827CF0-2230-41FD-8518-1B5AD476908B}"/>
          </ac:picMkLst>
        </pc:picChg>
        <pc:picChg chg="add del">
          <ac:chgData name="khaleda hayder" userId="064d74b6cf4fa13d" providerId="LiveId" clId="{213B7F0D-7343-4CC8-9770-941AD113123F}" dt="2023-10-26T12:47:25.717" v="175"/>
          <ac:picMkLst>
            <pc:docMk/>
            <pc:sldMk cId="579222481" sldId="260"/>
            <ac:picMk id="30" creationId="{46827CF0-2230-41FD-8518-1B5AD476908B}"/>
          </ac:picMkLst>
        </pc:picChg>
        <pc:cxnChg chg="add del">
          <ac:chgData name="khaleda hayder" userId="064d74b6cf4fa13d" providerId="LiveId" clId="{213B7F0D-7343-4CC8-9770-941AD113123F}" dt="2023-10-26T12:46:37.432" v="164" actId="26606"/>
          <ac:cxnSpMkLst>
            <pc:docMk/>
            <pc:sldMk cId="579222481" sldId="260"/>
            <ac:cxnSpMk id="11" creationId="{E9CE1AD2-68C8-4D23-BCA6-A6714F325DAF}"/>
          </ac:cxnSpMkLst>
        </pc:cxnChg>
        <pc:cxnChg chg="add del">
          <ac:chgData name="khaleda hayder" userId="064d74b6cf4fa13d" providerId="LiveId" clId="{213B7F0D-7343-4CC8-9770-941AD113123F}" dt="2023-10-26T12:46:43.854" v="166" actId="26606"/>
          <ac:cxnSpMkLst>
            <pc:docMk/>
            <pc:sldMk cId="579222481" sldId="260"/>
            <ac:cxnSpMk id="17" creationId="{6EC9DAD0-4276-4BDF-80D8-C985DFED0EC7}"/>
          </ac:cxnSpMkLst>
        </pc:cxnChg>
        <pc:cxnChg chg="add del">
          <ac:chgData name="khaleda hayder" userId="064d74b6cf4fa13d" providerId="LiveId" clId="{213B7F0D-7343-4CC8-9770-941AD113123F}" dt="2023-10-26T12:46:43.854" v="166" actId="26606"/>
          <ac:cxnSpMkLst>
            <pc:docMk/>
            <pc:sldMk cId="579222481" sldId="260"/>
            <ac:cxnSpMk id="20" creationId="{633E6928-1881-40F9-942A-64C25008A355}"/>
          </ac:cxnSpMkLst>
        </pc:cxnChg>
        <pc:cxnChg chg="add del">
          <ac:chgData name="khaleda hayder" userId="064d74b6cf4fa13d" providerId="LiveId" clId="{213B7F0D-7343-4CC8-9770-941AD113123F}" dt="2023-10-26T12:47:25.717" v="175"/>
          <ac:cxnSpMkLst>
            <pc:docMk/>
            <pc:sldMk cId="579222481" sldId="260"/>
            <ac:cxnSpMk id="27" creationId="{633E6928-1881-40F9-942A-64C25008A355}"/>
          </ac:cxnSpMkLst>
        </pc:cxnChg>
        <pc:cxnChg chg="add del">
          <ac:chgData name="khaleda hayder" userId="064d74b6cf4fa13d" providerId="LiveId" clId="{213B7F0D-7343-4CC8-9770-941AD113123F}" dt="2023-10-26T12:47:25.717" v="175"/>
          <ac:cxnSpMkLst>
            <pc:docMk/>
            <pc:sldMk cId="579222481" sldId="260"/>
            <ac:cxnSpMk id="29" creationId="{6EC9DAD0-4276-4BDF-80D8-C985DFED0EC7}"/>
          </ac:cxnSpMkLst>
        </pc:cxnChg>
      </pc:sldChg>
      <pc:sldChg chg="addSp delSp modSp mod setBg">
        <pc:chgData name="khaleda hayder" userId="064d74b6cf4fa13d" providerId="LiveId" clId="{213B7F0D-7343-4CC8-9770-941AD113123F}" dt="2023-10-26T12:48:05.307" v="180" actId="26606"/>
        <pc:sldMkLst>
          <pc:docMk/>
          <pc:sldMk cId="423705072" sldId="261"/>
        </pc:sldMkLst>
        <pc:spChg chg="mod">
          <ac:chgData name="khaleda hayder" userId="064d74b6cf4fa13d" providerId="LiveId" clId="{213B7F0D-7343-4CC8-9770-941AD113123F}" dt="2023-10-26T12:48:05.307" v="180" actId="26606"/>
          <ac:spMkLst>
            <pc:docMk/>
            <pc:sldMk cId="423705072" sldId="261"/>
            <ac:spMk id="2" creationId="{00000000-0000-0000-0000-000000000000}"/>
          </ac:spMkLst>
        </pc:spChg>
        <pc:spChg chg="mod">
          <ac:chgData name="khaleda hayder" userId="064d74b6cf4fa13d" providerId="LiveId" clId="{213B7F0D-7343-4CC8-9770-941AD113123F}" dt="2023-10-26T12:48:05.307" v="180" actId="26606"/>
          <ac:spMkLst>
            <pc:docMk/>
            <pc:sldMk cId="423705072" sldId="261"/>
            <ac:spMk id="3" creationId="{00000000-0000-0000-0000-000000000000}"/>
          </ac:spMkLst>
        </pc:spChg>
        <pc:spChg chg="add">
          <ac:chgData name="khaleda hayder" userId="064d74b6cf4fa13d" providerId="LiveId" clId="{213B7F0D-7343-4CC8-9770-941AD113123F}" dt="2023-10-26T12:48:05.307" v="180" actId="26606"/>
          <ac:spMkLst>
            <pc:docMk/>
            <pc:sldMk cId="423705072" sldId="261"/>
            <ac:spMk id="9" creationId="{C6870151-9189-4C3A-8379-EF3D95827A0A}"/>
          </ac:spMkLst>
        </pc:spChg>
        <pc:spChg chg="add">
          <ac:chgData name="khaleda hayder" userId="064d74b6cf4fa13d" providerId="LiveId" clId="{213B7F0D-7343-4CC8-9770-941AD113123F}" dt="2023-10-26T12:48:05.307" v="180" actId="26606"/>
          <ac:spMkLst>
            <pc:docMk/>
            <pc:sldMk cId="423705072" sldId="261"/>
            <ac:spMk id="11" creationId="{123EA69C-102A-4DD0-9547-05DCD271D159}"/>
          </ac:spMkLst>
        </pc:spChg>
        <pc:spChg chg="add">
          <ac:chgData name="khaleda hayder" userId="064d74b6cf4fa13d" providerId="LiveId" clId="{213B7F0D-7343-4CC8-9770-941AD113123F}" dt="2023-10-26T12:48:05.307" v="180" actId="26606"/>
          <ac:spMkLst>
            <pc:docMk/>
            <pc:sldMk cId="423705072" sldId="261"/>
            <ac:spMk id="13" creationId="{6A862265-5CA3-4C40-8582-7534C3B03C2A}"/>
          </ac:spMkLst>
        </pc:spChg>
        <pc:spChg chg="add">
          <ac:chgData name="khaleda hayder" userId="064d74b6cf4fa13d" providerId="LiveId" clId="{213B7F0D-7343-4CC8-9770-941AD113123F}" dt="2023-10-26T12:48:05.307" v="180" actId="26606"/>
          <ac:spMkLst>
            <pc:docMk/>
            <pc:sldMk cId="423705072" sldId="261"/>
            <ac:spMk id="15" creationId="{600EF80B-0391-4082-9AF5-F15B091B4CE9}"/>
          </ac:spMkLst>
        </pc:spChg>
        <pc:spChg chg="add">
          <ac:chgData name="khaleda hayder" userId="064d74b6cf4fa13d" providerId="LiveId" clId="{213B7F0D-7343-4CC8-9770-941AD113123F}" dt="2023-10-26T12:48:05.307" v="180" actId="26606"/>
          <ac:spMkLst>
            <pc:docMk/>
            <pc:sldMk cId="423705072" sldId="261"/>
            <ac:spMk id="19" creationId="{3FBF03E8-C602-4192-9C52-F84B29FDCC88}"/>
          </ac:spMkLst>
        </pc:spChg>
        <pc:picChg chg="add del">
          <ac:chgData name="khaleda hayder" userId="064d74b6cf4fa13d" providerId="LiveId" clId="{213B7F0D-7343-4CC8-9770-941AD113123F}" dt="2023-10-26T12:28:20.427" v="57" actId="478"/>
          <ac:picMkLst>
            <pc:docMk/>
            <pc:sldMk cId="423705072" sldId="261"/>
            <ac:picMk id="4" creationId="{00000000-0000-0000-0000-000000000000}"/>
          </ac:picMkLst>
        </pc:picChg>
        <pc:picChg chg="add">
          <ac:chgData name="khaleda hayder" userId="064d74b6cf4fa13d" providerId="LiveId" clId="{213B7F0D-7343-4CC8-9770-941AD113123F}" dt="2023-10-26T12:48:05.307" v="180" actId="26606"/>
          <ac:picMkLst>
            <pc:docMk/>
            <pc:sldMk cId="423705072" sldId="261"/>
            <ac:picMk id="5" creationId="{498C827D-4933-6498-7C30-AB0957FF2CC1}"/>
          </ac:picMkLst>
        </pc:picChg>
        <pc:cxnChg chg="add">
          <ac:chgData name="khaleda hayder" userId="064d74b6cf4fa13d" providerId="LiveId" clId="{213B7F0D-7343-4CC8-9770-941AD113123F}" dt="2023-10-26T12:48:05.307" v="180" actId="26606"/>
          <ac:cxnSpMkLst>
            <pc:docMk/>
            <pc:sldMk cId="423705072" sldId="261"/>
            <ac:cxnSpMk id="17" creationId="{D33AC32D-5F44-45F7-A0BD-7C11A86BED57}"/>
          </ac:cxnSpMkLst>
        </pc:cxnChg>
      </pc:sldChg>
      <pc:sldChg chg="addSp delSp modSp mod setBg">
        <pc:chgData name="khaleda hayder" userId="064d74b6cf4fa13d" providerId="LiveId" clId="{213B7F0D-7343-4CC8-9770-941AD113123F}" dt="2023-10-26T12:50:04.316" v="197" actId="26606"/>
        <pc:sldMkLst>
          <pc:docMk/>
          <pc:sldMk cId="3657598106" sldId="262"/>
        </pc:sldMkLst>
        <pc:spChg chg="mod">
          <ac:chgData name="khaleda hayder" userId="064d74b6cf4fa13d" providerId="LiveId" clId="{213B7F0D-7343-4CC8-9770-941AD113123F}" dt="2023-10-26T12:49:02.657" v="191" actId="26606"/>
          <ac:spMkLst>
            <pc:docMk/>
            <pc:sldMk cId="3657598106" sldId="262"/>
            <ac:spMk id="2" creationId="{00000000-0000-0000-0000-000000000000}"/>
          </ac:spMkLst>
        </pc:spChg>
        <pc:spChg chg="add del mod">
          <ac:chgData name="khaleda hayder" userId="064d74b6cf4fa13d" providerId="LiveId" clId="{213B7F0D-7343-4CC8-9770-941AD113123F}" dt="2023-10-26T12:49:02.657" v="191" actId="26606"/>
          <ac:spMkLst>
            <pc:docMk/>
            <pc:sldMk cId="3657598106" sldId="262"/>
            <ac:spMk id="3" creationId="{00000000-0000-0000-0000-000000000000}"/>
          </ac:spMkLst>
        </pc:spChg>
        <pc:spChg chg="add del">
          <ac:chgData name="khaleda hayder" userId="064d74b6cf4fa13d" providerId="LiveId" clId="{213B7F0D-7343-4CC8-9770-941AD113123F}" dt="2023-10-26T12:48:31.202" v="182" actId="26606"/>
          <ac:spMkLst>
            <pc:docMk/>
            <pc:sldMk cId="3657598106" sldId="262"/>
            <ac:spMk id="9" creationId="{A538C7E5-0116-453C-9CD0-757E1C972DB5}"/>
          </ac:spMkLst>
        </pc:spChg>
        <pc:spChg chg="add del">
          <ac:chgData name="khaleda hayder" userId="064d74b6cf4fa13d" providerId="LiveId" clId="{213B7F0D-7343-4CC8-9770-941AD113123F}" dt="2023-10-26T12:48:31.202" v="182" actId="26606"/>
          <ac:spMkLst>
            <pc:docMk/>
            <pc:sldMk cId="3657598106" sldId="262"/>
            <ac:spMk id="13" creationId="{EB09849A-7D0C-4F36-A0D6-6BD64C50EBB6}"/>
          </ac:spMkLst>
        </pc:spChg>
        <pc:spChg chg="add del">
          <ac:chgData name="khaleda hayder" userId="064d74b6cf4fa13d" providerId="LiveId" clId="{213B7F0D-7343-4CC8-9770-941AD113123F}" dt="2023-10-26T12:48:36.632" v="184" actId="26606"/>
          <ac:spMkLst>
            <pc:docMk/>
            <pc:sldMk cId="3657598106" sldId="262"/>
            <ac:spMk id="15" creationId="{600EF80B-0391-4082-9AF5-F15B091B4CE9}"/>
          </ac:spMkLst>
        </pc:spChg>
        <pc:spChg chg="add del">
          <ac:chgData name="khaleda hayder" userId="064d74b6cf4fa13d" providerId="LiveId" clId="{213B7F0D-7343-4CC8-9770-941AD113123F}" dt="2023-10-26T12:48:36.632" v="184" actId="26606"/>
          <ac:spMkLst>
            <pc:docMk/>
            <pc:sldMk cId="3657598106" sldId="262"/>
            <ac:spMk id="16" creationId="{C6870151-9189-4C3A-8379-EF3D95827A0A}"/>
          </ac:spMkLst>
        </pc:spChg>
        <pc:spChg chg="add del">
          <ac:chgData name="khaleda hayder" userId="064d74b6cf4fa13d" providerId="LiveId" clId="{213B7F0D-7343-4CC8-9770-941AD113123F}" dt="2023-10-26T12:48:36.632" v="184" actId="26606"/>
          <ac:spMkLst>
            <pc:docMk/>
            <pc:sldMk cId="3657598106" sldId="262"/>
            <ac:spMk id="19" creationId="{3FBF03E8-C602-4192-9C52-F84B29FDCC88}"/>
          </ac:spMkLst>
        </pc:spChg>
        <pc:spChg chg="add del">
          <ac:chgData name="khaleda hayder" userId="064d74b6cf4fa13d" providerId="LiveId" clId="{213B7F0D-7343-4CC8-9770-941AD113123F}" dt="2023-10-26T12:48:36.632" v="184" actId="26606"/>
          <ac:spMkLst>
            <pc:docMk/>
            <pc:sldMk cId="3657598106" sldId="262"/>
            <ac:spMk id="20" creationId="{123EA69C-102A-4DD0-9547-05DCD271D159}"/>
          </ac:spMkLst>
        </pc:spChg>
        <pc:spChg chg="add del">
          <ac:chgData name="khaleda hayder" userId="064d74b6cf4fa13d" providerId="LiveId" clId="{213B7F0D-7343-4CC8-9770-941AD113123F}" dt="2023-10-26T12:48:36.632" v="184" actId="26606"/>
          <ac:spMkLst>
            <pc:docMk/>
            <pc:sldMk cId="3657598106" sldId="262"/>
            <ac:spMk id="21" creationId="{6A862265-5CA3-4C40-8582-7534C3B03C2A}"/>
          </ac:spMkLst>
        </pc:spChg>
        <pc:spChg chg="add del">
          <ac:chgData name="khaleda hayder" userId="064d74b6cf4fa13d" providerId="LiveId" clId="{213B7F0D-7343-4CC8-9770-941AD113123F}" dt="2023-10-26T12:48:36.632" v="184" actId="26606"/>
          <ac:spMkLst>
            <pc:docMk/>
            <pc:sldMk cId="3657598106" sldId="262"/>
            <ac:spMk id="22" creationId="{00000000-0000-0000-0000-000000000000}"/>
          </ac:spMkLst>
        </pc:spChg>
        <pc:spChg chg="add del">
          <ac:chgData name="khaleda hayder" userId="064d74b6cf4fa13d" providerId="LiveId" clId="{213B7F0D-7343-4CC8-9770-941AD113123F}" dt="2023-10-26T12:48:47.388" v="186" actId="26606"/>
          <ac:spMkLst>
            <pc:docMk/>
            <pc:sldMk cId="3657598106" sldId="262"/>
            <ac:spMk id="24" creationId="{A538C7E5-0116-453C-9CD0-757E1C972DB5}"/>
          </ac:spMkLst>
        </pc:spChg>
        <pc:spChg chg="add del">
          <ac:chgData name="khaleda hayder" userId="064d74b6cf4fa13d" providerId="LiveId" clId="{213B7F0D-7343-4CC8-9770-941AD113123F}" dt="2023-10-26T12:48:47.388" v="186" actId="26606"/>
          <ac:spMkLst>
            <pc:docMk/>
            <pc:sldMk cId="3657598106" sldId="262"/>
            <ac:spMk id="26" creationId="{EB09849A-7D0C-4F36-A0D6-6BD64C50EBB6}"/>
          </ac:spMkLst>
        </pc:spChg>
        <pc:spChg chg="add del">
          <ac:chgData name="khaleda hayder" userId="064d74b6cf4fa13d" providerId="LiveId" clId="{213B7F0D-7343-4CC8-9770-941AD113123F}" dt="2023-10-26T12:50:04.316" v="197" actId="26606"/>
          <ac:spMkLst>
            <pc:docMk/>
            <pc:sldMk cId="3657598106" sldId="262"/>
            <ac:spMk id="33" creationId="{A538C7E5-0116-453C-9CD0-757E1C972DB5}"/>
          </ac:spMkLst>
        </pc:spChg>
        <pc:spChg chg="add del">
          <ac:chgData name="khaleda hayder" userId="064d74b6cf4fa13d" providerId="LiveId" clId="{213B7F0D-7343-4CC8-9770-941AD113123F}" dt="2023-10-26T12:50:04.316" v="197" actId="26606"/>
          <ac:spMkLst>
            <pc:docMk/>
            <pc:sldMk cId="3657598106" sldId="262"/>
            <ac:spMk id="35" creationId="{EB09849A-7D0C-4F36-A0D6-6BD64C50EBB6}"/>
          </ac:spMkLst>
        </pc:spChg>
        <pc:spChg chg="add del">
          <ac:chgData name="khaleda hayder" userId="064d74b6cf4fa13d" providerId="LiveId" clId="{213B7F0D-7343-4CC8-9770-941AD113123F}" dt="2023-10-26T12:50:04.222" v="196" actId="26606"/>
          <ac:spMkLst>
            <pc:docMk/>
            <pc:sldMk cId="3657598106" sldId="262"/>
            <ac:spMk id="41" creationId="{A538C7E5-0116-453C-9CD0-757E1C972DB5}"/>
          </ac:spMkLst>
        </pc:spChg>
        <pc:spChg chg="add del">
          <ac:chgData name="khaleda hayder" userId="064d74b6cf4fa13d" providerId="LiveId" clId="{213B7F0D-7343-4CC8-9770-941AD113123F}" dt="2023-10-26T12:50:04.222" v="196" actId="26606"/>
          <ac:spMkLst>
            <pc:docMk/>
            <pc:sldMk cId="3657598106" sldId="262"/>
            <ac:spMk id="45" creationId="{EB09849A-7D0C-4F36-A0D6-6BD64C50EBB6}"/>
          </ac:spMkLst>
        </pc:spChg>
        <pc:graphicFrameChg chg="add del">
          <ac:chgData name="khaleda hayder" userId="064d74b6cf4fa13d" providerId="LiveId" clId="{213B7F0D-7343-4CC8-9770-941AD113123F}" dt="2023-10-26T12:48:31.202" v="182" actId="26606"/>
          <ac:graphicFrameMkLst>
            <pc:docMk/>
            <pc:sldMk cId="3657598106" sldId="262"/>
            <ac:graphicFrameMk id="5" creationId="{91D3F1EB-C524-E67A-EA26-F7527873607B}"/>
          </ac:graphicFrameMkLst>
        </pc:graphicFrameChg>
        <pc:graphicFrameChg chg="add del">
          <ac:chgData name="khaleda hayder" userId="064d74b6cf4fa13d" providerId="LiveId" clId="{213B7F0D-7343-4CC8-9770-941AD113123F}" dt="2023-10-26T12:48:47.388" v="186" actId="26606"/>
          <ac:graphicFrameMkLst>
            <pc:docMk/>
            <pc:sldMk cId="3657598106" sldId="262"/>
            <ac:graphicFrameMk id="27" creationId="{91D3F1EB-C524-E67A-EA26-F7527873607B}"/>
          </ac:graphicFrameMkLst>
        </pc:graphicFrameChg>
        <pc:graphicFrameChg chg="add del">
          <ac:chgData name="khaleda hayder" userId="064d74b6cf4fa13d" providerId="LiveId" clId="{213B7F0D-7343-4CC8-9770-941AD113123F}" dt="2023-10-26T12:48:56.788" v="188" actId="26606"/>
          <ac:graphicFrameMkLst>
            <pc:docMk/>
            <pc:sldMk cId="3657598106" sldId="262"/>
            <ac:graphicFrameMk id="29" creationId="{F286C57F-06A4-F135-A731-95A4F46041BD}"/>
          </ac:graphicFrameMkLst>
        </pc:graphicFrameChg>
        <pc:graphicFrameChg chg="add del">
          <ac:chgData name="khaleda hayder" userId="064d74b6cf4fa13d" providerId="LiveId" clId="{213B7F0D-7343-4CC8-9770-941AD113123F}" dt="2023-10-26T12:49:02.594" v="190" actId="26606"/>
          <ac:graphicFrameMkLst>
            <pc:docMk/>
            <pc:sldMk cId="3657598106" sldId="262"/>
            <ac:graphicFrameMk id="31" creationId="{DA06A7C1-0800-31F0-082A-059FE32A5436}"/>
          </ac:graphicFrameMkLst>
        </pc:graphicFrameChg>
        <pc:graphicFrameChg chg="add mod modGraphic">
          <ac:chgData name="khaleda hayder" userId="064d74b6cf4fa13d" providerId="LiveId" clId="{213B7F0D-7343-4CC8-9770-941AD113123F}" dt="2023-10-26T12:50:04.316" v="197" actId="26606"/>
          <ac:graphicFrameMkLst>
            <pc:docMk/>
            <pc:sldMk cId="3657598106" sldId="262"/>
            <ac:graphicFrameMk id="36" creationId="{91D3F1EB-C524-E67A-EA26-F7527873607B}"/>
          </ac:graphicFrameMkLst>
        </pc:graphicFrameChg>
        <pc:picChg chg="del">
          <ac:chgData name="khaleda hayder" userId="064d74b6cf4fa13d" providerId="LiveId" clId="{213B7F0D-7343-4CC8-9770-941AD113123F}" dt="2023-10-26T12:28:17.304" v="56" actId="478"/>
          <ac:picMkLst>
            <pc:docMk/>
            <pc:sldMk cId="3657598106" sldId="262"/>
            <ac:picMk id="4" creationId="{00000000-0000-0000-0000-000000000000}"/>
          </ac:picMkLst>
        </pc:picChg>
        <pc:picChg chg="add del">
          <ac:chgData name="khaleda hayder" userId="064d74b6cf4fa13d" providerId="LiveId" clId="{213B7F0D-7343-4CC8-9770-941AD113123F}" dt="2023-10-26T12:48:36.632" v="184" actId="26606"/>
          <ac:picMkLst>
            <pc:docMk/>
            <pc:sldMk cId="3657598106" sldId="262"/>
            <ac:picMk id="18" creationId="{C3CB4573-4007-B1E2-93A2-0543EF0852FA}"/>
          </ac:picMkLst>
        </pc:picChg>
        <pc:cxnChg chg="add del">
          <ac:chgData name="khaleda hayder" userId="064d74b6cf4fa13d" providerId="LiveId" clId="{213B7F0D-7343-4CC8-9770-941AD113123F}" dt="2023-10-26T12:48:31.202" v="182" actId="26606"/>
          <ac:cxnSpMkLst>
            <pc:docMk/>
            <pc:sldMk cId="3657598106" sldId="262"/>
            <ac:cxnSpMk id="11" creationId="{B755E3F5-39D9-4ABF-BFA5-232E87111779}"/>
          </ac:cxnSpMkLst>
        </pc:cxnChg>
        <pc:cxnChg chg="add del">
          <ac:chgData name="khaleda hayder" userId="064d74b6cf4fa13d" providerId="LiveId" clId="{213B7F0D-7343-4CC8-9770-941AD113123F}" dt="2023-10-26T12:48:36.632" v="184" actId="26606"/>
          <ac:cxnSpMkLst>
            <pc:docMk/>
            <pc:sldMk cId="3657598106" sldId="262"/>
            <ac:cxnSpMk id="17" creationId="{D33AC32D-5F44-45F7-A0BD-7C11A86BED57}"/>
          </ac:cxnSpMkLst>
        </pc:cxnChg>
        <pc:cxnChg chg="add del">
          <ac:chgData name="khaleda hayder" userId="064d74b6cf4fa13d" providerId="LiveId" clId="{213B7F0D-7343-4CC8-9770-941AD113123F}" dt="2023-10-26T12:48:47.388" v="186" actId="26606"/>
          <ac:cxnSpMkLst>
            <pc:docMk/>
            <pc:sldMk cId="3657598106" sldId="262"/>
            <ac:cxnSpMk id="25" creationId="{B755E3F5-39D9-4ABF-BFA5-232E87111779}"/>
          </ac:cxnSpMkLst>
        </pc:cxnChg>
        <pc:cxnChg chg="add del">
          <ac:chgData name="khaleda hayder" userId="064d74b6cf4fa13d" providerId="LiveId" clId="{213B7F0D-7343-4CC8-9770-941AD113123F}" dt="2023-10-26T12:50:04.316" v="197" actId="26606"/>
          <ac:cxnSpMkLst>
            <pc:docMk/>
            <pc:sldMk cId="3657598106" sldId="262"/>
            <ac:cxnSpMk id="34" creationId="{B755E3F5-39D9-4ABF-BFA5-232E87111779}"/>
          </ac:cxnSpMkLst>
        </pc:cxnChg>
        <pc:cxnChg chg="add del">
          <ac:chgData name="khaleda hayder" userId="064d74b6cf4fa13d" providerId="LiveId" clId="{213B7F0D-7343-4CC8-9770-941AD113123F}" dt="2023-10-26T12:50:04.222" v="196" actId="26606"/>
          <ac:cxnSpMkLst>
            <pc:docMk/>
            <pc:sldMk cId="3657598106" sldId="262"/>
            <ac:cxnSpMk id="43" creationId="{B755E3F5-39D9-4ABF-BFA5-232E87111779}"/>
          </ac:cxnSpMkLst>
        </pc:cxnChg>
      </pc:sldChg>
      <pc:sldChg chg="addSp delSp modSp new mod setBg delDesignElem">
        <pc:chgData name="khaleda hayder" userId="064d74b6cf4fa13d" providerId="LiveId" clId="{213B7F0D-7343-4CC8-9770-941AD113123F}" dt="2023-10-26T18:29:16.509" v="298" actId="313"/>
        <pc:sldMkLst>
          <pc:docMk/>
          <pc:sldMk cId="3272457138" sldId="263"/>
        </pc:sldMkLst>
        <pc:spChg chg="del mod">
          <ac:chgData name="khaleda hayder" userId="064d74b6cf4fa13d" providerId="LiveId" clId="{213B7F0D-7343-4CC8-9770-941AD113123F}" dt="2023-10-26T12:25:16.710" v="43" actId="478"/>
          <ac:spMkLst>
            <pc:docMk/>
            <pc:sldMk cId="3272457138" sldId="263"/>
            <ac:spMk id="2" creationId="{C0E406C8-C722-8377-129C-733B23776159}"/>
          </ac:spMkLst>
        </pc:spChg>
        <pc:spChg chg="del">
          <ac:chgData name="khaleda hayder" userId="064d74b6cf4fa13d" providerId="LiveId" clId="{213B7F0D-7343-4CC8-9770-941AD113123F}" dt="2023-10-26T12:25:19.339" v="44" actId="478"/>
          <ac:spMkLst>
            <pc:docMk/>
            <pc:sldMk cId="3272457138" sldId="263"/>
            <ac:spMk id="3" creationId="{EC13A641-B6D4-C5C4-3C84-2DE5BE89992E}"/>
          </ac:spMkLst>
        </pc:spChg>
        <pc:spChg chg="add mod">
          <ac:chgData name="khaleda hayder" userId="064d74b6cf4fa13d" providerId="LiveId" clId="{213B7F0D-7343-4CC8-9770-941AD113123F}" dt="2023-10-26T18:29:16.509" v="298" actId="313"/>
          <ac:spMkLst>
            <pc:docMk/>
            <pc:sldMk cId="3272457138" sldId="263"/>
            <ac:spMk id="5" creationId="{023317C4-C551-C061-11E6-946FF6CE6EA8}"/>
          </ac:spMkLst>
        </pc:spChg>
        <pc:spChg chg="add del">
          <ac:chgData name="khaleda hayder" userId="064d74b6cf4fa13d" providerId="LiveId" clId="{213B7F0D-7343-4CC8-9770-941AD113123F}" dt="2023-10-26T12:44:36.758" v="139"/>
          <ac:spMkLst>
            <pc:docMk/>
            <pc:sldMk cId="3272457138" sldId="263"/>
            <ac:spMk id="8" creationId="{9F7D5CDA-D291-4307-BF55-1381FED29634}"/>
          </ac:spMkLst>
        </pc:spChg>
        <pc:spChg chg="add del">
          <ac:chgData name="khaleda hayder" userId="064d74b6cf4fa13d" providerId="LiveId" clId="{213B7F0D-7343-4CC8-9770-941AD113123F}" dt="2023-10-26T12:44:36.758" v="139"/>
          <ac:spMkLst>
            <pc:docMk/>
            <pc:sldMk cId="3272457138" sldId="263"/>
            <ac:spMk id="13" creationId="{59B296B9-C5A5-4E4F-9B60-C907B5F1466C}"/>
          </ac:spMkLst>
        </pc:spChg>
        <pc:spChg chg="add del">
          <ac:chgData name="khaleda hayder" userId="064d74b6cf4fa13d" providerId="LiveId" clId="{213B7F0D-7343-4CC8-9770-941AD113123F}" dt="2023-10-26T12:47:25.717" v="175"/>
          <ac:spMkLst>
            <pc:docMk/>
            <pc:sldMk cId="3272457138" sldId="263"/>
            <ac:spMk id="14" creationId="{CE15AA44-F065-4781-BEE7-BA8E7C47111E}"/>
          </ac:spMkLst>
        </pc:spChg>
        <pc:spChg chg="add del">
          <ac:chgData name="khaleda hayder" userId="064d74b6cf4fa13d" providerId="LiveId" clId="{213B7F0D-7343-4CC8-9770-941AD113123F}" dt="2023-10-26T12:44:36.758" v="139"/>
          <ac:spMkLst>
            <pc:docMk/>
            <pc:sldMk cId="3272457138" sldId="263"/>
            <ac:spMk id="15" creationId="{D0300FD3-5AF1-6305-15FA-9078072672E2}"/>
          </ac:spMkLst>
        </pc:spChg>
        <pc:spChg chg="add">
          <ac:chgData name="khaleda hayder" userId="064d74b6cf4fa13d" providerId="LiveId" clId="{213B7F0D-7343-4CC8-9770-941AD113123F}" dt="2023-10-26T12:56:28.585" v="282" actId="26606"/>
          <ac:spMkLst>
            <pc:docMk/>
            <pc:sldMk cId="3272457138" sldId="263"/>
            <ac:spMk id="18" creationId="{2EC1D114-8AB7-4C3F-AEC0-F3FCAF0DF95B}"/>
          </ac:spMkLst>
        </pc:spChg>
        <pc:grpChg chg="add del">
          <ac:chgData name="khaleda hayder" userId="064d74b6cf4fa13d" providerId="LiveId" clId="{213B7F0D-7343-4CC8-9770-941AD113123F}" dt="2023-10-26T12:42:25.681" v="120" actId="26606"/>
          <ac:grpSpMkLst>
            <pc:docMk/>
            <pc:sldMk cId="3272457138" sldId="263"/>
            <ac:grpSpMk id="12" creationId="{A0B38558-5389-4817-936F-FD62560CAC11}"/>
          </ac:grpSpMkLst>
        </pc:grpChg>
        <pc:grpChg chg="add del">
          <ac:chgData name="khaleda hayder" userId="064d74b6cf4fa13d" providerId="LiveId" clId="{213B7F0D-7343-4CC8-9770-941AD113123F}" dt="2023-10-26T12:42:25.681" v="120" actId="26606"/>
          <ac:grpSpMkLst>
            <pc:docMk/>
            <pc:sldMk cId="3272457138" sldId="263"/>
            <ac:grpSpMk id="16" creationId="{15502586-682B-4EDF-9515-674BB4E1CD13}"/>
          </ac:grpSpMkLst>
        </pc:grpChg>
        <pc:grpChg chg="add del">
          <ac:chgData name="khaleda hayder" userId="064d74b6cf4fa13d" providerId="LiveId" clId="{213B7F0D-7343-4CC8-9770-941AD113123F}" dt="2023-10-26T12:43:33.226" v="122" actId="26606"/>
          <ac:grpSpMkLst>
            <pc:docMk/>
            <pc:sldMk cId="3272457138" sldId="263"/>
            <ac:grpSpMk id="71" creationId="{74872A0B-8668-4500-9509-EAA581B26C24}"/>
          </ac:grpSpMkLst>
        </pc:grpChg>
        <pc:grpChg chg="add del">
          <ac:chgData name="khaleda hayder" userId="064d74b6cf4fa13d" providerId="LiveId" clId="{213B7F0D-7343-4CC8-9770-941AD113123F}" dt="2023-10-26T12:43:33.226" v="122" actId="26606"/>
          <ac:grpSpMkLst>
            <pc:docMk/>
            <pc:sldMk cId="3272457138" sldId="263"/>
            <ac:grpSpMk id="73" creationId="{240590EE-5428-41AA-95B2-96FCC1CE67A7}"/>
          </ac:grpSpMkLst>
        </pc:grpChg>
        <pc:picChg chg="add del mod ord">
          <ac:chgData name="khaleda hayder" userId="064d74b6cf4fa13d" providerId="LiveId" clId="{213B7F0D-7343-4CC8-9770-941AD113123F}" dt="2023-10-26T12:43:52.461" v="135" actId="478"/>
          <ac:picMkLst>
            <pc:docMk/>
            <pc:sldMk cId="3272457138" sldId="263"/>
            <ac:picMk id="7" creationId="{05CC5C4B-FFBB-EFC0-48DC-F9A8C577C6C9}"/>
          </ac:picMkLst>
        </pc:picChg>
        <pc:picChg chg="add mod">
          <ac:chgData name="khaleda hayder" userId="064d74b6cf4fa13d" providerId="LiveId" clId="{213B7F0D-7343-4CC8-9770-941AD113123F}" dt="2023-10-26T18:26:38.233" v="295" actId="1076"/>
          <ac:picMkLst>
            <pc:docMk/>
            <pc:sldMk cId="3272457138" sldId="263"/>
            <ac:picMk id="9" creationId="{A03E0F56-ACF8-6AE3-7A40-A3A981B6770E}"/>
          </ac:picMkLst>
        </pc:picChg>
        <pc:cxnChg chg="add del">
          <ac:chgData name="khaleda hayder" userId="064d74b6cf4fa13d" providerId="LiveId" clId="{213B7F0D-7343-4CC8-9770-941AD113123F}" dt="2023-10-26T12:41:08.686" v="107"/>
          <ac:cxnSpMkLst>
            <pc:docMk/>
            <pc:sldMk cId="3272457138" sldId="263"/>
            <ac:cxnSpMk id="11" creationId="{A4F35239-EB86-4ACB-91DE-4989620C2C1A}"/>
          </ac:cxnSpMkLst>
        </pc:cxnChg>
        <pc:cxnChg chg="add del">
          <ac:chgData name="khaleda hayder" userId="064d74b6cf4fa13d" providerId="LiveId" clId="{213B7F0D-7343-4CC8-9770-941AD113123F}" dt="2023-10-26T12:47:25.717" v="175"/>
          <ac:cxnSpMkLst>
            <pc:docMk/>
            <pc:sldMk cId="3272457138" sldId="263"/>
            <ac:cxnSpMk id="17" creationId="{B5C32177-8746-4CFD-8590-5F71226814EA}"/>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3FE5CB-D6DE-44A8-92C8-CACB31A1E520}"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60C5701F-092D-4397-8671-5A2D4A88C223}">
      <dgm:prSet/>
      <dgm:spPr/>
      <dgm:t>
        <a:bodyPr/>
        <a:lstStyle/>
        <a:p>
          <a:r>
            <a:rPr lang="en-GB"/>
            <a:t>The importance of language proficiency in the hotel sector is covered in this section. The significance of providing room service, extending a warm greeting to visitors, and skilfully handling complaints in Spanish is underscored.</a:t>
          </a:r>
          <a:endParaRPr lang="en-US"/>
        </a:p>
      </dgm:t>
    </dgm:pt>
    <dgm:pt modelId="{667CD382-99C0-487F-8E1C-3D000052F5A0}" type="parTrans" cxnId="{981F4DD5-3C48-4AAC-B98F-06D29F449848}">
      <dgm:prSet/>
      <dgm:spPr/>
      <dgm:t>
        <a:bodyPr/>
        <a:lstStyle/>
        <a:p>
          <a:endParaRPr lang="en-US"/>
        </a:p>
      </dgm:t>
    </dgm:pt>
    <dgm:pt modelId="{D2EE8F01-3BE6-4670-9B0C-4A1556960305}" type="sibTrans" cxnId="{981F4DD5-3C48-4AAC-B98F-06D29F449848}">
      <dgm:prSet/>
      <dgm:spPr/>
      <dgm:t>
        <a:bodyPr/>
        <a:lstStyle/>
        <a:p>
          <a:endParaRPr lang="en-US"/>
        </a:p>
      </dgm:t>
    </dgm:pt>
    <dgm:pt modelId="{6C54186D-CC34-4705-815D-D8DC5D2CA8BC}">
      <dgm:prSet/>
      <dgm:spPr/>
      <dgm:t>
        <a:bodyPr/>
        <a:lstStyle/>
        <a:p>
          <a:r>
            <a:rPr lang="en-GB" b="1"/>
            <a:t>Example One: Greeting visitors in Spanish with a "hola"</a:t>
          </a:r>
          <a:endParaRPr lang="en-US"/>
        </a:p>
      </dgm:t>
    </dgm:pt>
    <dgm:pt modelId="{C321B80B-56ED-4649-8613-86CDF322DA5E}" type="parTrans" cxnId="{21F7486D-11C3-4F47-8B69-BABDA8D2DAD1}">
      <dgm:prSet/>
      <dgm:spPr/>
      <dgm:t>
        <a:bodyPr/>
        <a:lstStyle/>
        <a:p>
          <a:endParaRPr lang="en-US"/>
        </a:p>
      </dgm:t>
    </dgm:pt>
    <dgm:pt modelId="{4A23397D-DB9D-41DC-9855-40A59BCD510A}" type="sibTrans" cxnId="{21F7486D-11C3-4F47-8B69-BABDA8D2DAD1}">
      <dgm:prSet/>
      <dgm:spPr/>
      <dgm:t>
        <a:bodyPr/>
        <a:lstStyle/>
        <a:p>
          <a:endParaRPr lang="en-US"/>
        </a:p>
      </dgm:t>
    </dgm:pt>
    <dgm:pt modelId="{8B556E17-AE57-4CF8-9B41-AFF92E253EAB}">
      <dgm:prSet/>
      <dgm:spPr/>
      <dgm:t>
        <a:bodyPr/>
        <a:lstStyle/>
        <a:p>
          <a:r>
            <a:rPr lang="en-GB"/>
            <a:t>Use this sample phrase to welcome Spanish-speaking visitors to Diversity Hotel &amp; Spa. The English phrase "Welcome to Diversity Hotel &amp; Spa!" is "Bienvenidos a Diversity Hotel &amp; Spa!” (McColl. 2007)</a:t>
          </a:r>
          <a:endParaRPr lang="en-US"/>
        </a:p>
      </dgm:t>
    </dgm:pt>
    <dgm:pt modelId="{541A3C04-211B-4623-86C0-BF49B1F60019}" type="parTrans" cxnId="{B88B9E3A-DB9A-47E7-8843-25D26E336715}">
      <dgm:prSet/>
      <dgm:spPr/>
      <dgm:t>
        <a:bodyPr/>
        <a:lstStyle/>
        <a:p>
          <a:endParaRPr lang="en-US"/>
        </a:p>
      </dgm:t>
    </dgm:pt>
    <dgm:pt modelId="{B82D5EE5-F539-486E-9838-57F136536249}" type="sibTrans" cxnId="{B88B9E3A-DB9A-47E7-8843-25D26E336715}">
      <dgm:prSet/>
      <dgm:spPr/>
      <dgm:t>
        <a:bodyPr/>
        <a:lstStyle/>
        <a:p>
          <a:endParaRPr lang="en-US"/>
        </a:p>
      </dgm:t>
    </dgm:pt>
    <dgm:pt modelId="{A4EDF570-7591-4D06-BAFE-7DC14093C0B8}">
      <dgm:prSet/>
      <dgm:spPr/>
      <dgm:t>
        <a:bodyPr/>
        <a:lstStyle/>
        <a:p>
          <a:r>
            <a:rPr lang="en-GB" b="1"/>
            <a:t>Example 2: Spanish-language room service</a:t>
          </a:r>
          <a:endParaRPr lang="en-US"/>
        </a:p>
      </dgm:t>
    </dgm:pt>
    <dgm:pt modelId="{A3AB61B9-A56D-449A-87AB-21F2F4293438}" type="parTrans" cxnId="{A924D4FD-891B-492B-AF81-2F43EDB4E7EE}">
      <dgm:prSet/>
      <dgm:spPr/>
      <dgm:t>
        <a:bodyPr/>
        <a:lstStyle/>
        <a:p>
          <a:endParaRPr lang="en-US"/>
        </a:p>
      </dgm:t>
    </dgm:pt>
    <dgm:pt modelId="{C9143ECE-439E-45F3-8A8B-2CBF9D4A131C}" type="sibTrans" cxnId="{A924D4FD-891B-492B-AF81-2F43EDB4E7EE}">
      <dgm:prSet/>
      <dgm:spPr/>
      <dgm:t>
        <a:bodyPr/>
        <a:lstStyle/>
        <a:p>
          <a:endParaRPr lang="en-US"/>
        </a:p>
      </dgm:t>
    </dgm:pt>
    <dgm:pt modelId="{A6715DF5-472A-49FA-AD23-8A9575CFC819}">
      <dgm:prSet/>
      <dgm:spPr/>
      <dgm:t>
        <a:bodyPr/>
        <a:lstStyle/>
        <a:p>
          <a:r>
            <a:rPr lang="en-GB"/>
            <a:t>This sample provides you with a phrase to utilise in Spanish when ordering room service. Asking "En qué puedo ayudarle?" in English means "How can I assist you?”</a:t>
          </a:r>
          <a:endParaRPr lang="en-US"/>
        </a:p>
      </dgm:t>
    </dgm:pt>
    <dgm:pt modelId="{FEE60F10-42AF-4FFE-8B98-BE2AECD749D8}" type="parTrans" cxnId="{0C0667C8-F44E-4CCF-A0CA-1F56BF5F0B21}">
      <dgm:prSet/>
      <dgm:spPr/>
      <dgm:t>
        <a:bodyPr/>
        <a:lstStyle/>
        <a:p>
          <a:endParaRPr lang="en-US"/>
        </a:p>
      </dgm:t>
    </dgm:pt>
    <dgm:pt modelId="{5FD43D4E-D056-4B34-B099-CB46A2768A84}" type="sibTrans" cxnId="{0C0667C8-F44E-4CCF-A0CA-1F56BF5F0B21}">
      <dgm:prSet/>
      <dgm:spPr/>
      <dgm:t>
        <a:bodyPr/>
        <a:lstStyle/>
        <a:p>
          <a:endParaRPr lang="en-US"/>
        </a:p>
      </dgm:t>
    </dgm:pt>
    <dgm:pt modelId="{950604BB-2942-41A7-853F-DDF3ADF064FE}">
      <dgm:prSet/>
      <dgm:spPr/>
      <dgm:t>
        <a:bodyPr/>
        <a:lstStyle/>
        <a:p>
          <a:r>
            <a:rPr lang="en-GB" b="1"/>
            <a:t>Example 3: Resolving complaints</a:t>
          </a:r>
          <a:endParaRPr lang="en-US"/>
        </a:p>
      </dgm:t>
    </dgm:pt>
    <dgm:pt modelId="{C441046B-0591-4C84-9AD7-B3B71AFDE551}" type="parTrans" cxnId="{5226A27E-9874-46F7-BF47-F630A929A1A0}">
      <dgm:prSet/>
      <dgm:spPr/>
      <dgm:t>
        <a:bodyPr/>
        <a:lstStyle/>
        <a:p>
          <a:endParaRPr lang="en-US"/>
        </a:p>
      </dgm:t>
    </dgm:pt>
    <dgm:pt modelId="{7769F992-76BF-4D8E-BC9B-8B5FDE91E89F}" type="sibTrans" cxnId="{5226A27E-9874-46F7-BF47-F630A929A1A0}">
      <dgm:prSet/>
      <dgm:spPr/>
      <dgm:t>
        <a:bodyPr/>
        <a:lstStyle/>
        <a:p>
          <a:endParaRPr lang="en-US"/>
        </a:p>
      </dgm:t>
    </dgm:pt>
    <dgm:pt modelId="{667F01A7-8A7A-4CE7-B755-32392E239BBA}">
      <dgm:prSet/>
      <dgm:spPr/>
      <dgm:t>
        <a:bodyPr/>
        <a:lstStyle/>
        <a:p>
          <a:r>
            <a:rPr lang="en-GB"/>
            <a:t>Using this sample, you can address and resolve visitor concerns with a statement in Spanish. "I'm so sorry about the inconveniences, how can I fix this?" is how the phrase is interpreted. It conveys the message, "How can I fix this? I sincerely apologise for the inconvenience in English.</a:t>
          </a:r>
          <a:endParaRPr lang="en-US"/>
        </a:p>
      </dgm:t>
    </dgm:pt>
    <dgm:pt modelId="{D320834C-F8BC-4180-8247-F0AE9397EF62}" type="parTrans" cxnId="{AAFAA994-EDE1-4BCF-9FED-4727D56DDA95}">
      <dgm:prSet/>
      <dgm:spPr/>
      <dgm:t>
        <a:bodyPr/>
        <a:lstStyle/>
        <a:p>
          <a:endParaRPr lang="en-US"/>
        </a:p>
      </dgm:t>
    </dgm:pt>
    <dgm:pt modelId="{E0F5BF26-DB5F-487B-AC4D-CD49E998BD19}" type="sibTrans" cxnId="{AAFAA994-EDE1-4BCF-9FED-4727D56DDA95}">
      <dgm:prSet/>
      <dgm:spPr/>
      <dgm:t>
        <a:bodyPr/>
        <a:lstStyle/>
        <a:p>
          <a:endParaRPr lang="en-US"/>
        </a:p>
      </dgm:t>
    </dgm:pt>
    <dgm:pt modelId="{5E6ED953-07F5-4A1C-9BCA-8AD54CE9F717}" type="pres">
      <dgm:prSet presAssocID="{483FE5CB-D6DE-44A8-92C8-CACB31A1E520}" presName="linear" presStyleCnt="0">
        <dgm:presLayoutVars>
          <dgm:animLvl val="lvl"/>
          <dgm:resizeHandles val="exact"/>
        </dgm:presLayoutVars>
      </dgm:prSet>
      <dgm:spPr/>
    </dgm:pt>
    <dgm:pt modelId="{BCDE1E23-DBA8-49E3-97C5-D22CE95EBE90}" type="pres">
      <dgm:prSet presAssocID="{60C5701F-092D-4397-8671-5A2D4A88C223}" presName="parentText" presStyleLbl="node1" presStyleIdx="0" presStyleCnt="7">
        <dgm:presLayoutVars>
          <dgm:chMax val="0"/>
          <dgm:bulletEnabled val="1"/>
        </dgm:presLayoutVars>
      </dgm:prSet>
      <dgm:spPr/>
    </dgm:pt>
    <dgm:pt modelId="{DC05A87B-1159-49E5-B87C-40981F9FB841}" type="pres">
      <dgm:prSet presAssocID="{D2EE8F01-3BE6-4670-9B0C-4A1556960305}" presName="spacer" presStyleCnt="0"/>
      <dgm:spPr/>
    </dgm:pt>
    <dgm:pt modelId="{6A4539FF-84DB-4DC1-8C68-8326B1FB52E3}" type="pres">
      <dgm:prSet presAssocID="{6C54186D-CC34-4705-815D-D8DC5D2CA8BC}" presName="parentText" presStyleLbl="node1" presStyleIdx="1" presStyleCnt="7">
        <dgm:presLayoutVars>
          <dgm:chMax val="0"/>
          <dgm:bulletEnabled val="1"/>
        </dgm:presLayoutVars>
      </dgm:prSet>
      <dgm:spPr/>
    </dgm:pt>
    <dgm:pt modelId="{87C44058-D0BA-4F8A-B691-BFB656680102}" type="pres">
      <dgm:prSet presAssocID="{4A23397D-DB9D-41DC-9855-40A59BCD510A}" presName="spacer" presStyleCnt="0"/>
      <dgm:spPr/>
    </dgm:pt>
    <dgm:pt modelId="{D606CD45-2363-4240-BCF6-D1161DDE1610}" type="pres">
      <dgm:prSet presAssocID="{8B556E17-AE57-4CF8-9B41-AFF92E253EAB}" presName="parentText" presStyleLbl="node1" presStyleIdx="2" presStyleCnt="7">
        <dgm:presLayoutVars>
          <dgm:chMax val="0"/>
          <dgm:bulletEnabled val="1"/>
        </dgm:presLayoutVars>
      </dgm:prSet>
      <dgm:spPr/>
    </dgm:pt>
    <dgm:pt modelId="{179E8C9C-07F9-440B-8E4F-6D55DBE3DFE7}" type="pres">
      <dgm:prSet presAssocID="{B82D5EE5-F539-486E-9838-57F136536249}" presName="spacer" presStyleCnt="0"/>
      <dgm:spPr/>
    </dgm:pt>
    <dgm:pt modelId="{C256A9F7-2C87-406C-98FE-7EB7002AE9F8}" type="pres">
      <dgm:prSet presAssocID="{A4EDF570-7591-4D06-BAFE-7DC14093C0B8}" presName="parentText" presStyleLbl="node1" presStyleIdx="3" presStyleCnt="7">
        <dgm:presLayoutVars>
          <dgm:chMax val="0"/>
          <dgm:bulletEnabled val="1"/>
        </dgm:presLayoutVars>
      </dgm:prSet>
      <dgm:spPr/>
    </dgm:pt>
    <dgm:pt modelId="{12B4D7E3-AF31-4299-A271-EF8A8F24ADBA}" type="pres">
      <dgm:prSet presAssocID="{C9143ECE-439E-45F3-8A8B-2CBF9D4A131C}" presName="spacer" presStyleCnt="0"/>
      <dgm:spPr/>
    </dgm:pt>
    <dgm:pt modelId="{CA418C1C-366E-4B11-A370-AC866A63F7DF}" type="pres">
      <dgm:prSet presAssocID="{A6715DF5-472A-49FA-AD23-8A9575CFC819}" presName="parentText" presStyleLbl="node1" presStyleIdx="4" presStyleCnt="7">
        <dgm:presLayoutVars>
          <dgm:chMax val="0"/>
          <dgm:bulletEnabled val="1"/>
        </dgm:presLayoutVars>
      </dgm:prSet>
      <dgm:spPr/>
    </dgm:pt>
    <dgm:pt modelId="{C74B2693-3CFB-4C2F-B348-401C093466F0}" type="pres">
      <dgm:prSet presAssocID="{5FD43D4E-D056-4B34-B099-CB46A2768A84}" presName="spacer" presStyleCnt="0"/>
      <dgm:spPr/>
    </dgm:pt>
    <dgm:pt modelId="{048383E0-7BB9-4404-B93F-3B39AAFC87CB}" type="pres">
      <dgm:prSet presAssocID="{950604BB-2942-41A7-853F-DDF3ADF064FE}" presName="parentText" presStyleLbl="node1" presStyleIdx="5" presStyleCnt="7">
        <dgm:presLayoutVars>
          <dgm:chMax val="0"/>
          <dgm:bulletEnabled val="1"/>
        </dgm:presLayoutVars>
      </dgm:prSet>
      <dgm:spPr/>
    </dgm:pt>
    <dgm:pt modelId="{A1712378-BF55-48CA-AFDF-90C781EB6657}" type="pres">
      <dgm:prSet presAssocID="{7769F992-76BF-4D8E-BC9B-8B5FDE91E89F}" presName="spacer" presStyleCnt="0"/>
      <dgm:spPr/>
    </dgm:pt>
    <dgm:pt modelId="{4D276EFF-373D-433F-A348-75446EDEADFB}" type="pres">
      <dgm:prSet presAssocID="{667F01A7-8A7A-4CE7-B755-32392E239BBA}" presName="parentText" presStyleLbl="node1" presStyleIdx="6" presStyleCnt="7">
        <dgm:presLayoutVars>
          <dgm:chMax val="0"/>
          <dgm:bulletEnabled val="1"/>
        </dgm:presLayoutVars>
      </dgm:prSet>
      <dgm:spPr/>
    </dgm:pt>
  </dgm:ptLst>
  <dgm:cxnLst>
    <dgm:cxn modelId="{31F5A70C-ED1B-43CC-A354-3083CA2FDE3C}" type="presOf" srcId="{6C54186D-CC34-4705-815D-D8DC5D2CA8BC}" destId="{6A4539FF-84DB-4DC1-8C68-8326B1FB52E3}" srcOrd="0" destOrd="0" presId="urn:microsoft.com/office/officeart/2005/8/layout/vList2"/>
    <dgm:cxn modelId="{39F9DA16-5CDB-4B34-892F-813257875E11}" type="presOf" srcId="{950604BB-2942-41A7-853F-DDF3ADF064FE}" destId="{048383E0-7BB9-4404-B93F-3B39AAFC87CB}" srcOrd="0" destOrd="0" presId="urn:microsoft.com/office/officeart/2005/8/layout/vList2"/>
    <dgm:cxn modelId="{14636A33-685D-47F3-9736-C0F01B99A368}" type="presOf" srcId="{60C5701F-092D-4397-8671-5A2D4A88C223}" destId="{BCDE1E23-DBA8-49E3-97C5-D22CE95EBE90}" srcOrd="0" destOrd="0" presId="urn:microsoft.com/office/officeart/2005/8/layout/vList2"/>
    <dgm:cxn modelId="{B88B9E3A-DB9A-47E7-8843-25D26E336715}" srcId="{483FE5CB-D6DE-44A8-92C8-CACB31A1E520}" destId="{8B556E17-AE57-4CF8-9B41-AFF92E253EAB}" srcOrd="2" destOrd="0" parTransId="{541A3C04-211B-4623-86C0-BF49B1F60019}" sibTransId="{B82D5EE5-F539-486E-9838-57F136536249}"/>
    <dgm:cxn modelId="{950AD443-9408-4144-994B-4BA15E366298}" type="presOf" srcId="{8B556E17-AE57-4CF8-9B41-AFF92E253EAB}" destId="{D606CD45-2363-4240-BCF6-D1161DDE1610}" srcOrd="0" destOrd="0" presId="urn:microsoft.com/office/officeart/2005/8/layout/vList2"/>
    <dgm:cxn modelId="{21F7486D-11C3-4F47-8B69-BABDA8D2DAD1}" srcId="{483FE5CB-D6DE-44A8-92C8-CACB31A1E520}" destId="{6C54186D-CC34-4705-815D-D8DC5D2CA8BC}" srcOrd="1" destOrd="0" parTransId="{C321B80B-56ED-4649-8613-86CDF322DA5E}" sibTransId="{4A23397D-DB9D-41DC-9855-40A59BCD510A}"/>
    <dgm:cxn modelId="{71AF8B71-64F5-4F93-AC51-95F850F60C85}" type="presOf" srcId="{483FE5CB-D6DE-44A8-92C8-CACB31A1E520}" destId="{5E6ED953-07F5-4A1C-9BCA-8AD54CE9F717}" srcOrd="0" destOrd="0" presId="urn:microsoft.com/office/officeart/2005/8/layout/vList2"/>
    <dgm:cxn modelId="{BDECEE7B-03F0-482E-8655-611B61D971E3}" type="presOf" srcId="{A4EDF570-7591-4D06-BAFE-7DC14093C0B8}" destId="{C256A9F7-2C87-406C-98FE-7EB7002AE9F8}" srcOrd="0" destOrd="0" presId="urn:microsoft.com/office/officeart/2005/8/layout/vList2"/>
    <dgm:cxn modelId="{5226A27E-9874-46F7-BF47-F630A929A1A0}" srcId="{483FE5CB-D6DE-44A8-92C8-CACB31A1E520}" destId="{950604BB-2942-41A7-853F-DDF3ADF064FE}" srcOrd="5" destOrd="0" parTransId="{C441046B-0591-4C84-9AD7-B3B71AFDE551}" sibTransId="{7769F992-76BF-4D8E-BC9B-8B5FDE91E89F}"/>
    <dgm:cxn modelId="{AAFAA994-EDE1-4BCF-9FED-4727D56DDA95}" srcId="{483FE5CB-D6DE-44A8-92C8-CACB31A1E520}" destId="{667F01A7-8A7A-4CE7-B755-32392E239BBA}" srcOrd="6" destOrd="0" parTransId="{D320834C-F8BC-4180-8247-F0AE9397EF62}" sibTransId="{E0F5BF26-DB5F-487B-AC4D-CD49E998BD19}"/>
    <dgm:cxn modelId="{99666CA1-78F9-4FB5-9563-841924321842}" type="presOf" srcId="{667F01A7-8A7A-4CE7-B755-32392E239BBA}" destId="{4D276EFF-373D-433F-A348-75446EDEADFB}" srcOrd="0" destOrd="0" presId="urn:microsoft.com/office/officeart/2005/8/layout/vList2"/>
    <dgm:cxn modelId="{0C0667C8-F44E-4CCF-A0CA-1F56BF5F0B21}" srcId="{483FE5CB-D6DE-44A8-92C8-CACB31A1E520}" destId="{A6715DF5-472A-49FA-AD23-8A9575CFC819}" srcOrd="4" destOrd="0" parTransId="{FEE60F10-42AF-4FFE-8B98-BE2AECD749D8}" sibTransId="{5FD43D4E-D056-4B34-B099-CB46A2768A84}"/>
    <dgm:cxn modelId="{981F4DD5-3C48-4AAC-B98F-06D29F449848}" srcId="{483FE5CB-D6DE-44A8-92C8-CACB31A1E520}" destId="{60C5701F-092D-4397-8671-5A2D4A88C223}" srcOrd="0" destOrd="0" parTransId="{667CD382-99C0-487F-8E1C-3D000052F5A0}" sibTransId="{D2EE8F01-3BE6-4670-9B0C-4A1556960305}"/>
    <dgm:cxn modelId="{560647EE-2034-4395-BBD0-33BDCDA74FF2}" type="presOf" srcId="{A6715DF5-472A-49FA-AD23-8A9575CFC819}" destId="{CA418C1C-366E-4B11-A370-AC866A63F7DF}" srcOrd="0" destOrd="0" presId="urn:microsoft.com/office/officeart/2005/8/layout/vList2"/>
    <dgm:cxn modelId="{A924D4FD-891B-492B-AF81-2F43EDB4E7EE}" srcId="{483FE5CB-D6DE-44A8-92C8-CACB31A1E520}" destId="{A4EDF570-7591-4D06-BAFE-7DC14093C0B8}" srcOrd="3" destOrd="0" parTransId="{A3AB61B9-A56D-449A-87AB-21F2F4293438}" sibTransId="{C9143ECE-439E-45F3-8A8B-2CBF9D4A131C}"/>
    <dgm:cxn modelId="{AF8258F3-96F1-469F-850E-CC53FC986A6C}" type="presParOf" srcId="{5E6ED953-07F5-4A1C-9BCA-8AD54CE9F717}" destId="{BCDE1E23-DBA8-49E3-97C5-D22CE95EBE90}" srcOrd="0" destOrd="0" presId="urn:microsoft.com/office/officeart/2005/8/layout/vList2"/>
    <dgm:cxn modelId="{A51F1170-0F77-4541-AFDB-78EE3EB6A263}" type="presParOf" srcId="{5E6ED953-07F5-4A1C-9BCA-8AD54CE9F717}" destId="{DC05A87B-1159-49E5-B87C-40981F9FB841}" srcOrd="1" destOrd="0" presId="urn:microsoft.com/office/officeart/2005/8/layout/vList2"/>
    <dgm:cxn modelId="{C022A855-8B74-48D8-9708-3DCB54D48751}" type="presParOf" srcId="{5E6ED953-07F5-4A1C-9BCA-8AD54CE9F717}" destId="{6A4539FF-84DB-4DC1-8C68-8326B1FB52E3}" srcOrd="2" destOrd="0" presId="urn:microsoft.com/office/officeart/2005/8/layout/vList2"/>
    <dgm:cxn modelId="{67576BC0-C14C-4635-BCA2-0976CD20086F}" type="presParOf" srcId="{5E6ED953-07F5-4A1C-9BCA-8AD54CE9F717}" destId="{87C44058-D0BA-4F8A-B691-BFB656680102}" srcOrd="3" destOrd="0" presId="urn:microsoft.com/office/officeart/2005/8/layout/vList2"/>
    <dgm:cxn modelId="{FA8A7BA8-2C83-463A-BAEB-B0F2FC5D94BE}" type="presParOf" srcId="{5E6ED953-07F5-4A1C-9BCA-8AD54CE9F717}" destId="{D606CD45-2363-4240-BCF6-D1161DDE1610}" srcOrd="4" destOrd="0" presId="urn:microsoft.com/office/officeart/2005/8/layout/vList2"/>
    <dgm:cxn modelId="{7DE6E99F-0887-4970-BDEE-3ED7DD46259F}" type="presParOf" srcId="{5E6ED953-07F5-4A1C-9BCA-8AD54CE9F717}" destId="{179E8C9C-07F9-440B-8E4F-6D55DBE3DFE7}" srcOrd="5" destOrd="0" presId="urn:microsoft.com/office/officeart/2005/8/layout/vList2"/>
    <dgm:cxn modelId="{CA5D8375-8E56-4B57-8058-7D5A39D8FAB5}" type="presParOf" srcId="{5E6ED953-07F5-4A1C-9BCA-8AD54CE9F717}" destId="{C256A9F7-2C87-406C-98FE-7EB7002AE9F8}" srcOrd="6" destOrd="0" presId="urn:microsoft.com/office/officeart/2005/8/layout/vList2"/>
    <dgm:cxn modelId="{2A53F2A5-66F1-4BC4-BC0B-8D3B947018BF}" type="presParOf" srcId="{5E6ED953-07F5-4A1C-9BCA-8AD54CE9F717}" destId="{12B4D7E3-AF31-4299-A271-EF8A8F24ADBA}" srcOrd="7" destOrd="0" presId="urn:microsoft.com/office/officeart/2005/8/layout/vList2"/>
    <dgm:cxn modelId="{1EA9CE9F-B92A-422E-A6E3-82E8DBB599C3}" type="presParOf" srcId="{5E6ED953-07F5-4A1C-9BCA-8AD54CE9F717}" destId="{CA418C1C-366E-4B11-A370-AC866A63F7DF}" srcOrd="8" destOrd="0" presId="urn:microsoft.com/office/officeart/2005/8/layout/vList2"/>
    <dgm:cxn modelId="{FC5E1882-A0D7-4DD2-BD17-6E09AB7AF4B1}" type="presParOf" srcId="{5E6ED953-07F5-4A1C-9BCA-8AD54CE9F717}" destId="{C74B2693-3CFB-4C2F-B348-401C093466F0}" srcOrd="9" destOrd="0" presId="urn:microsoft.com/office/officeart/2005/8/layout/vList2"/>
    <dgm:cxn modelId="{73AC46E6-44F3-4A38-BA0B-839CD6570531}" type="presParOf" srcId="{5E6ED953-07F5-4A1C-9BCA-8AD54CE9F717}" destId="{048383E0-7BB9-4404-B93F-3B39AAFC87CB}" srcOrd="10" destOrd="0" presId="urn:microsoft.com/office/officeart/2005/8/layout/vList2"/>
    <dgm:cxn modelId="{1355CA2B-1297-4A45-B3EB-DACD4AC7AC6C}" type="presParOf" srcId="{5E6ED953-07F5-4A1C-9BCA-8AD54CE9F717}" destId="{A1712378-BF55-48CA-AFDF-90C781EB6657}" srcOrd="11" destOrd="0" presId="urn:microsoft.com/office/officeart/2005/8/layout/vList2"/>
    <dgm:cxn modelId="{9DA5E6F8-37F7-4FB9-8223-F107A4E30B33}" type="presParOf" srcId="{5E6ED953-07F5-4A1C-9BCA-8AD54CE9F717}" destId="{4D276EFF-373D-433F-A348-75446EDEADF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6BA806-D87A-4725-B72C-636F60B07C0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A9EEC6-7848-4D10-AC71-6900D4EC26A7}">
      <dgm:prSet/>
      <dgm:spPr/>
      <dgm:t>
        <a:bodyPr/>
        <a:lstStyle/>
        <a:p>
          <a:pPr>
            <a:lnSpc>
              <a:spcPct val="100000"/>
            </a:lnSpc>
          </a:pPr>
          <a:r>
            <a:rPr lang="en-GB"/>
            <a:t>Crystal., D. (1997). </a:t>
          </a:r>
          <a:r>
            <a:rPr lang="en-GB" i="1"/>
            <a:t>English as a Global Language. </a:t>
          </a:r>
          <a:r>
            <a:rPr lang="en-GB"/>
            <a:t>Cambridge University Press. Pp. 10-45.</a:t>
          </a:r>
          <a:endParaRPr lang="en-US"/>
        </a:p>
      </dgm:t>
    </dgm:pt>
    <dgm:pt modelId="{DC7E7F82-CC49-4CEE-8D40-EEA0223796D3}" type="parTrans" cxnId="{009819F0-89F1-4E6D-A907-D3C17CB9338A}">
      <dgm:prSet/>
      <dgm:spPr/>
      <dgm:t>
        <a:bodyPr/>
        <a:lstStyle/>
        <a:p>
          <a:endParaRPr lang="en-US"/>
        </a:p>
      </dgm:t>
    </dgm:pt>
    <dgm:pt modelId="{801595BC-132F-4E54-8A66-B8ADED18B187}" type="sibTrans" cxnId="{009819F0-89F1-4E6D-A907-D3C17CB9338A}">
      <dgm:prSet/>
      <dgm:spPr/>
      <dgm:t>
        <a:bodyPr/>
        <a:lstStyle/>
        <a:p>
          <a:pPr>
            <a:lnSpc>
              <a:spcPct val="100000"/>
            </a:lnSpc>
          </a:pPr>
          <a:endParaRPr lang="en-US"/>
        </a:p>
      </dgm:t>
    </dgm:pt>
    <dgm:pt modelId="{8B9D9293-1681-424F-84FC-2753EDC71EA6}">
      <dgm:prSet/>
      <dgm:spPr/>
      <dgm:t>
        <a:bodyPr/>
        <a:lstStyle/>
        <a:p>
          <a:pPr>
            <a:lnSpc>
              <a:spcPct val="100000"/>
            </a:lnSpc>
          </a:pPr>
          <a:r>
            <a:rPr lang="en-GB"/>
            <a:t>Gudykunst., W., B., and Kim., Y., Y. (2003) </a:t>
          </a:r>
          <a:r>
            <a:rPr lang="en-GB" i="1"/>
            <a:t>Communicating With Strangers: An Approach to Intercultural Communication. </a:t>
          </a:r>
          <a:r>
            <a:rPr lang="en-GB"/>
            <a:t>4th Edition, McGraw-Hill, Boston.</a:t>
          </a:r>
          <a:endParaRPr lang="en-US"/>
        </a:p>
      </dgm:t>
    </dgm:pt>
    <dgm:pt modelId="{1A45216F-E91B-4392-9D96-62112FE34E60}" type="parTrans" cxnId="{023F5C3A-A3E2-4131-A233-3AD860505FFE}">
      <dgm:prSet/>
      <dgm:spPr/>
      <dgm:t>
        <a:bodyPr/>
        <a:lstStyle/>
        <a:p>
          <a:endParaRPr lang="en-US"/>
        </a:p>
      </dgm:t>
    </dgm:pt>
    <dgm:pt modelId="{5F48785F-9C08-4977-A7CF-8B77784B60A3}" type="sibTrans" cxnId="{023F5C3A-A3E2-4131-A233-3AD860505FFE}">
      <dgm:prSet/>
      <dgm:spPr/>
      <dgm:t>
        <a:bodyPr/>
        <a:lstStyle/>
        <a:p>
          <a:pPr>
            <a:lnSpc>
              <a:spcPct val="100000"/>
            </a:lnSpc>
          </a:pPr>
          <a:endParaRPr lang="en-US"/>
        </a:p>
      </dgm:t>
    </dgm:pt>
    <dgm:pt modelId="{F73B66E4-33B2-443C-85DA-F16F0537F7AA}">
      <dgm:prSet/>
      <dgm:spPr/>
      <dgm:t>
        <a:bodyPr/>
        <a:lstStyle/>
        <a:p>
          <a:pPr>
            <a:lnSpc>
              <a:spcPct val="100000"/>
            </a:lnSpc>
          </a:pPr>
          <a:r>
            <a:rPr lang="en-GB"/>
            <a:t>García., O., &amp; Wei., L. (2014). </a:t>
          </a:r>
          <a:r>
            <a:rPr lang="en-GB" i="1"/>
            <a:t>Language, Bilingualism, and Education</a:t>
          </a:r>
          <a:r>
            <a:rPr lang="en-GB"/>
            <a:t>. Palgrave Macmillan. Pp. 75-85.</a:t>
          </a:r>
          <a:endParaRPr lang="en-US"/>
        </a:p>
      </dgm:t>
    </dgm:pt>
    <dgm:pt modelId="{09F6B219-9A77-4FA3-976E-C2EB41658688}" type="parTrans" cxnId="{B2CB7CD0-D8B1-43D1-A33A-302684B94580}">
      <dgm:prSet/>
      <dgm:spPr/>
      <dgm:t>
        <a:bodyPr/>
        <a:lstStyle/>
        <a:p>
          <a:endParaRPr lang="en-US"/>
        </a:p>
      </dgm:t>
    </dgm:pt>
    <dgm:pt modelId="{614469B7-4B73-4A27-9A31-92A8DE03C743}" type="sibTrans" cxnId="{B2CB7CD0-D8B1-43D1-A33A-302684B94580}">
      <dgm:prSet/>
      <dgm:spPr/>
      <dgm:t>
        <a:bodyPr/>
        <a:lstStyle/>
        <a:p>
          <a:pPr>
            <a:lnSpc>
              <a:spcPct val="100000"/>
            </a:lnSpc>
          </a:pPr>
          <a:endParaRPr lang="en-US"/>
        </a:p>
      </dgm:t>
    </dgm:pt>
    <dgm:pt modelId="{E363781D-0C09-42A6-978D-E586CC9B0C71}">
      <dgm:prSet/>
      <dgm:spPr/>
      <dgm:t>
        <a:bodyPr/>
        <a:lstStyle/>
        <a:p>
          <a:pPr>
            <a:lnSpc>
              <a:spcPct val="100000"/>
            </a:lnSpc>
          </a:pPr>
          <a:r>
            <a:rPr lang="en-GB"/>
            <a:t>Holmes., J. (2000). </a:t>
          </a:r>
          <a:r>
            <a:rPr lang="en-GB" i="1"/>
            <a:t>Politeness, Power, and Provocation: How Humour Functions in the Workplace. </a:t>
          </a:r>
          <a:r>
            <a:rPr lang="en-GB"/>
            <a:t>Sage Journal. Pp 159-185.</a:t>
          </a:r>
          <a:endParaRPr lang="en-US"/>
        </a:p>
      </dgm:t>
    </dgm:pt>
    <dgm:pt modelId="{CA355582-D266-438E-981B-5505CECFB4FA}" type="parTrans" cxnId="{E088EA84-E352-484D-89A3-6943F1D06330}">
      <dgm:prSet/>
      <dgm:spPr/>
      <dgm:t>
        <a:bodyPr/>
        <a:lstStyle/>
        <a:p>
          <a:endParaRPr lang="en-US"/>
        </a:p>
      </dgm:t>
    </dgm:pt>
    <dgm:pt modelId="{EA57D010-1E67-44C7-BD49-F8DB60D7DAA7}" type="sibTrans" cxnId="{E088EA84-E352-484D-89A3-6943F1D06330}">
      <dgm:prSet/>
      <dgm:spPr/>
      <dgm:t>
        <a:bodyPr/>
        <a:lstStyle/>
        <a:p>
          <a:pPr>
            <a:lnSpc>
              <a:spcPct val="100000"/>
            </a:lnSpc>
          </a:pPr>
          <a:endParaRPr lang="en-US"/>
        </a:p>
      </dgm:t>
    </dgm:pt>
    <dgm:pt modelId="{FA6D1C47-7745-4D3F-A8C4-C655EB059683}">
      <dgm:prSet/>
      <dgm:spPr/>
      <dgm:t>
        <a:bodyPr/>
        <a:lstStyle/>
        <a:p>
          <a:pPr>
            <a:lnSpc>
              <a:spcPct val="100000"/>
            </a:lnSpc>
          </a:pPr>
          <a:r>
            <a:rPr lang="en-GB"/>
            <a:t>McColl., M. (2007). </a:t>
          </a:r>
          <a:r>
            <a:rPr lang="en-GB" i="1"/>
            <a:t>An Introduction to Language Policy: Theory and Method.</a:t>
          </a:r>
          <a:r>
            <a:rPr lang="en-GB"/>
            <a:t> Blackwell Publishing. Pp. 23-52.</a:t>
          </a:r>
          <a:endParaRPr lang="en-US"/>
        </a:p>
      </dgm:t>
    </dgm:pt>
    <dgm:pt modelId="{647FE9CC-BD68-4EF0-B61A-B2137B6CE305}" type="parTrans" cxnId="{8CF30D15-A2EB-4E0D-82FC-FB679F6D2F62}">
      <dgm:prSet/>
      <dgm:spPr/>
      <dgm:t>
        <a:bodyPr/>
        <a:lstStyle/>
        <a:p>
          <a:endParaRPr lang="en-US"/>
        </a:p>
      </dgm:t>
    </dgm:pt>
    <dgm:pt modelId="{CB8418CC-B2CB-44BB-ABE6-C2DA57E10AD9}" type="sibTrans" cxnId="{8CF30D15-A2EB-4E0D-82FC-FB679F6D2F62}">
      <dgm:prSet/>
      <dgm:spPr/>
      <dgm:t>
        <a:bodyPr/>
        <a:lstStyle/>
        <a:p>
          <a:endParaRPr lang="en-US"/>
        </a:p>
      </dgm:t>
    </dgm:pt>
    <dgm:pt modelId="{81933B56-7129-4C61-B75B-2C1B90BB93C0}" type="pres">
      <dgm:prSet presAssocID="{C06BA806-D87A-4725-B72C-636F60B07C01}" presName="root" presStyleCnt="0">
        <dgm:presLayoutVars>
          <dgm:dir/>
          <dgm:resizeHandles val="exact"/>
        </dgm:presLayoutVars>
      </dgm:prSet>
      <dgm:spPr/>
    </dgm:pt>
    <dgm:pt modelId="{42EB482A-7B5C-480C-9CD0-6C6665814F0A}" type="pres">
      <dgm:prSet presAssocID="{C06BA806-D87A-4725-B72C-636F60B07C01}" presName="container" presStyleCnt="0">
        <dgm:presLayoutVars>
          <dgm:dir/>
          <dgm:resizeHandles val="exact"/>
        </dgm:presLayoutVars>
      </dgm:prSet>
      <dgm:spPr/>
    </dgm:pt>
    <dgm:pt modelId="{4FBD72A4-28FC-40A3-BF73-43B25CB4937E}" type="pres">
      <dgm:prSet presAssocID="{C9A9EEC6-7848-4D10-AC71-6900D4EC26A7}" presName="compNode" presStyleCnt="0"/>
      <dgm:spPr/>
    </dgm:pt>
    <dgm:pt modelId="{C0B77A8E-948C-4917-ADC1-85495390671E}" type="pres">
      <dgm:prSet presAssocID="{C9A9EEC6-7848-4D10-AC71-6900D4EC26A7}" presName="iconBgRect" presStyleLbl="bgShp" presStyleIdx="0" presStyleCnt="5"/>
      <dgm:spPr/>
    </dgm:pt>
    <dgm:pt modelId="{66021F10-B9B1-4A74-89D6-9CA5F7F3788A}" type="pres">
      <dgm:prSet presAssocID="{C9A9EEC6-7848-4D10-AC71-6900D4EC26A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a:ext>
      </dgm:extLst>
    </dgm:pt>
    <dgm:pt modelId="{E0272B19-B07B-43A2-A438-7A624410EAC2}" type="pres">
      <dgm:prSet presAssocID="{C9A9EEC6-7848-4D10-AC71-6900D4EC26A7}" presName="spaceRect" presStyleCnt="0"/>
      <dgm:spPr/>
    </dgm:pt>
    <dgm:pt modelId="{853F939F-CB8E-499D-8907-395DCB465ACE}" type="pres">
      <dgm:prSet presAssocID="{C9A9EEC6-7848-4D10-AC71-6900D4EC26A7}" presName="textRect" presStyleLbl="revTx" presStyleIdx="0" presStyleCnt="5">
        <dgm:presLayoutVars>
          <dgm:chMax val="1"/>
          <dgm:chPref val="1"/>
        </dgm:presLayoutVars>
      </dgm:prSet>
      <dgm:spPr/>
    </dgm:pt>
    <dgm:pt modelId="{A67B48C1-468B-4CAF-B3B8-B3D701E783FC}" type="pres">
      <dgm:prSet presAssocID="{801595BC-132F-4E54-8A66-B8ADED18B187}" presName="sibTrans" presStyleLbl="sibTrans2D1" presStyleIdx="0" presStyleCnt="0"/>
      <dgm:spPr/>
    </dgm:pt>
    <dgm:pt modelId="{8EA53F2B-D646-4712-855B-6A3C1AAF04A9}" type="pres">
      <dgm:prSet presAssocID="{8B9D9293-1681-424F-84FC-2753EDC71EA6}" presName="compNode" presStyleCnt="0"/>
      <dgm:spPr/>
    </dgm:pt>
    <dgm:pt modelId="{9F37D9F4-A1BE-484F-9F63-DD461B87DAFF}" type="pres">
      <dgm:prSet presAssocID="{8B9D9293-1681-424F-84FC-2753EDC71EA6}" presName="iconBgRect" presStyleLbl="bgShp" presStyleIdx="1" presStyleCnt="5"/>
      <dgm:spPr/>
    </dgm:pt>
    <dgm:pt modelId="{B4F6096A-B0AE-4B52-9BAA-59EF72609FE3}" type="pres">
      <dgm:prSet presAssocID="{8B9D9293-1681-424F-84FC-2753EDC71EA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36B02DF9-216D-46D0-A926-F5CEAA721681}" type="pres">
      <dgm:prSet presAssocID="{8B9D9293-1681-424F-84FC-2753EDC71EA6}" presName="spaceRect" presStyleCnt="0"/>
      <dgm:spPr/>
    </dgm:pt>
    <dgm:pt modelId="{D99A7F94-311F-46D2-8AB4-D75E052C0577}" type="pres">
      <dgm:prSet presAssocID="{8B9D9293-1681-424F-84FC-2753EDC71EA6}" presName="textRect" presStyleLbl="revTx" presStyleIdx="1" presStyleCnt="5">
        <dgm:presLayoutVars>
          <dgm:chMax val="1"/>
          <dgm:chPref val="1"/>
        </dgm:presLayoutVars>
      </dgm:prSet>
      <dgm:spPr/>
    </dgm:pt>
    <dgm:pt modelId="{648297C2-5BBD-49AC-8AB1-DFDD80C6544C}" type="pres">
      <dgm:prSet presAssocID="{5F48785F-9C08-4977-A7CF-8B77784B60A3}" presName="sibTrans" presStyleLbl="sibTrans2D1" presStyleIdx="0" presStyleCnt="0"/>
      <dgm:spPr/>
    </dgm:pt>
    <dgm:pt modelId="{341486D9-5A15-47BD-AA37-95F8C4E9B2C4}" type="pres">
      <dgm:prSet presAssocID="{F73B66E4-33B2-443C-85DA-F16F0537F7AA}" presName="compNode" presStyleCnt="0"/>
      <dgm:spPr/>
    </dgm:pt>
    <dgm:pt modelId="{F58470E1-E3CB-493C-AD9B-D9CC001F502F}" type="pres">
      <dgm:prSet presAssocID="{F73B66E4-33B2-443C-85DA-F16F0537F7AA}" presName="iconBgRect" presStyleLbl="bgShp" presStyleIdx="2" presStyleCnt="5"/>
      <dgm:spPr/>
    </dgm:pt>
    <dgm:pt modelId="{58BD415B-FAED-4042-AC82-DD13AB9B84A3}" type="pres">
      <dgm:prSet presAssocID="{F73B66E4-33B2-443C-85DA-F16F0537F7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4E4F86A8-D0EB-4E74-9DB4-21F1CC8C50CD}" type="pres">
      <dgm:prSet presAssocID="{F73B66E4-33B2-443C-85DA-F16F0537F7AA}" presName="spaceRect" presStyleCnt="0"/>
      <dgm:spPr/>
    </dgm:pt>
    <dgm:pt modelId="{BB907686-56B2-4F35-8CF6-C1BF1DCAA1AD}" type="pres">
      <dgm:prSet presAssocID="{F73B66E4-33B2-443C-85DA-F16F0537F7AA}" presName="textRect" presStyleLbl="revTx" presStyleIdx="2" presStyleCnt="5">
        <dgm:presLayoutVars>
          <dgm:chMax val="1"/>
          <dgm:chPref val="1"/>
        </dgm:presLayoutVars>
      </dgm:prSet>
      <dgm:spPr/>
    </dgm:pt>
    <dgm:pt modelId="{3568111E-E912-41A8-8268-398B90B1E81E}" type="pres">
      <dgm:prSet presAssocID="{614469B7-4B73-4A27-9A31-92A8DE03C743}" presName="sibTrans" presStyleLbl="sibTrans2D1" presStyleIdx="0" presStyleCnt="0"/>
      <dgm:spPr/>
    </dgm:pt>
    <dgm:pt modelId="{AF8BC4C5-A7FB-4E72-A55D-70DF43BE6789}" type="pres">
      <dgm:prSet presAssocID="{E363781D-0C09-42A6-978D-E586CC9B0C71}" presName="compNode" presStyleCnt="0"/>
      <dgm:spPr/>
    </dgm:pt>
    <dgm:pt modelId="{782B967B-F0BB-4757-9D85-FF227E490D4A}" type="pres">
      <dgm:prSet presAssocID="{E363781D-0C09-42A6-978D-E586CC9B0C71}" presName="iconBgRect" presStyleLbl="bgShp" presStyleIdx="3" presStyleCnt="5"/>
      <dgm:spPr/>
    </dgm:pt>
    <dgm:pt modelId="{5F7075B2-7D6C-4DCF-930E-59A4F7131C0A}" type="pres">
      <dgm:prSet presAssocID="{E363781D-0C09-42A6-978D-E586CC9B0C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673310C-39E8-4680-8EF5-0286DFB45BC1}" type="pres">
      <dgm:prSet presAssocID="{E363781D-0C09-42A6-978D-E586CC9B0C71}" presName="spaceRect" presStyleCnt="0"/>
      <dgm:spPr/>
    </dgm:pt>
    <dgm:pt modelId="{450445FB-2A86-4DC3-A36E-F05F82502269}" type="pres">
      <dgm:prSet presAssocID="{E363781D-0C09-42A6-978D-E586CC9B0C71}" presName="textRect" presStyleLbl="revTx" presStyleIdx="3" presStyleCnt="5">
        <dgm:presLayoutVars>
          <dgm:chMax val="1"/>
          <dgm:chPref val="1"/>
        </dgm:presLayoutVars>
      </dgm:prSet>
      <dgm:spPr/>
    </dgm:pt>
    <dgm:pt modelId="{2E7576DD-A019-423D-B92B-E0BE31E23BF5}" type="pres">
      <dgm:prSet presAssocID="{EA57D010-1E67-44C7-BD49-F8DB60D7DAA7}" presName="sibTrans" presStyleLbl="sibTrans2D1" presStyleIdx="0" presStyleCnt="0"/>
      <dgm:spPr/>
    </dgm:pt>
    <dgm:pt modelId="{91ED75AD-6457-456C-9968-BF82C8A2F9E3}" type="pres">
      <dgm:prSet presAssocID="{FA6D1C47-7745-4D3F-A8C4-C655EB059683}" presName="compNode" presStyleCnt="0"/>
      <dgm:spPr/>
    </dgm:pt>
    <dgm:pt modelId="{5340018E-3198-4CD8-BED5-266A9B67B929}" type="pres">
      <dgm:prSet presAssocID="{FA6D1C47-7745-4D3F-A8C4-C655EB059683}" presName="iconBgRect" presStyleLbl="bgShp" presStyleIdx="4" presStyleCnt="5"/>
      <dgm:spPr/>
    </dgm:pt>
    <dgm:pt modelId="{CFE46A7E-CAEF-4F0F-BF75-A730F062CBF2}" type="pres">
      <dgm:prSet presAssocID="{FA6D1C47-7745-4D3F-A8C4-C655EB0596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A6E0A903-2E35-441E-8F8C-220F9B98A3E9}" type="pres">
      <dgm:prSet presAssocID="{FA6D1C47-7745-4D3F-A8C4-C655EB059683}" presName="spaceRect" presStyleCnt="0"/>
      <dgm:spPr/>
    </dgm:pt>
    <dgm:pt modelId="{841A4C25-67B8-4C69-AFC7-FA0CCA2806AE}" type="pres">
      <dgm:prSet presAssocID="{FA6D1C47-7745-4D3F-A8C4-C655EB059683}" presName="textRect" presStyleLbl="revTx" presStyleIdx="4" presStyleCnt="5">
        <dgm:presLayoutVars>
          <dgm:chMax val="1"/>
          <dgm:chPref val="1"/>
        </dgm:presLayoutVars>
      </dgm:prSet>
      <dgm:spPr/>
    </dgm:pt>
  </dgm:ptLst>
  <dgm:cxnLst>
    <dgm:cxn modelId="{8CF30D15-A2EB-4E0D-82FC-FB679F6D2F62}" srcId="{C06BA806-D87A-4725-B72C-636F60B07C01}" destId="{FA6D1C47-7745-4D3F-A8C4-C655EB059683}" srcOrd="4" destOrd="0" parTransId="{647FE9CC-BD68-4EF0-B61A-B2137B6CE305}" sibTransId="{CB8418CC-B2CB-44BB-ABE6-C2DA57E10AD9}"/>
    <dgm:cxn modelId="{7627EE28-8E4F-40CD-9EDA-2BAE6540F438}" type="presOf" srcId="{614469B7-4B73-4A27-9A31-92A8DE03C743}" destId="{3568111E-E912-41A8-8268-398B90B1E81E}" srcOrd="0" destOrd="0" presId="urn:microsoft.com/office/officeart/2018/2/layout/IconCircleList"/>
    <dgm:cxn modelId="{023F5C3A-A3E2-4131-A233-3AD860505FFE}" srcId="{C06BA806-D87A-4725-B72C-636F60B07C01}" destId="{8B9D9293-1681-424F-84FC-2753EDC71EA6}" srcOrd="1" destOrd="0" parTransId="{1A45216F-E91B-4392-9D96-62112FE34E60}" sibTransId="{5F48785F-9C08-4977-A7CF-8B77784B60A3}"/>
    <dgm:cxn modelId="{A46F6C5E-2D52-42E7-944D-0D3B5B628FCB}" type="presOf" srcId="{FA6D1C47-7745-4D3F-A8C4-C655EB059683}" destId="{841A4C25-67B8-4C69-AFC7-FA0CCA2806AE}" srcOrd="0" destOrd="0" presId="urn:microsoft.com/office/officeart/2018/2/layout/IconCircleList"/>
    <dgm:cxn modelId="{3322166A-5819-4227-B0CD-C5495F911274}" type="presOf" srcId="{C9A9EEC6-7848-4D10-AC71-6900D4EC26A7}" destId="{853F939F-CB8E-499D-8907-395DCB465ACE}" srcOrd="0" destOrd="0" presId="urn:microsoft.com/office/officeart/2018/2/layout/IconCircleList"/>
    <dgm:cxn modelId="{8C567A4B-052A-47E4-9157-173C0567C193}" type="presOf" srcId="{5F48785F-9C08-4977-A7CF-8B77784B60A3}" destId="{648297C2-5BBD-49AC-8AB1-DFDD80C6544C}" srcOrd="0" destOrd="0" presId="urn:microsoft.com/office/officeart/2018/2/layout/IconCircleList"/>
    <dgm:cxn modelId="{E088EA84-E352-484D-89A3-6943F1D06330}" srcId="{C06BA806-D87A-4725-B72C-636F60B07C01}" destId="{E363781D-0C09-42A6-978D-E586CC9B0C71}" srcOrd="3" destOrd="0" parTransId="{CA355582-D266-438E-981B-5505CECFB4FA}" sibTransId="{EA57D010-1E67-44C7-BD49-F8DB60D7DAA7}"/>
    <dgm:cxn modelId="{EFDE6893-869E-49A1-AB90-16337158F6D7}" type="presOf" srcId="{EA57D010-1E67-44C7-BD49-F8DB60D7DAA7}" destId="{2E7576DD-A019-423D-B92B-E0BE31E23BF5}" srcOrd="0" destOrd="0" presId="urn:microsoft.com/office/officeart/2018/2/layout/IconCircleList"/>
    <dgm:cxn modelId="{A1406BA0-8DAF-4E6E-A5A5-1996B1E8B70E}" type="presOf" srcId="{8B9D9293-1681-424F-84FC-2753EDC71EA6}" destId="{D99A7F94-311F-46D2-8AB4-D75E052C0577}" srcOrd="0" destOrd="0" presId="urn:microsoft.com/office/officeart/2018/2/layout/IconCircleList"/>
    <dgm:cxn modelId="{A3728FA0-9B34-4C10-BF45-960A6A5CE81A}" type="presOf" srcId="{801595BC-132F-4E54-8A66-B8ADED18B187}" destId="{A67B48C1-468B-4CAF-B3B8-B3D701E783FC}" srcOrd="0" destOrd="0" presId="urn:microsoft.com/office/officeart/2018/2/layout/IconCircleList"/>
    <dgm:cxn modelId="{5DF598A5-45ED-414D-9869-BDF66993559D}" type="presOf" srcId="{F73B66E4-33B2-443C-85DA-F16F0537F7AA}" destId="{BB907686-56B2-4F35-8CF6-C1BF1DCAA1AD}" srcOrd="0" destOrd="0" presId="urn:microsoft.com/office/officeart/2018/2/layout/IconCircleList"/>
    <dgm:cxn modelId="{0A2230AD-CAF5-4644-8A83-4CDC319A7347}" type="presOf" srcId="{C06BA806-D87A-4725-B72C-636F60B07C01}" destId="{81933B56-7129-4C61-B75B-2C1B90BB93C0}" srcOrd="0" destOrd="0" presId="urn:microsoft.com/office/officeart/2018/2/layout/IconCircleList"/>
    <dgm:cxn modelId="{B2CB7CD0-D8B1-43D1-A33A-302684B94580}" srcId="{C06BA806-D87A-4725-B72C-636F60B07C01}" destId="{F73B66E4-33B2-443C-85DA-F16F0537F7AA}" srcOrd="2" destOrd="0" parTransId="{09F6B219-9A77-4FA3-976E-C2EB41658688}" sibTransId="{614469B7-4B73-4A27-9A31-92A8DE03C743}"/>
    <dgm:cxn modelId="{009819F0-89F1-4E6D-A907-D3C17CB9338A}" srcId="{C06BA806-D87A-4725-B72C-636F60B07C01}" destId="{C9A9EEC6-7848-4D10-AC71-6900D4EC26A7}" srcOrd="0" destOrd="0" parTransId="{DC7E7F82-CC49-4CEE-8D40-EEA0223796D3}" sibTransId="{801595BC-132F-4E54-8A66-B8ADED18B187}"/>
    <dgm:cxn modelId="{508BACF2-7E02-4B38-981D-8B586355A646}" type="presOf" srcId="{E363781D-0C09-42A6-978D-E586CC9B0C71}" destId="{450445FB-2A86-4DC3-A36E-F05F82502269}" srcOrd="0" destOrd="0" presId="urn:microsoft.com/office/officeart/2018/2/layout/IconCircleList"/>
    <dgm:cxn modelId="{56A72E43-0369-46C7-B60B-B5B6E71FBB47}" type="presParOf" srcId="{81933B56-7129-4C61-B75B-2C1B90BB93C0}" destId="{42EB482A-7B5C-480C-9CD0-6C6665814F0A}" srcOrd="0" destOrd="0" presId="urn:microsoft.com/office/officeart/2018/2/layout/IconCircleList"/>
    <dgm:cxn modelId="{16A0E5F8-BE97-4572-9A33-76A52AFA77B1}" type="presParOf" srcId="{42EB482A-7B5C-480C-9CD0-6C6665814F0A}" destId="{4FBD72A4-28FC-40A3-BF73-43B25CB4937E}" srcOrd="0" destOrd="0" presId="urn:microsoft.com/office/officeart/2018/2/layout/IconCircleList"/>
    <dgm:cxn modelId="{153213E4-1C7C-469D-947D-F744871DFFE5}" type="presParOf" srcId="{4FBD72A4-28FC-40A3-BF73-43B25CB4937E}" destId="{C0B77A8E-948C-4917-ADC1-85495390671E}" srcOrd="0" destOrd="0" presId="urn:microsoft.com/office/officeart/2018/2/layout/IconCircleList"/>
    <dgm:cxn modelId="{3A015440-FF30-4C9E-88D0-7539DDE667AA}" type="presParOf" srcId="{4FBD72A4-28FC-40A3-BF73-43B25CB4937E}" destId="{66021F10-B9B1-4A74-89D6-9CA5F7F3788A}" srcOrd="1" destOrd="0" presId="urn:microsoft.com/office/officeart/2018/2/layout/IconCircleList"/>
    <dgm:cxn modelId="{41D2127A-18CE-4D58-9416-92DA084012FE}" type="presParOf" srcId="{4FBD72A4-28FC-40A3-BF73-43B25CB4937E}" destId="{E0272B19-B07B-43A2-A438-7A624410EAC2}" srcOrd="2" destOrd="0" presId="urn:microsoft.com/office/officeart/2018/2/layout/IconCircleList"/>
    <dgm:cxn modelId="{B00ED562-FF5E-47F2-990B-4523C2245BFF}" type="presParOf" srcId="{4FBD72A4-28FC-40A3-BF73-43B25CB4937E}" destId="{853F939F-CB8E-499D-8907-395DCB465ACE}" srcOrd="3" destOrd="0" presId="urn:microsoft.com/office/officeart/2018/2/layout/IconCircleList"/>
    <dgm:cxn modelId="{D022F7DA-39F1-42D5-BA3C-58144DAE8F5C}" type="presParOf" srcId="{42EB482A-7B5C-480C-9CD0-6C6665814F0A}" destId="{A67B48C1-468B-4CAF-B3B8-B3D701E783FC}" srcOrd="1" destOrd="0" presId="urn:microsoft.com/office/officeart/2018/2/layout/IconCircleList"/>
    <dgm:cxn modelId="{787B39BF-D654-4F1E-B143-D08B071DDDD1}" type="presParOf" srcId="{42EB482A-7B5C-480C-9CD0-6C6665814F0A}" destId="{8EA53F2B-D646-4712-855B-6A3C1AAF04A9}" srcOrd="2" destOrd="0" presId="urn:microsoft.com/office/officeart/2018/2/layout/IconCircleList"/>
    <dgm:cxn modelId="{0DB2B9CD-1BFA-4A41-AB23-BA4A28439B38}" type="presParOf" srcId="{8EA53F2B-D646-4712-855B-6A3C1AAF04A9}" destId="{9F37D9F4-A1BE-484F-9F63-DD461B87DAFF}" srcOrd="0" destOrd="0" presId="urn:microsoft.com/office/officeart/2018/2/layout/IconCircleList"/>
    <dgm:cxn modelId="{9036D7F6-6932-4E60-ABE7-9CBFBDBAB750}" type="presParOf" srcId="{8EA53F2B-D646-4712-855B-6A3C1AAF04A9}" destId="{B4F6096A-B0AE-4B52-9BAA-59EF72609FE3}" srcOrd="1" destOrd="0" presId="urn:microsoft.com/office/officeart/2018/2/layout/IconCircleList"/>
    <dgm:cxn modelId="{A5478565-2927-49F3-84AA-1EA0C2ADD51C}" type="presParOf" srcId="{8EA53F2B-D646-4712-855B-6A3C1AAF04A9}" destId="{36B02DF9-216D-46D0-A926-F5CEAA721681}" srcOrd="2" destOrd="0" presId="urn:microsoft.com/office/officeart/2018/2/layout/IconCircleList"/>
    <dgm:cxn modelId="{F41B9F73-0667-4D50-9EF1-51957C097A86}" type="presParOf" srcId="{8EA53F2B-D646-4712-855B-6A3C1AAF04A9}" destId="{D99A7F94-311F-46D2-8AB4-D75E052C0577}" srcOrd="3" destOrd="0" presId="urn:microsoft.com/office/officeart/2018/2/layout/IconCircleList"/>
    <dgm:cxn modelId="{1A52A479-66DB-4C13-9ABC-3952053CF25D}" type="presParOf" srcId="{42EB482A-7B5C-480C-9CD0-6C6665814F0A}" destId="{648297C2-5BBD-49AC-8AB1-DFDD80C6544C}" srcOrd="3" destOrd="0" presId="urn:microsoft.com/office/officeart/2018/2/layout/IconCircleList"/>
    <dgm:cxn modelId="{133A2DF6-C554-4F99-9F5F-69BC67EF1212}" type="presParOf" srcId="{42EB482A-7B5C-480C-9CD0-6C6665814F0A}" destId="{341486D9-5A15-47BD-AA37-95F8C4E9B2C4}" srcOrd="4" destOrd="0" presId="urn:microsoft.com/office/officeart/2018/2/layout/IconCircleList"/>
    <dgm:cxn modelId="{142DE277-FD96-4BFC-8AA4-E7C7596BC713}" type="presParOf" srcId="{341486D9-5A15-47BD-AA37-95F8C4E9B2C4}" destId="{F58470E1-E3CB-493C-AD9B-D9CC001F502F}" srcOrd="0" destOrd="0" presId="urn:microsoft.com/office/officeart/2018/2/layout/IconCircleList"/>
    <dgm:cxn modelId="{B6DDB0AD-3E2E-4FEE-AD63-220444D30331}" type="presParOf" srcId="{341486D9-5A15-47BD-AA37-95F8C4E9B2C4}" destId="{58BD415B-FAED-4042-AC82-DD13AB9B84A3}" srcOrd="1" destOrd="0" presId="urn:microsoft.com/office/officeart/2018/2/layout/IconCircleList"/>
    <dgm:cxn modelId="{6873899F-861A-4ACB-8CAD-923F89F6E33E}" type="presParOf" srcId="{341486D9-5A15-47BD-AA37-95F8C4E9B2C4}" destId="{4E4F86A8-D0EB-4E74-9DB4-21F1CC8C50CD}" srcOrd="2" destOrd="0" presId="urn:microsoft.com/office/officeart/2018/2/layout/IconCircleList"/>
    <dgm:cxn modelId="{CAEE5D2B-3897-49F1-8809-831ED1496DA2}" type="presParOf" srcId="{341486D9-5A15-47BD-AA37-95F8C4E9B2C4}" destId="{BB907686-56B2-4F35-8CF6-C1BF1DCAA1AD}" srcOrd="3" destOrd="0" presId="urn:microsoft.com/office/officeart/2018/2/layout/IconCircleList"/>
    <dgm:cxn modelId="{F1A9BDDC-CA09-418F-BDC6-F12787794476}" type="presParOf" srcId="{42EB482A-7B5C-480C-9CD0-6C6665814F0A}" destId="{3568111E-E912-41A8-8268-398B90B1E81E}" srcOrd="5" destOrd="0" presId="urn:microsoft.com/office/officeart/2018/2/layout/IconCircleList"/>
    <dgm:cxn modelId="{9003FB47-B741-4F92-BC9A-E05CBA93C1F6}" type="presParOf" srcId="{42EB482A-7B5C-480C-9CD0-6C6665814F0A}" destId="{AF8BC4C5-A7FB-4E72-A55D-70DF43BE6789}" srcOrd="6" destOrd="0" presId="urn:microsoft.com/office/officeart/2018/2/layout/IconCircleList"/>
    <dgm:cxn modelId="{0022E2F4-0A43-4517-9E61-F3332AB9339C}" type="presParOf" srcId="{AF8BC4C5-A7FB-4E72-A55D-70DF43BE6789}" destId="{782B967B-F0BB-4757-9D85-FF227E490D4A}" srcOrd="0" destOrd="0" presId="urn:microsoft.com/office/officeart/2018/2/layout/IconCircleList"/>
    <dgm:cxn modelId="{8AC5A1D1-CBAE-477F-B0F4-052870958571}" type="presParOf" srcId="{AF8BC4C5-A7FB-4E72-A55D-70DF43BE6789}" destId="{5F7075B2-7D6C-4DCF-930E-59A4F7131C0A}" srcOrd="1" destOrd="0" presId="urn:microsoft.com/office/officeart/2018/2/layout/IconCircleList"/>
    <dgm:cxn modelId="{97F889F1-15E3-47F9-ADB9-31AF71D987EC}" type="presParOf" srcId="{AF8BC4C5-A7FB-4E72-A55D-70DF43BE6789}" destId="{0673310C-39E8-4680-8EF5-0286DFB45BC1}" srcOrd="2" destOrd="0" presId="urn:microsoft.com/office/officeart/2018/2/layout/IconCircleList"/>
    <dgm:cxn modelId="{65A6B84E-B709-4227-AF18-BD470D366D78}" type="presParOf" srcId="{AF8BC4C5-A7FB-4E72-A55D-70DF43BE6789}" destId="{450445FB-2A86-4DC3-A36E-F05F82502269}" srcOrd="3" destOrd="0" presId="urn:microsoft.com/office/officeart/2018/2/layout/IconCircleList"/>
    <dgm:cxn modelId="{EDAA47B7-C2FD-4A16-9E2A-EFD59DDB0FB8}" type="presParOf" srcId="{42EB482A-7B5C-480C-9CD0-6C6665814F0A}" destId="{2E7576DD-A019-423D-B92B-E0BE31E23BF5}" srcOrd="7" destOrd="0" presId="urn:microsoft.com/office/officeart/2018/2/layout/IconCircleList"/>
    <dgm:cxn modelId="{06C4E2EE-9225-47DE-9C69-8E6734C0FE87}" type="presParOf" srcId="{42EB482A-7B5C-480C-9CD0-6C6665814F0A}" destId="{91ED75AD-6457-456C-9968-BF82C8A2F9E3}" srcOrd="8" destOrd="0" presId="urn:microsoft.com/office/officeart/2018/2/layout/IconCircleList"/>
    <dgm:cxn modelId="{EE348CAA-8A91-4FD2-8B5A-7C8C1533B84C}" type="presParOf" srcId="{91ED75AD-6457-456C-9968-BF82C8A2F9E3}" destId="{5340018E-3198-4CD8-BED5-266A9B67B929}" srcOrd="0" destOrd="0" presId="urn:microsoft.com/office/officeart/2018/2/layout/IconCircleList"/>
    <dgm:cxn modelId="{1BB09C46-234F-4DA6-A77D-DA93BF685813}" type="presParOf" srcId="{91ED75AD-6457-456C-9968-BF82C8A2F9E3}" destId="{CFE46A7E-CAEF-4F0F-BF75-A730F062CBF2}" srcOrd="1" destOrd="0" presId="urn:microsoft.com/office/officeart/2018/2/layout/IconCircleList"/>
    <dgm:cxn modelId="{2A82F4A9-BDDC-4367-BD4B-ED96FF307534}" type="presParOf" srcId="{91ED75AD-6457-456C-9968-BF82C8A2F9E3}" destId="{A6E0A903-2E35-441E-8F8C-220F9B98A3E9}" srcOrd="2" destOrd="0" presId="urn:microsoft.com/office/officeart/2018/2/layout/IconCircleList"/>
    <dgm:cxn modelId="{88CE147B-661B-4B1C-AB35-C447FD02BBB7}" type="presParOf" srcId="{91ED75AD-6457-456C-9968-BF82C8A2F9E3}" destId="{841A4C25-67B8-4C69-AFC7-FA0CCA2806A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E1E23-DBA8-49E3-97C5-D22CE95EBE90}">
      <dsp:nvSpPr>
        <dsp:cNvPr id="0" name=""/>
        <dsp:cNvSpPr/>
      </dsp:nvSpPr>
      <dsp:spPr>
        <a:xfrm>
          <a:off x="0" y="348443"/>
          <a:ext cx="5913437" cy="538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The importance of language proficiency in the hotel sector is covered in this section. The significance of providing room service, extending a warm greeting to visitors, and skilfully handling complaints in Spanish is underscored.</a:t>
          </a:r>
          <a:endParaRPr lang="en-US" sz="1000" kern="1200"/>
        </a:p>
      </dsp:txBody>
      <dsp:txXfrm>
        <a:off x="26273" y="374716"/>
        <a:ext cx="5860891" cy="485654"/>
      </dsp:txXfrm>
    </dsp:sp>
    <dsp:sp modelId="{6A4539FF-84DB-4DC1-8C68-8326B1FB52E3}">
      <dsp:nvSpPr>
        <dsp:cNvPr id="0" name=""/>
        <dsp:cNvSpPr/>
      </dsp:nvSpPr>
      <dsp:spPr>
        <a:xfrm>
          <a:off x="0" y="915443"/>
          <a:ext cx="5913437" cy="53820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Example One: Greeting visitors in Spanish with a "hola"</a:t>
          </a:r>
          <a:endParaRPr lang="en-US" sz="1000" kern="1200"/>
        </a:p>
      </dsp:txBody>
      <dsp:txXfrm>
        <a:off x="26273" y="941716"/>
        <a:ext cx="5860891" cy="485654"/>
      </dsp:txXfrm>
    </dsp:sp>
    <dsp:sp modelId="{D606CD45-2363-4240-BCF6-D1161DDE1610}">
      <dsp:nvSpPr>
        <dsp:cNvPr id="0" name=""/>
        <dsp:cNvSpPr/>
      </dsp:nvSpPr>
      <dsp:spPr>
        <a:xfrm>
          <a:off x="0" y="1482443"/>
          <a:ext cx="5913437" cy="538200"/>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Use this sample phrase to welcome Spanish-speaking visitors to Diversity Hotel &amp; Spa. The English phrase "Welcome to Diversity Hotel &amp; Spa!" is "Bienvenidos a Diversity Hotel &amp; Spa!” (McColl. 2007)</a:t>
          </a:r>
          <a:endParaRPr lang="en-US" sz="1000" kern="1200"/>
        </a:p>
      </dsp:txBody>
      <dsp:txXfrm>
        <a:off x="26273" y="1508716"/>
        <a:ext cx="5860891" cy="485654"/>
      </dsp:txXfrm>
    </dsp:sp>
    <dsp:sp modelId="{C256A9F7-2C87-406C-98FE-7EB7002AE9F8}">
      <dsp:nvSpPr>
        <dsp:cNvPr id="0" name=""/>
        <dsp:cNvSpPr/>
      </dsp:nvSpPr>
      <dsp:spPr>
        <a:xfrm>
          <a:off x="0" y="2049444"/>
          <a:ext cx="5913437" cy="538200"/>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Example 2: Spanish-language room service</a:t>
          </a:r>
          <a:endParaRPr lang="en-US" sz="1000" kern="1200"/>
        </a:p>
      </dsp:txBody>
      <dsp:txXfrm>
        <a:off x="26273" y="2075717"/>
        <a:ext cx="5860891" cy="485654"/>
      </dsp:txXfrm>
    </dsp:sp>
    <dsp:sp modelId="{CA418C1C-366E-4B11-A370-AC866A63F7DF}">
      <dsp:nvSpPr>
        <dsp:cNvPr id="0" name=""/>
        <dsp:cNvSpPr/>
      </dsp:nvSpPr>
      <dsp:spPr>
        <a:xfrm>
          <a:off x="0" y="2616444"/>
          <a:ext cx="5913437" cy="538200"/>
        </a:xfrm>
        <a:prstGeom prst="round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This sample provides you with a phrase to utilise in Spanish when ordering room service. Asking "En qué puedo ayudarle?" in English means "How can I assist you?”</a:t>
          </a:r>
          <a:endParaRPr lang="en-US" sz="1000" kern="1200"/>
        </a:p>
      </dsp:txBody>
      <dsp:txXfrm>
        <a:off x="26273" y="2642717"/>
        <a:ext cx="5860891" cy="485654"/>
      </dsp:txXfrm>
    </dsp:sp>
    <dsp:sp modelId="{048383E0-7BB9-4404-B93F-3B39AAFC87CB}">
      <dsp:nvSpPr>
        <dsp:cNvPr id="0" name=""/>
        <dsp:cNvSpPr/>
      </dsp:nvSpPr>
      <dsp:spPr>
        <a:xfrm>
          <a:off x="0" y="3183444"/>
          <a:ext cx="5913437" cy="538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Example 3: Resolving complaints</a:t>
          </a:r>
          <a:endParaRPr lang="en-US" sz="1000" kern="1200"/>
        </a:p>
      </dsp:txBody>
      <dsp:txXfrm>
        <a:off x="26273" y="3209717"/>
        <a:ext cx="5860891" cy="485654"/>
      </dsp:txXfrm>
    </dsp:sp>
    <dsp:sp modelId="{4D276EFF-373D-433F-A348-75446EDEADFB}">
      <dsp:nvSpPr>
        <dsp:cNvPr id="0" name=""/>
        <dsp:cNvSpPr/>
      </dsp:nvSpPr>
      <dsp:spPr>
        <a:xfrm>
          <a:off x="0" y="3750444"/>
          <a:ext cx="5913437" cy="53820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Using this sample, you can address and resolve visitor concerns with a statement in Spanish. "I'm so sorry about the inconveniences, how can I fix this?" is how the phrase is interpreted. It conveys the message, "How can I fix this? I sincerely apologise for the inconvenience in English.</a:t>
          </a:r>
          <a:endParaRPr lang="en-US" sz="1000" kern="1200"/>
        </a:p>
      </dsp:txBody>
      <dsp:txXfrm>
        <a:off x="26273" y="3776717"/>
        <a:ext cx="5860891" cy="485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77A8E-948C-4917-ADC1-85495390671E}">
      <dsp:nvSpPr>
        <dsp:cNvPr id="0" name=""/>
        <dsp:cNvSpPr/>
      </dsp:nvSpPr>
      <dsp:spPr>
        <a:xfrm>
          <a:off x="77644" y="504684"/>
          <a:ext cx="792005" cy="79200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021F10-B9B1-4A74-89D6-9CA5F7F3788A}">
      <dsp:nvSpPr>
        <dsp:cNvPr id="0" name=""/>
        <dsp:cNvSpPr/>
      </dsp:nvSpPr>
      <dsp:spPr>
        <a:xfrm>
          <a:off x="243965" y="671005"/>
          <a:ext cx="459363" cy="459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3F939F-CB8E-499D-8907-395DCB465ACE}">
      <dsp:nvSpPr>
        <dsp:cNvPr id="0" name=""/>
        <dsp:cNvSpPr/>
      </dsp:nvSpPr>
      <dsp:spPr>
        <a:xfrm>
          <a:off x="1039365" y="50468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Crystal., D. (1997). </a:t>
          </a:r>
          <a:r>
            <a:rPr lang="en-GB" sz="1100" i="1" kern="1200"/>
            <a:t>English as a Global Language. </a:t>
          </a:r>
          <a:r>
            <a:rPr lang="en-GB" sz="1100" kern="1200"/>
            <a:t>Cambridge University Press. Pp. 10-45.</a:t>
          </a:r>
          <a:endParaRPr lang="en-US" sz="1100" kern="1200"/>
        </a:p>
      </dsp:txBody>
      <dsp:txXfrm>
        <a:off x="1039365" y="504684"/>
        <a:ext cx="1866870" cy="792005"/>
      </dsp:txXfrm>
    </dsp:sp>
    <dsp:sp modelId="{9F37D9F4-A1BE-484F-9F63-DD461B87DAFF}">
      <dsp:nvSpPr>
        <dsp:cNvPr id="0" name=""/>
        <dsp:cNvSpPr/>
      </dsp:nvSpPr>
      <dsp:spPr>
        <a:xfrm>
          <a:off x="3231523" y="504684"/>
          <a:ext cx="792005" cy="79200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6096A-B0AE-4B52-9BAA-59EF72609FE3}">
      <dsp:nvSpPr>
        <dsp:cNvPr id="0" name=""/>
        <dsp:cNvSpPr/>
      </dsp:nvSpPr>
      <dsp:spPr>
        <a:xfrm>
          <a:off x="3397844" y="671005"/>
          <a:ext cx="459363" cy="459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9A7F94-311F-46D2-8AB4-D75E052C0577}">
      <dsp:nvSpPr>
        <dsp:cNvPr id="0" name=""/>
        <dsp:cNvSpPr/>
      </dsp:nvSpPr>
      <dsp:spPr>
        <a:xfrm>
          <a:off x="4193244" y="50468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Gudykunst., W., B., and Kim., Y., Y. (2003) </a:t>
          </a:r>
          <a:r>
            <a:rPr lang="en-GB" sz="1100" i="1" kern="1200"/>
            <a:t>Communicating With Strangers: An Approach to Intercultural Communication. </a:t>
          </a:r>
          <a:r>
            <a:rPr lang="en-GB" sz="1100" kern="1200"/>
            <a:t>4th Edition, McGraw-Hill, Boston.</a:t>
          </a:r>
          <a:endParaRPr lang="en-US" sz="1100" kern="1200"/>
        </a:p>
      </dsp:txBody>
      <dsp:txXfrm>
        <a:off x="4193244" y="504684"/>
        <a:ext cx="1866870" cy="792005"/>
      </dsp:txXfrm>
    </dsp:sp>
    <dsp:sp modelId="{F58470E1-E3CB-493C-AD9B-D9CC001F502F}">
      <dsp:nvSpPr>
        <dsp:cNvPr id="0" name=""/>
        <dsp:cNvSpPr/>
      </dsp:nvSpPr>
      <dsp:spPr>
        <a:xfrm>
          <a:off x="6385402" y="504684"/>
          <a:ext cx="792005" cy="79200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BD415B-FAED-4042-AC82-DD13AB9B84A3}">
      <dsp:nvSpPr>
        <dsp:cNvPr id="0" name=""/>
        <dsp:cNvSpPr/>
      </dsp:nvSpPr>
      <dsp:spPr>
        <a:xfrm>
          <a:off x="6551723" y="671005"/>
          <a:ext cx="459363" cy="459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907686-56B2-4F35-8CF6-C1BF1DCAA1AD}">
      <dsp:nvSpPr>
        <dsp:cNvPr id="0" name=""/>
        <dsp:cNvSpPr/>
      </dsp:nvSpPr>
      <dsp:spPr>
        <a:xfrm>
          <a:off x="7347123" y="50468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García., O., &amp; Wei., L. (2014). </a:t>
          </a:r>
          <a:r>
            <a:rPr lang="en-GB" sz="1100" i="1" kern="1200"/>
            <a:t>Language, Bilingualism, and Education</a:t>
          </a:r>
          <a:r>
            <a:rPr lang="en-GB" sz="1100" kern="1200"/>
            <a:t>. Palgrave Macmillan. Pp. 75-85.</a:t>
          </a:r>
          <a:endParaRPr lang="en-US" sz="1100" kern="1200"/>
        </a:p>
      </dsp:txBody>
      <dsp:txXfrm>
        <a:off x="7347123" y="504684"/>
        <a:ext cx="1866870" cy="792005"/>
      </dsp:txXfrm>
    </dsp:sp>
    <dsp:sp modelId="{782B967B-F0BB-4757-9D85-FF227E490D4A}">
      <dsp:nvSpPr>
        <dsp:cNvPr id="0" name=""/>
        <dsp:cNvSpPr/>
      </dsp:nvSpPr>
      <dsp:spPr>
        <a:xfrm>
          <a:off x="77644" y="1827864"/>
          <a:ext cx="792005" cy="79200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075B2-7D6C-4DCF-930E-59A4F7131C0A}">
      <dsp:nvSpPr>
        <dsp:cNvPr id="0" name=""/>
        <dsp:cNvSpPr/>
      </dsp:nvSpPr>
      <dsp:spPr>
        <a:xfrm>
          <a:off x="243965" y="1994185"/>
          <a:ext cx="459363" cy="459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0445FB-2A86-4DC3-A36E-F05F82502269}">
      <dsp:nvSpPr>
        <dsp:cNvPr id="0" name=""/>
        <dsp:cNvSpPr/>
      </dsp:nvSpPr>
      <dsp:spPr>
        <a:xfrm>
          <a:off x="1039365" y="182786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Holmes., J. (2000). </a:t>
          </a:r>
          <a:r>
            <a:rPr lang="en-GB" sz="1100" i="1" kern="1200"/>
            <a:t>Politeness, Power, and Provocation: How Humour Functions in the Workplace. </a:t>
          </a:r>
          <a:r>
            <a:rPr lang="en-GB" sz="1100" kern="1200"/>
            <a:t>Sage Journal. Pp 159-185.</a:t>
          </a:r>
          <a:endParaRPr lang="en-US" sz="1100" kern="1200"/>
        </a:p>
      </dsp:txBody>
      <dsp:txXfrm>
        <a:off x="1039365" y="1827864"/>
        <a:ext cx="1866870" cy="792005"/>
      </dsp:txXfrm>
    </dsp:sp>
    <dsp:sp modelId="{5340018E-3198-4CD8-BED5-266A9B67B929}">
      <dsp:nvSpPr>
        <dsp:cNvPr id="0" name=""/>
        <dsp:cNvSpPr/>
      </dsp:nvSpPr>
      <dsp:spPr>
        <a:xfrm>
          <a:off x="3231523" y="1827864"/>
          <a:ext cx="792005" cy="79200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46A7E-CAEF-4F0F-BF75-A730F062CBF2}">
      <dsp:nvSpPr>
        <dsp:cNvPr id="0" name=""/>
        <dsp:cNvSpPr/>
      </dsp:nvSpPr>
      <dsp:spPr>
        <a:xfrm>
          <a:off x="3397844" y="1994185"/>
          <a:ext cx="459363" cy="4593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1A4C25-67B8-4C69-AFC7-FA0CCA2806AE}">
      <dsp:nvSpPr>
        <dsp:cNvPr id="0" name=""/>
        <dsp:cNvSpPr/>
      </dsp:nvSpPr>
      <dsp:spPr>
        <a:xfrm>
          <a:off x="4193244" y="182786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McColl., M. (2007). </a:t>
          </a:r>
          <a:r>
            <a:rPr lang="en-GB" sz="1100" i="1" kern="1200"/>
            <a:t>An Introduction to Language Policy: Theory and Method.</a:t>
          </a:r>
          <a:r>
            <a:rPr lang="en-GB" sz="1100" kern="1200"/>
            <a:t> Blackwell Publishing. Pp. 23-52.</a:t>
          </a:r>
          <a:endParaRPr lang="en-US" sz="1100" kern="1200"/>
        </a:p>
      </dsp:txBody>
      <dsp:txXfrm>
        <a:off x="4193244" y="1827864"/>
        <a:ext cx="1866870" cy="7920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GB"/>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26/10/2023</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03151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3687466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GB"/>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BA4187-6638-4EB2-BF61-47351EA43DA2}"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390035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DBA4187-6638-4EB2-BF61-47351EA43DA2}"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228606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DBA4187-6638-4EB2-BF61-47351EA43DA2}"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04246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DBA4187-6638-4EB2-BF61-47351EA43DA2}"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3165741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BA4187-6638-4EB2-BF61-47351EA43DA2}"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497332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DBA4187-6638-4EB2-BF61-47351EA43DA2}"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436491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GB"/>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BA4187-6638-4EB2-BF61-47351EA43DA2}" type="datetimeFigureOut">
              <a:rPr lang="en-GB" smtClean="0"/>
              <a:t>26/10/2023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465253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90616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631790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BA4187-6638-4EB2-BF61-47351EA43DA2}" type="datetimeFigureOut">
              <a:rPr lang="en-GB" smtClean="0"/>
              <a:t>26/10/2023</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6CD4009-E7E0-416C-B899-ED9AFF82803D}"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299808"/>
      </p:ext>
    </p:extLst>
  </p:cSld>
  <p:clrMap bg1="dk1" tx1="lt1" bg2="dk2" tx2="lt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 id="2147483953" r:id="rId7"/>
    <p:sldLayoutId id="2147483954" r:id="rId8"/>
    <p:sldLayoutId id="2147483955" r:id="rId9"/>
    <p:sldLayoutId id="2147483956" r:id="rId10"/>
    <p:sldLayoutId id="2147483957"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93" name="Rectangle 192">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4" name="Picture 193">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95" name="Straight Connector 194">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52" name="Picture 151" descr="Hands holding each other's wrists and interlinked to form a circle">
            <a:extLst>
              <a:ext uri="{FF2B5EF4-FFF2-40B4-BE49-F238E27FC236}">
                <a16:creationId xmlns:a16="http://schemas.microsoft.com/office/drawing/2014/main" id="{30F893B6-5248-F974-9515-4E1C00D6D5B8}"/>
              </a:ext>
            </a:extLst>
          </p:cNvPr>
          <p:cNvPicPr>
            <a:picLocks noChangeAspect="1"/>
          </p:cNvPicPr>
          <p:nvPr/>
        </p:nvPicPr>
        <p:blipFill rotWithShape="1">
          <a:blip r:embed="rId3"/>
          <a:srcRect l="9091" b="23389"/>
          <a:stretch/>
        </p:blipFill>
        <p:spPr>
          <a:xfrm>
            <a:off x="2" y="10"/>
            <a:ext cx="12191695" cy="6857990"/>
          </a:xfrm>
          <a:prstGeom prst="rect">
            <a:avLst/>
          </a:prstGeom>
        </p:spPr>
      </p:pic>
      <p:sp>
        <p:nvSpPr>
          <p:cNvPr id="196" name="Rectangle 195">
            <a:extLst>
              <a:ext uri="{FF2B5EF4-FFF2-40B4-BE49-F238E27FC236}">
                <a16:creationId xmlns:a16="http://schemas.microsoft.com/office/drawing/2014/main" id="{2EC1D114-8AB7-4C3F-AEC0-F3FCAF0DF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63421" y="804520"/>
            <a:ext cx="6815731" cy="1049235"/>
          </a:xfrm>
        </p:spPr>
        <p:txBody>
          <a:bodyPr vert="horz" lIns="91440" tIns="45720" rIns="91440" bIns="45720" rtlCol="0" anchor="ctr">
            <a:normAutofit/>
          </a:bodyPr>
          <a:lstStyle/>
          <a:p>
            <a:r>
              <a:rPr lang="en-US" sz="2500"/>
              <a:t>TITLE: “The Power of Multilingualism and Language Awareness”</a:t>
            </a:r>
          </a:p>
        </p:txBody>
      </p:sp>
      <p:sp>
        <p:nvSpPr>
          <p:cNvPr id="3" name="Subtitle 2"/>
          <p:cNvSpPr>
            <a:spLocks noGrp="1"/>
          </p:cNvSpPr>
          <p:nvPr>
            <p:ph type="subTitle" idx="1"/>
          </p:nvPr>
        </p:nvSpPr>
        <p:spPr>
          <a:xfrm>
            <a:off x="4063421" y="2015733"/>
            <a:ext cx="6815731" cy="4021267"/>
          </a:xfrm>
        </p:spPr>
        <p:txBody>
          <a:bodyPr vert="horz" lIns="91440" tIns="45720" rIns="91440" bIns="45720" rtlCol="0" anchor="t">
            <a:normAutofit/>
          </a:bodyPr>
          <a:lstStyle/>
          <a:p>
            <a:pPr indent="-228600" algn="l">
              <a:buFont typeface="Arial" panose="020B0604020202020204" pitchFamily="34" charset="0"/>
              <a:buChar char="•"/>
            </a:pPr>
            <a:endParaRPr lang="en-US">
              <a:solidFill>
                <a:srgbClr val="FFFFFE"/>
              </a:solidFill>
            </a:endParaRPr>
          </a:p>
          <a:p>
            <a:pPr indent="-228600" algn="l">
              <a:buFont typeface="Arial" panose="020B0604020202020204" pitchFamily="34" charset="0"/>
              <a:buChar char="•"/>
            </a:pPr>
            <a:r>
              <a:rPr lang="en-US">
                <a:solidFill>
                  <a:srgbClr val="FFFFFE"/>
                </a:solidFill>
              </a:rPr>
              <a:t> Presented by: Khaleda Hayder</a:t>
            </a:r>
          </a:p>
          <a:p>
            <a:pPr indent="-228600" algn="l">
              <a:buFont typeface="Arial" panose="020B0604020202020204" pitchFamily="34" charset="0"/>
              <a:buChar char="•"/>
            </a:pPr>
            <a:r>
              <a:rPr lang="en-US">
                <a:solidFill>
                  <a:srgbClr val="FFFFFE"/>
                </a:solidFill>
              </a:rPr>
              <a:t>Student ID:2214476</a:t>
            </a:r>
          </a:p>
          <a:p>
            <a:pPr indent="-228600" algn="l">
              <a:buFont typeface="Arial" panose="020B0604020202020204" pitchFamily="34" charset="0"/>
              <a:buChar char="•"/>
            </a:pPr>
            <a:r>
              <a:rPr lang="en-US">
                <a:solidFill>
                  <a:srgbClr val="FFFFFE"/>
                </a:solidFill>
              </a:rPr>
              <a:t>Module: Foreign Languages and Cultural AWARENESS {bmih5003}</a:t>
            </a:r>
          </a:p>
          <a:p>
            <a:pPr indent="-228600" algn="l">
              <a:buFont typeface="Arial" panose="020B0604020202020204" pitchFamily="34" charset="0"/>
              <a:buChar char="•"/>
            </a:pPr>
            <a:endParaRPr lang="en-US" dirty="0">
              <a:solidFill>
                <a:srgbClr val="FFFFFE"/>
              </a:solidFill>
            </a:endParaRPr>
          </a:p>
        </p:txBody>
      </p:sp>
    </p:spTree>
    <p:extLst>
      <p:ext uri="{BB962C8B-B14F-4D97-AF65-F5344CB8AC3E}">
        <p14:creationId xmlns:p14="http://schemas.microsoft.com/office/powerpoint/2010/main" val="2746717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0" name="Rectangle 269">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71" name="Picture 270">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73" name="Straight Connector 272">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275" name="Rectangle 274">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7" name="Picture 266" descr="Deck-chairs in a row">
            <a:extLst>
              <a:ext uri="{FF2B5EF4-FFF2-40B4-BE49-F238E27FC236}">
                <a16:creationId xmlns:a16="http://schemas.microsoft.com/office/drawing/2014/main" id="{8551FD21-3844-59D4-CCA8-4C80940BB0B9}"/>
              </a:ext>
            </a:extLst>
          </p:cNvPr>
          <p:cNvPicPr>
            <a:picLocks noChangeAspect="1"/>
          </p:cNvPicPr>
          <p:nvPr/>
        </p:nvPicPr>
        <p:blipFill rotWithShape="1">
          <a:blip r:embed="rId3">
            <a:alphaModFix amt="50000"/>
          </a:blip>
          <a:srcRect r="-1" b="15728"/>
          <a:stretch/>
        </p:blipFill>
        <p:spPr>
          <a:xfrm>
            <a:off x="20" y="10"/>
            <a:ext cx="12191675" cy="6857990"/>
          </a:xfrm>
          <a:prstGeom prst="rect">
            <a:avLst/>
          </a:prstGeom>
        </p:spPr>
      </p:pic>
      <p:sp>
        <p:nvSpPr>
          <p:cNvPr id="2" name="Title 1"/>
          <p:cNvSpPr>
            <a:spLocks noGrp="1"/>
          </p:cNvSpPr>
          <p:nvPr>
            <p:ph type="title"/>
          </p:nvPr>
        </p:nvSpPr>
        <p:spPr>
          <a:xfrm>
            <a:off x="4976636" y="992221"/>
            <a:ext cx="6247308" cy="4873558"/>
          </a:xfrm>
        </p:spPr>
        <p:txBody>
          <a:bodyPr vert="horz" lIns="91440" tIns="45720" rIns="91440" bIns="0" rtlCol="0" anchor="ctr">
            <a:normAutofit/>
          </a:bodyPr>
          <a:lstStyle/>
          <a:p>
            <a:r>
              <a:rPr lang="en-US" sz="2300" dirty="0">
                <a:solidFill>
                  <a:schemeClr val="tx1"/>
                </a:solidFill>
              </a:rPr>
              <a:t>Introduction</a:t>
            </a:r>
            <a:br>
              <a:rPr lang="en-US" sz="2300" dirty="0">
                <a:solidFill>
                  <a:schemeClr val="tx1"/>
                </a:solidFill>
              </a:rPr>
            </a:br>
            <a:br>
              <a:rPr lang="en-US" sz="2300" dirty="0">
                <a:solidFill>
                  <a:schemeClr val="tx1"/>
                </a:solidFill>
              </a:rPr>
            </a:br>
            <a:r>
              <a:rPr lang="en-US" sz="2300" dirty="0">
                <a:solidFill>
                  <a:schemeClr val="tx1"/>
                </a:solidFill>
              </a:rPr>
              <a:t>The Diversity Hotel &amp; Spa is a prestigious luxury hotel located in the energetic center of London. We take great satisfaction in being a trailblazing haven that offers our worldwide clients an unrivalled experience while respecting and celebrating cultural diversity. We at Diversity Hotel &amp; Spa, a multi-ethnic and welcoming hotel and spa, are proud of the many different cultures that make up London's vibrant metropolis.</a:t>
            </a:r>
          </a:p>
        </p:txBody>
      </p:sp>
      <p:cxnSp>
        <p:nvCxnSpPr>
          <p:cNvPr id="277" name="Straight Connector 276">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5819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9" name="Picture 8" descr="Hotel reception bell">
            <a:extLst>
              <a:ext uri="{FF2B5EF4-FFF2-40B4-BE49-F238E27FC236}">
                <a16:creationId xmlns:a16="http://schemas.microsoft.com/office/drawing/2014/main" id="{A03E0F56-ACF8-6AE3-7A40-A3A981B6770E}"/>
              </a:ext>
            </a:extLst>
          </p:cNvPr>
          <p:cNvPicPr>
            <a:picLocks noChangeAspect="1"/>
          </p:cNvPicPr>
          <p:nvPr/>
        </p:nvPicPr>
        <p:blipFill rotWithShape="1">
          <a:blip r:embed="rId2"/>
          <a:srcRect l="9091" t="19555" b="3834"/>
          <a:stretch/>
        </p:blipFill>
        <p:spPr>
          <a:xfrm>
            <a:off x="-617" y="-221664"/>
            <a:ext cx="12191695" cy="6857990"/>
          </a:xfrm>
          <a:prstGeom prst="rect">
            <a:avLst/>
          </a:prstGeom>
        </p:spPr>
      </p:pic>
      <p:sp>
        <p:nvSpPr>
          <p:cNvPr id="18" name="Rectangle 17">
            <a:extLst>
              <a:ext uri="{FF2B5EF4-FFF2-40B4-BE49-F238E27FC236}">
                <a16:creationId xmlns:a16="http://schemas.microsoft.com/office/drawing/2014/main" id="{2EC1D114-8AB7-4C3F-AEC0-F3FCAF0DF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23317C4-C551-C061-11E6-946FF6CE6EA8}"/>
              </a:ext>
            </a:extLst>
          </p:cNvPr>
          <p:cNvSpPr txBox="1"/>
          <p:nvPr/>
        </p:nvSpPr>
        <p:spPr>
          <a:xfrm>
            <a:off x="4063422" y="748145"/>
            <a:ext cx="7906905" cy="6109855"/>
          </a:xfrm>
          <a:prstGeom prst="rect">
            <a:avLst/>
          </a:prstGeom>
        </p:spPr>
        <p:txBody>
          <a:bodyPr vert="horz" lIns="91440" tIns="45720" rIns="91440" bIns="45720" rtlCol="0" anchor="t">
            <a:noAutofit/>
          </a:bodyPr>
          <a:lstStyle/>
          <a:p>
            <a:pPr defTabSz="914400">
              <a:lnSpc>
                <a:spcPct val="110000"/>
              </a:lnSpc>
              <a:spcAft>
                <a:spcPts val="600"/>
              </a:spcAft>
              <a:buClr>
                <a:schemeClr val="accent1"/>
              </a:buClr>
              <a:buSzPct val="100000"/>
            </a:pPr>
            <a:r>
              <a:rPr lang="en-US" sz="1200" b="1" dirty="0">
                <a:solidFill>
                  <a:srgbClr val="FFFFFE"/>
                </a:solidFill>
              </a:rPr>
              <a:t>benefits of multilingualism:</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E"/>
                </a:solidFill>
              </a:rPr>
              <a:t>In the interest of our fictitious "Diversity Hotel &amp; Spa London," located in London, let's look at the benefits of being bilingual:</a:t>
            </a:r>
          </a:p>
          <a:p>
            <a:pPr defTabSz="914400">
              <a:lnSpc>
                <a:spcPct val="110000"/>
              </a:lnSpc>
              <a:spcAft>
                <a:spcPts val="600"/>
              </a:spcAft>
              <a:buClr>
                <a:schemeClr val="accent1"/>
              </a:buClr>
              <a:buSzPct val="100000"/>
            </a:pPr>
            <a:r>
              <a:rPr lang="en-US" sz="1200" b="1" dirty="0">
                <a:solidFill>
                  <a:srgbClr val="FFFFFE"/>
                </a:solidFill>
              </a:rPr>
              <a:t>Improved Customer Service:</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 </a:t>
            </a:r>
            <a:r>
              <a:rPr lang="en-US" sz="1200" dirty="0">
                <a:solidFill>
                  <a:srgbClr val="FFFFFE"/>
                </a:solidFill>
              </a:rPr>
              <a:t>Diversity Hotel &amp; Spa London's multilingual workforce can deliver exceptional customer service. Guests feel more respected and at ease when they can converse in their own dialect. Because they had a better overall experience, guests are more inclined to suggest the hotel to others and return.</a:t>
            </a:r>
          </a:p>
          <a:p>
            <a:pPr defTabSz="914400">
              <a:lnSpc>
                <a:spcPct val="110000"/>
              </a:lnSpc>
              <a:spcAft>
                <a:spcPts val="600"/>
              </a:spcAft>
              <a:buClr>
                <a:schemeClr val="accent1"/>
              </a:buClr>
              <a:buSzPct val="100000"/>
            </a:pPr>
            <a:r>
              <a:rPr lang="en-US" sz="1200" b="1" dirty="0">
                <a:solidFill>
                  <a:srgbClr val="FFFFFE"/>
                </a:solidFill>
              </a:rPr>
              <a:t>Improved Loyalty and Visitor Satisfaction: </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E"/>
                </a:solidFill>
              </a:rPr>
              <a:t>By accommodating visitors' linguistic needs, Diversity Hotel &amp; Spa might greatly improve client happiness. Content patrons are more inclined to return and recommend the business to others, both online and off (</a:t>
            </a:r>
            <a:r>
              <a:rPr lang="en-US" sz="1200" dirty="0" err="1">
                <a:solidFill>
                  <a:srgbClr val="FFFFFE"/>
                </a:solidFill>
              </a:rPr>
              <a:t>Gudykunst</a:t>
            </a:r>
            <a:r>
              <a:rPr lang="en-US" sz="1200" dirty="0">
                <a:solidFill>
                  <a:srgbClr val="FFFFFE"/>
                </a:solidFill>
              </a:rPr>
              <a:t> and Kim 2003). </a:t>
            </a:r>
          </a:p>
          <a:p>
            <a:pPr defTabSz="914400">
              <a:lnSpc>
                <a:spcPct val="110000"/>
              </a:lnSpc>
              <a:spcAft>
                <a:spcPts val="600"/>
              </a:spcAft>
              <a:buClr>
                <a:schemeClr val="accent1"/>
              </a:buClr>
              <a:buSzPct val="100000"/>
            </a:pPr>
            <a:r>
              <a:rPr lang="en-US" sz="1200" b="1" dirty="0">
                <a:solidFill>
                  <a:srgbClr val="FFFFFE"/>
                </a:solidFill>
              </a:rPr>
              <a:t>Drawing in Foreign Visitors: </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E"/>
                </a:solidFill>
              </a:rPr>
              <a:t>Travelers from various nations find it appealing to speak with hosts in their native tongues. By providing this exclusive service, Diversity Hotel &amp; Spa can successfully enter the international travel industry and increase bookings and revenue.</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Importance Of language Awareness Skills</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Cultural Intelligence: </a:t>
            </a:r>
            <a:r>
              <a:rPr lang="en-US" sz="1200" dirty="0">
                <a:solidFill>
                  <a:srgbClr val="FFFFFE"/>
                </a:solidFill>
              </a:rPr>
              <a:t>Being literate in linguistic awareness helps one understand different cultures, which reduces misunderstandings and conflicts.</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How to Solve Problems Effectively: </a:t>
            </a:r>
            <a:r>
              <a:rPr lang="en-US" sz="1200" dirty="0">
                <a:solidFill>
                  <a:srgbClr val="FFFFFE"/>
                </a:solidFill>
              </a:rPr>
              <a:t>Workers that speak more than one language are better able to handle issues fast, which improves customer satisfaction.</a:t>
            </a:r>
          </a:p>
        </p:txBody>
      </p:sp>
    </p:spTree>
    <p:extLst>
      <p:ext uri="{BB962C8B-B14F-4D97-AF65-F5344CB8AC3E}">
        <p14:creationId xmlns:p14="http://schemas.microsoft.com/office/powerpoint/2010/main" val="3272457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7835D34E-498A-4A24-B274-284CDC7EA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nalogue board showing flight information">
            <a:extLst>
              <a:ext uri="{FF2B5EF4-FFF2-40B4-BE49-F238E27FC236}">
                <a16:creationId xmlns:a16="http://schemas.microsoft.com/office/drawing/2014/main" id="{4A48C29C-4506-3139-0892-57831D0FB4C9}"/>
              </a:ext>
            </a:extLst>
          </p:cNvPr>
          <p:cNvPicPr>
            <a:picLocks noChangeAspect="1"/>
          </p:cNvPicPr>
          <p:nvPr/>
        </p:nvPicPr>
        <p:blipFill rotWithShape="1">
          <a:blip r:embed="rId2">
            <a:duotone>
              <a:schemeClr val="bg2">
                <a:shade val="45000"/>
                <a:satMod val="135000"/>
              </a:schemeClr>
              <a:prstClr val="white"/>
            </a:duotone>
            <a:alphaModFix amt="20000"/>
          </a:blip>
          <a:srcRect t="13607" r="-1" b="2121"/>
          <a:stretch/>
        </p:blipFill>
        <p:spPr>
          <a:xfrm>
            <a:off x="-170558" y="10"/>
            <a:ext cx="12191695" cy="6857990"/>
          </a:xfrm>
          <a:prstGeom prst="rect">
            <a:avLst/>
          </a:prstGeom>
        </p:spPr>
      </p:pic>
      <p:sp>
        <p:nvSpPr>
          <p:cNvPr id="2" name="Title 1"/>
          <p:cNvSpPr>
            <a:spLocks noGrp="1"/>
          </p:cNvSpPr>
          <p:nvPr>
            <p:ph type="title"/>
          </p:nvPr>
        </p:nvSpPr>
        <p:spPr>
          <a:xfrm>
            <a:off x="2815202" y="164667"/>
            <a:ext cx="9291215" cy="785131"/>
          </a:xfrm>
        </p:spPr>
        <p:txBody>
          <a:bodyPr>
            <a:normAutofit/>
          </a:bodyPr>
          <a:lstStyle/>
          <a:p>
            <a:r>
              <a:rPr lang="en-GB" b="1" dirty="0">
                <a:latin typeface="Algerian" panose="04020705040A02060702" pitchFamily="82" charset="0"/>
              </a:rPr>
              <a:t>Modern European Language</a:t>
            </a:r>
          </a:p>
        </p:txBody>
      </p:sp>
      <p:sp>
        <p:nvSpPr>
          <p:cNvPr id="62" name="Rectangle 61">
            <a:extLst>
              <a:ext uri="{FF2B5EF4-FFF2-40B4-BE49-F238E27FC236}">
                <a16:creationId xmlns:a16="http://schemas.microsoft.com/office/drawing/2014/main" id="{03F361C2-A8AA-4EC2-AA31-850CB6516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729900" y="560373"/>
            <a:ext cx="9872913" cy="3876696"/>
          </a:xfrm>
        </p:spPr>
        <p:txBody>
          <a:bodyPr>
            <a:noAutofit/>
          </a:bodyPr>
          <a:lstStyle/>
          <a:p>
            <a:pPr>
              <a:lnSpc>
                <a:spcPct val="110000"/>
              </a:lnSpc>
            </a:pPr>
            <a:r>
              <a:rPr lang="en-GB" sz="1400" b="1" dirty="0">
                <a:latin typeface="Algerian" panose="04020705040A02060702" pitchFamily="82" charset="0"/>
              </a:rPr>
              <a:t>Where is Spanish spoken?</a:t>
            </a:r>
          </a:p>
          <a:p>
            <a:pPr marL="0" indent="0">
              <a:lnSpc>
                <a:spcPct val="110000"/>
              </a:lnSpc>
              <a:buNone/>
            </a:pPr>
            <a:r>
              <a:rPr lang="en-GB" sz="1400" dirty="0"/>
              <a:t>Spanish is the official language of twenty-one countries, primarily in Latin America and Spain. The majority of people who speak it in Europe are from Spain (Crystal. 1997).</a:t>
            </a:r>
          </a:p>
          <a:p>
            <a:pPr>
              <a:lnSpc>
                <a:spcPct val="110000"/>
              </a:lnSpc>
            </a:pPr>
            <a:r>
              <a:rPr lang="en-GB" sz="1400" b="1" dirty="0">
                <a:latin typeface="Algerian" panose="04020705040A02060702" pitchFamily="82" charset="0"/>
              </a:rPr>
              <a:t>Is it hard to learn?</a:t>
            </a:r>
          </a:p>
          <a:p>
            <a:pPr marL="0" indent="0">
              <a:lnSpc>
                <a:spcPct val="110000"/>
              </a:lnSpc>
              <a:buNone/>
            </a:pPr>
            <a:r>
              <a:rPr lang="en-GB" sz="1400" dirty="0"/>
              <a:t>The degree of effort involved in learning Spanish may differ depending on your level of linguistic proficiency and native language. English is a relatively approachable language for speakers of other languages because of their shared Latin heritage. Numerous resources are available to facilitate learning, such as software and courses.</a:t>
            </a:r>
          </a:p>
          <a:p>
            <a:pPr>
              <a:lnSpc>
                <a:spcPct val="110000"/>
              </a:lnSpc>
            </a:pPr>
            <a:r>
              <a:rPr lang="en-GB" sz="1400" b="1" dirty="0">
                <a:latin typeface="Algerian" panose="04020705040A02060702" pitchFamily="82" charset="0"/>
              </a:rPr>
              <a:t>Consider Politeness In Business Context </a:t>
            </a:r>
          </a:p>
          <a:p>
            <a:pPr marL="0" indent="0">
              <a:lnSpc>
                <a:spcPct val="110000"/>
              </a:lnSpc>
              <a:buNone/>
            </a:pPr>
            <a:r>
              <a:rPr lang="en-GB" sz="1400" dirty="0">
                <a:latin typeface="Calibri" panose="020F0502020204030204" pitchFamily="34" charset="0"/>
                <a:ea typeface="Calibri" panose="020F0502020204030204" pitchFamily="34" charset="0"/>
                <a:cs typeface="Calibri" panose="020F0502020204030204" pitchFamily="34" charset="0"/>
              </a:rPr>
              <a:t>In Spanish-speaking countries, business settings require a high level of politeness. The following are some crucial rules of etiquette:</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Warm regards: </a:t>
            </a:r>
            <a:r>
              <a:rPr lang="en-GB" sz="1400" dirty="0">
                <a:latin typeface="Calibri" panose="020F0502020204030204" pitchFamily="34" charset="0"/>
                <a:ea typeface="Calibri" panose="020F0502020204030204" pitchFamily="34" charset="0"/>
                <a:cs typeface="Calibri" panose="020F0502020204030204" pitchFamily="34" charset="0"/>
              </a:rPr>
              <a:t>Customary greetings include shaking hands and saying "Buenos días" (good morning), "</a:t>
            </a:r>
            <a:r>
              <a:rPr lang="en-GB" sz="1400" dirty="0" err="1">
                <a:latin typeface="Calibri" panose="020F0502020204030204" pitchFamily="34" charset="0"/>
                <a:ea typeface="Calibri" panose="020F0502020204030204" pitchFamily="34" charset="0"/>
                <a:cs typeface="Calibri" panose="020F0502020204030204" pitchFamily="34" charset="0"/>
              </a:rPr>
              <a:t>Buenas</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err="1">
                <a:latin typeface="Calibri" panose="020F0502020204030204" pitchFamily="34" charset="0"/>
                <a:ea typeface="Calibri" panose="020F0502020204030204" pitchFamily="34" charset="0"/>
                <a:cs typeface="Calibri" panose="020F0502020204030204" pitchFamily="34" charset="0"/>
              </a:rPr>
              <a:t>tardes</a:t>
            </a:r>
            <a:r>
              <a:rPr lang="en-GB" sz="1400" dirty="0">
                <a:latin typeface="Calibri" panose="020F0502020204030204" pitchFamily="34" charset="0"/>
                <a:ea typeface="Calibri" panose="020F0502020204030204" pitchFamily="34" charset="0"/>
                <a:cs typeface="Calibri" panose="020F0502020204030204" pitchFamily="34" charset="0"/>
              </a:rPr>
              <a:t>" (good afternoon), or "</a:t>
            </a:r>
            <a:r>
              <a:rPr lang="en-GB" sz="1400" dirty="0" err="1">
                <a:latin typeface="Calibri" panose="020F0502020204030204" pitchFamily="34" charset="0"/>
                <a:ea typeface="Calibri" panose="020F0502020204030204" pitchFamily="34" charset="0"/>
                <a:cs typeface="Calibri" panose="020F0502020204030204" pitchFamily="34" charset="0"/>
              </a:rPr>
              <a:t>Buenas</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err="1">
                <a:latin typeface="Calibri" panose="020F0502020204030204" pitchFamily="34" charset="0"/>
                <a:ea typeface="Calibri" panose="020F0502020204030204" pitchFamily="34" charset="0"/>
                <a:cs typeface="Calibri" panose="020F0502020204030204" pitchFamily="34" charset="0"/>
              </a:rPr>
              <a:t>noches</a:t>
            </a:r>
            <a:r>
              <a:rPr lang="en-GB" sz="1400" dirty="0">
                <a:latin typeface="Calibri" panose="020F0502020204030204" pitchFamily="34" charset="0"/>
                <a:ea typeface="Calibri" panose="020F0502020204030204" pitchFamily="34" charset="0"/>
                <a:cs typeface="Calibri" panose="020F0502020204030204" pitchFamily="34" charset="0"/>
              </a:rPr>
              <a:t>" (good evening).</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Reliability: </a:t>
            </a:r>
            <a:r>
              <a:rPr lang="en-GB" sz="1400" dirty="0">
                <a:latin typeface="Calibri" panose="020F0502020204030204" pitchFamily="34" charset="0"/>
                <a:ea typeface="Calibri" panose="020F0502020204030204" pitchFamily="34" charset="0"/>
                <a:cs typeface="Calibri" panose="020F0502020204030204" pitchFamily="34" charset="0"/>
              </a:rPr>
              <a:t>You should always address someone with "</a:t>
            </a:r>
            <a:r>
              <a:rPr lang="en-GB" sz="1400" dirty="0" err="1">
                <a:latin typeface="Calibri" panose="020F0502020204030204" pitchFamily="34" charset="0"/>
                <a:ea typeface="Calibri" panose="020F0502020204030204" pitchFamily="34" charset="0"/>
                <a:cs typeface="Calibri" panose="020F0502020204030204" pitchFamily="34" charset="0"/>
              </a:rPr>
              <a:t>usted</a:t>
            </a:r>
            <a:r>
              <a:rPr lang="en-GB" sz="1400" dirty="0">
                <a:latin typeface="Calibri" panose="020F0502020204030204" pitchFamily="34" charset="0"/>
                <a:ea typeface="Calibri" panose="020F0502020204030204" pitchFamily="34" charset="0"/>
                <a:cs typeface="Calibri" panose="020F0502020204030204" pitchFamily="34" charset="0"/>
              </a:rPr>
              <a:t>" (rather than "</a:t>
            </a:r>
            <a:r>
              <a:rPr lang="en-GB" sz="1400" dirty="0" err="1">
                <a:latin typeface="Calibri" panose="020F0502020204030204" pitchFamily="34" charset="0"/>
                <a:ea typeface="Calibri" panose="020F0502020204030204" pitchFamily="34" charset="0"/>
                <a:cs typeface="Calibri" panose="020F0502020204030204" pitchFamily="34" charset="0"/>
              </a:rPr>
              <a:t>tú</a:t>
            </a:r>
            <a:r>
              <a:rPr lang="en-GB" sz="1400" dirty="0">
                <a:latin typeface="Calibri" panose="020F0502020204030204" pitchFamily="34" charset="0"/>
                <a:ea typeface="Calibri" panose="020F0502020204030204" pitchFamily="34" charset="0"/>
                <a:cs typeface="Calibri" panose="020F0502020204030204" pitchFamily="34" charset="0"/>
              </a:rPr>
              <a:t>") unless you are invited to use the informal form. "</a:t>
            </a:r>
            <a:r>
              <a:rPr lang="en-GB" sz="1400" dirty="0" err="1">
                <a:latin typeface="Calibri" panose="020F0502020204030204" pitchFamily="34" charset="0"/>
                <a:ea typeface="Calibri" panose="020F0502020204030204" pitchFamily="34" charset="0"/>
                <a:cs typeface="Calibri" panose="020F0502020204030204" pitchFamily="34" charset="0"/>
              </a:rPr>
              <a:t>Señor</a:t>
            </a:r>
            <a:r>
              <a:rPr lang="en-GB" sz="1400" dirty="0">
                <a:latin typeface="Calibri" panose="020F0502020204030204" pitchFamily="34" charset="0"/>
                <a:ea typeface="Calibri" panose="020F0502020204030204" pitchFamily="34" charset="0"/>
                <a:cs typeface="Calibri" panose="020F0502020204030204" pitchFamily="34" charset="0"/>
              </a:rPr>
              <a:t>" (Mr.) and "</a:t>
            </a:r>
            <a:r>
              <a:rPr lang="en-GB" sz="1400" dirty="0" err="1">
                <a:latin typeface="Calibri" panose="020F0502020204030204" pitchFamily="34" charset="0"/>
                <a:ea typeface="Calibri" panose="020F0502020204030204" pitchFamily="34" charset="0"/>
                <a:cs typeface="Calibri" panose="020F0502020204030204" pitchFamily="34" charset="0"/>
              </a:rPr>
              <a:t>Señora</a:t>
            </a:r>
            <a:r>
              <a:rPr lang="en-GB" sz="1400" dirty="0">
                <a:latin typeface="Calibri" panose="020F0502020204030204" pitchFamily="34" charset="0"/>
                <a:ea typeface="Calibri" panose="020F0502020204030204" pitchFamily="34" charset="0"/>
                <a:cs typeface="Calibri" panose="020F0502020204030204" pitchFamily="34" charset="0"/>
              </a:rPr>
              <a:t>" (Mrs.) are among the titles.</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Dependability:</a:t>
            </a:r>
            <a:r>
              <a:rPr lang="en-GB" sz="1400" dirty="0">
                <a:latin typeface="Calibri" panose="020F0502020204030204" pitchFamily="34" charset="0"/>
                <a:ea typeface="Calibri" panose="020F0502020204030204" pitchFamily="34" charset="0"/>
                <a:cs typeface="Calibri" panose="020F0502020204030204" pitchFamily="34" charset="0"/>
              </a:rPr>
              <a:t> Timeliness is of the essence in business meetings. It's courteous to be a little early or on time.</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Communication: </a:t>
            </a:r>
            <a:r>
              <a:rPr lang="en-GB" sz="1400" dirty="0">
                <a:latin typeface="Calibri" panose="020F0502020204030204" pitchFamily="34" charset="0"/>
                <a:ea typeface="Calibri" panose="020F0502020204030204" pitchFamily="34" charset="0"/>
                <a:cs typeface="Calibri" panose="020F0502020204030204" pitchFamily="34" charset="0"/>
              </a:rPr>
              <a:t>Being overly explicit or elusive is impolite. It is usually best to have a little conversation before talking business.</a:t>
            </a:r>
          </a:p>
          <a:p>
            <a:pPr marL="0" indent="0">
              <a:lnSpc>
                <a:spcPct val="110000"/>
              </a:lnSpc>
              <a:buNone/>
            </a:pPr>
            <a:r>
              <a:rPr lang="en-GB" sz="1400" dirty="0">
                <a:latin typeface="Calibri" panose="020F0502020204030204" pitchFamily="34" charset="0"/>
                <a:ea typeface="Calibri" panose="020F0502020204030204" pitchFamily="34" charset="0"/>
                <a:cs typeface="Calibri" panose="020F0502020204030204" pitchFamily="34" charset="0"/>
              </a:rPr>
              <a:t>In Spanish-speaking areas, understanding and respecting cultural standards like these courteous behaviours will facilitate the development of successful business relationships.</a:t>
            </a:r>
          </a:p>
        </p:txBody>
      </p:sp>
      <p:pic>
        <p:nvPicPr>
          <p:cNvPr id="63" name="Picture 62">
            <a:extLst>
              <a:ext uri="{FF2B5EF4-FFF2-40B4-BE49-F238E27FC236}">
                <a16:creationId xmlns:a16="http://schemas.microsoft.com/office/drawing/2014/main" id="{0928A74C-7F50-4F37-A11F-A02F9C35D7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64" name="Straight Connector 63">
            <a:extLst>
              <a:ext uri="{FF2B5EF4-FFF2-40B4-BE49-F238E27FC236}">
                <a16:creationId xmlns:a16="http://schemas.microsoft.com/office/drawing/2014/main" id="{AA170837-E949-4116-A014-1727EF9B08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8255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2303047"/>
            <a:ext cx="3272093" cy="2674198"/>
          </a:xfrm>
        </p:spPr>
        <p:txBody>
          <a:bodyPr anchor="t">
            <a:normAutofit/>
          </a:bodyPr>
          <a:lstStyle/>
          <a:p>
            <a:r>
              <a:rPr lang="en-GB">
                <a:latin typeface="Algerian" panose="04020705040A02060702" pitchFamily="82" charset="0"/>
              </a:rPr>
              <a:t>Language Awareness In the Hotel Industry </a:t>
            </a:r>
          </a:p>
        </p:txBody>
      </p:sp>
      <p:graphicFrame>
        <p:nvGraphicFramePr>
          <p:cNvPr id="31" name="Content Placeholder 2">
            <a:extLst>
              <a:ext uri="{FF2B5EF4-FFF2-40B4-BE49-F238E27FC236}">
                <a16:creationId xmlns:a16="http://schemas.microsoft.com/office/drawing/2014/main" id="{BDC5318B-7AB0-31E9-0884-8A2F7E552092}"/>
              </a:ext>
            </a:extLst>
          </p:cNvPr>
          <p:cNvGraphicFramePr>
            <a:graphicFrameLocks noGrp="1"/>
          </p:cNvGraphicFramePr>
          <p:nvPr>
            <p:ph idx="1"/>
            <p:extLst>
              <p:ext uri="{D42A27DB-BD31-4B8C-83A1-F6EECF244321}">
                <p14:modId xmlns:p14="http://schemas.microsoft.com/office/powerpoint/2010/main" val="363628909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222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498C827D-4933-6498-7C30-AB0957FF2CC1}"/>
              </a:ext>
            </a:extLst>
          </p:cNvPr>
          <p:cNvPicPr>
            <a:picLocks noChangeAspect="1"/>
          </p:cNvPicPr>
          <p:nvPr/>
        </p:nvPicPr>
        <p:blipFill rotWithShape="1">
          <a:blip r:embed="rId2">
            <a:alphaModFix amt="50000"/>
            <a:grayscl/>
          </a:blip>
          <a:srcRect t="11569" r="-1" b="3842"/>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130271" y="1193800"/>
            <a:ext cx="3193050" cy="4699000"/>
          </a:xfrm>
        </p:spPr>
        <p:txBody>
          <a:bodyPr anchor="ctr">
            <a:normAutofit/>
          </a:bodyPr>
          <a:lstStyle/>
          <a:p>
            <a:br>
              <a:rPr lang="en-GB">
                <a:latin typeface="Algerian" panose="04020705040A02060702" pitchFamily="82" charset="0"/>
              </a:rPr>
            </a:br>
            <a:br>
              <a:rPr lang="en-GB">
                <a:latin typeface="Algerian" panose="04020705040A02060702" pitchFamily="82" charset="0"/>
              </a:rPr>
            </a:br>
            <a:r>
              <a:rPr lang="en-GB">
                <a:latin typeface="Algerian" panose="04020705040A02060702" pitchFamily="82" charset="0"/>
              </a:rPr>
              <a:t>Conclusion</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636" y="1193800"/>
            <a:ext cx="6085091" cy="4699000"/>
          </a:xfrm>
        </p:spPr>
        <p:txBody>
          <a:bodyPr anchor="ctr">
            <a:normAutofit/>
          </a:bodyPr>
          <a:lstStyle/>
          <a:p>
            <a:pPr marL="0" indent="0">
              <a:lnSpc>
                <a:spcPct val="110000"/>
              </a:lnSpc>
              <a:buNone/>
            </a:pPr>
            <a:r>
              <a:rPr lang="en-GB" sz="1600"/>
              <a:t>In conclusion, being multilingual at Diversity Hotel &amp; Spa London has several benefits. By employing bilingual staff, the hotel can provide exceptional customer service and boost visitor satisfaction, loyalty, and positive recommendations. Being welcoming can also help you draw in more foreign clients, which will increase sales and reservations. Moreover, the significance of linguistic awareness skills extends beyond delivering exceptional customer service; they also assist staff members in developing their cultural awareness and problem-solving skills. Understanding the nuances of business etiquette is crucial in Spanish-speaking countries since upholding these cultural norms may be necessary to developing successful business relationships. The Diversity Hotel &amp; Spa can create a welcoming atmosphere by emphasising language proficiency in the hospitality sector and offering real-world examples of how to greet, serve, and handle problems in Spanish.</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23705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291215" cy="1049235"/>
          </a:xfrm>
        </p:spPr>
        <p:txBody>
          <a:bodyPr>
            <a:normAutofit/>
          </a:bodyPr>
          <a:lstStyle/>
          <a:p>
            <a:r>
              <a:rPr lang="en-GB" dirty="0">
                <a:latin typeface="Algerian" panose="04020705040A02060702" pitchFamily="82" charset="0"/>
              </a:rPr>
              <a:t>References</a:t>
            </a:r>
          </a:p>
        </p:txBody>
      </p:sp>
      <p:graphicFrame>
        <p:nvGraphicFramePr>
          <p:cNvPr id="36" name="Content Placeholder 2">
            <a:extLst>
              <a:ext uri="{FF2B5EF4-FFF2-40B4-BE49-F238E27FC236}">
                <a16:creationId xmlns:a16="http://schemas.microsoft.com/office/drawing/2014/main" id="{91D3F1EB-C524-E67A-EA26-F7527873607B}"/>
              </a:ext>
            </a:extLst>
          </p:cNvPr>
          <p:cNvGraphicFramePr>
            <a:graphicFrameLocks noGrp="1"/>
          </p:cNvGraphicFramePr>
          <p:nvPr>
            <p:ph idx="1"/>
            <p:extLst>
              <p:ext uri="{D42A27DB-BD31-4B8C-83A1-F6EECF244321}">
                <p14:modId xmlns:p14="http://schemas.microsoft.com/office/powerpoint/2010/main" val="2942295441"/>
              </p:ext>
            </p:extLst>
          </p:nvPr>
        </p:nvGraphicFramePr>
        <p:xfrm>
          <a:off x="1450975" y="2341209"/>
          <a:ext cx="9291638" cy="3124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75981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TotalTime>151</TotalTime>
  <Words>1085</Words>
  <Application>Microsoft Office PowerPoint</Application>
  <PresentationFormat>Widescreen</PresentationFormat>
  <Paragraphs>45</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Algerian</vt:lpstr>
      <vt:lpstr>Arial</vt:lpstr>
      <vt:lpstr>Calibri</vt:lpstr>
      <vt:lpstr>Rockwell</vt:lpstr>
      <vt:lpstr>Gallery</vt:lpstr>
      <vt:lpstr>TITLE: “The Power of Multilingualism and Language Awareness”</vt:lpstr>
      <vt:lpstr>Introduction  The Diversity Hotel &amp; Spa is a prestigious luxury hotel located in the energetic center of London. We take great satisfaction in being a trailblazing haven that offers our worldwide clients an unrivalled experience while respecting and celebrating cultural diversity. We at Diversity Hotel &amp; Spa, a multi-ethnic and welcoming hotel and spa, are proud of the many different cultures that make up London's vibrant metropolis.</vt:lpstr>
      <vt:lpstr>PowerPoint Presentation</vt:lpstr>
      <vt:lpstr>Modern European Language</vt:lpstr>
      <vt:lpstr>Language Awareness In the Hotel Industry </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Power of Multilingualism and Language Awareness”</dc:title>
  <dc:creator>khaleda hayder</dc:creator>
  <cp:lastModifiedBy>khaleda hayder</cp:lastModifiedBy>
  <cp:revision>3</cp:revision>
  <dcterms:created xsi:type="dcterms:W3CDTF">2023-10-26T12:10:40Z</dcterms:created>
  <dcterms:modified xsi:type="dcterms:W3CDTF">2023-10-26T19:52:09Z</dcterms:modified>
</cp:coreProperties>
</file>