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4"/>
    <p:sldMasterId id="2147483745" r:id="rId5"/>
  </p:sldMasterIdLst>
  <p:notesMasterIdLst>
    <p:notesMasterId r:id="rId44"/>
  </p:notesMasterIdLst>
  <p:sldIdLst>
    <p:sldId id="256" r:id="rId6"/>
    <p:sldId id="291" r:id="rId7"/>
    <p:sldId id="258" r:id="rId8"/>
    <p:sldId id="292" r:id="rId9"/>
    <p:sldId id="287" r:id="rId10"/>
    <p:sldId id="293" r:id="rId11"/>
    <p:sldId id="294" r:id="rId12"/>
    <p:sldId id="285" r:id="rId13"/>
    <p:sldId id="295" r:id="rId14"/>
    <p:sldId id="296" r:id="rId15"/>
    <p:sldId id="263" r:id="rId16"/>
    <p:sldId id="267" r:id="rId17"/>
    <p:sldId id="259" r:id="rId18"/>
    <p:sldId id="272" r:id="rId19"/>
    <p:sldId id="298" r:id="rId20"/>
    <p:sldId id="299" r:id="rId21"/>
    <p:sldId id="275" r:id="rId22"/>
    <p:sldId id="300" r:id="rId23"/>
    <p:sldId id="280" r:id="rId24"/>
    <p:sldId id="301" r:id="rId25"/>
    <p:sldId id="278" r:id="rId26"/>
    <p:sldId id="279" r:id="rId27"/>
    <p:sldId id="281" r:id="rId28"/>
    <p:sldId id="282" r:id="rId29"/>
    <p:sldId id="288" r:id="rId30"/>
    <p:sldId id="283" r:id="rId31"/>
    <p:sldId id="308" r:id="rId32"/>
    <p:sldId id="307" r:id="rId33"/>
    <p:sldId id="302" r:id="rId34"/>
    <p:sldId id="261" r:id="rId35"/>
    <p:sldId id="303" r:id="rId36"/>
    <p:sldId id="304" r:id="rId37"/>
    <p:sldId id="271" r:id="rId38"/>
    <p:sldId id="264" r:id="rId39"/>
    <p:sldId id="265" r:id="rId40"/>
    <p:sldId id="262" r:id="rId41"/>
    <p:sldId id="276" r:id="rId42"/>
    <p:sldId id="277" r:id="rId43"/>
  </p:sldIdLst>
  <p:sldSz cx="12192000" cy="6858000"/>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08BA1C-7702-4FE9-DF79-C801E2779300}" v="69" dt="2020-02-20T23:05:40.011"/>
    <p1510:client id="{56CE1004-9985-8C55-5CE5-754A0765EF75}" v="30" dt="2020-02-20T22:49:49.820"/>
    <p1510:client id="{61DA7818-E78B-4FBC-93C1-0C05BCE65BD5}" v="194" dt="2020-02-20T21:57:14.370"/>
    <p1510:client id="{AFD04699-F553-FAEE-1E26-C769BF252AEA}" v="144" dt="2020-02-20T22:29:01.311"/>
    <p1510:client id="{BC754994-16FB-FF5C-E7E7-A52020818C0B}" v="74" dt="2020-02-20T23:22:34.856"/>
    <p1510:client id="{EA7C2072-C4A8-4676-9DA6-8185E2EC291C}" v="473" dt="2020-02-20T20:53:36.298"/>
    <p1510:client id="{F97C177B-8125-DA77-774D-288EC9853C00}" v="55" dt="2020-02-20T22:42:09.8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iya Karim (1704776)" userId="S::1704776@student.uwtsd.ac.uk::a392243b-603f-4bd4-b9f3-3e60fd05fd2b" providerId="AD" clId="Web-{BC754994-16FB-FF5C-E7E7-A52020818C0B}"/>
    <pc:docChg chg="modSld">
      <pc:chgData name="Saniya Karim (1704776)" userId="S::1704776@student.uwtsd.ac.uk::a392243b-603f-4bd4-b9f3-3e60fd05fd2b" providerId="AD" clId="Web-{BC754994-16FB-FF5C-E7E7-A52020818C0B}" dt="2020-02-20T23:22:34.856" v="95" actId="1076"/>
      <pc:docMkLst>
        <pc:docMk/>
      </pc:docMkLst>
      <pc:sldChg chg="addSp delSp modSp mod setClrOvrMap">
        <pc:chgData name="Saniya Karim (1704776)" userId="S::1704776@student.uwtsd.ac.uk::a392243b-603f-4bd4-b9f3-3e60fd05fd2b" providerId="AD" clId="Web-{BC754994-16FB-FF5C-E7E7-A52020818C0B}" dt="2020-02-20T23:19:34.838" v="79" actId="14100"/>
        <pc:sldMkLst>
          <pc:docMk/>
          <pc:sldMk cId="0" sldId="275"/>
        </pc:sldMkLst>
        <pc:spChg chg="mod">
          <ac:chgData name="Saniya Karim (1704776)" userId="S::1704776@student.uwtsd.ac.uk::a392243b-603f-4bd4-b9f3-3e60fd05fd2b" providerId="AD" clId="Web-{BC754994-16FB-FF5C-E7E7-A52020818C0B}" dt="2020-02-20T23:18:27.307" v="68"/>
          <ac:spMkLst>
            <pc:docMk/>
            <pc:sldMk cId="0" sldId="275"/>
            <ac:spMk id="2" creationId="{81D0ADF3-86C5-419C-99F8-B6EA67B60BF0}"/>
          </ac:spMkLst>
        </pc:spChg>
        <pc:spChg chg="mod">
          <ac:chgData name="Saniya Karim (1704776)" userId="S::1704776@student.uwtsd.ac.uk::a392243b-603f-4bd4-b9f3-3e60fd05fd2b" providerId="AD" clId="Web-{BC754994-16FB-FF5C-E7E7-A52020818C0B}" dt="2020-02-20T23:19:28.729" v="76" actId="20577"/>
          <ac:spMkLst>
            <pc:docMk/>
            <pc:sldMk cId="0" sldId="275"/>
            <ac:spMk id="4" creationId="{00000000-0000-0000-0000-000000000000}"/>
          </ac:spMkLst>
        </pc:spChg>
        <pc:spChg chg="mod">
          <ac:chgData name="Saniya Karim (1704776)" userId="S::1704776@student.uwtsd.ac.uk::a392243b-603f-4bd4-b9f3-3e60fd05fd2b" providerId="AD" clId="Web-{BC754994-16FB-FF5C-E7E7-A52020818C0B}" dt="2020-02-20T23:19:34.838" v="79" actId="14100"/>
          <ac:spMkLst>
            <pc:docMk/>
            <pc:sldMk cId="0" sldId="275"/>
            <ac:spMk id="5" creationId="{00000000-0000-0000-0000-000000000000}"/>
          </ac:spMkLst>
        </pc:spChg>
        <pc:spChg chg="del">
          <ac:chgData name="Saniya Karim (1704776)" userId="S::1704776@student.uwtsd.ac.uk::a392243b-603f-4bd4-b9f3-3e60fd05fd2b" providerId="AD" clId="Web-{BC754994-16FB-FF5C-E7E7-A52020818C0B}" dt="2020-02-20T23:17:10.651" v="58"/>
          <ac:spMkLst>
            <pc:docMk/>
            <pc:sldMk cId="0" sldId="275"/>
            <ac:spMk id="71" creationId="{80861964-D86C-4A50-8F6D-B466384A61B1}"/>
          </ac:spMkLst>
        </pc:spChg>
        <pc:spChg chg="del">
          <ac:chgData name="Saniya Karim (1704776)" userId="S::1704776@student.uwtsd.ac.uk::a392243b-603f-4bd4-b9f3-3e60fd05fd2b" providerId="AD" clId="Web-{BC754994-16FB-FF5C-E7E7-A52020818C0B}" dt="2020-02-20T23:17:10.651" v="58"/>
          <ac:spMkLst>
            <pc:docMk/>
            <pc:sldMk cId="0" sldId="275"/>
            <ac:spMk id="75" creationId="{F2BDE551-930A-4FE1-8434-09824E3247E6}"/>
          </ac:spMkLst>
        </pc:spChg>
        <pc:spChg chg="add del">
          <ac:chgData name="Saniya Karim (1704776)" userId="S::1704776@student.uwtsd.ac.uk::a392243b-603f-4bd4-b9f3-3e60fd05fd2b" providerId="AD" clId="Web-{BC754994-16FB-FF5C-E7E7-A52020818C0B}" dt="2020-02-20T23:18:27.307" v="68"/>
          <ac:spMkLst>
            <pc:docMk/>
            <pc:sldMk cId="0" sldId="275"/>
            <ac:spMk id="43012" creationId="{0AB6E427-3F73-4C06-A5D5-AE52C3883B50}"/>
          </ac:spMkLst>
        </pc:spChg>
        <pc:spChg chg="add del">
          <ac:chgData name="Saniya Karim (1704776)" userId="S::1704776@student.uwtsd.ac.uk::a392243b-603f-4bd4-b9f3-3e60fd05fd2b" providerId="AD" clId="Web-{BC754994-16FB-FF5C-E7E7-A52020818C0B}" dt="2020-02-20T23:18:27.307" v="68"/>
          <ac:spMkLst>
            <pc:docMk/>
            <pc:sldMk cId="0" sldId="275"/>
            <ac:spMk id="43013" creationId="{D8C9BDAA-0390-4B39-9B5C-BC95E5120DA4}"/>
          </ac:spMkLst>
        </pc:spChg>
        <pc:spChg chg="add del">
          <ac:chgData name="Saniya Karim (1704776)" userId="S::1704776@student.uwtsd.ac.uk::a392243b-603f-4bd4-b9f3-3e60fd05fd2b" providerId="AD" clId="Web-{BC754994-16FB-FF5C-E7E7-A52020818C0B}" dt="2020-02-20T23:18:27.307" v="68"/>
          <ac:spMkLst>
            <pc:docMk/>
            <pc:sldMk cId="0" sldId="275"/>
            <ac:spMk id="43015" creationId="{E844E128-FF69-4E9F-8327-6B504B3C5AE1}"/>
          </ac:spMkLst>
        </pc:spChg>
        <pc:picChg chg="mod ord">
          <ac:chgData name="Saniya Karim (1704776)" userId="S::1704776@student.uwtsd.ac.uk::a392243b-603f-4bd4-b9f3-3e60fd05fd2b" providerId="AD" clId="Web-{BC754994-16FB-FF5C-E7E7-A52020818C0B}" dt="2020-02-20T23:18:49.416" v="71" actId="14100"/>
          <ac:picMkLst>
            <pc:docMk/>
            <pc:sldMk cId="0" sldId="275"/>
            <ac:picMk id="43010" creationId="{00000000-0000-0000-0000-000000000000}"/>
          </ac:picMkLst>
        </pc:picChg>
        <pc:cxnChg chg="del">
          <ac:chgData name="Saniya Karim (1704776)" userId="S::1704776@student.uwtsd.ac.uk::a392243b-603f-4bd4-b9f3-3e60fd05fd2b" providerId="AD" clId="Web-{BC754994-16FB-FF5C-E7E7-A52020818C0B}" dt="2020-02-20T23:17:10.651" v="58"/>
          <ac:cxnSpMkLst>
            <pc:docMk/>
            <pc:sldMk cId="0" sldId="275"/>
            <ac:cxnSpMk id="73" creationId="{754A678E-8F30-4E92-A5BF-F5D03D011394}"/>
          </ac:cxnSpMkLst>
        </pc:cxnChg>
        <pc:cxnChg chg="add del">
          <ac:chgData name="Saniya Karim (1704776)" userId="S::1704776@student.uwtsd.ac.uk::a392243b-603f-4bd4-b9f3-3e60fd05fd2b" providerId="AD" clId="Web-{BC754994-16FB-FF5C-E7E7-A52020818C0B}" dt="2020-02-20T23:18:27.307" v="68"/>
          <ac:cxnSpMkLst>
            <pc:docMk/>
            <pc:sldMk cId="0" sldId="275"/>
            <ac:cxnSpMk id="77" creationId="{055CEADF-09EA-423C-8C45-F94AF44D5AF0}"/>
          </ac:cxnSpMkLst>
        </pc:cxnChg>
        <pc:cxnChg chg="add del">
          <ac:chgData name="Saniya Karim (1704776)" userId="S::1704776@student.uwtsd.ac.uk::a392243b-603f-4bd4-b9f3-3e60fd05fd2b" providerId="AD" clId="Web-{BC754994-16FB-FF5C-E7E7-A52020818C0B}" dt="2020-02-20T23:18:27.307" v="68"/>
          <ac:cxnSpMkLst>
            <pc:docMk/>
            <pc:sldMk cId="0" sldId="275"/>
            <ac:cxnSpMk id="78" creationId="{E04A321A-A039-4720-87B4-66A4210E0D57}"/>
          </ac:cxnSpMkLst>
        </pc:cxnChg>
      </pc:sldChg>
      <pc:sldChg chg="addSp delSp modSp mod setClrOvrMap">
        <pc:chgData name="Saniya Karim (1704776)" userId="S::1704776@student.uwtsd.ac.uk::a392243b-603f-4bd4-b9f3-3e60fd05fd2b" providerId="AD" clId="Web-{BC754994-16FB-FF5C-E7E7-A52020818C0B}" dt="2020-02-20T23:13:49.792" v="39" actId="20577"/>
        <pc:sldMkLst>
          <pc:docMk/>
          <pc:sldMk cId="0" sldId="298"/>
        </pc:sldMkLst>
        <pc:spChg chg="mod">
          <ac:chgData name="Saniya Karim (1704776)" userId="S::1704776@student.uwtsd.ac.uk::a392243b-603f-4bd4-b9f3-3e60fd05fd2b" providerId="AD" clId="Web-{BC754994-16FB-FF5C-E7E7-A52020818C0B}" dt="2020-02-20T23:07:17.445" v="2"/>
          <ac:spMkLst>
            <pc:docMk/>
            <pc:sldMk cId="0" sldId="298"/>
            <ac:spMk id="2" creationId="{0A2C2C71-ED64-4078-B2FC-0FE507F98066}"/>
          </ac:spMkLst>
        </pc:spChg>
        <pc:spChg chg="mod">
          <ac:chgData name="Saniya Karim (1704776)" userId="S::1704776@student.uwtsd.ac.uk::a392243b-603f-4bd4-b9f3-3e60fd05fd2b" providerId="AD" clId="Web-{BC754994-16FB-FF5C-E7E7-A52020818C0B}" dt="2020-02-20T23:13:49.792" v="39" actId="20577"/>
          <ac:spMkLst>
            <pc:docMk/>
            <pc:sldMk cId="0" sldId="298"/>
            <ac:spMk id="4" creationId="{00000000-0000-0000-0000-000000000000}"/>
          </ac:spMkLst>
        </pc:spChg>
        <pc:spChg chg="add del">
          <ac:chgData name="Saniya Karim (1704776)" userId="S::1704776@student.uwtsd.ac.uk::a392243b-603f-4bd4-b9f3-3e60fd05fd2b" providerId="AD" clId="Web-{BC754994-16FB-FF5C-E7E7-A52020818C0B}" dt="2020-02-20T23:08:55.383" v="14"/>
          <ac:spMkLst>
            <pc:docMk/>
            <pc:sldMk cId="0" sldId="298"/>
            <ac:spMk id="87" creationId="{990D0034-F768-41E7-85D4-F38C4DE85770}"/>
          </ac:spMkLst>
        </pc:spChg>
        <pc:spChg chg="add del">
          <ac:chgData name="Saniya Karim (1704776)" userId="S::1704776@student.uwtsd.ac.uk::a392243b-603f-4bd4-b9f3-3e60fd05fd2b" providerId="AD" clId="Web-{BC754994-16FB-FF5C-E7E7-A52020818C0B}" dt="2020-02-20T23:07:17.445" v="2"/>
          <ac:spMkLst>
            <pc:docMk/>
            <pc:sldMk cId="0" sldId="298"/>
            <ac:spMk id="192" creationId="{08CB54FC-0B2A-4107-9A70-958B90B76585}"/>
          </ac:spMkLst>
        </pc:spChg>
        <pc:spChg chg="add del">
          <ac:chgData name="Saniya Karim (1704776)" userId="S::1704776@student.uwtsd.ac.uk::a392243b-603f-4bd4-b9f3-3e60fd05fd2b" providerId="AD" clId="Web-{BC754994-16FB-FF5C-E7E7-A52020818C0B}" dt="2020-02-20T23:07:17.445" v="2"/>
          <ac:spMkLst>
            <pc:docMk/>
            <pc:sldMk cId="0" sldId="298"/>
            <ac:spMk id="194" creationId="{9AA76026-5689-4584-8D93-D71D739E61B5}"/>
          </ac:spMkLst>
        </pc:spChg>
        <pc:spChg chg="add del">
          <ac:chgData name="Saniya Karim (1704776)" userId="S::1704776@student.uwtsd.ac.uk::a392243b-603f-4bd4-b9f3-3e60fd05fd2b" providerId="AD" clId="Web-{BC754994-16FB-FF5C-E7E7-A52020818C0B}" dt="2020-02-20T23:07:17.367" v="1"/>
          <ac:spMkLst>
            <pc:docMk/>
            <pc:sldMk cId="0" sldId="298"/>
            <ac:spMk id="40975" creationId="{990D0034-F768-41E7-85D4-F38C4DE85770}"/>
          </ac:spMkLst>
        </pc:spChg>
        <pc:spChg chg="add del">
          <ac:chgData name="Saniya Karim (1704776)" userId="S::1704776@student.uwtsd.ac.uk::a392243b-603f-4bd4-b9f3-3e60fd05fd2b" providerId="AD" clId="Web-{BC754994-16FB-FF5C-E7E7-A52020818C0B}" dt="2020-02-20T23:07:34.195" v="4"/>
          <ac:spMkLst>
            <pc:docMk/>
            <pc:sldMk cId="0" sldId="298"/>
            <ac:spMk id="40977" creationId="{990D0034-F768-41E7-85D4-F38C4DE85770}"/>
          </ac:spMkLst>
        </pc:spChg>
        <pc:spChg chg="add del">
          <ac:chgData name="Saniya Karim (1704776)" userId="S::1704776@student.uwtsd.ac.uk::a392243b-603f-4bd4-b9f3-3e60fd05fd2b" providerId="AD" clId="Web-{BC754994-16FB-FF5C-E7E7-A52020818C0B}" dt="2020-02-20T23:10:39.573" v="23"/>
          <ac:spMkLst>
            <pc:docMk/>
            <pc:sldMk cId="0" sldId="298"/>
            <ac:spMk id="40979" creationId="{E844E128-FF69-4E9F-8327-6B504B3C5AE1}"/>
          </ac:spMkLst>
        </pc:spChg>
        <pc:spChg chg="add del">
          <ac:chgData name="Saniya Karim (1704776)" userId="S::1704776@student.uwtsd.ac.uk::a392243b-603f-4bd4-b9f3-3e60fd05fd2b" providerId="AD" clId="Web-{BC754994-16FB-FF5C-E7E7-A52020818C0B}" dt="2020-02-20T23:09:57.401" v="21"/>
          <ac:spMkLst>
            <pc:docMk/>
            <pc:sldMk cId="0" sldId="298"/>
            <ac:spMk id="40982" creationId="{990D0034-F768-41E7-85D4-F38C4DE85770}"/>
          </ac:spMkLst>
        </pc:spChg>
        <pc:spChg chg="add del">
          <ac:chgData name="Saniya Karim (1704776)" userId="S::1704776@student.uwtsd.ac.uk::a392243b-603f-4bd4-b9f3-3e60fd05fd2b" providerId="AD" clId="Web-{BC754994-16FB-FF5C-E7E7-A52020818C0B}" dt="2020-02-20T23:10:39.573" v="23"/>
          <ac:spMkLst>
            <pc:docMk/>
            <pc:sldMk cId="0" sldId="298"/>
            <ac:spMk id="40983" creationId="{990D0034-F768-41E7-85D4-F38C4DE85770}"/>
          </ac:spMkLst>
        </pc:spChg>
        <pc:graphicFrameChg chg="mod modGraphic">
          <ac:chgData name="Saniya Karim (1704776)" userId="S::1704776@student.uwtsd.ac.uk::a392243b-603f-4bd4-b9f3-3e60fd05fd2b" providerId="AD" clId="Web-{BC754994-16FB-FF5C-E7E7-A52020818C0B}" dt="2020-02-20T23:10:39.573" v="23"/>
          <ac:graphicFrameMkLst>
            <pc:docMk/>
            <pc:sldMk cId="0" sldId="298"/>
            <ac:graphicFrameMk id="3" creationId="{38B6A83C-5BA8-4FC2-97F9-D7D25F2CF1D2}"/>
          </ac:graphicFrameMkLst>
        </pc:graphicFrameChg>
        <pc:picChg chg="mod">
          <ac:chgData name="Saniya Karim (1704776)" userId="S::1704776@student.uwtsd.ac.uk::a392243b-603f-4bd4-b9f3-3e60fd05fd2b" providerId="AD" clId="Web-{BC754994-16FB-FF5C-E7E7-A52020818C0B}" dt="2020-02-20T23:10:39.573" v="23"/>
          <ac:picMkLst>
            <pc:docMk/>
            <pc:sldMk cId="0" sldId="298"/>
            <ac:picMk id="40968" creationId="{00000000-0000-0000-0000-000000000000}"/>
          </ac:picMkLst>
        </pc:picChg>
        <pc:picChg chg="add mod modCrop">
          <ac:chgData name="Saniya Karim (1704776)" userId="S::1704776@student.uwtsd.ac.uk::a392243b-603f-4bd4-b9f3-3e60fd05fd2b" providerId="AD" clId="Web-{BC754994-16FB-FF5C-E7E7-A52020818C0B}" dt="2020-02-20T23:13:21.385" v="38" actId="14100"/>
          <ac:picMkLst>
            <pc:docMk/>
            <pc:sldMk cId="0" sldId="298"/>
            <ac:picMk id="41008" creationId="{03EEA440-FF7C-4FC2-A302-5F208F5517BA}"/>
          </ac:picMkLst>
        </pc:picChg>
        <pc:cxnChg chg="add del">
          <ac:chgData name="Saniya Karim (1704776)" userId="S::1704776@student.uwtsd.ac.uk::a392243b-603f-4bd4-b9f3-3e60fd05fd2b" providerId="AD" clId="Web-{BC754994-16FB-FF5C-E7E7-A52020818C0B}" dt="2020-02-20T23:08:55.383" v="14"/>
          <ac:cxnSpMkLst>
            <pc:docMk/>
            <pc:sldMk cId="0" sldId="298"/>
            <ac:cxnSpMk id="89" creationId="{5A0A5CF6-407C-4691-8122-49DF69D0020D}"/>
          </ac:cxnSpMkLst>
        </pc:cxnChg>
        <pc:cxnChg chg="add del">
          <ac:chgData name="Saniya Karim (1704776)" userId="S::1704776@student.uwtsd.ac.uk::a392243b-603f-4bd4-b9f3-3e60fd05fd2b" providerId="AD" clId="Web-{BC754994-16FB-FF5C-E7E7-A52020818C0B}" dt="2020-02-20T23:09:57.401" v="21"/>
          <ac:cxnSpMkLst>
            <pc:docMk/>
            <pc:sldMk cId="0" sldId="298"/>
            <ac:cxnSpMk id="91" creationId="{5A0A5CF6-407C-4691-8122-49DF69D0020D}"/>
          </ac:cxnSpMkLst>
        </pc:cxnChg>
        <pc:cxnChg chg="add del">
          <ac:chgData name="Saniya Karim (1704776)" userId="S::1704776@student.uwtsd.ac.uk::a392243b-603f-4bd4-b9f3-3e60fd05fd2b" providerId="AD" clId="Web-{BC754994-16FB-FF5C-E7E7-A52020818C0B}" dt="2020-02-20T23:07:17.445" v="2"/>
          <ac:cxnSpMkLst>
            <pc:docMk/>
            <pc:sldMk cId="0" sldId="298"/>
            <ac:cxnSpMk id="193" creationId="{7855A9B5-1710-4B19-B0F1-CDFDD4ED5B7E}"/>
          </ac:cxnSpMkLst>
        </pc:cxnChg>
        <pc:cxnChg chg="add del">
          <ac:chgData name="Saniya Karim (1704776)" userId="S::1704776@student.uwtsd.ac.uk::a392243b-603f-4bd4-b9f3-3e60fd05fd2b" providerId="AD" clId="Web-{BC754994-16FB-FF5C-E7E7-A52020818C0B}" dt="2020-02-20T23:07:17.367" v="1"/>
          <ac:cxnSpMkLst>
            <pc:docMk/>
            <pc:sldMk cId="0" sldId="298"/>
            <ac:cxnSpMk id="40976" creationId="{5A0A5CF6-407C-4691-8122-49DF69D0020D}"/>
          </ac:cxnSpMkLst>
        </pc:cxnChg>
        <pc:cxnChg chg="add del">
          <ac:chgData name="Saniya Karim (1704776)" userId="S::1704776@student.uwtsd.ac.uk::a392243b-603f-4bd4-b9f3-3e60fd05fd2b" providerId="AD" clId="Web-{BC754994-16FB-FF5C-E7E7-A52020818C0B}" dt="2020-02-20T23:07:34.195" v="4"/>
          <ac:cxnSpMkLst>
            <pc:docMk/>
            <pc:sldMk cId="0" sldId="298"/>
            <ac:cxnSpMk id="40978" creationId="{5A0A5CF6-407C-4691-8122-49DF69D0020D}"/>
          </ac:cxnSpMkLst>
        </pc:cxnChg>
        <pc:cxnChg chg="add del">
          <ac:chgData name="Saniya Karim (1704776)" userId="S::1704776@student.uwtsd.ac.uk::a392243b-603f-4bd4-b9f3-3e60fd05fd2b" providerId="AD" clId="Web-{BC754994-16FB-FF5C-E7E7-A52020818C0B}" dt="2020-02-20T23:10:39.573" v="23"/>
          <ac:cxnSpMkLst>
            <pc:docMk/>
            <pc:sldMk cId="0" sldId="298"/>
            <ac:cxnSpMk id="40980" creationId="{055CEADF-09EA-423C-8C45-F94AF44D5AF0}"/>
          </ac:cxnSpMkLst>
        </pc:cxnChg>
        <pc:cxnChg chg="add del">
          <ac:chgData name="Saniya Karim (1704776)" userId="S::1704776@student.uwtsd.ac.uk::a392243b-603f-4bd4-b9f3-3e60fd05fd2b" providerId="AD" clId="Web-{BC754994-16FB-FF5C-E7E7-A52020818C0B}" dt="2020-02-20T23:10:39.573" v="23"/>
          <ac:cxnSpMkLst>
            <pc:docMk/>
            <pc:sldMk cId="0" sldId="298"/>
            <ac:cxnSpMk id="40984" creationId="{5A0A5CF6-407C-4691-8122-49DF69D0020D}"/>
          </ac:cxnSpMkLst>
        </pc:cxnChg>
      </pc:sldChg>
      <pc:sldChg chg="addSp delSp modSp mod setBg">
        <pc:chgData name="Saniya Karim (1704776)" userId="S::1704776@student.uwtsd.ac.uk::a392243b-603f-4bd4-b9f3-3e60fd05fd2b" providerId="AD" clId="Web-{BC754994-16FB-FF5C-E7E7-A52020818C0B}" dt="2020-02-20T23:16:52.135" v="57" actId="14100"/>
        <pc:sldMkLst>
          <pc:docMk/>
          <pc:sldMk cId="0" sldId="299"/>
        </pc:sldMkLst>
        <pc:spChg chg="mod">
          <ac:chgData name="Saniya Karim (1704776)" userId="S::1704776@student.uwtsd.ac.uk::a392243b-603f-4bd4-b9f3-3e60fd05fd2b" providerId="AD" clId="Web-{BC754994-16FB-FF5C-E7E7-A52020818C0B}" dt="2020-02-20T23:15:44.323" v="50"/>
          <ac:spMkLst>
            <pc:docMk/>
            <pc:sldMk cId="0" sldId="299"/>
            <ac:spMk id="2" creationId="{F28B5CB3-DD24-49EF-8B09-5EFA6C5839D9}"/>
          </ac:spMkLst>
        </pc:spChg>
        <pc:spChg chg="del">
          <ac:chgData name="Saniya Karim (1704776)" userId="S::1704776@student.uwtsd.ac.uk::a392243b-603f-4bd4-b9f3-3e60fd05fd2b" providerId="AD" clId="Web-{BC754994-16FB-FF5C-E7E7-A52020818C0B}" dt="2020-02-20T23:14:05.073" v="42"/>
          <ac:spMkLst>
            <pc:docMk/>
            <pc:sldMk cId="0" sldId="299"/>
            <ac:spMk id="135" creationId="{A8E9C91B-7EAD-4562-AB0E-DFB9663AECE3}"/>
          </ac:spMkLst>
        </pc:spChg>
        <pc:spChg chg="del">
          <ac:chgData name="Saniya Karim (1704776)" userId="S::1704776@student.uwtsd.ac.uk::a392243b-603f-4bd4-b9f3-3e60fd05fd2b" providerId="AD" clId="Web-{BC754994-16FB-FF5C-E7E7-A52020818C0B}" dt="2020-02-20T23:14:05.073" v="42"/>
          <ac:spMkLst>
            <pc:docMk/>
            <pc:sldMk cId="0" sldId="299"/>
            <ac:spMk id="137" creationId="{652BD35A-BC99-4831-A358-06E2CEB96697}"/>
          </ac:spMkLst>
        </pc:spChg>
        <pc:spChg chg="del">
          <ac:chgData name="Saniya Karim (1704776)" userId="S::1704776@student.uwtsd.ac.uk::a392243b-603f-4bd4-b9f3-3e60fd05fd2b" providerId="AD" clId="Web-{BC754994-16FB-FF5C-E7E7-A52020818C0B}" dt="2020-02-20T23:14:05.073" v="42"/>
          <ac:spMkLst>
            <pc:docMk/>
            <pc:sldMk cId="0" sldId="299"/>
            <ac:spMk id="139" creationId="{B76E24C1-2968-40DC-A36E-F6B85F0F0752}"/>
          </ac:spMkLst>
        </pc:spChg>
        <pc:spChg chg="add del">
          <ac:chgData name="Saniya Karim (1704776)" userId="S::1704776@student.uwtsd.ac.uk::a392243b-603f-4bd4-b9f3-3e60fd05fd2b" providerId="AD" clId="Web-{BC754994-16FB-FF5C-E7E7-A52020818C0B}" dt="2020-02-20T23:15:44.323" v="50"/>
          <ac:spMkLst>
            <pc:docMk/>
            <pc:sldMk cId="0" sldId="299"/>
            <ac:spMk id="192" creationId="{A8E9C91B-7EAD-4562-AB0E-DFB9663AECE3}"/>
          </ac:spMkLst>
        </pc:spChg>
        <pc:spChg chg="add">
          <ac:chgData name="Saniya Karim (1704776)" userId="S::1704776@student.uwtsd.ac.uk::a392243b-603f-4bd4-b9f3-3e60fd05fd2b" providerId="AD" clId="Web-{BC754994-16FB-FF5C-E7E7-A52020818C0B}" dt="2020-02-20T23:15:44.323" v="50"/>
          <ac:spMkLst>
            <pc:docMk/>
            <pc:sldMk cId="0" sldId="299"/>
            <ac:spMk id="41988" creationId="{A8E9C91B-7EAD-4562-AB0E-DFB9663AECE3}"/>
          </ac:spMkLst>
        </pc:spChg>
        <pc:spChg chg="add">
          <ac:chgData name="Saniya Karim (1704776)" userId="S::1704776@student.uwtsd.ac.uk::a392243b-603f-4bd4-b9f3-3e60fd05fd2b" providerId="AD" clId="Web-{BC754994-16FB-FF5C-E7E7-A52020818C0B}" dt="2020-02-20T23:15:44.323" v="50"/>
          <ac:spMkLst>
            <pc:docMk/>
            <pc:sldMk cId="0" sldId="299"/>
            <ac:spMk id="41989" creationId="{2C7211D9-E545-4D00-9874-641EC7C7BD85}"/>
          </ac:spMkLst>
        </pc:spChg>
        <pc:spChg chg="add">
          <ac:chgData name="Saniya Karim (1704776)" userId="S::1704776@student.uwtsd.ac.uk::a392243b-603f-4bd4-b9f3-3e60fd05fd2b" providerId="AD" clId="Web-{BC754994-16FB-FF5C-E7E7-A52020818C0B}" dt="2020-02-20T23:15:44.323" v="50"/>
          <ac:spMkLst>
            <pc:docMk/>
            <pc:sldMk cId="0" sldId="299"/>
            <ac:spMk id="41990" creationId="{5DBBC34A-8C43-4368-951E-A04EB7C00E32}"/>
          </ac:spMkLst>
        </pc:spChg>
        <pc:picChg chg="mod modCrop">
          <ac:chgData name="Saniya Karim (1704776)" userId="S::1704776@student.uwtsd.ac.uk::a392243b-603f-4bd4-b9f3-3e60fd05fd2b" providerId="AD" clId="Web-{BC754994-16FB-FF5C-E7E7-A52020818C0B}" dt="2020-02-20T23:16:52.135" v="57" actId="14100"/>
          <ac:picMkLst>
            <pc:docMk/>
            <pc:sldMk cId="0" sldId="299"/>
            <ac:picMk id="41986" creationId="{00000000-0000-0000-0000-000000000000}"/>
          </ac:picMkLst>
        </pc:picChg>
      </pc:sldChg>
      <pc:sldChg chg="modSp">
        <pc:chgData name="Saniya Karim (1704776)" userId="S::1704776@student.uwtsd.ac.uk::a392243b-603f-4bd4-b9f3-3e60fd05fd2b" providerId="AD" clId="Web-{BC754994-16FB-FF5C-E7E7-A52020818C0B}" dt="2020-02-20T23:21:52.588" v="93" actId="14100"/>
        <pc:sldMkLst>
          <pc:docMk/>
          <pc:sldMk cId="0" sldId="302"/>
        </pc:sldMkLst>
        <pc:picChg chg="mod">
          <ac:chgData name="Saniya Karim (1704776)" userId="S::1704776@student.uwtsd.ac.uk::a392243b-603f-4bd4-b9f3-3e60fd05fd2b" providerId="AD" clId="Web-{BC754994-16FB-FF5C-E7E7-A52020818C0B}" dt="2020-02-20T23:21:52.588" v="93" actId="14100"/>
          <ac:picMkLst>
            <pc:docMk/>
            <pc:sldMk cId="0" sldId="302"/>
            <ac:picMk id="52226" creationId="{00000000-0000-0000-0000-000000000000}"/>
          </ac:picMkLst>
        </pc:picChg>
      </pc:sldChg>
      <pc:sldChg chg="modSp">
        <pc:chgData name="Saniya Karim (1704776)" userId="S::1704776@student.uwtsd.ac.uk::a392243b-603f-4bd4-b9f3-3e60fd05fd2b" providerId="AD" clId="Web-{BC754994-16FB-FF5C-E7E7-A52020818C0B}" dt="2020-02-20T23:22:34.856" v="95" actId="1076"/>
        <pc:sldMkLst>
          <pc:docMk/>
          <pc:sldMk cId="3497783100" sldId="303"/>
        </pc:sldMkLst>
        <pc:spChg chg="mod">
          <ac:chgData name="Saniya Karim (1704776)" userId="S::1704776@student.uwtsd.ac.uk::a392243b-603f-4bd4-b9f3-3e60fd05fd2b" providerId="AD" clId="Web-{BC754994-16FB-FF5C-E7E7-A52020818C0B}" dt="2020-02-20T23:22:34.856" v="95" actId="1076"/>
          <ac:spMkLst>
            <pc:docMk/>
            <pc:sldMk cId="3497783100" sldId="303"/>
            <ac:spMk id="3" creationId="{00000000-0000-0000-0000-000000000000}"/>
          </ac:spMkLst>
        </pc:spChg>
      </pc:sldChg>
      <pc:sldChg chg="modSp">
        <pc:chgData name="Saniya Karim (1704776)" userId="S::1704776@student.uwtsd.ac.uk::a392243b-603f-4bd4-b9f3-3e60fd05fd2b" providerId="AD" clId="Web-{BC754994-16FB-FF5C-E7E7-A52020818C0B}" dt="2020-02-20T23:21:02.900" v="86" actId="14100"/>
        <pc:sldMkLst>
          <pc:docMk/>
          <pc:sldMk cId="3161722962" sldId="307"/>
        </pc:sldMkLst>
        <pc:spChg chg="mod">
          <ac:chgData name="Saniya Karim (1704776)" userId="S::1704776@student.uwtsd.ac.uk::a392243b-603f-4bd4-b9f3-3e60fd05fd2b" providerId="AD" clId="Web-{BC754994-16FB-FF5C-E7E7-A52020818C0B}" dt="2020-02-20T23:20:48.057" v="85" actId="14100"/>
          <ac:spMkLst>
            <pc:docMk/>
            <pc:sldMk cId="3161722962" sldId="307"/>
            <ac:spMk id="5" creationId="{E348E9F4-E5FC-4969-9FFE-639F4FC1931C}"/>
          </ac:spMkLst>
        </pc:spChg>
        <pc:picChg chg="mod">
          <ac:chgData name="Saniya Karim (1704776)" userId="S::1704776@student.uwtsd.ac.uk::a392243b-603f-4bd4-b9f3-3e60fd05fd2b" providerId="AD" clId="Web-{BC754994-16FB-FF5C-E7E7-A52020818C0B}" dt="2020-02-20T23:21:02.900" v="86" actId="14100"/>
          <ac:picMkLst>
            <pc:docMk/>
            <pc:sldMk cId="3161722962" sldId="307"/>
            <ac:picMk id="4" creationId="{1554F628-3C11-4CF2-A734-00940FFA7D64}"/>
          </ac:picMkLst>
        </pc:picChg>
      </pc:sldChg>
      <pc:sldChg chg="addSp delSp modSp">
        <pc:chgData name="Saniya Karim (1704776)" userId="S::1704776@student.uwtsd.ac.uk::a392243b-603f-4bd4-b9f3-3e60fd05fd2b" providerId="AD" clId="Web-{BC754994-16FB-FF5C-E7E7-A52020818C0B}" dt="2020-02-20T23:20:24.416" v="82"/>
        <pc:sldMkLst>
          <pc:docMk/>
          <pc:sldMk cId="2102471526" sldId="308"/>
        </pc:sldMkLst>
        <pc:spChg chg="mod">
          <ac:chgData name="Saniya Karim (1704776)" userId="S::1704776@student.uwtsd.ac.uk::a392243b-603f-4bd4-b9f3-3e60fd05fd2b" providerId="AD" clId="Web-{BC754994-16FB-FF5C-E7E7-A52020818C0B}" dt="2020-02-20T23:20:24.416" v="82"/>
          <ac:spMkLst>
            <pc:docMk/>
            <pc:sldMk cId="2102471526" sldId="308"/>
            <ac:spMk id="2" creationId="{20191560-7C65-4706-901D-34EF2CF799C2}"/>
          </ac:spMkLst>
        </pc:spChg>
        <pc:spChg chg="mod">
          <ac:chgData name="Saniya Karim (1704776)" userId="S::1704776@student.uwtsd.ac.uk::a392243b-603f-4bd4-b9f3-3e60fd05fd2b" providerId="AD" clId="Web-{BC754994-16FB-FF5C-E7E7-A52020818C0B}" dt="2020-02-20T23:20:24.416" v="82"/>
          <ac:spMkLst>
            <pc:docMk/>
            <pc:sldMk cId="2102471526" sldId="308"/>
            <ac:spMk id="3" creationId="{902FBF32-0D3F-4B54-BFEC-36D69E506701}"/>
          </ac:spMkLst>
        </pc:spChg>
        <pc:spChg chg="mod">
          <ac:chgData name="Saniya Karim (1704776)" userId="S::1704776@student.uwtsd.ac.uk::a392243b-603f-4bd4-b9f3-3e60fd05fd2b" providerId="AD" clId="Web-{BC754994-16FB-FF5C-E7E7-A52020818C0B}" dt="2020-02-20T23:20:24.416" v="82"/>
          <ac:spMkLst>
            <pc:docMk/>
            <pc:sldMk cId="2102471526" sldId="308"/>
            <ac:spMk id="4" creationId="{68B4984C-934B-4863-B7E7-FC64CA8BE4F9}"/>
          </ac:spMkLst>
        </pc:spChg>
        <pc:spChg chg="add del">
          <ac:chgData name="Saniya Karim (1704776)" userId="S::1704776@student.uwtsd.ac.uk::a392243b-603f-4bd4-b9f3-3e60fd05fd2b" providerId="AD" clId="Web-{BC754994-16FB-FF5C-E7E7-A52020818C0B}" dt="2020-02-20T23:20:24.416" v="82"/>
          <ac:spMkLst>
            <pc:docMk/>
            <pc:sldMk cId="2102471526" sldId="308"/>
            <ac:spMk id="6" creationId="{416A0E3C-60E6-4F39-BC55-5F7C224E1F7C}"/>
          </ac:spMkLst>
        </pc:spChg>
        <pc:spChg chg="add del">
          <ac:chgData name="Saniya Karim (1704776)" userId="S::1704776@student.uwtsd.ac.uk::a392243b-603f-4bd4-b9f3-3e60fd05fd2b" providerId="AD" clId="Web-{BC754994-16FB-FF5C-E7E7-A52020818C0B}" dt="2020-02-20T23:20:24.416" v="82"/>
          <ac:spMkLst>
            <pc:docMk/>
            <pc:sldMk cId="2102471526" sldId="308"/>
            <ac:spMk id="8" creationId="{C8DD82D3-D002-45B0-B16A-82B3DA4EFDDB}"/>
          </ac:spMkLst>
        </pc:spChg>
        <pc:spChg chg="add del">
          <ac:chgData name="Saniya Karim (1704776)" userId="S::1704776@student.uwtsd.ac.uk::a392243b-603f-4bd4-b9f3-3e60fd05fd2b" providerId="AD" clId="Web-{BC754994-16FB-FF5C-E7E7-A52020818C0B}" dt="2020-02-20T23:20:24.416" v="82"/>
          <ac:spMkLst>
            <pc:docMk/>
            <pc:sldMk cId="2102471526" sldId="308"/>
            <ac:spMk id="17" creationId="{14552793-7DFF-4EC7-AC69-D34A75D01880}"/>
          </ac:spMkLst>
        </pc:spChg>
        <pc:spChg chg="add del">
          <ac:chgData name="Saniya Karim (1704776)" userId="S::1704776@student.uwtsd.ac.uk::a392243b-603f-4bd4-b9f3-3e60fd05fd2b" providerId="AD" clId="Web-{BC754994-16FB-FF5C-E7E7-A52020818C0B}" dt="2020-02-20T23:20:24.416" v="82"/>
          <ac:spMkLst>
            <pc:docMk/>
            <pc:sldMk cId="2102471526" sldId="308"/>
            <ac:spMk id="43" creationId="{416A0E3C-60E6-4F39-BC55-5F7C224E1F7C}"/>
          </ac:spMkLst>
        </pc:spChg>
        <pc:spChg chg="add del">
          <ac:chgData name="Saniya Karim (1704776)" userId="S::1704776@student.uwtsd.ac.uk::a392243b-603f-4bd4-b9f3-3e60fd05fd2b" providerId="AD" clId="Web-{BC754994-16FB-FF5C-E7E7-A52020818C0B}" dt="2020-02-20T23:20:24.416" v="82"/>
          <ac:spMkLst>
            <pc:docMk/>
            <pc:sldMk cId="2102471526" sldId="308"/>
            <ac:spMk id="45" creationId="{C8DD82D3-D002-45B0-B16A-82B3DA4EFDDB}"/>
          </ac:spMkLst>
        </pc:spChg>
        <pc:spChg chg="add del">
          <ac:chgData name="Saniya Karim (1704776)" userId="S::1704776@student.uwtsd.ac.uk::a392243b-603f-4bd4-b9f3-3e60fd05fd2b" providerId="AD" clId="Web-{BC754994-16FB-FF5C-E7E7-A52020818C0B}" dt="2020-02-20T23:20:24.416" v="82"/>
          <ac:spMkLst>
            <pc:docMk/>
            <pc:sldMk cId="2102471526" sldId="308"/>
            <ac:spMk id="47" creationId="{14552793-7DFF-4EC7-AC69-D34A75D01880}"/>
          </ac:spMkLst>
        </pc:spChg>
        <pc:spChg chg="add">
          <ac:chgData name="Saniya Karim (1704776)" userId="S::1704776@student.uwtsd.ac.uk::a392243b-603f-4bd4-b9f3-3e60fd05fd2b" providerId="AD" clId="Web-{BC754994-16FB-FF5C-E7E7-A52020818C0B}" dt="2020-02-20T23:20:24.416" v="82"/>
          <ac:spMkLst>
            <pc:docMk/>
            <pc:sldMk cId="2102471526" sldId="308"/>
            <ac:spMk id="49" creationId="{416A0E3C-60E6-4F39-BC55-5F7C224E1F7C}"/>
          </ac:spMkLst>
        </pc:spChg>
        <pc:spChg chg="add">
          <ac:chgData name="Saniya Karim (1704776)" userId="S::1704776@student.uwtsd.ac.uk::a392243b-603f-4bd4-b9f3-3e60fd05fd2b" providerId="AD" clId="Web-{BC754994-16FB-FF5C-E7E7-A52020818C0B}" dt="2020-02-20T23:20:24.416" v="82"/>
          <ac:spMkLst>
            <pc:docMk/>
            <pc:sldMk cId="2102471526" sldId="308"/>
            <ac:spMk id="51" creationId="{3741B58E-3B65-4A01-A276-975AB2CF8A08}"/>
          </ac:spMkLst>
        </pc:spChg>
        <pc:spChg chg="add del">
          <ac:chgData name="Saniya Karim (1704776)" userId="S::1704776@student.uwtsd.ac.uk::a392243b-603f-4bd4-b9f3-3e60fd05fd2b" providerId="AD" clId="Web-{BC754994-16FB-FF5C-E7E7-A52020818C0B}" dt="2020-02-20T23:20:24.385" v="81"/>
          <ac:spMkLst>
            <pc:docMk/>
            <pc:sldMk cId="2102471526" sldId="308"/>
            <ac:spMk id="52" creationId="{416A0E3C-60E6-4F39-BC55-5F7C224E1F7C}"/>
          </ac:spMkLst>
        </pc:spChg>
        <pc:spChg chg="add">
          <ac:chgData name="Saniya Karim (1704776)" userId="S::1704776@student.uwtsd.ac.uk::a392243b-603f-4bd4-b9f3-3e60fd05fd2b" providerId="AD" clId="Web-{BC754994-16FB-FF5C-E7E7-A52020818C0B}" dt="2020-02-20T23:20:24.416" v="82"/>
          <ac:spMkLst>
            <pc:docMk/>
            <pc:sldMk cId="2102471526" sldId="308"/>
            <ac:spMk id="53" creationId="{7AAC67C3-831B-4AB1-A259-DFB839CAFAFC}"/>
          </ac:spMkLst>
        </pc:spChg>
        <pc:spChg chg="add del">
          <ac:chgData name="Saniya Karim (1704776)" userId="S::1704776@student.uwtsd.ac.uk::a392243b-603f-4bd4-b9f3-3e60fd05fd2b" providerId="AD" clId="Web-{BC754994-16FB-FF5C-E7E7-A52020818C0B}" dt="2020-02-20T23:20:24.385" v="81"/>
          <ac:spMkLst>
            <pc:docMk/>
            <pc:sldMk cId="2102471526" sldId="308"/>
            <ac:spMk id="56" creationId="{3741B58E-3B65-4A01-A276-975AB2CF8A08}"/>
          </ac:spMkLst>
        </pc:spChg>
        <pc:spChg chg="add del">
          <ac:chgData name="Saniya Karim (1704776)" userId="S::1704776@student.uwtsd.ac.uk::a392243b-603f-4bd4-b9f3-3e60fd05fd2b" providerId="AD" clId="Web-{BC754994-16FB-FF5C-E7E7-A52020818C0B}" dt="2020-02-20T23:20:24.385" v="81"/>
          <ac:spMkLst>
            <pc:docMk/>
            <pc:sldMk cId="2102471526" sldId="308"/>
            <ac:spMk id="58" creationId="{7AAC67C3-831B-4AB1-A259-DFB839CAFAFC}"/>
          </ac:spMkLst>
        </pc:spChg>
        <pc:spChg chg="add del">
          <ac:chgData name="Saniya Karim (1704776)" userId="S::1704776@student.uwtsd.ac.uk::a392243b-603f-4bd4-b9f3-3e60fd05fd2b" providerId="AD" clId="Web-{BC754994-16FB-FF5C-E7E7-A52020818C0B}" dt="2020-02-20T23:20:24.385" v="81"/>
          <ac:spMkLst>
            <pc:docMk/>
            <pc:sldMk cId="2102471526" sldId="308"/>
            <ac:spMk id="60" creationId="{FCAEED9E-BB91-43A0-911B-1ACD8803E3CE}"/>
          </ac:spMkLst>
        </pc:spChg>
        <pc:cxnChg chg="add del">
          <ac:chgData name="Saniya Karim (1704776)" userId="S::1704776@student.uwtsd.ac.uk::a392243b-603f-4bd4-b9f3-3e60fd05fd2b" providerId="AD" clId="Web-{BC754994-16FB-FF5C-E7E7-A52020818C0B}" dt="2020-02-20T23:20:24.416" v="82"/>
          <ac:cxnSpMkLst>
            <pc:docMk/>
            <pc:sldMk cId="2102471526" sldId="308"/>
            <ac:cxnSpMk id="7" creationId="{C5025DAC-8B93-4160-B017-3A274A5828C0}"/>
          </ac:cxnSpMkLst>
        </pc:cxnChg>
        <pc:cxnChg chg="add del">
          <ac:chgData name="Saniya Karim (1704776)" userId="S::1704776@student.uwtsd.ac.uk::a392243b-603f-4bd4-b9f3-3e60fd05fd2b" providerId="AD" clId="Web-{BC754994-16FB-FF5C-E7E7-A52020818C0B}" dt="2020-02-20T23:20:24.416" v="82"/>
          <ac:cxnSpMkLst>
            <pc:docMk/>
            <pc:sldMk cId="2102471526" sldId="308"/>
            <ac:cxnSpMk id="10" creationId="{9F09C252-16FE-4557-AD6D-BB5CA773496C}"/>
          </ac:cxnSpMkLst>
        </pc:cxnChg>
        <pc:cxnChg chg="add del">
          <ac:chgData name="Saniya Karim (1704776)" userId="S::1704776@student.uwtsd.ac.uk::a392243b-603f-4bd4-b9f3-3e60fd05fd2b" providerId="AD" clId="Web-{BC754994-16FB-FF5C-E7E7-A52020818C0B}" dt="2020-02-20T23:20:24.416" v="82"/>
          <ac:cxnSpMkLst>
            <pc:docMk/>
            <pc:sldMk cId="2102471526" sldId="308"/>
            <ac:cxnSpMk id="44" creationId="{C5025DAC-8B93-4160-B017-3A274A5828C0}"/>
          </ac:cxnSpMkLst>
        </pc:cxnChg>
        <pc:cxnChg chg="add del">
          <ac:chgData name="Saniya Karim (1704776)" userId="S::1704776@student.uwtsd.ac.uk::a392243b-603f-4bd4-b9f3-3e60fd05fd2b" providerId="AD" clId="Web-{BC754994-16FB-FF5C-E7E7-A52020818C0B}" dt="2020-02-20T23:20:24.416" v="82"/>
          <ac:cxnSpMkLst>
            <pc:docMk/>
            <pc:sldMk cId="2102471526" sldId="308"/>
            <ac:cxnSpMk id="46" creationId="{9F09C252-16FE-4557-AD6D-BB5CA773496C}"/>
          </ac:cxnSpMkLst>
        </pc:cxnChg>
        <pc:cxnChg chg="add">
          <ac:chgData name="Saniya Karim (1704776)" userId="S::1704776@student.uwtsd.ac.uk::a392243b-603f-4bd4-b9f3-3e60fd05fd2b" providerId="AD" clId="Web-{BC754994-16FB-FF5C-E7E7-A52020818C0B}" dt="2020-02-20T23:20:24.416" v="82"/>
          <ac:cxnSpMkLst>
            <pc:docMk/>
            <pc:sldMk cId="2102471526" sldId="308"/>
            <ac:cxnSpMk id="50" creationId="{C5025DAC-8B93-4160-B017-3A274A5828C0}"/>
          </ac:cxnSpMkLst>
        </pc:cxnChg>
        <pc:cxnChg chg="add del">
          <ac:chgData name="Saniya Karim (1704776)" userId="S::1704776@student.uwtsd.ac.uk::a392243b-603f-4bd4-b9f3-3e60fd05fd2b" providerId="AD" clId="Web-{BC754994-16FB-FF5C-E7E7-A52020818C0B}" dt="2020-02-20T23:20:24.385" v="81"/>
          <ac:cxnSpMkLst>
            <pc:docMk/>
            <pc:sldMk cId="2102471526" sldId="308"/>
            <ac:cxnSpMk id="54" creationId="{C5025DAC-8B93-4160-B017-3A274A5828C0}"/>
          </ac:cxnSpMkLst>
        </pc:cxnChg>
      </pc:sldChg>
    </pc:docChg>
  </pc:docChgLst>
  <pc:docChgLst>
    <pc:chgData name="Shelina Begum (1704954)" userId="305392b5-cdd9-4d74-a73f-6ac0232514a7" providerId="ADAL" clId="{EA64C0B1-101D-476F-9B59-D7732FF6B999}"/>
    <pc:docChg chg="custSel addSld delSld modSld">
      <pc:chgData name="Shelina Begum (1704954)" userId="305392b5-cdd9-4d74-a73f-6ac0232514a7" providerId="ADAL" clId="{EA64C0B1-101D-476F-9B59-D7732FF6B999}" dt="2020-01-23T09:10:58.849" v="1058" actId="20577"/>
      <pc:docMkLst>
        <pc:docMk/>
      </pc:docMkLst>
      <pc:sldChg chg="addSp delSp modSp">
        <pc:chgData name="Shelina Begum (1704954)" userId="305392b5-cdd9-4d74-a73f-6ac0232514a7" providerId="ADAL" clId="{EA64C0B1-101D-476F-9B59-D7732FF6B999}" dt="2020-01-23T08:53:10.667" v="780" actId="403"/>
        <pc:sldMkLst>
          <pc:docMk/>
          <pc:sldMk cId="820114622" sldId="258"/>
        </pc:sldMkLst>
        <pc:spChg chg="mod">
          <ac:chgData name="Shelina Begum (1704954)" userId="305392b5-cdd9-4d74-a73f-6ac0232514a7" providerId="ADAL" clId="{EA64C0B1-101D-476F-9B59-D7732FF6B999}" dt="2020-01-23T08:53:10.667" v="780" actId="403"/>
          <ac:spMkLst>
            <pc:docMk/>
            <pc:sldMk cId="820114622" sldId="258"/>
            <ac:spMk id="2" creationId="{E5C90912-0EA4-4EEB-85D8-CC9BB7052552}"/>
          </ac:spMkLst>
        </pc:spChg>
        <pc:spChg chg="del">
          <ac:chgData name="Shelina Begum (1704954)" userId="305392b5-cdd9-4d74-a73f-6ac0232514a7" providerId="ADAL" clId="{EA64C0B1-101D-476F-9B59-D7732FF6B999}" dt="2020-01-23T08:52:37.245" v="776"/>
          <ac:spMkLst>
            <pc:docMk/>
            <pc:sldMk cId="820114622" sldId="258"/>
            <ac:spMk id="4" creationId="{159940F4-18C5-410F-AED9-E59538FA66F6}"/>
          </ac:spMkLst>
        </pc:spChg>
        <pc:spChg chg="mod">
          <ac:chgData name="Shelina Begum (1704954)" userId="305392b5-cdd9-4d74-a73f-6ac0232514a7" providerId="ADAL" clId="{EA64C0B1-101D-476F-9B59-D7732FF6B999}" dt="2020-01-23T08:53:03.276" v="778" actId="122"/>
          <ac:spMkLst>
            <pc:docMk/>
            <pc:sldMk cId="820114622" sldId="258"/>
            <ac:spMk id="5" creationId="{DB4E44AA-DB30-4664-A9CC-1A4D99A0EF6B}"/>
          </ac:spMkLst>
        </pc:spChg>
        <pc:picChg chg="add mod">
          <ac:chgData name="Shelina Begum (1704954)" userId="305392b5-cdd9-4d74-a73f-6ac0232514a7" providerId="ADAL" clId="{EA64C0B1-101D-476F-9B59-D7732FF6B999}" dt="2020-01-23T08:52:37.245" v="776"/>
          <ac:picMkLst>
            <pc:docMk/>
            <pc:sldMk cId="820114622" sldId="258"/>
            <ac:picMk id="3" creationId="{5B1130EB-0608-4D60-9496-6E81FB659D55}"/>
          </ac:picMkLst>
        </pc:picChg>
      </pc:sldChg>
      <pc:sldChg chg="addSp modSp">
        <pc:chgData name="Shelina Begum (1704954)" userId="305392b5-cdd9-4d74-a73f-6ac0232514a7" providerId="ADAL" clId="{EA64C0B1-101D-476F-9B59-D7732FF6B999}" dt="2020-01-23T09:10:58.849" v="1058" actId="20577"/>
        <pc:sldMkLst>
          <pc:docMk/>
          <pc:sldMk cId="94401259" sldId="259"/>
        </pc:sldMkLst>
        <pc:spChg chg="mod">
          <ac:chgData name="Shelina Begum (1704954)" userId="305392b5-cdd9-4d74-a73f-6ac0232514a7" providerId="ADAL" clId="{EA64C0B1-101D-476F-9B59-D7732FF6B999}" dt="2020-01-23T09:10:58.849" v="1058" actId="20577"/>
          <ac:spMkLst>
            <pc:docMk/>
            <pc:sldMk cId="94401259" sldId="259"/>
            <ac:spMk id="3" creationId="{280D1218-8DE4-4B0C-AFCC-A0C96B6A8138}"/>
          </ac:spMkLst>
        </pc:spChg>
        <pc:spChg chg="add mod">
          <ac:chgData name="Shelina Begum (1704954)" userId="305392b5-cdd9-4d74-a73f-6ac0232514a7" providerId="ADAL" clId="{EA64C0B1-101D-476F-9B59-D7732FF6B999}" dt="2020-01-23T08:56:57.302" v="845" actId="113"/>
          <ac:spMkLst>
            <pc:docMk/>
            <pc:sldMk cId="94401259" sldId="259"/>
            <ac:spMk id="4" creationId="{CB86A721-67CE-4CFF-9426-F8E9F366E997}"/>
          </ac:spMkLst>
        </pc:spChg>
        <pc:spChg chg="add mod">
          <ac:chgData name="Shelina Begum (1704954)" userId="305392b5-cdd9-4d74-a73f-6ac0232514a7" providerId="ADAL" clId="{EA64C0B1-101D-476F-9B59-D7732FF6B999}" dt="2020-01-23T08:59:10.291" v="912" actId="20577"/>
          <ac:spMkLst>
            <pc:docMk/>
            <pc:sldMk cId="94401259" sldId="259"/>
            <ac:spMk id="5" creationId="{15605B07-FB88-41AC-8985-DF15124487DF}"/>
          </ac:spMkLst>
        </pc:spChg>
        <pc:spChg chg="add mod">
          <ac:chgData name="Shelina Begum (1704954)" userId="305392b5-cdd9-4d74-a73f-6ac0232514a7" providerId="ADAL" clId="{EA64C0B1-101D-476F-9B59-D7732FF6B999}" dt="2020-01-23T09:09:07.003" v="1052" actId="20577"/>
          <ac:spMkLst>
            <pc:docMk/>
            <pc:sldMk cId="94401259" sldId="259"/>
            <ac:spMk id="8" creationId="{B442016A-F75A-4CE6-A70B-D2134FBB2041}"/>
          </ac:spMkLst>
        </pc:spChg>
      </pc:sldChg>
      <pc:sldChg chg="addSp delSp modSp">
        <pc:chgData name="Shelina Begum (1704954)" userId="305392b5-cdd9-4d74-a73f-6ac0232514a7" providerId="ADAL" clId="{EA64C0B1-101D-476F-9B59-D7732FF6B999}" dt="2020-01-23T08:53:23.835" v="781" actId="113"/>
        <pc:sldMkLst>
          <pc:docMk/>
          <pc:sldMk cId="1607734479" sldId="264"/>
        </pc:sldMkLst>
        <pc:spChg chg="mod">
          <ac:chgData name="Shelina Begum (1704954)" userId="305392b5-cdd9-4d74-a73f-6ac0232514a7" providerId="ADAL" clId="{EA64C0B1-101D-476F-9B59-D7732FF6B999}" dt="2020-01-23T08:53:23.835" v="781" actId="113"/>
          <ac:spMkLst>
            <pc:docMk/>
            <pc:sldMk cId="1607734479" sldId="264"/>
            <ac:spMk id="2" creationId="{6493E156-B34E-4723-8105-140F4BFF3763}"/>
          </ac:spMkLst>
        </pc:spChg>
        <pc:spChg chg="mod">
          <ac:chgData name="Shelina Begum (1704954)" userId="305392b5-cdd9-4d74-a73f-6ac0232514a7" providerId="ADAL" clId="{EA64C0B1-101D-476F-9B59-D7732FF6B999}" dt="2020-01-21T09:37:21.483" v="772" actId="1076"/>
          <ac:spMkLst>
            <pc:docMk/>
            <pc:sldMk cId="1607734479" sldId="264"/>
            <ac:spMk id="4" creationId="{DC38F59A-8FCB-4E4B-9573-AE6DC72A66D7}"/>
          </ac:spMkLst>
        </pc:spChg>
        <pc:spChg chg="add mod">
          <ac:chgData name="Shelina Begum (1704954)" userId="305392b5-cdd9-4d74-a73f-6ac0232514a7" providerId="ADAL" clId="{EA64C0B1-101D-476F-9B59-D7732FF6B999}" dt="2020-01-21T09:37:25.414" v="773" actId="1076"/>
          <ac:spMkLst>
            <pc:docMk/>
            <pc:sldMk cId="1607734479" sldId="264"/>
            <ac:spMk id="5" creationId="{626170E7-DF14-4ABB-A668-0E7639CCD2EE}"/>
          </ac:spMkLst>
        </pc:spChg>
        <pc:spChg chg="add mod">
          <ac:chgData name="Shelina Begum (1704954)" userId="305392b5-cdd9-4d74-a73f-6ac0232514a7" providerId="ADAL" clId="{EA64C0B1-101D-476F-9B59-D7732FF6B999}" dt="2020-01-21T09:37:37.086" v="775" actId="14100"/>
          <ac:spMkLst>
            <pc:docMk/>
            <pc:sldMk cId="1607734479" sldId="264"/>
            <ac:spMk id="6" creationId="{85823B24-43C6-401A-B43E-4D2D7305D221}"/>
          </ac:spMkLst>
        </pc:spChg>
        <pc:spChg chg="add mod">
          <ac:chgData name="Shelina Begum (1704954)" userId="305392b5-cdd9-4d74-a73f-6ac0232514a7" providerId="ADAL" clId="{EA64C0B1-101D-476F-9B59-D7732FF6B999}" dt="2020-01-21T09:37:14.349" v="771" actId="1076"/>
          <ac:spMkLst>
            <pc:docMk/>
            <pc:sldMk cId="1607734479" sldId="264"/>
            <ac:spMk id="7" creationId="{F47F3EDE-3A7F-419B-A36D-BE17CB5445A0}"/>
          </ac:spMkLst>
        </pc:spChg>
        <pc:spChg chg="add del mod">
          <ac:chgData name="Shelina Begum (1704954)" userId="305392b5-cdd9-4d74-a73f-6ac0232514a7" providerId="ADAL" clId="{EA64C0B1-101D-476F-9B59-D7732FF6B999}" dt="2020-01-21T09:07:56.430" v="300" actId="478"/>
          <ac:spMkLst>
            <pc:docMk/>
            <pc:sldMk cId="1607734479" sldId="264"/>
            <ac:spMk id="8" creationId="{19312557-AF60-48A8-81F7-06668A93DDDA}"/>
          </ac:spMkLst>
        </pc:spChg>
      </pc:sldChg>
      <pc:sldChg chg="addSp delSp modSp add">
        <pc:chgData name="Shelina Begum (1704954)" userId="305392b5-cdd9-4d74-a73f-6ac0232514a7" providerId="ADAL" clId="{EA64C0B1-101D-476F-9B59-D7732FF6B999}" dt="2020-01-21T09:35:52.454" v="760" actId="1076"/>
        <pc:sldMkLst>
          <pc:docMk/>
          <pc:sldMk cId="1002234916" sldId="266"/>
        </pc:sldMkLst>
        <pc:spChg chg="add del mod">
          <ac:chgData name="Shelina Begum (1704954)" userId="305392b5-cdd9-4d74-a73f-6ac0232514a7" providerId="ADAL" clId="{EA64C0B1-101D-476F-9B59-D7732FF6B999}" dt="2020-01-21T09:09:56.212" v="327" actId="478"/>
          <ac:spMkLst>
            <pc:docMk/>
            <pc:sldMk cId="1002234916" sldId="266"/>
            <ac:spMk id="2" creationId="{90698B22-D5FE-4516-AA33-2120EAADBF2C}"/>
          </ac:spMkLst>
        </pc:spChg>
        <pc:spChg chg="add del mod">
          <ac:chgData name="Shelina Begum (1704954)" userId="305392b5-cdd9-4d74-a73f-6ac0232514a7" providerId="ADAL" clId="{EA64C0B1-101D-476F-9B59-D7732FF6B999}" dt="2020-01-21T09:11:48.106" v="345" actId="478"/>
          <ac:spMkLst>
            <pc:docMk/>
            <pc:sldMk cId="1002234916" sldId="266"/>
            <ac:spMk id="3" creationId="{4A892F67-FF05-41ED-99A5-3D7573419534}"/>
          </ac:spMkLst>
        </pc:spChg>
        <pc:spChg chg="add mod">
          <ac:chgData name="Shelina Begum (1704954)" userId="305392b5-cdd9-4d74-a73f-6ac0232514a7" providerId="ADAL" clId="{EA64C0B1-101D-476F-9B59-D7732FF6B999}" dt="2020-01-21T09:35:03.053" v="750" actId="1076"/>
          <ac:spMkLst>
            <pc:docMk/>
            <pc:sldMk cId="1002234916" sldId="266"/>
            <ac:spMk id="4" creationId="{9E3FC7FC-21F8-4BCC-95B1-0196EDE95E45}"/>
          </ac:spMkLst>
        </pc:spChg>
        <pc:spChg chg="add mod">
          <ac:chgData name="Shelina Begum (1704954)" userId="305392b5-cdd9-4d74-a73f-6ac0232514a7" providerId="ADAL" clId="{EA64C0B1-101D-476F-9B59-D7732FF6B999}" dt="2020-01-21T09:35:31.463" v="756" actId="1076"/>
          <ac:spMkLst>
            <pc:docMk/>
            <pc:sldMk cId="1002234916" sldId="266"/>
            <ac:spMk id="5" creationId="{A7F7E27A-3CCB-4A8A-B9CA-626DB54FDF6B}"/>
          </ac:spMkLst>
        </pc:spChg>
        <pc:spChg chg="add mod">
          <ac:chgData name="Shelina Begum (1704954)" userId="305392b5-cdd9-4d74-a73f-6ac0232514a7" providerId="ADAL" clId="{EA64C0B1-101D-476F-9B59-D7732FF6B999}" dt="2020-01-21T09:35:52.454" v="760" actId="1076"/>
          <ac:spMkLst>
            <pc:docMk/>
            <pc:sldMk cId="1002234916" sldId="266"/>
            <ac:spMk id="6" creationId="{A31FA1BB-B628-47BE-877A-F94C297C4A6A}"/>
          </ac:spMkLst>
        </pc:spChg>
        <pc:spChg chg="add mod">
          <ac:chgData name="Shelina Begum (1704954)" userId="305392b5-cdd9-4d74-a73f-6ac0232514a7" providerId="ADAL" clId="{EA64C0B1-101D-476F-9B59-D7732FF6B999}" dt="2020-01-21T09:35:48.318" v="759" actId="14100"/>
          <ac:spMkLst>
            <pc:docMk/>
            <pc:sldMk cId="1002234916" sldId="266"/>
            <ac:spMk id="7" creationId="{7CE92633-D508-46DF-B2FE-453D42F455E2}"/>
          </ac:spMkLst>
        </pc:spChg>
      </pc:sldChg>
    </pc:docChg>
  </pc:docChgLst>
  <pc:docChgLst>
    <pc:chgData name="Saniya Karim (1704776)" userId="S::1704776@student.uwtsd.ac.uk::a392243b-603f-4bd4-b9f3-3e60fd05fd2b" providerId="AD" clId="Web-{56CE1004-9985-8C55-5CE5-754A0765EF75}"/>
    <pc:docChg chg="modSld">
      <pc:chgData name="Saniya Karim (1704776)" userId="S::1704776@student.uwtsd.ac.uk::a392243b-603f-4bd4-b9f3-3e60fd05fd2b" providerId="AD" clId="Web-{56CE1004-9985-8C55-5CE5-754A0765EF75}" dt="2020-02-20T22:49:47.211" v="41"/>
      <pc:docMkLst>
        <pc:docMk/>
      </pc:docMkLst>
      <pc:sldChg chg="addSp delSp modSp">
        <pc:chgData name="Saniya Karim (1704776)" userId="S::1704776@student.uwtsd.ac.uk::a392243b-603f-4bd4-b9f3-3e60fd05fd2b" providerId="AD" clId="Web-{56CE1004-9985-8C55-5CE5-754A0765EF75}" dt="2020-02-20T22:49:47.211" v="41"/>
        <pc:sldMkLst>
          <pc:docMk/>
          <pc:sldMk cId="126566087" sldId="259"/>
        </pc:sldMkLst>
        <pc:spChg chg="mod">
          <ac:chgData name="Saniya Karim (1704776)" userId="S::1704776@student.uwtsd.ac.uk::a392243b-603f-4bd4-b9f3-3e60fd05fd2b" providerId="AD" clId="Web-{56CE1004-9985-8C55-5CE5-754A0765EF75}" dt="2020-02-20T22:49:47.211" v="41"/>
          <ac:spMkLst>
            <pc:docMk/>
            <pc:sldMk cId="126566087" sldId="259"/>
            <ac:spMk id="2" creationId="{00000000-0000-0000-0000-000000000000}"/>
          </ac:spMkLst>
        </pc:spChg>
        <pc:spChg chg="del">
          <ac:chgData name="Saniya Karim (1704776)" userId="S::1704776@student.uwtsd.ac.uk::a392243b-603f-4bd4-b9f3-3e60fd05fd2b" providerId="AD" clId="Web-{56CE1004-9985-8C55-5CE5-754A0765EF75}" dt="2020-02-20T22:49:13.320" v="34"/>
          <ac:spMkLst>
            <pc:docMk/>
            <pc:sldMk cId="126566087" sldId="259"/>
            <ac:spMk id="3" creationId="{00000000-0000-0000-0000-000000000000}"/>
          </ac:spMkLst>
        </pc:spChg>
        <pc:spChg chg="mod">
          <ac:chgData name="Saniya Karim (1704776)" userId="S::1704776@student.uwtsd.ac.uk::a392243b-603f-4bd4-b9f3-3e60fd05fd2b" providerId="AD" clId="Web-{56CE1004-9985-8C55-5CE5-754A0765EF75}" dt="2020-02-20T22:49:47.211" v="41"/>
          <ac:spMkLst>
            <pc:docMk/>
            <pc:sldMk cId="126566087" sldId="259"/>
            <ac:spMk id="4" creationId="{B3FDE177-BA56-4BCC-8659-DEC584F48C72}"/>
          </ac:spMkLst>
        </pc:spChg>
        <pc:spChg chg="add del">
          <ac:chgData name="Saniya Karim (1704776)" userId="S::1704776@student.uwtsd.ac.uk::a392243b-603f-4bd4-b9f3-3e60fd05fd2b" providerId="AD" clId="Web-{56CE1004-9985-8C55-5CE5-754A0765EF75}" dt="2020-02-20T22:49:47.211" v="41"/>
          <ac:spMkLst>
            <pc:docMk/>
            <pc:sldMk cId="126566087" sldId="259"/>
            <ac:spMk id="11" creationId="{88F0A37D-2337-4AAF-98B0-7E4E9B98719A}"/>
          </ac:spMkLst>
        </pc:spChg>
        <pc:spChg chg="add del">
          <ac:chgData name="Saniya Karim (1704776)" userId="S::1704776@student.uwtsd.ac.uk::a392243b-603f-4bd4-b9f3-3e60fd05fd2b" providerId="AD" clId="Web-{56CE1004-9985-8C55-5CE5-754A0765EF75}" dt="2020-02-20T22:49:47.211" v="41"/>
          <ac:spMkLst>
            <pc:docMk/>
            <pc:sldMk cId="126566087" sldId="259"/>
            <ac:spMk id="15" creationId="{F7234D70-FB65-4E99-985E-64D219674D45}"/>
          </ac:spMkLst>
        </pc:spChg>
        <pc:spChg chg="add del">
          <ac:chgData name="Saniya Karim (1704776)" userId="S::1704776@student.uwtsd.ac.uk::a392243b-603f-4bd4-b9f3-3e60fd05fd2b" providerId="AD" clId="Web-{56CE1004-9985-8C55-5CE5-754A0765EF75}" dt="2020-02-20T22:49:47.211" v="41"/>
          <ac:spMkLst>
            <pc:docMk/>
            <pc:sldMk cId="126566087" sldId="259"/>
            <ac:spMk id="20" creationId="{EE1530B0-6F96-46C0-8B3E-3215CB756BE4}"/>
          </ac:spMkLst>
        </pc:spChg>
        <pc:spChg chg="add del">
          <ac:chgData name="Saniya Karim (1704776)" userId="S::1704776@student.uwtsd.ac.uk::a392243b-603f-4bd4-b9f3-3e60fd05fd2b" providerId="AD" clId="Web-{56CE1004-9985-8C55-5CE5-754A0765EF75}" dt="2020-02-20T22:49:47.211" v="41"/>
          <ac:spMkLst>
            <pc:docMk/>
            <pc:sldMk cId="126566087" sldId="259"/>
            <ac:spMk id="22" creationId="{754910CF-1B56-45D3-960A-E89F7B3B9131}"/>
          </ac:spMkLst>
        </pc:spChg>
        <pc:graphicFrameChg chg="add mod modGraphic">
          <ac:chgData name="Saniya Karim (1704776)" userId="S::1704776@student.uwtsd.ac.uk::a392243b-603f-4bd4-b9f3-3e60fd05fd2b" providerId="AD" clId="Web-{56CE1004-9985-8C55-5CE5-754A0765EF75}" dt="2020-02-20T22:49:47.211" v="41"/>
          <ac:graphicFrameMkLst>
            <pc:docMk/>
            <pc:sldMk cId="126566087" sldId="259"/>
            <ac:graphicFrameMk id="6" creationId="{86C6C3E2-733A-4CE3-944A-CDB4794C747A}"/>
          </ac:graphicFrameMkLst>
        </pc:graphicFrameChg>
        <pc:cxnChg chg="add del">
          <ac:chgData name="Saniya Karim (1704776)" userId="S::1704776@student.uwtsd.ac.uk::a392243b-603f-4bd4-b9f3-3e60fd05fd2b" providerId="AD" clId="Web-{56CE1004-9985-8C55-5CE5-754A0765EF75}" dt="2020-02-20T22:49:47.211" v="41"/>
          <ac:cxnSpMkLst>
            <pc:docMk/>
            <pc:sldMk cId="126566087" sldId="259"/>
            <ac:cxnSpMk id="13" creationId="{F15CCCF0-E573-463A-9760-1FDC0B2CFBD7}"/>
          </ac:cxnSpMkLst>
        </pc:cxnChg>
      </pc:sldChg>
      <pc:sldChg chg="addSp delSp modSp">
        <pc:chgData name="Saniya Karim (1704776)" userId="S::1704776@student.uwtsd.ac.uk::a392243b-603f-4bd4-b9f3-3e60fd05fd2b" providerId="AD" clId="Web-{56CE1004-9985-8C55-5CE5-754A0765EF75}" dt="2020-02-20T22:48:27.570" v="33" actId="14100"/>
        <pc:sldMkLst>
          <pc:docMk/>
          <pc:sldMk cId="2801654291" sldId="267"/>
        </pc:sldMkLst>
        <pc:spChg chg="mod">
          <ac:chgData name="Saniya Karim (1704776)" userId="S::1704776@student.uwtsd.ac.uk::a392243b-603f-4bd4-b9f3-3e60fd05fd2b" providerId="AD" clId="Web-{56CE1004-9985-8C55-5CE5-754A0765EF75}" dt="2020-02-20T22:47:26.023" v="24"/>
          <ac:spMkLst>
            <pc:docMk/>
            <pc:sldMk cId="2801654291" sldId="267"/>
            <ac:spMk id="2" creationId="{C7C42723-F54E-434E-A088-D7EEA02C8CB7}"/>
          </ac:spMkLst>
        </pc:spChg>
        <pc:spChg chg="del">
          <ac:chgData name="Saniya Karim (1704776)" userId="S::1704776@student.uwtsd.ac.uk::a392243b-603f-4bd4-b9f3-3e60fd05fd2b" providerId="AD" clId="Web-{56CE1004-9985-8C55-5CE5-754A0765EF75}" dt="2020-02-20T22:47:26.023" v="24"/>
          <ac:spMkLst>
            <pc:docMk/>
            <pc:sldMk cId="2801654291" sldId="267"/>
            <ac:spMk id="3" creationId="{FED48ABE-18A5-44C3-B896-7914DDC991AE}"/>
          </ac:spMkLst>
        </pc:spChg>
        <pc:spChg chg="mod">
          <ac:chgData name="Saniya Karim (1704776)" userId="S::1704776@student.uwtsd.ac.uk::a392243b-603f-4bd4-b9f3-3e60fd05fd2b" providerId="AD" clId="Web-{56CE1004-9985-8C55-5CE5-754A0765EF75}" dt="2020-02-20T22:47:26.023" v="24"/>
          <ac:spMkLst>
            <pc:docMk/>
            <pc:sldMk cId="2801654291" sldId="267"/>
            <ac:spMk id="4" creationId="{00667F4F-27B9-4A77-8752-0069D45D3C2B}"/>
          </ac:spMkLst>
        </pc:spChg>
        <pc:spChg chg="add">
          <ac:chgData name="Saniya Karim (1704776)" userId="S::1704776@student.uwtsd.ac.uk::a392243b-603f-4bd4-b9f3-3e60fd05fd2b" providerId="AD" clId="Web-{56CE1004-9985-8C55-5CE5-754A0765EF75}" dt="2020-02-20T22:47:26.023" v="24"/>
          <ac:spMkLst>
            <pc:docMk/>
            <pc:sldMk cId="2801654291" sldId="267"/>
            <ac:spMk id="7" creationId="{F7234D70-FB65-4E99-985E-64D219674D45}"/>
          </ac:spMkLst>
        </pc:spChg>
        <pc:spChg chg="add">
          <ac:chgData name="Saniya Karim (1704776)" userId="S::1704776@student.uwtsd.ac.uk::a392243b-603f-4bd4-b9f3-3e60fd05fd2b" providerId="AD" clId="Web-{56CE1004-9985-8C55-5CE5-754A0765EF75}" dt="2020-02-20T22:47:26.023" v="24"/>
          <ac:spMkLst>
            <pc:docMk/>
            <pc:sldMk cId="2801654291" sldId="267"/>
            <ac:spMk id="11" creationId="{88F0A37D-2337-4AAF-98B0-7E4E9B98719A}"/>
          </ac:spMkLst>
        </pc:spChg>
        <pc:graphicFrameChg chg="add mod">
          <ac:chgData name="Saniya Karim (1704776)" userId="S::1704776@student.uwtsd.ac.uk::a392243b-603f-4bd4-b9f3-3e60fd05fd2b" providerId="AD" clId="Web-{56CE1004-9985-8C55-5CE5-754A0765EF75}" dt="2020-02-20T22:48:27.570" v="33" actId="14100"/>
          <ac:graphicFrameMkLst>
            <pc:docMk/>
            <pc:sldMk cId="2801654291" sldId="267"/>
            <ac:graphicFrameMk id="6" creationId="{E7CFA838-5A40-47ED-90DB-2A304BF17348}"/>
          </ac:graphicFrameMkLst>
        </pc:graphicFrameChg>
        <pc:cxnChg chg="add">
          <ac:chgData name="Saniya Karim (1704776)" userId="S::1704776@student.uwtsd.ac.uk::a392243b-603f-4bd4-b9f3-3e60fd05fd2b" providerId="AD" clId="Web-{56CE1004-9985-8C55-5CE5-754A0765EF75}" dt="2020-02-20T22:47:26.023" v="24"/>
          <ac:cxnSpMkLst>
            <pc:docMk/>
            <pc:sldMk cId="2801654291" sldId="267"/>
            <ac:cxnSpMk id="13" creationId="{F15CCCF0-E573-463A-9760-1FDC0B2CFBD7}"/>
          </ac:cxnSpMkLst>
        </pc:cxnChg>
      </pc:sldChg>
      <pc:sldChg chg="modSp">
        <pc:chgData name="Saniya Karim (1704776)" userId="S::1704776@student.uwtsd.ac.uk::a392243b-603f-4bd4-b9f3-3e60fd05fd2b" providerId="AD" clId="Web-{56CE1004-9985-8C55-5CE5-754A0765EF75}" dt="2020-02-20T22:43:51.850" v="5" actId="14100"/>
        <pc:sldMkLst>
          <pc:docMk/>
          <pc:sldMk cId="0" sldId="275"/>
        </pc:sldMkLst>
        <pc:spChg chg="mod">
          <ac:chgData name="Saniya Karim (1704776)" userId="S::1704776@student.uwtsd.ac.uk::a392243b-603f-4bd4-b9f3-3e60fd05fd2b" providerId="AD" clId="Web-{56CE1004-9985-8C55-5CE5-754A0765EF75}" dt="2020-02-20T22:43:29.100" v="1" actId="20577"/>
          <ac:spMkLst>
            <pc:docMk/>
            <pc:sldMk cId="0" sldId="275"/>
            <ac:spMk id="4" creationId="{00000000-0000-0000-0000-000000000000}"/>
          </ac:spMkLst>
        </pc:spChg>
        <pc:spChg chg="mod">
          <ac:chgData name="Saniya Karim (1704776)" userId="S::1704776@student.uwtsd.ac.uk::a392243b-603f-4bd4-b9f3-3e60fd05fd2b" providerId="AD" clId="Web-{56CE1004-9985-8C55-5CE5-754A0765EF75}" dt="2020-02-20T22:43:39.428" v="4" actId="14100"/>
          <ac:spMkLst>
            <pc:docMk/>
            <pc:sldMk cId="0" sldId="275"/>
            <ac:spMk id="5" creationId="{00000000-0000-0000-0000-000000000000}"/>
          </ac:spMkLst>
        </pc:spChg>
        <pc:picChg chg="mod">
          <ac:chgData name="Saniya Karim (1704776)" userId="S::1704776@student.uwtsd.ac.uk::a392243b-603f-4bd4-b9f3-3e60fd05fd2b" providerId="AD" clId="Web-{56CE1004-9985-8C55-5CE5-754A0765EF75}" dt="2020-02-20T22:43:51.850" v="5" actId="14100"/>
          <ac:picMkLst>
            <pc:docMk/>
            <pc:sldMk cId="0" sldId="275"/>
            <ac:picMk id="43010" creationId="{00000000-0000-0000-0000-000000000000}"/>
          </ac:picMkLst>
        </pc:picChg>
      </pc:sldChg>
      <pc:sldChg chg="addSp delSp modSp">
        <pc:chgData name="Saniya Karim (1704776)" userId="S::1704776@student.uwtsd.ac.uk::a392243b-603f-4bd4-b9f3-3e60fd05fd2b" providerId="AD" clId="Web-{56CE1004-9985-8C55-5CE5-754A0765EF75}" dt="2020-02-20T22:47:07.272" v="23" actId="14100"/>
        <pc:sldMkLst>
          <pc:docMk/>
          <pc:sldMk cId="0" sldId="298"/>
        </pc:sldMkLst>
        <pc:spChg chg="mod">
          <ac:chgData name="Saniya Karim (1704776)" userId="S::1704776@student.uwtsd.ac.uk::a392243b-603f-4bd4-b9f3-3e60fd05fd2b" providerId="AD" clId="Web-{56CE1004-9985-8C55-5CE5-754A0765EF75}" dt="2020-02-20T22:45:30.397" v="15"/>
          <ac:spMkLst>
            <pc:docMk/>
            <pc:sldMk cId="0" sldId="298"/>
            <ac:spMk id="2" creationId="{0A2C2C71-ED64-4078-B2FC-0FE507F98066}"/>
          </ac:spMkLst>
        </pc:spChg>
        <pc:spChg chg="mod ord">
          <ac:chgData name="Saniya Karim (1704776)" userId="S::1704776@student.uwtsd.ac.uk::a392243b-603f-4bd4-b9f3-3e60fd05fd2b" providerId="AD" clId="Web-{56CE1004-9985-8C55-5CE5-754A0765EF75}" dt="2020-02-20T22:45:30.397" v="15"/>
          <ac:spMkLst>
            <pc:docMk/>
            <pc:sldMk cId="0" sldId="298"/>
            <ac:spMk id="4" creationId="{00000000-0000-0000-0000-000000000000}"/>
          </ac:spMkLst>
        </pc:spChg>
        <pc:spChg chg="mod">
          <ac:chgData name="Saniya Karim (1704776)" userId="S::1704776@student.uwtsd.ac.uk::a392243b-603f-4bd4-b9f3-3e60fd05fd2b" providerId="AD" clId="Web-{56CE1004-9985-8C55-5CE5-754A0765EF75}" dt="2020-02-20T22:45:30.397" v="15"/>
          <ac:spMkLst>
            <pc:docMk/>
            <pc:sldMk cId="0" sldId="298"/>
            <ac:spMk id="5" creationId="{00000000-0000-0000-0000-000000000000}"/>
          </ac:spMkLst>
        </pc:spChg>
        <pc:spChg chg="add del">
          <ac:chgData name="Saniya Karim (1704776)" userId="S::1704776@student.uwtsd.ac.uk::a392243b-603f-4bd4-b9f3-3e60fd05fd2b" providerId="AD" clId="Web-{56CE1004-9985-8C55-5CE5-754A0765EF75}" dt="2020-02-20T22:45:30.397" v="15"/>
          <ac:spMkLst>
            <pc:docMk/>
            <pc:sldMk cId="0" sldId="298"/>
            <ac:spMk id="192" creationId="{08CB54FC-0B2A-4107-9A70-958B90B76585}"/>
          </ac:spMkLst>
        </pc:spChg>
        <pc:spChg chg="add del">
          <ac:chgData name="Saniya Karim (1704776)" userId="S::1704776@student.uwtsd.ac.uk::a392243b-603f-4bd4-b9f3-3e60fd05fd2b" providerId="AD" clId="Web-{56CE1004-9985-8C55-5CE5-754A0765EF75}" dt="2020-02-20T22:45:30.397" v="15"/>
          <ac:spMkLst>
            <pc:docMk/>
            <pc:sldMk cId="0" sldId="298"/>
            <ac:spMk id="194" creationId="{9AA76026-5689-4584-8D93-D71D739E61B5}"/>
          </ac:spMkLst>
        </pc:spChg>
        <pc:spChg chg="add del">
          <ac:chgData name="Saniya Karim (1704776)" userId="S::1704776@student.uwtsd.ac.uk::a392243b-603f-4bd4-b9f3-3e60fd05fd2b" providerId="AD" clId="Web-{56CE1004-9985-8C55-5CE5-754A0765EF75}" dt="2020-02-20T22:45:30.397" v="15"/>
          <ac:spMkLst>
            <pc:docMk/>
            <pc:sldMk cId="0" sldId="298"/>
            <ac:spMk id="40970" creationId="{39B4056F-1959-4627-A683-77F6C0603FCD}"/>
          </ac:spMkLst>
        </pc:spChg>
        <pc:spChg chg="add del">
          <ac:chgData name="Saniya Karim (1704776)" userId="S::1704776@student.uwtsd.ac.uk::a392243b-603f-4bd4-b9f3-3e60fd05fd2b" providerId="AD" clId="Web-{56CE1004-9985-8C55-5CE5-754A0765EF75}" dt="2020-02-20T22:45:30.397" v="15"/>
          <ac:spMkLst>
            <pc:docMk/>
            <pc:sldMk cId="0" sldId="298"/>
            <ac:spMk id="40971" creationId="{D8D7349B-C9FA-4FCE-A1FF-948F460A3A9A}"/>
          </ac:spMkLst>
        </pc:spChg>
        <pc:picChg chg="mod">
          <ac:chgData name="Saniya Karim (1704776)" userId="S::1704776@student.uwtsd.ac.uk::a392243b-603f-4bd4-b9f3-3e60fd05fd2b" providerId="AD" clId="Web-{56CE1004-9985-8C55-5CE5-754A0765EF75}" dt="2020-02-20T22:47:07.272" v="23" actId="14100"/>
          <ac:picMkLst>
            <pc:docMk/>
            <pc:sldMk cId="0" sldId="298"/>
            <ac:picMk id="40968" creationId="{00000000-0000-0000-0000-000000000000}"/>
          </ac:picMkLst>
        </pc:picChg>
        <pc:cxnChg chg="add del">
          <ac:chgData name="Saniya Karim (1704776)" userId="S::1704776@student.uwtsd.ac.uk::a392243b-603f-4bd4-b9f3-3e60fd05fd2b" providerId="AD" clId="Web-{56CE1004-9985-8C55-5CE5-754A0765EF75}" dt="2020-02-20T22:45:30.397" v="15"/>
          <ac:cxnSpMkLst>
            <pc:docMk/>
            <pc:sldMk cId="0" sldId="298"/>
            <ac:cxnSpMk id="193" creationId="{7855A9B5-1710-4B19-B0F1-CDFDD4ED5B7E}"/>
          </ac:cxnSpMkLst>
        </pc:cxnChg>
        <pc:cxnChg chg="add del">
          <ac:chgData name="Saniya Karim (1704776)" userId="S::1704776@student.uwtsd.ac.uk::a392243b-603f-4bd4-b9f3-3e60fd05fd2b" providerId="AD" clId="Web-{56CE1004-9985-8C55-5CE5-754A0765EF75}" dt="2020-02-20T22:45:30.397" v="15"/>
          <ac:cxnSpMkLst>
            <pc:docMk/>
            <pc:sldMk cId="0" sldId="298"/>
            <ac:cxnSpMk id="40972" creationId="{55646586-8E5D-4A2B-BDA9-01CE28AC89A1}"/>
          </ac:cxnSpMkLst>
        </pc:cxnChg>
      </pc:sldChg>
    </pc:docChg>
  </pc:docChgLst>
  <pc:docChgLst>
    <pc:chgData name="Shelina Begum (1704954)" userId="S::1704954@student.uwtsd.ac.uk::305392b5-cdd9-4d74-a73f-6ac0232514a7" providerId="AD" clId="Web-{30DCD086-15B5-4FB3-9472-08093B808C64}"/>
    <pc:docChg chg="addSld delSld modSld">
      <pc:chgData name="Shelina Begum (1704954)" userId="S::1704954@student.uwtsd.ac.uk::305392b5-cdd9-4d74-a73f-6ac0232514a7" providerId="AD" clId="Web-{30DCD086-15B5-4FB3-9472-08093B808C64}" dt="2020-01-29T11:51:02.936" v="395" actId="20577"/>
      <pc:docMkLst>
        <pc:docMk/>
      </pc:docMkLst>
      <pc:sldChg chg="modSp">
        <pc:chgData name="Shelina Begum (1704954)" userId="S::1704954@student.uwtsd.ac.uk::305392b5-cdd9-4d74-a73f-6ac0232514a7" providerId="AD" clId="Web-{30DCD086-15B5-4FB3-9472-08093B808C64}" dt="2020-01-29T11:47:53.235" v="241" actId="1076"/>
        <pc:sldMkLst>
          <pc:docMk/>
          <pc:sldMk cId="94401259" sldId="259"/>
        </pc:sldMkLst>
        <pc:spChg chg="mod">
          <ac:chgData name="Shelina Begum (1704954)" userId="S::1704954@student.uwtsd.ac.uk::305392b5-cdd9-4d74-a73f-6ac0232514a7" providerId="AD" clId="Web-{30DCD086-15B5-4FB3-9472-08093B808C64}" dt="2020-01-29T11:47:49.532" v="240" actId="1076"/>
          <ac:spMkLst>
            <pc:docMk/>
            <pc:sldMk cId="94401259" sldId="259"/>
            <ac:spMk id="10" creationId="{CD9E1969-9FE0-4AF4-A2F6-BD7D6F45CE23}"/>
          </ac:spMkLst>
        </pc:spChg>
        <pc:spChg chg="mod">
          <ac:chgData name="Shelina Begum (1704954)" userId="S::1704954@student.uwtsd.ac.uk::305392b5-cdd9-4d74-a73f-6ac0232514a7" providerId="AD" clId="Web-{30DCD086-15B5-4FB3-9472-08093B808C64}" dt="2020-01-29T11:47:53.235" v="241" actId="1076"/>
          <ac:spMkLst>
            <pc:docMk/>
            <pc:sldMk cId="94401259" sldId="259"/>
            <ac:spMk id="11" creationId="{184464AA-7ED6-4468-8767-6330ED1F4B5A}"/>
          </ac:spMkLst>
        </pc:spChg>
      </pc:sldChg>
      <pc:sldChg chg="addSp delSp modSp">
        <pc:chgData name="Shelina Begum (1704954)" userId="S::1704954@student.uwtsd.ac.uk::305392b5-cdd9-4d74-a73f-6ac0232514a7" providerId="AD" clId="Web-{30DCD086-15B5-4FB3-9472-08093B808C64}" dt="2020-01-29T11:51:02.936" v="394" actId="20577"/>
        <pc:sldMkLst>
          <pc:docMk/>
          <pc:sldMk cId="1607734479" sldId="264"/>
        </pc:sldMkLst>
        <pc:spChg chg="del">
          <ac:chgData name="Shelina Begum (1704954)" userId="S::1704954@student.uwtsd.ac.uk::305392b5-cdd9-4d74-a73f-6ac0232514a7" providerId="AD" clId="Web-{30DCD086-15B5-4FB3-9472-08093B808C64}" dt="2020-01-29T11:46:47.111" v="232"/>
          <ac:spMkLst>
            <pc:docMk/>
            <pc:sldMk cId="1607734479" sldId="264"/>
            <ac:spMk id="4" creationId="{DC38F59A-8FCB-4E4B-9573-AE6DC72A66D7}"/>
          </ac:spMkLst>
        </pc:spChg>
        <pc:spChg chg="del">
          <ac:chgData name="Shelina Begum (1704954)" userId="S::1704954@student.uwtsd.ac.uk::305392b5-cdd9-4d74-a73f-6ac0232514a7" providerId="AD" clId="Web-{30DCD086-15B5-4FB3-9472-08093B808C64}" dt="2020-01-29T11:46:44.439" v="231"/>
          <ac:spMkLst>
            <pc:docMk/>
            <pc:sldMk cId="1607734479" sldId="264"/>
            <ac:spMk id="5" creationId="{626170E7-DF14-4ABB-A668-0E7639CCD2EE}"/>
          </ac:spMkLst>
        </pc:spChg>
        <pc:spChg chg="del">
          <ac:chgData name="Shelina Begum (1704954)" userId="S::1704954@student.uwtsd.ac.uk::305392b5-cdd9-4d74-a73f-6ac0232514a7" providerId="AD" clId="Web-{30DCD086-15B5-4FB3-9472-08093B808C64}" dt="2020-01-29T11:46:50.361" v="233"/>
          <ac:spMkLst>
            <pc:docMk/>
            <pc:sldMk cId="1607734479" sldId="264"/>
            <ac:spMk id="6" creationId="{85823B24-43C6-401A-B43E-4D2D7305D221}"/>
          </ac:spMkLst>
        </pc:spChg>
        <pc:spChg chg="del">
          <ac:chgData name="Shelina Begum (1704954)" userId="S::1704954@student.uwtsd.ac.uk::305392b5-cdd9-4d74-a73f-6ac0232514a7" providerId="AD" clId="Web-{30DCD086-15B5-4FB3-9472-08093B808C64}" dt="2020-01-29T11:46:53.439" v="234"/>
          <ac:spMkLst>
            <pc:docMk/>
            <pc:sldMk cId="1607734479" sldId="264"/>
            <ac:spMk id="7" creationId="{F47F3EDE-3A7F-419B-A36D-BE17CB5445A0}"/>
          </ac:spMkLst>
        </pc:spChg>
        <pc:spChg chg="del">
          <ac:chgData name="Shelina Begum (1704954)" userId="S::1704954@student.uwtsd.ac.uk::305392b5-cdd9-4d74-a73f-6ac0232514a7" providerId="AD" clId="Web-{30DCD086-15B5-4FB3-9472-08093B808C64}" dt="2020-01-29T11:46:56.221" v="235"/>
          <ac:spMkLst>
            <pc:docMk/>
            <pc:sldMk cId="1607734479" sldId="264"/>
            <ac:spMk id="8" creationId="{2501D44F-7FC9-4DC6-A27D-ACEE0B86C433}"/>
          </ac:spMkLst>
        </pc:spChg>
        <pc:spChg chg="del">
          <ac:chgData name="Shelina Begum (1704954)" userId="S::1704954@student.uwtsd.ac.uk::305392b5-cdd9-4d74-a73f-6ac0232514a7" providerId="AD" clId="Web-{30DCD086-15B5-4FB3-9472-08093B808C64}" dt="2020-01-29T11:46:58.939" v="236"/>
          <ac:spMkLst>
            <pc:docMk/>
            <pc:sldMk cId="1607734479" sldId="264"/>
            <ac:spMk id="9" creationId="{DACCE4BA-D92D-4A66-96E9-32334F839A40}"/>
          </ac:spMkLst>
        </pc:spChg>
        <pc:spChg chg="add mod">
          <ac:chgData name="Shelina Begum (1704954)" userId="S::1704954@student.uwtsd.ac.uk::305392b5-cdd9-4d74-a73f-6ac0232514a7" providerId="AD" clId="Web-{30DCD086-15B5-4FB3-9472-08093B808C64}" dt="2020-01-29T11:51:02.936" v="394" actId="20577"/>
          <ac:spMkLst>
            <pc:docMk/>
            <pc:sldMk cId="1607734479" sldId="264"/>
            <ac:spMk id="10" creationId="{BBF1D146-53D1-4183-8F02-9B001419D8DC}"/>
          </ac:spMkLst>
        </pc:spChg>
      </pc:sldChg>
      <pc:sldChg chg="addSp delSp modSp new del">
        <pc:chgData name="Shelina Begum (1704954)" userId="S::1704954@student.uwtsd.ac.uk::305392b5-cdd9-4d74-a73f-6ac0232514a7" providerId="AD" clId="Web-{30DCD086-15B5-4FB3-9472-08093B808C64}" dt="2020-01-29T11:47:21.954" v="239"/>
        <pc:sldMkLst>
          <pc:docMk/>
          <pc:sldMk cId="1611127545" sldId="267"/>
        </pc:sldMkLst>
        <pc:spChg chg="del mod">
          <ac:chgData name="Shelina Begum (1704954)" userId="S::1704954@student.uwtsd.ac.uk::305392b5-cdd9-4d74-a73f-6ac0232514a7" providerId="AD" clId="Web-{30DCD086-15B5-4FB3-9472-08093B808C64}" dt="2020-01-29T11:47:10.267" v="237"/>
          <ac:spMkLst>
            <pc:docMk/>
            <pc:sldMk cId="1611127545" sldId="267"/>
            <ac:spMk id="3" creationId="{7296DC28-C164-45B9-8155-7410E0C4E337}"/>
          </ac:spMkLst>
        </pc:spChg>
        <pc:spChg chg="add del">
          <ac:chgData name="Shelina Begum (1704954)" userId="S::1704954@student.uwtsd.ac.uk::305392b5-cdd9-4d74-a73f-6ac0232514a7" providerId="AD" clId="Web-{30DCD086-15B5-4FB3-9472-08093B808C64}" dt="2020-01-29T11:37:17.742" v="5"/>
          <ac:spMkLst>
            <pc:docMk/>
            <pc:sldMk cId="1611127545" sldId="267"/>
            <ac:spMk id="5" creationId="{85B690C4-9524-4E6C-97A6-810C51AC5B8D}"/>
          </ac:spMkLst>
        </pc:spChg>
        <pc:spChg chg="add del mod">
          <ac:chgData name="Shelina Begum (1704954)" userId="S::1704954@student.uwtsd.ac.uk::305392b5-cdd9-4d74-a73f-6ac0232514a7" providerId="AD" clId="Web-{30DCD086-15B5-4FB3-9472-08093B808C64}" dt="2020-01-29T11:40:12.443" v="98"/>
          <ac:spMkLst>
            <pc:docMk/>
            <pc:sldMk cId="1611127545" sldId="267"/>
            <ac:spMk id="7" creationId="{00CF5C33-2BAD-40A5-A214-1F16BCFE5B57}"/>
          </ac:spMkLst>
        </pc:spChg>
        <pc:spChg chg="add del">
          <ac:chgData name="Shelina Begum (1704954)" userId="S::1704954@student.uwtsd.ac.uk::305392b5-cdd9-4d74-a73f-6ac0232514a7" providerId="AD" clId="Web-{30DCD086-15B5-4FB3-9472-08093B808C64}" dt="2020-01-29T11:42:47.879" v="154"/>
          <ac:spMkLst>
            <pc:docMk/>
            <pc:sldMk cId="1611127545" sldId="267"/>
            <ac:spMk id="9" creationId="{51B23F98-1A70-47F6-BF71-DD6C62D9E4E9}"/>
          </ac:spMkLst>
        </pc:spChg>
        <pc:spChg chg="add del">
          <ac:chgData name="Shelina Begum (1704954)" userId="S::1704954@student.uwtsd.ac.uk::305392b5-cdd9-4d74-a73f-6ac0232514a7" providerId="AD" clId="Web-{30DCD086-15B5-4FB3-9472-08093B808C64}" dt="2020-01-29T11:42:54.442" v="159"/>
          <ac:spMkLst>
            <pc:docMk/>
            <pc:sldMk cId="1611127545" sldId="267"/>
            <ac:spMk id="11" creationId="{E7313DFB-4C72-44F0-8775-1E70408EB9AA}"/>
          </ac:spMkLst>
        </pc:spChg>
        <pc:spChg chg="add del">
          <ac:chgData name="Shelina Begum (1704954)" userId="S::1704954@student.uwtsd.ac.uk::305392b5-cdd9-4d74-a73f-6ac0232514a7" providerId="AD" clId="Web-{30DCD086-15B5-4FB3-9472-08093B808C64}" dt="2020-01-29T11:43:32.629" v="171"/>
          <ac:spMkLst>
            <pc:docMk/>
            <pc:sldMk cId="1611127545" sldId="267"/>
            <ac:spMk id="13" creationId="{B7969937-2A33-4A8E-B6B7-13D4CB5F972E}"/>
          </ac:spMkLst>
        </pc:spChg>
        <pc:spChg chg="add mod">
          <ac:chgData name="Shelina Begum (1704954)" userId="S::1704954@student.uwtsd.ac.uk::305392b5-cdd9-4d74-a73f-6ac0232514a7" providerId="AD" clId="Web-{30DCD086-15B5-4FB3-9472-08093B808C64}" dt="2020-01-29T11:47:10.267" v="237"/>
          <ac:spMkLst>
            <pc:docMk/>
            <pc:sldMk cId="1611127545" sldId="267"/>
            <ac:spMk id="15" creationId="{0F699BEC-2716-4CE3-B0F3-1E439E2FA3B1}"/>
          </ac:spMkLst>
        </pc:spChg>
      </pc:sldChg>
    </pc:docChg>
  </pc:docChgLst>
  <pc:docChgLst>
    <pc:chgData name="Shelina Begum" userId="305392b5-cdd9-4d74-a73f-6ac0232514a7" providerId="ADAL" clId="{D7C70DF3-973A-49D7-AE13-C48FB354807B}"/>
    <pc:docChg chg="custSel modSld">
      <pc:chgData name="Shelina Begum" userId="305392b5-cdd9-4d74-a73f-6ac0232514a7" providerId="ADAL" clId="{D7C70DF3-973A-49D7-AE13-C48FB354807B}" dt="2020-01-22T11:52:36.637" v="74" actId="20577"/>
      <pc:docMkLst>
        <pc:docMk/>
      </pc:docMkLst>
      <pc:sldChg chg="addSp delSp modSp delDesignElem">
        <pc:chgData name="Shelina Begum" userId="305392b5-cdd9-4d74-a73f-6ac0232514a7" providerId="ADAL" clId="{D7C70DF3-973A-49D7-AE13-C48FB354807B}" dt="2020-01-22T11:52:36.637" v="74" actId="20577"/>
        <pc:sldMkLst>
          <pc:docMk/>
          <pc:sldMk cId="820114622" sldId="258"/>
        </pc:sldMkLst>
        <pc:spChg chg="mod">
          <ac:chgData name="Shelina Begum" userId="305392b5-cdd9-4d74-a73f-6ac0232514a7" providerId="ADAL" clId="{D7C70DF3-973A-49D7-AE13-C48FB354807B}" dt="2020-01-22T11:51:57.105" v="29" actId="6549"/>
          <ac:spMkLst>
            <pc:docMk/>
            <pc:sldMk cId="820114622" sldId="258"/>
            <ac:spMk id="2" creationId="{E5C90912-0EA4-4EEB-85D8-CC9BB7052552}"/>
          </ac:spMkLst>
        </pc:spChg>
        <pc:spChg chg="del mod">
          <ac:chgData name="Shelina Begum" userId="305392b5-cdd9-4d74-a73f-6ac0232514a7" providerId="ADAL" clId="{D7C70DF3-973A-49D7-AE13-C48FB354807B}" dt="2020-01-22T11:49:27.338" v="11" actId="478"/>
          <ac:spMkLst>
            <pc:docMk/>
            <pc:sldMk cId="820114622" sldId="258"/>
            <ac:spMk id="3" creationId="{2113168A-7C77-465B-B0D7-B49BBE6679FB}"/>
          </ac:spMkLst>
        </pc:spChg>
        <pc:spChg chg="add mod">
          <ac:chgData name="Shelina Begum" userId="305392b5-cdd9-4d74-a73f-6ac0232514a7" providerId="ADAL" clId="{D7C70DF3-973A-49D7-AE13-C48FB354807B}" dt="2020-01-22T11:51:38.937" v="27"/>
          <ac:spMkLst>
            <pc:docMk/>
            <pc:sldMk cId="820114622" sldId="258"/>
            <ac:spMk id="4" creationId="{159940F4-18C5-410F-AED9-E59538FA66F6}"/>
          </ac:spMkLst>
        </pc:spChg>
        <pc:spChg chg="add mod">
          <ac:chgData name="Shelina Begum" userId="305392b5-cdd9-4d74-a73f-6ac0232514a7" providerId="ADAL" clId="{D7C70DF3-973A-49D7-AE13-C48FB354807B}" dt="2020-01-22T11:52:36.637" v="74" actId="20577"/>
          <ac:spMkLst>
            <pc:docMk/>
            <pc:sldMk cId="820114622" sldId="258"/>
            <ac:spMk id="5" creationId="{DB4E44AA-DB30-4664-A9CC-1A4D99A0EF6B}"/>
          </ac:spMkLst>
        </pc:spChg>
        <pc:spChg chg="del">
          <ac:chgData name="Shelina Begum" userId="305392b5-cdd9-4d74-a73f-6ac0232514a7" providerId="ADAL" clId="{D7C70DF3-973A-49D7-AE13-C48FB354807B}" dt="2020-01-22T11:51:38.937" v="27"/>
          <ac:spMkLst>
            <pc:docMk/>
            <pc:sldMk cId="820114622" sldId="258"/>
            <ac:spMk id="8" creationId="{3741B58E-3B65-4A01-A276-975AB2CF8A08}"/>
          </ac:spMkLst>
        </pc:spChg>
        <pc:spChg chg="del">
          <ac:chgData name="Shelina Begum" userId="305392b5-cdd9-4d74-a73f-6ac0232514a7" providerId="ADAL" clId="{D7C70DF3-973A-49D7-AE13-C48FB354807B}" dt="2020-01-22T11:51:38.937" v="27"/>
          <ac:spMkLst>
            <pc:docMk/>
            <pc:sldMk cId="820114622" sldId="258"/>
            <ac:spMk id="10" creationId="{7AAC67C3-831B-4AB1-A259-DFB839CAFAFC}"/>
          </ac:spMkLst>
        </pc:spChg>
      </pc:sldChg>
      <pc:sldChg chg="modSp">
        <pc:chgData name="Shelina Begum" userId="305392b5-cdd9-4d74-a73f-6ac0232514a7" providerId="ADAL" clId="{D7C70DF3-973A-49D7-AE13-C48FB354807B}" dt="2020-01-22T11:50:03.826" v="25" actId="20577"/>
        <pc:sldMkLst>
          <pc:docMk/>
          <pc:sldMk cId="94401259" sldId="259"/>
        </pc:sldMkLst>
        <pc:spChg chg="mod">
          <ac:chgData name="Shelina Begum" userId="305392b5-cdd9-4d74-a73f-6ac0232514a7" providerId="ADAL" clId="{D7C70DF3-973A-49D7-AE13-C48FB354807B}" dt="2020-01-22T11:50:03.826" v="25" actId="20577"/>
          <ac:spMkLst>
            <pc:docMk/>
            <pc:sldMk cId="94401259" sldId="259"/>
            <ac:spMk id="2" creationId="{9B3F6808-9706-4532-B041-525AF41E299C}"/>
          </ac:spMkLst>
        </pc:spChg>
      </pc:sldChg>
    </pc:docChg>
  </pc:docChgLst>
  <pc:docChgLst>
    <pc:chgData name="Shelina Begum (1704954)" userId="305392b5-cdd9-4d74-a73f-6ac0232514a7" providerId="ADAL" clId="{EA7C2072-C4A8-4676-9DA6-8185E2EC291C}"/>
    <pc:docChg chg="undo redo custSel mod addSld delSld modSld sldOrd">
      <pc:chgData name="Shelina Begum (1704954)" userId="305392b5-cdd9-4d74-a73f-6ac0232514a7" providerId="ADAL" clId="{EA7C2072-C4A8-4676-9DA6-8185E2EC291C}" dt="2020-02-20T21:00:01.929" v="9733"/>
      <pc:docMkLst>
        <pc:docMk/>
      </pc:docMkLst>
      <pc:sldChg chg="modSp mod">
        <pc:chgData name="Shelina Begum (1704954)" userId="305392b5-cdd9-4d74-a73f-6ac0232514a7" providerId="ADAL" clId="{EA7C2072-C4A8-4676-9DA6-8185E2EC291C}" dt="2020-02-20T18:01:36.267" v="8816" actId="113"/>
        <pc:sldMkLst>
          <pc:docMk/>
          <pc:sldMk cId="3847374371" sldId="256"/>
        </pc:sldMkLst>
        <pc:spChg chg="mod">
          <ac:chgData name="Shelina Begum (1704954)" userId="305392b5-cdd9-4d74-a73f-6ac0232514a7" providerId="ADAL" clId="{EA7C2072-C4A8-4676-9DA6-8185E2EC291C}" dt="2020-02-20T18:01:27.760" v="8815" actId="403"/>
          <ac:spMkLst>
            <pc:docMk/>
            <pc:sldMk cId="3847374371" sldId="256"/>
            <ac:spMk id="2" creationId="{B060A5F8-79D6-4422-8A52-5F8D8E9AE67F}"/>
          </ac:spMkLst>
        </pc:spChg>
        <pc:spChg chg="mod">
          <ac:chgData name="Shelina Begum (1704954)" userId="305392b5-cdd9-4d74-a73f-6ac0232514a7" providerId="ADAL" clId="{EA7C2072-C4A8-4676-9DA6-8185E2EC291C}" dt="2020-02-20T18:01:36.267" v="8816" actId="113"/>
          <ac:spMkLst>
            <pc:docMk/>
            <pc:sldMk cId="3847374371" sldId="256"/>
            <ac:spMk id="3" creationId="{C6248D0A-1607-48C0-830C-327DE6F2C13A}"/>
          </ac:spMkLst>
        </pc:spChg>
      </pc:sldChg>
      <pc:sldChg chg="modSp del">
        <pc:chgData name="Shelina Begum (1704954)" userId="305392b5-cdd9-4d74-a73f-6ac0232514a7" providerId="ADAL" clId="{EA7C2072-C4A8-4676-9DA6-8185E2EC291C}" dt="2020-02-09T09:20:30.818" v="7473" actId="47"/>
        <pc:sldMkLst>
          <pc:docMk/>
          <pc:sldMk cId="3442674006" sldId="257"/>
        </pc:sldMkLst>
        <pc:spChg chg="mod">
          <ac:chgData name="Shelina Begum (1704954)" userId="305392b5-cdd9-4d74-a73f-6ac0232514a7" providerId="ADAL" clId="{EA7C2072-C4A8-4676-9DA6-8185E2EC291C}" dt="2020-02-06T10:08:32.299" v="5819" actId="113"/>
          <ac:spMkLst>
            <pc:docMk/>
            <pc:sldMk cId="3442674006" sldId="257"/>
            <ac:spMk id="2" creationId="{1101361B-F018-42B1-A873-10EB89AF7A35}"/>
          </ac:spMkLst>
        </pc:spChg>
      </pc:sldChg>
      <pc:sldChg chg="addSp modSp mod modTransition setClrOvrMap">
        <pc:chgData name="Shelina Begum (1704954)" userId="305392b5-cdd9-4d74-a73f-6ac0232514a7" providerId="ADAL" clId="{EA7C2072-C4A8-4676-9DA6-8185E2EC291C}" dt="2020-02-20T17:44:47.504" v="8772" actId="403"/>
        <pc:sldMkLst>
          <pc:docMk/>
          <pc:sldMk cId="820114622" sldId="258"/>
        </pc:sldMkLst>
        <pc:spChg chg="mod">
          <ac:chgData name="Shelina Begum (1704954)" userId="305392b5-cdd9-4d74-a73f-6ac0232514a7" providerId="ADAL" clId="{EA7C2072-C4A8-4676-9DA6-8185E2EC291C}" dt="2020-02-20T17:43:46.761" v="8767" actId="27636"/>
          <ac:spMkLst>
            <pc:docMk/>
            <pc:sldMk cId="820114622" sldId="258"/>
            <ac:spMk id="2" creationId="{E5C90912-0EA4-4EEB-85D8-CC9BB7052552}"/>
          </ac:spMkLst>
        </pc:spChg>
        <pc:spChg chg="mod">
          <ac:chgData name="Shelina Begum (1704954)" userId="305392b5-cdd9-4d74-a73f-6ac0232514a7" providerId="ADAL" clId="{EA7C2072-C4A8-4676-9DA6-8185E2EC291C}" dt="2020-02-20T17:39:56.763" v="8734" actId="26606"/>
          <ac:spMkLst>
            <pc:docMk/>
            <pc:sldMk cId="820114622" sldId="258"/>
            <ac:spMk id="4" creationId="{176D2843-636B-4524-9484-264064FA258B}"/>
          </ac:spMkLst>
        </pc:spChg>
        <pc:spChg chg="mod">
          <ac:chgData name="Shelina Begum (1704954)" userId="305392b5-cdd9-4d74-a73f-6ac0232514a7" providerId="ADAL" clId="{EA7C2072-C4A8-4676-9DA6-8185E2EC291C}" dt="2020-02-20T17:44:47.504" v="8772" actId="403"/>
          <ac:spMkLst>
            <pc:docMk/>
            <pc:sldMk cId="820114622" sldId="258"/>
            <ac:spMk id="5" creationId="{DB4E44AA-DB30-4664-A9CC-1A4D99A0EF6B}"/>
          </ac:spMkLst>
        </pc:spChg>
        <pc:spChg chg="add">
          <ac:chgData name="Shelina Begum (1704954)" userId="305392b5-cdd9-4d74-a73f-6ac0232514a7" providerId="ADAL" clId="{EA7C2072-C4A8-4676-9DA6-8185E2EC291C}" dt="2020-02-20T17:39:56.763" v="8734" actId="26606"/>
          <ac:spMkLst>
            <pc:docMk/>
            <pc:sldMk cId="820114622" sldId="258"/>
            <ac:spMk id="7" creationId="{39E3965E-AC41-4711-9D10-E25ABB132D86}"/>
          </ac:spMkLst>
        </pc:spChg>
        <pc:spChg chg="add">
          <ac:chgData name="Shelina Begum (1704954)" userId="305392b5-cdd9-4d74-a73f-6ac0232514a7" providerId="ADAL" clId="{EA7C2072-C4A8-4676-9DA6-8185E2EC291C}" dt="2020-02-20T17:39:56.763" v="8734" actId="26606"/>
          <ac:spMkLst>
            <pc:docMk/>
            <pc:sldMk cId="820114622" sldId="258"/>
            <ac:spMk id="14" creationId="{0AF4F2BA-3C03-4E2C-8ABC-0949B61B3C5E}"/>
          </ac:spMkLst>
        </pc:spChg>
        <pc:spChg chg="add">
          <ac:chgData name="Shelina Begum (1704954)" userId="305392b5-cdd9-4d74-a73f-6ac0232514a7" providerId="ADAL" clId="{EA7C2072-C4A8-4676-9DA6-8185E2EC291C}" dt="2020-02-20T17:39:56.763" v="8734" actId="26606"/>
          <ac:spMkLst>
            <pc:docMk/>
            <pc:sldMk cId="820114622" sldId="258"/>
            <ac:spMk id="18" creationId="{B40A8CA7-7D5A-43B0-A1A0-B558ECA9EED1}"/>
          </ac:spMkLst>
        </pc:spChg>
        <pc:picChg chg="mod">
          <ac:chgData name="Shelina Begum (1704954)" userId="305392b5-cdd9-4d74-a73f-6ac0232514a7" providerId="ADAL" clId="{EA7C2072-C4A8-4676-9DA6-8185E2EC291C}" dt="2020-02-20T17:39:56.763" v="8734" actId="26606"/>
          <ac:picMkLst>
            <pc:docMk/>
            <pc:sldMk cId="820114622" sldId="258"/>
            <ac:picMk id="3" creationId="{5B1130EB-0608-4D60-9496-6E81FB659D55}"/>
          </ac:picMkLst>
        </pc:picChg>
        <pc:cxnChg chg="add">
          <ac:chgData name="Shelina Begum (1704954)" userId="305392b5-cdd9-4d74-a73f-6ac0232514a7" providerId="ADAL" clId="{EA7C2072-C4A8-4676-9DA6-8185E2EC291C}" dt="2020-02-20T17:39:56.763" v="8734" actId="26606"/>
          <ac:cxnSpMkLst>
            <pc:docMk/>
            <pc:sldMk cId="820114622" sldId="258"/>
            <ac:cxnSpMk id="12" creationId="{1F5DC8C3-BA5F-4EED-BB9A-A14272BD82A1}"/>
          </ac:cxnSpMkLst>
        </pc:cxnChg>
        <pc:cxnChg chg="add">
          <ac:chgData name="Shelina Begum (1704954)" userId="305392b5-cdd9-4d74-a73f-6ac0232514a7" providerId="ADAL" clId="{EA7C2072-C4A8-4676-9DA6-8185E2EC291C}" dt="2020-02-20T17:39:56.763" v="8734" actId="26606"/>
          <ac:cxnSpMkLst>
            <pc:docMk/>
            <pc:sldMk cId="820114622" sldId="258"/>
            <ac:cxnSpMk id="16" creationId="{A07787ED-5EDC-4C54-AD87-55B60D0FE397}"/>
          </ac:cxnSpMkLst>
        </pc:cxnChg>
      </pc:sldChg>
      <pc:sldChg chg="addSp delSp modSp del ord">
        <pc:chgData name="Shelina Begum (1704954)" userId="305392b5-cdd9-4d74-a73f-6ac0232514a7" providerId="ADAL" clId="{EA7C2072-C4A8-4676-9DA6-8185E2EC291C}" dt="2020-02-06T19:06:16.278" v="7279" actId="47"/>
        <pc:sldMkLst>
          <pc:docMk/>
          <pc:sldMk cId="94401259" sldId="259"/>
        </pc:sldMkLst>
        <pc:spChg chg="mod">
          <ac:chgData name="Shelina Begum (1704954)" userId="305392b5-cdd9-4d74-a73f-6ac0232514a7" providerId="ADAL" clId="{EA7C2072-C4A8-4676-9DA6-8185E2EC291C}" dt="2020-02-06T09:41:50.382" v="5787" actId="26606"/>
          <ac:spMkLst>
            <pc:docMk/>
            <pc:sldMk cId="94401259" sldId="259"/>
            <ac:spMk id="2" creationId="{9B3F6808-9706-4532-B041-525AF41E299C}"/>
          </ac:spMkLst>
        </pc:spChg>
        <pc:spChg chg="add del mod">
          <ac:chgData name="Shelina Begum (1704954)" userId="305392b5-cdd9-4d74-a73f-6ac0232514a7" providerId="ADAL" clId="{EA7C2072-C4A8-4676-9DA6-8185E2EC291C}" dt="2020-02-06T17:52:00.107" v="7059" actId="20577"/>
          <ac:spMkLst>
            <pc:docMk/>
            <pc:sldMk cId="94401259" sldId="259"/>
            <ac:spMk id="3" creationId="{280D1218-8DE4-4B0C-AFCC-A0C96B6A8138}"/>
          </ac:spMkLst>
        </pc:spChg>
        <pc:spChg chg="del mod">
          <ac:chgData name="Shelina Begum (1704954)" userId="305392b5-cdd9-4d74-a73f-6ac0232514a7" providerId="ADAL" clId="{EA7C2072-C4A8-4676-9DA6-8185E2EC291C}" dt="2020-01-30T09:14:48.258" v="1441" actId="478"/>
          <ac:spMkLst>
            <pc:docMk/>
            <pc:sldMk cId="94401259" sldId="259"/>
            <ac:spMk id="4" creationId="{CB86A721-67CE-4CFF-9426-F8E9F366E997}"/>
          </ac:spMkLst>
        </pc:spChg>
        <pc:spChg chg="del mod">
          <ac:chgData name="Shelina Begum (1704954)" userId="305392b5-cdd9-4d74-a73f-6ac0232514a7" providerId="ADAL" clId="{EA7C2072-C4A8-4676-9DA6-8185E2EC291C}" dt="2020-01-26T22:02:59.549" v="333" actId="478"/>
          <ac:spMkLst>
            <pc:docMk/>
            <pc:sldMk cId="94401259" sldId="259"/>
            <ac:spMk id="5" creationId="{15605B07-FB88-41AC-8985-DF15124487DF}"/>
          </ac:spMkLst>
        </pc:spChg>
        <pc:spChg chg="del mod">
          <ac:chgData name="Shelina Begum (1704954)" userId="305392b5-cdd9-4d74-a73f-6ac0232514a7" providerId="ADAL" clId="{EA7C2072-C4A8-4676-9DA6-8185E2EC291C}" dt="2020-01-26T21:42:59.778" v="184" actId="478"/>
          <ac:spMkLst>
            <pc:docMk/>
            <pc:sldMk cId="94401259" sldId="259"/>
            <ac:spMk id="8" creationId="{B442016A-F75A-4CE6-A70B-D2134FBB2041}"/>
          </ac:spMkLst>
        </pc:spChg>
        <pc:spChg chg="add del mod">
          <ac:chgData name="Shelina Begum (1704954)" userId="305392b5-cdd9-4d74-a73f-6ac0232514a7" providerId="ADAL" clId="{EA7C2072-C4A8-4676-9DA6-8185E2EC291C}" dt="2020-01-26T21:43:06.362" v="185" actId="478"/>
          <ac:spMkLst>
            <pc:docMk/>
            <pc:sldMk cId="94401259" sldId="259"/>
            <ac:spMk id="9" creationId="{2D9C7300-BA6F-4D68-961D-CA6B1F1F3D71}"/>
          </ac:spMkLst>
        </pc:spChg>
        <pc:spChg chg="add del mod">
          <ac:chgData name="Shelina Begum (1704954)" userId="305392b5-cdd9-4d74-a73f-6ac0232514a7" providerId="ADAL" clId="{EA7C2072-C4A8-4676-9DA6-8185E2EC291C}" dt="2020-01-30T09:15:02.982" v="1459" actId="478"/>
          <ac:spMkLst>
            <pc:docMk/>
            <pc:sldMk cId="94401259" sldId="259"/>
            <ac:spMk id="10" creationId="{CD9E1969-9FE0-4AF4-A2F6-BD7D6F45CE23}"/>
          </ac:spMkLst>
        </pc:spChg>
        <pc:spChg chg="add del mod">
          <ac:chgData name="Shelina Begum (1704954)" userId="305392b5-cdd9-4d74-a73f-6ac0232514a7" providerId="ADAL" clId="{EA7C2072-C4A8-4676-9DA6-8185E2EC291C}" dt="2020-01-30T09:15:35.382" v="1499" actId="478"/>
          <ac:spMkLst>
            <pc:docMk/>
            <pc:sldMk cId="94401259" sldId="259"/>
            <ac:spMk id="11" creationId="{184464AA-7ED6-4468-8767-6330ED1F4B5A}"/>
          </ac:spMkLst>
        </pc:spChg>
        <pc:spChg chg="del">
          <ac:chgData name="Shelina Begum (1704954)" userId="305392b5-cdd9-4d74-a73f-6ac0232514a7" providerId="ADAL" clId="{EA7C2072-C4A8-4676-9DA6-8185E2EC291C}" dt="2020-02-06T09:41:50.382" v="5787" actId="26606"/>
          <ac:spMkLst>
            <pc:docMk/>
            <pc:sldMk cId="94401259" sldId="259"/>
            <ac:spMk id="15" creationId="{3558DB37-9FEE-48A2-8578-ED0401573943}"/>
          </ac:spMkLst>
        </pc:spChg>
        <pc:spChg chg="del">
          <ac:chgData name="Shelina Begum (1704954)" userId="305392b5-cdd9-4d74-a73f-6ac0232514a7" providerId="ADAL" clId="{EA7C2072-C4A8-4676-9DA6-8185E2EC291C}" dt="2020-02-06T09:41:50.382" v="5787" actId="26606"/>
          <ac:spMkLst>
            <pc:docMk/>
            <pc:sldMk cId="94401259" sldId="259"/>
            <ac:spMk id="17" creationId="{5F7FCCA6-00E2-4F74-A105-0D769872F243}"/>
          </ac:spMkLst>
        </pc:spChg>
        <pc:spChg chg="add del">
          <ac:chgData name="Shelina Begum (1704954)" userId="305392b5-cdd9-4d74-a73f-6ac0232514a7" providerId="ADAL" clId="{EA7C2072-C4A8-4676-9DA6-8185E2EC291C}" dt="2020-02-06T10:52:46.909" v="6291" actId="26606"/>
          <ac:spMkLst>
            <pc:docMk/>
            <pc:sldMk cId="94401259" sldId="259"/>
            <ac:spMk id="22" creationId="{3741B58E-3B65-4A01-A276-975AB2CF8A08}"/>
          </ac:spMkLst>
        </pc:spChg>
        <pc:spChg chg="add del">
          <ac:chgData name="Shelina Begum (1704954)" userId="305392b5-cdd9-4d74-a73f-6ac0232514a7" providerId="ADAL" clId="{EA7C2072-C4A8-4676-9DA6-8185E2EC291C}" dt="2020-02-06T10:52:46.909" v="6291" actId="26606"/>
          <ac:spMkLst>
            <pc:docMk/>
            <pc:sldMk cId="94401259" sldId="259"/>
            <ac:spMk id="24" creationId="{7AAC67C3-831B-4AB1-A259-DFB839CAFAFC}"/>
          </ac:spMkLst>
        </pc:spChg>
        <pc:spChg chg="add del">
          <ac:chgData name="Shelina Begum (1704954)" userId="305392b5-cdd9-4d74-a73f-6ac0232514a7" providerId="ADAL" clId="{EA7C2072-C4A8-4676-9DA6-8185E2EC291C}" dt="2020-02-06T10:57:00.538" v="6433" actId="26606"/>
          <ac:spMkLst>
            <pc:docMk/>
            <pc:sldMk cId="94401259" sldId="259"/>
            <ac:spMk id="29" creationId="{3741B58E-3B65-4A01-A276-975AB2CF8A08}"/>
          </ac:spMkLst>
        </pc:spChg>
        <pc:spChg chg="add del">
          <ac:chgData name="Shelina Begum (1704954)" userId="305392b5-cdd9-4d74-a73f-6ac0232514a7" providerId="ADAL" clId="{EA7C2072-C4A8-4676-9DA6-8185E2EC291C}" dt="2020-02-06T10:57:00.538" v="6433" actId="26606"/>
          <ac:spMkLst>
            <pc:docMk/>
            <pc:sldMk cId="94401259" sldId="259"/>
            <ac:spMk id="31" creationId="{7AAC67C3-831B-4AB1-A259-DFB839CAFAFC}"/>
          </ac:spMkLst>
        </pc:spChg>
        <pc:spChg chg="add del">
          <ac:chgData name="Shelina Begum (1704954)" userId="305392b5-cdd9-4d74-a73f-6ac0232514a7" providerId="ADAL" clId="{EA7C2072-C4A8-4676-9DA6-8185E2EC291C}" dt="2020-02-06T10:57:36.942" v="6436" actId="26606"/>
          <ac:spMkLst>
            <pc:docMk/>
            <pc:sldMk cId="94401259" sldId="259"/>
            <ac:spMk id="36" creationId="{3741B58E-3B65-4A01-A276-975AB2CF8A08}"/>
          </ac:spMkLst>
        </pc:spChg>
        <pc:spChg chg="add del">
          <ac:chgData name="Shelina Begum (1704954)" userId="305392b5-cdd9-4d74-a73f-6ac0232514a7" providerId="ADAL" clId="{EA7C2072-C4A8-4676-9DA6-8185E2EC291C}" dt="2020-02-06T10:57:36.942" v="6436" actId="26606"/>
          <ac:spMkLst>
            <pc:docMk/>
            <pc:sldMk cId="94401259" sldId="259"/>
            <ac:spMk id="38" creationId="{7AAC67C3-831B-4AB1-A259-DFB839CAFAFC}"/>
          </ac:spMkLst>
        </pc:spChg>
        <pc:spChg chg="add">
          <ac:chgData name="Shelina Begum (1704954)" userId="305392b5-cdd9-4d74-a73f-6ac0232514a7" providerId="ADAL" clId="{EA7C2072-C4A8-4676-9DA6-8185E2EC291C}" dt="2020-02-06T10:57:36.942" v="6436" actId="26606"/>
          <ac:spMkLst>
            <pc:docMk/>
            <pc:sldMk cId="94401259" sldId="259"/>
            <ac:spMk id="43" creationId="{3741B58E-3B65-4A01-A276-975AB2CF8A08}"/>
          </ac:spMkLst>
        </pc:spChg>
        <pc:spChg chg="add">
          <ac:chgData name="Shelina Begum (1704954)" userId="305392b5-cdd9-4d74-a73f-6ac0232514a7" providerId="ADAL" clId="{EA7C2072-C4A8-4676-9DA6-8185E2EC291C}" dt="2020-02-06T10:57:36.942" v="6436" actId="26606"/>
          <ac:spMkLst>
            <pc:docMk/>
            <pc:sldMk cId="94401259" sldId="259"/>
            <ac:spMk id="45" creationId="{7AAC67C3-831B-4AB1-A259-DFB839CAFAFC}"/>
          </ac:spMkLst>
        </pc:spChg>
        <pc:graphicFrameChg chg="add del mod">
          <ac:chgData name="Shelina Begum (1704954)" userId="305392b5-cdd9-4d74-a73f-6ac0232514a7" providerId="ADAL" clId="{EA7C2072-C4A8-4676-9DA6-8185E2EC291C}" dt="2020-02-06T17:51:54.180" v="7057" actId="12084"/>
          <ac:graphicFrameMkLst>
            <pc:docMk/>
            <pc:sldMk cId="94401259" sldId="259"/>
            <ac:graphicFrameMk id="6" creationId="{EC7CAC23-62E5-4230-9689-891D257EBE1B}"/>
          </ac:graphicFrameMkLst>
        </pc:graphicFrameChg>
      </pc:sldChg>
      <pc:sldChg chg="addSp delSp modSp add mod modTransition setBg delDesignElem">
        <pc:chgData name="Shelina Begum (1704954)" userId="305392b5-cdd9-4d74-a73f-6ac0232514a7" providerId="ADAL" clId="{EA7C2072-C4A8-4676-9DA6-8185E2EC291C}" dt="2020-02-20T18:59:44.496" v="9608"/>
        <pc:sldMkLst>
          <pc:docMk/>
          <pc:sldMk cId="126566087" sldId="259"/>
        </pc:sldMkLst>
        <pc:spChg chg="mod">
          <ac:chgData name="Shelina Begum (1704954)" userId="305392b5-cdd9-4d74-a73f-6ac0232514a7" providerId="ADAL" clId="{EA7C2072-C4A8-4676-9DA6-8185E2EC291C}" dt="2020-02-19T23:13:50.763" v="8523" actId="404"/>
          <ac:spMkLst>
            <pc:docMk/>
            <pc:sldMk cId="126566087" sldId="259"/>
            <ac:spMk id="2" creationId="{00000000-0000-0000-0000-000000000000}"/>
          </ac:spMkLst>
        </pc:spChg>
        <pc:spChg chg="mod ord">
          <ac:chgData name="Shelina Begum (1704954)" userId="305392b5-cdd9-4d74-a73f-6ac0232514a7" providerId="ADAL" clId="{EA7C2072-C4A8-4676-9DA6-8185E2EC291C}" dt="2020-02-19T23:13:57.661" v="8524" actId="207"/>
          <ac:spMkLst>
            <pc:docMk/>
            <pc:sldMk cId="126566087" sldId="259"/>
            <ac:spMk id="3" creationId="{00000000-0000-0000-0000-000000000000}"/>
          </ac:spMkLst>
        </pc:spChg>
        <pc:spChg chg="add del">
          <ac:chgData name="Shelina Begum (1704954)" userId="305392b5-cdd9-4d74-a73f-6ac0232514a7" providerId="ADAL" clId="{EA7C2072-C4A8-4676-9DA6-8185E2EC291C}" dt="2020-02-19T15:21:51.405" v="8087" actId="26606"/>
          <ac:spMkLst>
            <pc:docMk/>
            <pc:sldMk cId="126566087" sldId="259"/>
            <ac:spMk id="8" creationId="{3558DB37-9FEE-48A2-8578-ED0401573943}"/>
          </ac:spMkLst>
        </pc:spChg>
        <pc:spChg chg="add del">
          <ac:chgData name="Shelina Begum (1704954)" userId="305392b5-cdd9-4d74-a73f-6ac0232514a7" providerId="ADAL" clId="{EA7C2072-C4A8-4676-9DA6-8185E2EC291C}" dt="2020-02-19T15:21:51.405" v="8087" actId="26606"/>
          <ac:spMkLst>
            <pc:docMk/>
            <pc:sldMk cId="126566087" sldId="259"/>
            <ac:spMk id="10" creationId="{5F7FCCA6-00E2-4F74-A105-0D769872F243}"/>
          </ac:spMkLst>
        </pc:spChg>
        <pc:spChg chg="add del">
          <ac:chgData name="Shelina Begum (1704954)" userId="305392b5-cdd9-4d74-a73f-6ac0232514a7" providerId="ADAL" clId="{EA7C2072-C4A8-4676-9DA6-8185E2EC291C}" dt="2020-02-19T15:21:51.405" v="8087" actId="26606"/>
          <ac:spMkLst>
            <pc:docMk/>
            <pc:sldMk cId="126566087" sldId="259"/>
            <ac:spMk id="12" creationId="{9B834327-03F1-4931-8261-971373A5A694}"/>
          </ac:spMkLst>
        </pc:spChg>
        <pc:spChg chg="add del">
          <ac:chgData name="Shelina Begum (1704954)" userId="305392b5-cdd9-4d74-a73f-6ac0232514a7" providerId="ADAL" clId="{EA7C2072-C4A8-4676-9DA6-8185E2EC291C}" dt="2020-02-19T23:12:56.938" v="8512"/>
          <ac:spMkLst>
            <pc:docMk/>
            <pc:sldMk cId="126566087" sldId="259"/>
            <ac:spMk id="17" creationId="{3558DB37-9FEE-48A2-8578-ED0401573943}"/>
          </ac:spMkLst>
        </pc:spChg>
        <pc:spChg chg="add del">
          <ac:chgData name="Shelina Begum (1704954)" userId="305392b5-cdd9-4d74-a73f-6ac0232514a7" providerId="ADAL" clId="{EA7C2072-C4A8-4676-9DA6-8185E2EC291C}" dt="2020-02-19T23:12:56.938" v="8512"/>
          <ac:spMkLst>
            <pc:docMk/>
            <pc:sldMk cId="126566087" sldId="259"/>
            <ac:spMk id="19" creationId="{5F7FCCA6-00E2-4F74-A105-0D769872F243}"/>
          </ac:spMkLst>
        </pc:spChg>
        <pc:spChg chg="add del">
          <ac:chgData name="Shelina Begum (1704954)" userId="305392b5-cdd9-4d74-a73f-6ac0232514a7" providerId="ADAL" clId="{EA7C2072-C4A8-4676-9DA6-8185E2EC291C}" dt="2020-02-19T23:12:56.938" v="8512"/>
          <ac:spMkLst>
            <pc:docMk/>
            <pc:sldMk cId="126566087" sldId="259"/>
            <ac:spMk id="21" creationId="{359CEC61-F44B-43B3-B40F-AE38C5AF1D5F}"/>
          </ac:spMkLst>
        </pc:spChg>
      </pc:sldChg>
      <pc:sldChg chg="addSp delSp modSp add del mod setBg">
        <pc:chgData name="Shelina Begum (1704954)" userId="305392b5-cdd9-4d74-a73f-6ac0232514a7" providerId="ADAL" clId="{EA7C2072-C4A8-4676-9DA6-8185E2EC291C}" dt="2020-02-19T22:44:04.345" v="8268" actId="47"/>
        <pc:sldMkLst>
          <pc:docMk/>
          <pc:sldMk cId="1359041433" sldId="260"/>
        </pc:sldMkLst>
        <pc:spChg chg="mod">
          <ac:chgData name="Shelina Begum (1704954)" userId="305392b5-cdd9-4d74-a73f-6ac0232514a7" providerId="ADAL" clId="{EA7C2072-C4A8-4676-9DA6-8185E2EC291C}" dt="2020-02-19T22:44:01.495" v="8267" actId="1076"/>
          <ac:spMkLst>
            <pc:docMk/>
            <pc:sldMk cId="1359041433" sldId="260"/>
            <ac:spMk id="6" creationId="{00000000-0000-0000-0000-000000000000}"/>
          </ac:spMkLst>
        </pc:spChg>
        <pc:spChg chg="mod">
          <ac:chgData name="Shelina Begum (1704954)" userId="305392b5-cdd9-4d74-a73f-6ac0232514a7" providerId="ADAL" clId="{EA7C2072-C4A8-4676-9DA6-8185E2EC291C}" dt="2020-02-19T22:41:54.196" v="8251" actId="26606"/>
          <ac:spMkLst>
            <pc:docMk/>
            <pc:sldMk cId="1359041433" sldId="260"/>
            <ac:spMk id="9" creationId="{00000000-0000-0000-0000-000000000000}"/>
          </ac:spMkLst>
        </pc:spChg>
        <pc:spChg chg="add del">
          <ac:chgData name="Shelina Begum (1704954)" userId="305392b5-cdd9-4d74-a73f-6ac0232514a7" providerId="ADAL" clId="{EA7C2072-C4A8-4676-9DA6-8185E2EC291C}" dt="2020-02-19T22:41:54.196" v="8251" actId="26606"/>
          <ac:spMkLst>
            <pc:docMk/>
            <pc:sldMk cId="1359041433" sldId="260"/>
            <ac:spMk id="71" creationId="{873ECEC8-0F24-45B8-950F-35FC94BCEAC8}"/>
          </ac:spMkLst>
        </pc:spChg>
        <pc:spChg chg="add del">
          <ac:chgData name="Shelina Begum (1704954)" userId="305392b5-cdd9-4d74-a73f-6ac0232514a7" providerId="ADAL" clId="{EA7C2072-C4A8-4676-9DA6-8185E2EC291C}" dt="2020-02-19T22:41:54.196" v="8251" actId="26606"/>
          <ac:spMkLst>
            <pc:docMk/>
            <pc:sldMk cId="1359041433" sldId="260"/>
            <ac:spMk id="75" creationId="{8B53612E-ADB2-4457-9688-89506397AF28}"/>
          </ac:spMkLst>
        </pc:spChg>
        <pc:picChg chg="mod">
          <ac:chgData name="Shelina Begum (1704954)" userId="305392b5-cdd9-4d74-a73f-6ac0232514a7" providerId="ADAL" clId="{EA7C2072-C4A8-4676-9DA6-8185E2EC291C}" dt="2020-02-19T22:41:57.938" v="8253" actId="14100"/>
          <ac:picMkLst>
            <pc:docMk/>
            <pc:sldMk cId="1359041433" sldId="260"/>
            <ac:picMk id="17410" creationId="{00000000-0000-0000-0000-000000000000}"/>
          </ac:picMkLst>
        </pc:picChg>
        <pc:cxnChg chg="add del">
          <ac:chgData name="Shelina Begum (1704954)" userId="305392b5-cdd9-4d74-a73f-6ac0232514a7" providerId="ADAL" clId="{EA7C2072-C4A8-4676-9DA6-8185E2EC291C}" dt="2020-02-19T22:41:54.196" v="8251" actId="26606"/>
          <ac:cxnSpMkLst>
            <pc:docMk/>
            <pc:sldMk cId="1359041433" sldId="260"/>
            <ac:cxnSpMk id="73" creationId="{89EB8C68-FF1B-4849-867B-32D29B19F102}"/>
          </ac:cxnSpMkLst>
        </pc:cxnChg>
      </pc:sldChg>
      <pc:sldChg chg="modSp add mod modTransition">
        <pc:chgData name="Shelina Begum (1704954)" userId="305392b5-cdd9-4d74-a73f-6ac0232514a7" providerId="ADAL" clId="{EA7C2072-C4A8-4676-9DA6-8185E2EC291C}" dt="2020-02-20T20:51:30.064" v="9713"/>
        <pc:sldMkLst>
          <pc:docMk/>
          <pc:sldMk cId="2079499376" sldId="261"/>
        </pc:sldMkLst>
        <pc:spChg chg="mod">
          <ac:chgData name="Shelina Begum (1704954)" userId="305392b5-cdd9-4d74-a73f-6ac0232514a7" providerId="ADAL" clId="{EA7C2072-C4A8-4676-9DA6-8185E2EC291C}" dt="2020-02-20T20:39:48.827" v="9641" actId="27636"/>
          <ac:spMkLst>
            <pc:docMk/>
            <pc:sldMk cId="2079499376" sldId="261"/>
            <ac:spMk id="2" creationId="{00000000-0000-0000-0000-000000000000}"/>
          </ac:spMkLst>
        </pc:spChg>
        <pc:spChg chg="mod">
          <ac:chgData name="Shelina Begum (1704954)" userId="305392b5-cdd9-4d74-a73f-6ac0232514a7" providerId="ADAL" clId="{EA7C2072-C4A8-4676-9DA6-8185E2EC291C}" dt="2020-02-20T20:42:44.042" v="9658" actId="207"/>
          <ac:spMkLst>
            <pc:docMk/>
            <pc:sldMk cId="2079499376" sldId="261"/>
            <ac:spMk id="3" creationId="{00000000-0000-0000-0000-000000000000}"/>
          </ac:spMkLst>
        </pc:spChg>
      </pc:sldChg>
      <pc:sldChg chg="addSp modSp del mod ord setBg">
        <pc:chgData name="Shelina Begum (1704954)" userId="305392b5-cdd9-4d74-a73f-6ac0232514a7" providerId="ADAL" clId="{EA7C2072-C4A8-4676-9DA6-8185E2EC291C}" dt="2020-02-09T09:24:31.735" v="7487" actId="47"/>
        <pc:sldMkLst>
          <pc:docMk/>
          <pc:sldMk cId="4192682941" sldId="261"/>
        </pc:sldMkLst>
        <pc:spChg chg="mod">
          <ac:chgData name="Shelina Begum (1704954)" userId="305392b5-cdd9-4d74-a73f-6ac0232514a7" providerId="ADAL" clId="{EA7C2072-C4A8-4676-9DA6-8185E2EC291C}" dt="2020-02-06T10:06:19.044" v="5818" actId="26606"/>
          <ac:spMkLst>
            <pc:docMk/>
            <pc:sldMk cId="4192682941" sldId="261"/>
            <ac:spMk id="2" creationId="{8729904C-A9E8-4D02-B57E-00900E5B9FA4}"/>
          </ac:spMkLst>
        </pc:spChg>
        <pc:spChg chg="mod">
          <ac:chgData name="Shelina Begum (1704954)" userId="305392b5-cdd9-4d74-a73f-6ac0232514a7" providerId="ADAL" clId="{EA7C2072-C4A8-4676-9DA6-8185E2EC291C}" dt="2020-02-06T17:29:24.817" v="6970" actId="27636"/>
          <ac:spMkLst>
            <pc:docMk/>
            <pc:sldMk cId="4192682941" sldId="261"/>
            <ac:spMk id="3" creationId="{887B79FC-911D-4BC7-A7D2-9C1D2ED87894}"/>
          </ac:spMkLst>
        </pc:spChg>
        <pc:spChg chg="add">
          <ac:chgData name="Shelina Begum (1704954)" userId="305392b5-cdd9-4d74-a73f-6ac0232514a7" providerId="ADAL" clId="{EA7C2072-C4A8-4676-9DA6-8185E2EC291C}" dt="2020-02-06T10:06:19.044" v="5818" actId="26606"/>
          <ac:spMkLst>
            <pc:docMk/>
            <pc:sldMk cId="4192682941" sldId="261"/>
            <ac:spMk id="8" creationId="{3741B58E-3B65-4A01-A276-975AB2CF8A08}"/>
          </ac:spMkLst>
        </pc:spChg>
        <pc:spChg chg="add">
          <ac:chgData name="Shelina Begum (1704954)" userId="305392b5-cdd9-4d74-a73f-6ac0232514a7" providerId="ADAL" clId="{EA7C2072-C4A8-4676-9DA6-8185E2EC291C}" dt="2020-02-06T10:06:19.044" v="5818" actId="26606"/>
          <ac:spMkLst>
            <pc:docMk/>
            <pc:sldMk cId="4192682941" sldId="261"/>
            <ac:spMk id="10" creationId="{7AAC67C3-831B-4AB1-A259-DFB839CAFAFC}"/>
          </ac:spMkLst>
        </pc:spChg>
      </pc:sldChg>
      <pc:sldChg chg="addSp delSp modSp mod ord modTransition delDesignElem">
        <pc:chgData name="Shelina Begum (1704954)" userId="305392b5-cdd9-4d74-a73f-6ac0232514a7" providerId="ADAL" clId="{EA7C2072-C4A8-4676-9DA6-8185E2EC291C}" dt="2020-02-20T21:00:01.929" v="9733"/>
        <pc:sldMkLst>
          <pc:docMk/>
          <pc:sldMk cId="3346161697" sldId="262"/>
        </pc:sldMkLst>
        <pc:spChg chg="mod">
          <ac:chgData name="Shelina Begum (1704954)" userId="305392b5-cdd9-4d74-a73f-6ac0232514a7" providerId="ADAL" clId="{EA7C2072-C4A8-4676-9DA6-8185E2EC291C}" dt="2020-02-20T20:38:26.342" v="9628" actId="26606"/>
          <ac:spMkLst>
            <pc:docMk/>
            <pc:sldMk cId="3346161697" sldId="262"/>
            <ac:spMk id="2" creationId="{4D44A91B-B774-4AD3-9497-155AA634AE5C}"/>
          </ac:spMkLst>
        </pc:spChg>
        <pc:spChg chg="mod">
          <ac:chgData name="Shelina Begum (1704954)" userId="305392b5-cdd9-4d74-a73f-6ac0232514a7" providerId="ADAL" clId="{EA7C2072-C4A8-4676-9DA6-8185E2EC291C}" dt="2020-02-20T20:49:24.996" v="9702" actId="207"/>
          <ac:spMkLst>
            <pc:docMk/>
            <pc:sldMk cId="3346161697" sldId="262"/>
            <ac:spMk id="3" creationId="{6C76B1E1-1BAD-46D7-8BFE-7AB149476D90}"/>
          </ac:spMkLst>
        </pc:spChg>
        <pc:spChg chg="mod ord">
          <ac:chgData name="Shelina Begum (1704954)" userId="305392b5-cdd9-4d74-a73f-6ac0232514a7" providerId="ADAL" clId="{EA7C2072-C4A8-4676-9DA6-8185E2EC291C}" dt="2020-02-20T20:38:26.342" v="9628" actId="26606"/>
          <ac:spMkLst>
            <pc:docMk/>
            <pc:sldMk cId="3346161697" sldId="262"/>
            <ac:spMk id="4" creationId="{73485ED0-9A8C-4667-8B5A-DB78C8C90930}"/>
          </ac:spMkLst>
        </pc:spChg>
        <pc:spChg chg="add">
          <ac:chgData name="Shelina Begum (1704954)" userId="305392b5-cdd9-4d74-a73f-6ac0232514a7" providerId="ADAL" clId="{EA7C2072-C4A8-4676-9DA6-8185E2EC291C}" dt="2020-02-20T20:38:26.342" v="9628" actId="26606"/>
          <ac:spMkLst>
            <pc:docMk/>
            <pc:sldMk cId="3346161697" sldId="262"/>
            <ac:spMk id="6" creationId="{3558DB37-9FEE-48A2-8578-ED0401573943}"/>
          </ac:spMkLst>
        </pc:spChg>
        <pc:spChg chg="add">
          <ac:chgData name="Shelina Begum (1704954)" userId="305392b5-cdd9-4d74-a73f-6ac0232514a7" providerId="ADAL" clId="{EA7C2072-C4A8-4676-9DA6-8185E2EC291C}" dt="2020-02-20T20:38:26.342" v="9628" actId="26606"/>
          <ac:spMkLst>
            <pc:docMk/>
            <pc:sldMk cId="3346161697" sldId="262"/>
            <ac:spMk id="7" creationId="{5F7FCCA6-00E2-4F74-A105-0D769872F243}"/>
          </ac:spMkLst>
        </pc:spChg>
        <pc:spChg chg="del">
          <ac:chgData name="Shelina Begum (1704954)" userId="305392b5-cdd9-4d74-a73f-6ac0232514a7" providerId="ADAL" clId="{EA7C2072-C4A8-4676-9DA6-8185E2EC291C}" dt="2020-02-19T23:39:49.678" v="8676"/>
          <ac:spMkLst>
            <pc:docMk/>
            <pc:sldMk cId="3346161697" sldId="262"/>
            <ac:spMk id="8" creationId="{3741B58E-3B65-4A01-A276-975AB2CF8A08}"/>
          </ac:spMkLst>
        </pc:spChg>
        <pc:spChg chg="add del">
          <ac:chgData name="Shelina Begum (1704954)" userId="305392b5-cdd9-4d74-a73f-6ac0232514a7" providerId="ADAL" clId="{EA7C2072-C4A8-4676-9DA6-8185E2EC291C}" dt="2020-02-20T18:47:07.569" v="9497" actId="26606"/>
          <ac:spMkLst>
            <pc:docMk/>
            <pc:sldMk cId="3346161697" sldId="262"/>
            <ac:spMk id="9" creationId="{416A0E3C-60E6-4F39-BC55-5F7C224E1F7C}"/>
          </ac:spMkLst>
        </pc:spChg>
        <pc:spChg chg="del">
          <ac:chgData name="Shelina Begum (1704954)" userId="305392b5-cdd9-4d74-a73f-6ac0232514a7" providerId="ADAL" clId="{EA7C2072-C4A8-4676-9DA6-8185E2EC291C}" dt="2020-02-19T23:39:49.678" v="8676"/>
          <ac:spMkLst>
            <pc:docMk/>
            <pc:sldMk cId="3346161697" sldId="262"/>
            <ac:spMk id="10" creationId="{7AAC67C3-831B-4AB1-A259-DFB839CAFAFC}"/>
          </ac:spMkLst>
        </pc:spChg>
        <pc:spChg chg="add">
          <ac:chgData name="Shelina Begum (1704954)" userId="305392b5-cdd9-4d74-a73f-6ac0232514a7" providerId="ADAL" clId="{EA7C2072-C4A8-4676-9DA6-8185E2EC291C}" dt="2020-02-20T20:38:26.342" v="9628" actId="26606"/>
          <ac:spMkLst>
            <pc:docMk/>
            <pc:sldMk cId="3346161697" sldId="262"/>
            <ac:spMk id="12" creationId="{359CEC61-F44B-43B3-B40F-AE38C5AF1D5F}"/>
          </ac:spMkLst>
        </pc:spChg>
        <pc:spChg chg="add del">
          <ac:chgData name="Shelina Begum (1704954)" userId="305392b5-cdd9-4d74-a73f-6ac0232514a7" providerId="ADAL" clId="{EA7C2072-C4A8-4676-9DA6-8185E2EC291C}" dt="2020-02-20T18:47:07.569" v="9497" actId="26606"/>
          <ac:spMkLst>
            <pc:docMk/>
            <pc:sldMk cId="3346161697" sldId="262"/>
            <ac:spMk id="13" creationId="{C8DD82D3-D002-45B0-B16A-82B3DA4EFDDB}"/>
          </ac:spMkLst>
        </pc:spChg>
        <pc:spChg chg="add del">
          <ac:chgData name="Shelina Begum (1704954)" userId="305392b5-cdd9-4d74-a73f-6ac0232514a7" providerId="ADAL" clId="{EA7C2072-C4A8-4676-9DA6-8185E2EC291C}" dt="2020-02-20T18:47:07.569" v="9497" actId="26606"/>
          <ac:spMkLst>
            <pc:docMk/>
            <pc:sldMk cId="3346161697" sldId="262"/>
            <ac:spMk id="17" creationId="{14552793-7DFF-4EC7-AC69-D34A75D01880}"/>
          </ac:spMkLst>
        </pc:spChg>
        <pc:spChg chg="add del">
          <ac:chgData name="Shelina Begum (1704954)" userId="305392b5-cdd9-4d74-a73f-6ac0232514a7" providerId="ADAL" clId="{EA7C2072-C4A8-4676-9DA6-8185E2EC291C}" dt="2020-02-20T18:47:21.621" v="9498" actId="26606"/>
          <ac:spMkLst>
            <pc:docMk/>
            <pc:sldMk cId="3346161697" sldId="262"/>
            <ac:spMk id="19" creationId="{416A0E3C-60E6-4F39-BC55-5F7C224E1F7C}"/>
          </ac:spMkLst>
        </pc:spChg>
        <pc:spChg chg="add del">
          <ac:chgData name="Shelina Begum (1704954)" userId="305392b5-cdd9-4d74-a73f-6ac0232514a7" providerId="ADAL" clId="{EA7C2072-C4A8-4676-9DA6-8185E2EC291C}" dt="2020-02-20T18:47:21.621" v="9498" actId="26606"/>
          <ac:spMkLst>
            <pc:docMk/>
            <pc:sldMk cId="3346161697" sldId="262"/>
            <ac:spMk id="21" creationId="{3741B58E-3B65-4A01-A276-975AB2CF8A08}"/>
          </ac:spMkLst>
        </pc:spChg>
        <pc:spChg chg="add del">
          <ac:chgData name="Shelina Begum (1704954)" userId="305392b5-cdd9-4d74-a73f-6ac0232514a7" providerId="ADAL" clId="{EA7C2072-C4A8-4676-9DA6-8185E2EC291C}" dt="2020-02-20T18:46:29.528" v="9496" actId="26606"/>
          <ac:spMkLst>
            <pc:docMk/>
            <pc:sldMk cId="3346161697" sldId="262"/>
            <ac:spMk id="22" creationId="{416A0E3C-60E6-4F39-BC55-5F7C224E1F7C}"/>
          </ac:spMkLst>
        </pc:spChg>
        <pc:spChg chg="add del">
          <ac:chgData name="Shelina Begum (1704954)" userId="305392b5-cdd9-4d74-a73f-6ac0232514a7" providerId="ADAL" clId="{EA7C2072-C4A8-4676-9DA6-8185E2EC291C}" dt="2020-02-20T18:47:21.621" v="9498" actId="26606"/>
          <ac:spMkLst>
            <pc:docMk/>
            <pc:sldMk cId="3346161697" sldId="262"/>
            <ac:spMk id="23" creationId="{7AAC67C3-831B-4AB1-A259-DFB839CAFAFC}"/>
          </ac:spMkLst>
        </pc:spChg>
        <pc:spChg chg="add del">
          <ac:chgData name="Shelina Begum (1704954)" userId="305392b5-cdd9-4d74-a73f-6ac0232514a7" providerId="ADAL" clId="{EA7C2072-C4A8-4676-9DA6-8185E2EC291C}" dt="2020-02-20T20:37:02.864" v="9619" actId="26606"/>
          <ac:spMkLst>
            <pc:docMk/>
            <pc:sldMk cId="3346161697" sldId="262"/>
            <ac:spMk id="25" creationId="{416A0E3C-60E6-4F39-BC55-5F7C224E1F7C}"/>
          </ac:spMkLst>
        </pc:spChg>
        <pc:spChg chg="add del">
          <ac:chgData name="Shelina Begum (1704954)" userId="305392b5-cdd9-4d74-a73f-6ac0232514a7" providerId="ADAL" clId="{EA7C2072-C4A8-4676-9DA6-8185E2EC291C}" dt="2020-02-20T18:46:29.528" v="9496" actId="26606"/>
          <ac:spMkLst>
            <pc:docMk/>
            <pc:sldMk cId="3346161697" sldId="262"/>
            <ac:spMk id="26" creationId="{3741B58E-3B65-4A01-A276-975AB2CF8A08}"/>
          </ac:spMkLst>
        </pc:spChg>
        <pc:spChg chg="add del">
          <ac:chgData name="Shelina Begum (1704954)" userId="305392b5-cdd9-4d74-a73f-6ac0232514a7" providerId="ADAL" clId="{EA7C2072-C4A8-4676-9DA6-8185E2EC291C}" dt="2020-02-20T18:46:29.528" v="9496" actId="26606"/>
          <ac:spMkLst>
            <pc:docMk/>
            <pc:sldMk cId="3346161697" sldId="262"/>
            <ac:spMk id="28" creationId="{7AAC67C3-831B-4AB1-A259-DFB839CAFAFC}"/>
          </ac:spMkLst>
        </pc:spChg>
        <pc:spChg chg="add del">
          <ac:chgData name="Shelina Begum (1704954)" userId="305392b5-cdd9-4d74-a73f-6ac0232514a7" providerId="ADAL" clId="{EA7C2072-C4A8-4676-9DA6-8185E2EC291C}" dt="2020-02-20T18:46:29.528" v="9496" actId="26606"/>
          <ac:spMkLst>
            <pc:docMk/>
            <pc:sldMk cId="3346161697" sldId="262"/>
            <ac:spMk id="30" creationId="{FCAEED9E-BB91-43A0-911B-1ACD8803E3CE}"/>
          </ac:spMkLst>
        </pc:spChg>
        <pc:spChg chg="add del">
          <ac:chgData name="Shelina Begum (1704954)" userId="305392b5-cdd9-4d74-a73f-6ac0232514a7" providerId="ADAL" clId="{EA7C2072-C4A8-4676-9DA6-8185E2EC291C}" dt="2020-02-20T20:37:02.864" v="9619" actId="26606"/>
          <ac:spMkLst>
            <pc:docMk/>
            <pc:sldMk cId="3346161697" sldId="262"/>
            <ac:spMk id="32" creationId="{C8DD82D3-D002-45B0-B16A-82B3DA4EFDDB}"/>
          </ac:spMkLst>
        </pc:spChg>
        <pc:spChg chg="add del">
          <ac:chgData name="Shelina Begum (1704954)" userId="305392b5-cdd9-4d74-a73f-6ac0232514a7" providerId="ADAL" clId="{EA7C2072-C4A8-4676-9DA6-8185E2EC291C}" dt="2020-02-20T20:37:02.864" v="9619" actId="26606"/>
          <ac:spMkLst>
            <pc:docMk/>
            <pc:sldMk cId="3346161697" sldId="262"/>
            <ac:spMk id="36" creationId="{14552793-7DFF-4EC7-AC69-D34A75D01880}"/>
          </ac:spMkLst>
        </pc:spChg>
        <pc:spChg chg="add del">
          <ac:chgData name="Shelina Begum (1704954)" userId="305392b5-cdd9-4d74-a73f-6ac0232514a7" providerId="ADAL" clId="{EA7C2072-C4A8-4676-9DA6-8185E2EC291C}" dt="2020-02-20T20:37:12.070" v="9621"/>
          <ac:spMkLst>
            <pc:docMk/>
            <pc:sldMk cId="3346161697" sldId="262"/>
            <ac:spMk id="41" creationId="{416A0E3C-60E6-4F39-BC55-5F7C224E1F7C}"/>
          </ac:spMkLst>
        </pc:spChg>
        <pc:spChg chg="add del">
          <ac:chgData name="Shelina Begum (1704954)" userId="305392b5-cdd9-4d74-a73f-6ac0232514a7" providerId="ADAL" clId="{EA7C2072-C4A8-4676-9DA6-8185E2EC291C}" dt="2020-02-20T20:37:12.070" v="9621"/>
          <ac:spMkLst>
            <pc:docMk/>
            <pc:sldMk cId="3346161697" sldId="262"/>
            <ac:spMk id="45" creationId="{3558DB37-9FEE-48A2-8578-ED0401573943}"/>
          </ac:spMkLst>
        </pc:spChg>
        <pc:spChg chg="add del">
          <ac:chgData name="Shelina Begum (1704954)" userId="305392b5-cdd9-4d74-a73f-6ac0232514a7" providerId="ADAL" clId="{EA7C2072-C4A8-4676-9DA6-8185E2EC291C}" dt="2020-02-20T20:37:12.070" v="9621"/>
          <ac:spMkLst>
            <pc:docMk/>
            <pc:sldMk cId="3346161697" sldId="262"/>
            <ac:spMk id="47" creationId="{5F7FCCA6-00E2-4F74-A105-0D769872F243}"/>
          </ac:spMkLst>
        </pc:spChg>
        <pc:spChg chg="add del">
          <ac:chgData name="Shelina Begum (1704954)" userId="305392b5-cdd9-4d74-a73f-6ac0232514a7" providerId="ADAL" clId="{EA7C2072-C4A8-4676-9DA6-8185E2EC291C}" dt="2020-02-20T20:37:12.070" v="9621"/>
          <ac:spMkLst>
            <pc:docMk/>
            <pc:sldMk cId="3346161697" sldId="262"/>
            <ac:spMk id="49" creationId="{359CEC61-F44B-43B3-B40F-AE38C5AF1D5F}"/>
          </ac:spMkLst>
        </pc:spChg>
        <pc:cxnChg chg="add del">
          <ac:chgData name="Shelina Begum (1704954)" userId="305392b5-cdd9-4d74-a73f-6ac0232514a7" providerId="ADAL" clId="{EA7C2072-C4A8-4676-9DA6-8185E2EC291C}" dt="2020-02-20T18:47:07.569" v="9497" actId="26606"/>
          <ac:cxnSpMkLst>
            <pc:docMk/>
            <pc:sldMk cId="3346161697" sldId="262"/>
            <ac:cxnSpMk id="11" creationId="{C5025DAC-8B93-4160-B017-3A274A5828C0}"/>
          </ac:cxnSpMkLst>
        </pc:cxnChg>
        <pc:cxnChg chg="add del">
          <ac:chgData name="Shelina Begum (1704954)" userId="305392b5-cdd9-4d74-a73f-6ac0232514a7" providerId="ADAL" clId="{EA7C2072-C4A8-4676-9DA6-8185E2EC291C}" dt="2020-02-20T18:47:07.569" v="9497" actId="26606"/>
          <ac:cxnSpMkLst>
            <pc:docMk/>
            <pc:sldMk cId="3346161697" sldId="262"/>
            <ac:cxnSpMk id="15" creationId="{9F09C252-16FE-4557-AD6D-BB5CA773496C}"/>
          </ac:cxnSpMkLst>
        </pc:cxnChg>
        <pc:cxnChg chg="add del">
          <ac:chgData name="Shelina Begum (1704954)" userId="305392b5-cdd9-4d74-a73f-6ac0232514a7" providerId="ADAL" clId="{EA7C2072-C4A8-4676-9DA6-8185E2EC291C}" dt="2020-02-20T18:47:21.621" v="9498" actId="26606"/>
          <ac:cxnSpMkLst>
            <pc:docMk/>
            <pc:sldMk cId="3346161697" sldId="262"/>
            <ac:cxnSpMk id="20" creationId="{C5025DAC-8B93-4160-B017-3A274A5828C0}"/>
          </ac:cxnSpMkLst>
        </pc:cxnChg>
        <pc:cxnChg chg="add del">
          <ac:chgData name="Shelina Begum (1704954)" userId="305392b5-cdd9-4d74-a73f-6ac0232514a7" providerId="ADAL" clId="{EA7C2072-C4A8-4676-9DA6-8185E2EC291C}" dt="2020-02-20T18:46:29.528" v="9496" actId="26606"/>
          <ac:cxnSpMkLst>
            <pc:docMk/>
            <pc:sldMk cId="3346161697" sldId="262"/>
            <ac:cxnSpMk id="24" creationId="{C5025DAC-8B93-4160-B017-3A274A5828C0}"/>
          </ac:cxnSpMkLst>
        </pc:cxnChg>
        <pc:cxnChg chg="add del">
          <ac:chgData name="Shelina Begum (1704954)" userId="305392b5-cdd9-4d74-a73f-6ac0232514a7" providerId="ADAL" clId="{EA7C2072-C4A8-4676-9DA6-8185E2EC291C}" dt="2020-02-20T20:37:02.864" v="9619" actId="26606"/>
          <ac:cxnSpMkLst>
            <pc:docMk/>
            <pc:sldMk cId="3346161697" sldId="262"/>
            <ac:cxnSpMk id="27" creationId="{C5025DAC-8B93-4160-B017-3A274A5828C0}"/>
          </ac:cxnSpMkLst>
        </pc:cxnChg>
        <pc:cxnChg chg="add del">
          <ac:chgData name="Shelina Begum (1704954)" userId="305392b5-cdd9-4d74-a73f-6ac0232514a7" providerId="ADAL" clId="{EA7C2072-C4A8-4676-9DA6-8185E2EC291C}" dt="2020-02-20T20:37:02.864" v="9619" actId="26606"/>
          <ac:cxnSpMkLst>
            <pc:docMk/>
            <pc:sldMk cId="3346161697" sldId="262"/>
            <ac:cxnSpMk id="34" creationId="{9F09C252-16FE-4557-AD6D-BB5CA773496C}"/>
          </ac:cxnSpMkLst>
        </pc:cxnChg>
        <pc:cxnChg chg="add del">
          <ac:chgData name="Shelina Begum (1704954)" userId="305392b5-cdd9-4d74-a73f-6ac0232514a7" providerId="ADAL" clId="{EA7C2072-C4A8-4676-9DA6-8185E2EC291C}" dt="2020-02-20T20:37:12.070" v="9621"/>
          <ac:cxnSpMkLst>
            <pc:docMk/>
            <pc:sldMk cId="3346161697" sldId="262"/>
            <ac:cxnSpMk id="43" creationId="{C5025DAC-8B93-4160-B017-3A274A5828C0}"/>
          </ac:cxnSpMkLst>
        </pc:cxnChg>
      </pc:sldChg>
      <pc:sldChg chg="addSp delSp modSp mod modTransition setBg setClrOvrMap">
        <pc:chgData name="Shelina Begum (1704954)" userId="305392b5-cdd9-4d74-a73f-6ac0232514a7" providerId="ADAL" clId="{EA7C2072-C4A8-4676-9DA6-8185E2EC291C}" dt="2020-02-20T17:46:29.550" v="8806" actId="404"/>
        <pc:sldMkLst>
          <pc:docMk/>
          <pc:sldMk cId="1659191333" sldId="263"/>
        </pc:sldMkLst>
        <pc:spChg chg="mod">
          <ac:chgData name="Shelina Begum (1704954)" userId="305392b5-cdd9-4d74-a73f-6ac0232514a7" providerId="ADAL" clId="{EA7C2072-C4A8-4676-9DA6-8185E2EC291C}" dt="2020-02-20T17:45:42.318" v="8803" actId="113"/>
          <ac:spMkLst>
            <pc:docMk/>
            <pc:sldMk cId="1659191333" sldId="263"/>
            <ac:spMk id="2" creationId="{93C45A78-0D1D-4120-833D-0BD8918A6D2D}"/>
          </ac:spMkLst>
        </pc:spChg>
        <pc:spChg chg="mod">
          <ac:chgData name="Shelina Begum (1704954)" userId="305392b5-cdd9-4d74-a73f-6ac0232514a7" providerId="ADAL" clId="{EA7C2072-C4A8-4676-9DA6-8185E2EC291C}" dt="2020-02-19T15:20:27.286" v="8058" actId="26606"/>
          <ac:spMkLst>
            <pc:docMk/>
            <pc:sldMk cId="1659191333" sldId="263"/>
            <ac:spMk id="3" creationId="{839E1E31-65F8-4E92-921A-0A4FC4D395EF}"/>
          </ac:spMkLst>
        </pc:spChg>
        <pc:spChg chg="del mod">
          <ac:chgData name="Shelina Begum (1704954)" userId="305392b5-cdd9-4d74-a73f-6ac0232514a7" providerId="ADAL" clId="{EA7C2072-C4A8-4676-9DA6-8185E2EC291C}" dt="2020-01-30T11:58:12.277" v="2525" actId="26606"/>
          <ac:spMkLst>
            <pc:docMk/>
            <pc:sldMk cId="1659191333" sldId="263"/>
            <ac:spMk id="3" creationId="{A9BA7AC3-40E9-433F-B6A5-654EB30AF9A8}"/>
          </ac:spMkLst>
        </pc:spChg>
        <pc:spChg chg="add mod">
          <ac:chgData name="Shelina Begum (1704954)" userId="305392b5-cdd9-4d74-a73f-6ac0232514a7" providerId="ADAL" clId="{EA7C2072-C4A8-4676-9DA6-8185E2EC291C}" dt="2020-02-20T17:46:29.550" v="8806" actId="404"/>
          <ac:spMkLst>
            <pc:docMk/>
            <pc:sldMk cId="1659191333" sldId="263"/>
            <ac:spMk id="4" creationId="{1991EF8F-F86F-4FED-A364-4B7C82880DF3}"/>
          </ac:spMkLst>
        </pc:spChg>
        <pc:spChg chg="add del">
          <ac:chgData name="Shelina Begum (1704954)" userId="305392b5-cdd9-4d74-a73f-6ac0232514a7" providerId="ADAL" clId="{EA7C2072-C4A8-4676-9DA6-8185E2EC291C}" dt="2020-02-19T15:20:27.286" v="8058" actId="26606"/>
          <ac:spMkLst>
            <pc:docMk/>
            <pc:sldMk cId="1659191333" sldId="263"/>
            <ac:spMk id="9" creationId="{39E3965E-AC41-4711-9D10-E25ABB132D86}"/>
          </ac:spMkLst>
        </pc:spChg>
        <pc:spChg chg="add del">
          <ac:chgData name="Shelina Begum (1704954)" userId="305392b5-cdd9-4d74-a73f-6ac0232514a7" providerId="ADAL" clId="{EA7C2072-C4A8-4676-9DA6-8185E2EC291C}" dt="2020-02-19T15:20:27.286" v="8058" actId="26606"/>
          <ac:spMkLst>
            <pc:docMk/>
            <pc:sldMk cId="1659191333" sldId="263"/>
            <ac:spMk id="13" creationId="{0AF4F2BA-3C03-4E2C-8ABC-0949B61B3C5E}"/>
          </ac:spMkLst>
        </pc:spChg>
        <pc:spChg chg="add del">
          <ac:chgData name="Shelina Begum (1704954)" userId="305392b5-cdd9-4d74-a73f-6ac0232514a7" providerId="ADAL" clId="{EA7C2072-C4A8-4676-9DA6-8185E2EC291C}" dt="2020-02-19T15:20:27.286" v="8058" actId="26606"/>
          <ac:spMkLst>
            <pc:docMk/>
            <pc:sldMk cId="1659191333" sldId="263"/>
            <ac:spMk id="17" creationId="{B40A8CA7-7D5A-43B0-A1A0-B558ECA9EED1}"/>
          </ac:spMkLst>
        </pc:spChg>
        <pc:spChg chg="add">
          <ac:chgData name="Shelina Begum (1704954)" userId="305392b5-cdd9-4d74-a73f-6ac0232514a7" providerId="ADAL" clId="{EA7C2072-C4A8-4676-9DA6-8185E2EC291C}" dt="2020-02-19T15:20:27.286" v="8058" actId="26606"/>
          <ac:spMkLst>
            <pc:docMk/>
            <pc:sldMk cId="1659191333" sldId="263"/>
            <ac:spMk id="22" creationId="{39E3965E-AC41-4711-9D10-E25ABB132D86}"/>
          </ac:spMkLst>
        </pc:spChg>
        <pc:spChg chg="add">
          <ac:chgData name="Shelina Begum (1704954)" userId="305392b5-cdd9-4d74-a73f-6ac0232514a7" providerId="ADAL" clId="{EA7C2072-C4A8-4676-9DA6-8185E2EC291C}" dt="2020-02-19T15:20:27.286" v="8058" actId="26606"/>
          <ac:spMkLst>
            <pc:docMk/>
            <pc:sldMk cId="1659191333" sldId="263"/>
            <ac:spMk id="26" creationId="{0AF4F2BA-3C03-4E2C-8ABC-0949B61B3C5E}"/>
          </ac:spMkLst>
        </pc:spChg>
        <pc:spChg chg="add">
          <ac:chgData name="Shelina Begum (1704954)" userId="305392b5-cdd9-4d74-a73f-6ac0232514a7" providerId="ADAL" clId="{EA7C2072-C4A8-4676-9DA6-8185E2EC291C}" dt="2020-02-19T15:20:27.286" v="8058" actId="26606"/>
          <ac:spMkLst>
            <pc:docMk/>
            <pc:sldMk cId="1659191333" sldId="263"/>
            <ac:spMk id="30" creationId="{B40A8CA7-7D5A-43B0-A1A0-B558ECA9EED1}"/>
          </ac:spMkLst>
        </pc:spChg>
        <pc:picChg chg="add mod">
          <ac:chgData name="Shelina Begum (1704954)" userId="305392b5-cdd9-4d74-a73f-6ac0232514a7" providerId="ADAL" clId="{EA7C2072-C4A8-4676-9DA6-8185E2EC291C}" dt="2020-02-19T23:35:03.762" v="8662" actId="1076"/>
          <ac:picMkLst>
            <pc:docMk/>
            <pc:sldMk cId="1659191333" sldId="263"/>
            <ac:picMk id="5" creationId="{B91766D6-89DE-43EE-ABE5-20BDF3692906}"/>
          </ac:picMkLst>
        </pc:picChg>
        <pc:cxnChg chg="add del">
          <ac:chgData name="Shelina Begum (1704954)" userId="305392b5-cdd9-4d74-a73f-6ac0232514a7" providerId="ADAL" clId="{EA7C2072-C4A8-4676-9DA6-8185E2EC291C}" dt="2020-02-19T15:20:27.286" v="8058" actId="26606"/>
          <ac:cxnSpMkLst>
            <pc:docMk/>
            <pc:sldMk cId="1659191333" sldId="263"/>
            <ac:cxnSpMk id="11" creationId="{1F5DC8C3-BA5F-4EED-BB9A-A14272BD82A1}"/>
          </ac:cxnSpMkLst>
        </pc:cxnChg>
        <pc:cxnChg chg="add del">
          <ac:chgData name="Shelina Begum (1704954)" userId="305392b5-cdd9-4d74-a73f-6ac0232514a7" providerId="ADAL" clId="{EA7C2072-C4A8-4676-9DA6-8185E2EC291C}" dt="2020-02-19T15:20:27.286" v="8058" actId="26606"/>
          <ac:cxnSpMkLst>
            <pc:docMk/>
            <pc:sldMk cId="1659191333" sldId="263"/>
            <ac:cxnSpMk id="15" creationId="{A07787ED-5EDC-4C54-AD87-55B60D0FE397}"/>
          </ac:cxnSpMkLst>
        </pc:cxnChg>
        <pc:cxnChg chg="add">
          <ac:chgData name="Shelina Begum (1704954)" userId="305392b5-cdd9-4d74-a73f-6ac0232514a7" providerId="ADAL" clId="{EA7C2072-C4A8-4676-9DA6-8185E2EC291C}" dt="2020-02-19T15:20:27.286" v="8058" actId="26606"/>
          <ac:cxnSpMkLst>
            <pc:docMk/>
            <pc:sldMk cId="1659191333" sldId="263"/>
            <ac:cxnSpMk id="24" creationId="{1F5DC8C3-BA5F-4EED-BB9A-A14272BD82A1}"/>
          </ac:cxnSpMkLst>
        </pc:cxnChg>
        <pc:cxnChg chg="add">
          <ac:chgData name="Shelina Begum (1704954)" userId="305392b5-cdd9-4d74-a73f-6ac0232514a7" providerId="ADAL" clId="{EA7C2072-C4A8-4676-9DA6-8185E2EC291C}" dt="2020-02-19T15:20:27.286" v="8058" actId="26606"/>
          <ac:cxnSpMkLst>
            <pc:docMk/>
            <pc:sldMk cId="1659191333" sldId="263"/>
            <ac:cxnSpMk id="28" creationId="{A07787ED-5EDC-4C54-AD87-55B60D0FE397}"/>
          </ac:cxnSpMkLst>
        </pc:cxnChg>
      </pc:sldChg>
      <pc:sldChg chg="addSp delSp modSp add del mod setBg setClrOvrMap">
        <pc:chgData name="Shelina Begum (1704954)" userId="305392b5-cdd9-4d74-a73f-6ac0232514a7" providerId="ADAL" clId="{EA7C2072-C4A8-4676-9DA6-8185E2EC291C}" dt="2020-02-05T19:42:55.413" v="2879" actId="47"/>
        <pc:sldMkLst>
          <pc:docMk/>
          <pc:sldMk cId="1607734479" sldId="264"/>
        </pc:sldMkLst>
        <pc:spChg chg="mod">
          <ac:chgData name="Shelina Begum (1704954)" userId="305392b5-cdd9-4d74-a73f-6ac0232514a7" providerId="ADAL" clId="{EA7C2072-C4A8-4676-9DA6-8185E2EC291C}" dt="2020-01-30T11:37:59.633" v="2361" actId="14100"/>
          <ac:spMkLst>
            <pc:docMk/>
            <pc:sldMk cId="1607734479" sldId="264"/>
            <ac:spMk id="2" creationId="{6493E156-B34E-4723-8105-140F4BFF3763}"/>
          </ac:spMkLst>
        </pc:spChg>
        <pc:spChg chg="del">
          <ac:chgData name="Shelina Begum (1704954)" userId="305392b5-cdd9-4d74-a73f-6ac0232514a7" providerId="ADAL" clId="{EA7C2072-C4A8-4676-9DA6-8185E2EC291C}" dt="2020-01-20T21:53:54.339" v="41" actId="478"/>
          <ac:spMkLst>
            <pc:docMk/>
            <pc:sldMk cId="1607734479" sldId="264"/>
            <ac:spMk id="3" creationId="{769AFD3D-4A67-4D3F-9984-37B606C8103F}"/>
          </ac:spMkLst>
        </pc:spChg>
        <pc:spChg chg="add mod">
          <ac:chgData name="Shelina Begum (1704954)" userId="305392b5-cdd9-4d74-a73f-6ac0232514a7" providerId="ADAL" clId="{EA7C2072-C4A8-4676-9DA6-8185E2EC291C}" dt="2020-01-26T22:05:39.176" v="355" actId="1076"/>
          <ac:spMkLst>
            <pc:docMk/>
            <pc:sldMk cId="1607734479" sldId="264"/>
            <ac:spMk id="4" creationId="{DC38F59A-8FCB-4E4B-9573-AE6DC72A66D7}"/>
          </ac:spMkLst>
        </pc:spChg>
        <pc:spChg chg="mod">
          <ac:chgData name="Shelina Begum (1704954)" userId="305392b5-cdd9-4d74-a73f-6ac0232514a7" providerId="ADAL" clId="{EA7C2072-C4A8-4676-9DA6-8185E2EC291C}" dt="2020-01-26T22:05:06.047" v="350" actId="14100"/>
          <ac:spMkLst>
            <pc:docMk/>
            <pc:sldMk cId="1607734479" sldId="264"/>
            <ac:spMk id="5" creationId="{626170E7-DF14-4ABB-A668-0E7639CCD2EE}"/>
          </ac:spMkLst>
        </pc:spChg>
        <pc:spChg chg="mod">
          <ac:chgData name="Shelina Begum (1704954)" userId="305392b5-cdd9-4d74-a73f-6ac0232514a7" providerId="ADAL" clId="{EA7C2072-C4A8-4676-9DA6-8185E2EC291C}" dt="2020-01-26T22:05:58.260" v="357" actId="1076"/>
          <ac:spMkLst>
            <pc:docMk/>
            <pc:sldMk cId="1607734479" sldId="264"/>
            <ac:spMk id="6" creationId="{85823B24-43C6-401A-B43E-4D2D7305D221}"/>
          </ac:spMkLst>
        </pc:spChg>
        <pc:spChg chg="mod">
          <ac:chgData name="Shelina Begum (1704954)" userId="305392b5-cdd9-4d74-a73f-6ac0232514a7" providerId="ADAL" clId="{EA7C2072-C4A8-4676-9DA6-8185E2EC291C}" dt="2020-01-26T22:06:10.588" v="359" actId="1076"/>
          <ac:spMkLst>
            <pc:docMk/>
            <pc:sldMk cId="1607734479" sldId="264"/>
            <ac:spMk id="7" creationId="{F47F3EDE-3A7F-419B-A36D-BE17CB5445A0}"/>
          </ac:spMkLst>
        </pc:spChg>
        <pc:spChg chg="add mod">
          <ac:chgData name="Shelina Begum (1704954)" userId="305392b5-cdd9-4d74-a73f-6ac0232514a7" providerId="ADAL" clId="{EA7C2072-C4A8-4676-9DA6-8185E2EC291C}" dt="2020-01-26T22:08:30.951" v="453" actId="14100"/>
          <ac:spMkLst>
            <pc:docMk/>
            <pc:sldMk cId="1607734479" sldId="264"/>
            <ac:spMk id="8" creationId="{2501D44F-7FC9-4DC6-A27D-ACEE0B86C433}"/>
          </ac:spMkLst>
        </pc:spChg>
        <pc:spChg chg="add mod">
          <ac:chgData name="Shelina Begum (1704954)" userId="305392b5-cdd9-4d74-a73f-6ac0232514a7" providerId="ADAL" clId="{EA7C2072-C4A8-4676-9DA6-8185E2EC291C}" dt="2020-01-26T22:10:48.975" v="521" actId="20577"/>
          <ac:spMkLst>
            <pc:docMk/>
            <pc:sldMk cId="1607734479" sldId="264"/>
            <ac:spMk id="9" creationId="{DACCE4BA-D92D-4A66-96E9-32334F839A40}"/>
          </ac:spMkLst>
        </pc:spChg>
        <pc:spChg chg="mod">
          <ac:chgData name="Shelina Begum (1704954)" userId="305392b5-cdd9-4d74-a73f-6ac0232514a7" providerId="ADAL" clId="{EA7C2072-C4A8-4676-9DA6-8185E2EC291C}" dt="2020-01-31T17:31:11.393" v="2878" actId="27636"/>
          <ac:spMkLst>
            <pc:docMk/>
            <pc:sldMk cId="1607734479" sldId="264"/>
            <ac:spMk id="10" creationId="{BBF1D146-53D1-4183-8F02-9B001419D8DC}"/>
          </ac:spMkLst>
        </pc:spChg>
        <pc:spChg chg="add del">
          <ac:chgData name="Shelina Begum (1704954)" userId="305392b5-cdd9-4d74-a73f-6ac0232514a7" providerId="ADAL" clId="{EA7C2072-C4A8-4676-9DA6-8185E2EC291C}" dt="2020-01-30T08:53:29.734" v="741" actId="26606"/>
          <ac:spMkLst>
            <pc:docMk/>
            <pc:sldMk cId="1607734479" sldId="264"/>
            <ac:spMk id="15" creationId="{3741B58E-3B65-4A01-A276-975AB2CF8A08}"/>
          </ac:spMkLst>
        </pc:spChg>
        <pc:spChg chg="add del">
          <ac:chgData name="Shelina Begum (1704954)" userId="305392b5-cdd9-4d74-a73f-6ac0232514a7" providerId="ADAL" clId="{EA7C2072-C4A8-4676-9DA6-8185E2EC291C}" dt="2020-01-30T08:52:00.044" v="728" actId="26606"/>
          <ac:spMkLst>
            <pc:docMk/>
            <pc:sldMk cId="1607734479" sldId="264"/>
            <ac:spMk id="16" creationId="{990D0034-F768-41E7-85D4-F38C4DE85770}"/>
          </ac:spMkLst>
        </pc:spChg>
        <pc:spChg chg="add del">
          <ac:chgData name="Shelina Begum (1704954)" userId="305392b5-cdd9-4d74-a73f-6ac0232514a7" providerId="ADAL" clId="{EA7C2072-C4A8-4676-9DA6-8185E2EC291C}" dt="2020-01-30T08:53:29.734" v="741" actId="26606"/>
          <ac:spMkLst>
            <pc:docMk/>
            <pc:sldMk cId="1607734479" sldId="264"/>
            <ac:spMk id="17" creationId="{7AAC67C3-831B-4AB1-A259-DFB839CAFAFC}"/>
          </ac:spMkLst>
        </pc:spChg>
        <pc:spChg chg="add del">
          <ac:chgData name="Shelina Begum (1704954)" userId="305392b5-cdd9-4d74-a73f-6ac0232514a7" providerId="ADAL" clId="{EA7C2072-C4A8-4676-9DA6-8185E2EC291C}" dt="2020-01-30T08:52:00.044" v="728" actId="26606"/>
          <ac:spMkLst>
            <pc:docMk/>
            <pc:sldMk cId="1607734479" sldId="264"/>
            <ac:spMk id="18" creationId="{95B38FD6-641F-41BF-B466-C1C6366420F0}"/>
          </ac:spMkLst>
        </pc:spChg>
        <pc:spChg chg="add del">
          <ac:chgData name="Shelina Begum (1704954)" userId="305392b5-cdd9-4d74-a73f-6ac0232514a7" providerId="ADAL" clId="{EA7C2072-C4A8-4676-9DA6-8185E2EC291C}" dt="2020-01-30T08:52:00.044" v="728" actId="26606"/>
          <ac:spMkLst>
            <pc:docMk/>
            <pc:sldMk cId="1607734479" sldId="264"/>
            <ac:spMk id="22" creationId="{1FE461C7-FF45-427F-83D7-18DFBD48188D}"/>
          </ac:spMkLst>
        </pc:spChg>
        <pc:spChg chg="add del">
          <ac:chgData name="Shelina Begum (1704954)" userId="305392b5-cdd9-4d74-a73f-6ac0232514a7" providerId="ADAL" clId="{EA7C2072-C4A8-4676-9DA6-8185E2EC291C}" dt="2020-01-30T08:52:10.955" v="730" actId="26606"/>
          <ac:spMkLst>
            <pc:docMk/>
            <pc:sldMk cId="1607734479" sldId="264"/>
            <ac:spMk id="24" creationId="{990D0034-F768-41E7-85D4-F38C4DE85770}"/>
          </ac:spMkLst>
        </pc:spChg>
        <pc:picChg chg="add del">
          <ac:chgData name="Shelina Begum (1704954)" userId="305392b5-cdd9-4d74-a73f-6ac0232514a7" providerId="ADAL" clId="{EA7C2072-C4A8-4676-9DA6-8185E2EC291C}" dt="2020-01-30T08:52:00.044" v="728" actId="26606"/>
          <ac:picMkLst>
            <pc:docMk/>
            <pc:sldMk cId="1607734479" sldId="264"/>
            <ac:picMk id="12" creationId="{D067EF9A-38D3-4FE2-871C-529CD3E04DE5}"/>
          </ac:picMkLst>
        </pc:picChg>
        <pc:picChg chg="add del">
          <ac:chgData name="Shelina Begum (1704954)" userId="305392b5-cdd9-4d74-a73f-6ac0232514a7" providerId="ADAL" clId="{EA7C2072-C4A8-4676-9DA6-8185E2EC291C}" dt="2020-01-30T08:52:10.955" v="730" actId="26606"/>
          <ac:picMkLst>
            <pc:docMk/>
            <pc:sldMk cId="1607734479" sldId="264"/>
            <ac:picMk id="26" creationId="{E5F54721-6B06-49A2-9C58-69E2B0283300}"/>
          </ac:picMkLst>
        </pc:picChg>
        <pc:cxnChg chg="add del">
          <ac:chgData name="Shelina Begum (1704954)" userId="305392b5-cdd9-4d74-a73f-6ac0232514a7" providerId="ADAL" clId="{EA7C2072-C4A8-4676-9DA6-8185E2EC291C}" dt="2020-01-30T08:52:00.044" v="728" actId="26606"/>
          <ac:cxnSpMkLst>
            <pc:docMk/>
            <pc:sldMk cId="1607734479" sldId="264"/>
            <ac:cxnSpMk id="20" creationId="{6BF9119E-766E-4526-AAE5-639F577C0493}"/>
          </ac:cxnSpMkLst>
        </pc:cxnChg>
        <pc:cxnChg chg="add del">
          <ac:chgData name="Shelina Begum (1704954)" userId="305392b5-cdd9-4d74-a73f-6ac0232514a7" providerId="ADAL" clId="{EA7C2072-C4A8-4676-9DA6-8185E2EC291C}" dt="2020-01-30T08:52:10.955" v="730" actId="26606"/>
          <ac:cxnSpMkLst>
            <pc:docMk/>
            <pc:sldMk cId="1607734479" sldId="264"/>
            <ac:cxnSpMk id="25" creationId="{5A0A5CF6-407C-4691-8122-49DF69D0020D}"/>
          </ac:cxnSpMkLst>
        </pc:cxnChg>
      </pc:sldChg>
      <pc:sldChg chg="modSp add mod modTransition">
        <pc:chgData name="Shelina Begum (1704954)" userId="305392b5-cdd9-4d74-a73f-6ac0232514a7" providerId="ADAL" clId="{EA7C2072-C4A8-4676-9DA6-8185E2EC291C}" dt="2020-02-20T20:51:49.247" v="9717"/>
        <pc:sldMkLst>
          <pc:docMk/>
          <pc:sldMk cId="3982534653" sldId="264"/>
        </pc:sldMkLst>
        <pc:spChg chg="mod">
          <ac:chgData name="Shelina Begum (1704954)" userId="305392b5-cdd9-4d74-a73f-6ac0232514a7" providerId="ADAL" clId="{EA7C2072-C4A8-4676-9DA6-8185E2EC291C}" dt="2020-02-20T20:43:00.930" v="9660" actId="1076"/>
          <ac:spMkLst>
            <pc:docMk/>
            <pc:sldMk cId="3982534653" sldId="264"/>
            <ac:spMk id="2" creationId="{00000000-0000-0000-0000-000000000000}"/>
          </ac:spMkLst>
        </pc:spChg>
        <pc:spChg chg="mod">
          <ac:chgData name="Shelina Begum (1704954)" userId="305392b5-cdd9-4d74-a73f-6ac0232514a7" providerId="ADAL" clId="{EA7C2072-C4A8-4676-9DA6-8185E2EC291C}" dt="2020-02-20T20:43:10.728" v="9661" actId="207"/>
          <ac:spMkLst>
            <pc:docMk/>
            <pc:sldMk cId="3982534653" sldId="264"/>
            <ac:spMk id="3" creationId="{00000000-0000-0000-0000-000000000000}"/>
          </ac:spMkLst>
        </pc:spChg>
      </pc:sldChg>
      <pc:sldChg chg="modSp add mod modTransition">
        <pc:chgData name="Shelina Begum (1704954)" userId="305392b5-cdd9-4d74-a73f-6ac0232514a7" providerId="ADAL" clId="{EA7C2072-C4A8-4676-9DA6-8185E2EC291C}" dt="2020-02-20T20:52:35.355" v="9723"/>
        <pc:sldMkLst>
          <pc:docMk/>
          <pc:sldMk cId="2081556480" sldId="265"/>
        </pc:sldMkLst>
        <pc:spChg chg="mod">
          <ac:chgData name="Shelina Begum (1704954)" userId="305392b5-cdd9-4d74-a73f-6ac0232514a7" providerId="ADAL" clId="{EA7C2072-C4A8-4676-9DA6-8185E2EC291C}" dt="2020-02-20T20:36:41.674" v="9618" actId="120"/>
          <ac:spMkLst>
            <pc:docMk/>
            <pc:sldMk cId="2081556480" sldId="265"/>
            <ac:spMk id="2" creationId="{00000000-0000-0000-0000-000000000000}"/>
          </ac:spMkLst>
        </pc:spChg>
        <pc:spChg chg="mod">
          <ac:chgData name="Shelina Begum (1704954)" userId="305392b5-cdd9-4d74-a73f-6ac0232514a7" providerId="ADAL" clId="{EA7C2072-C4A8-4676-9DA6-8185E2EC291C}" dt="2020-02-20T20:43:27.486" v="9663" actId="14100"/>
          <ac:spMkLst>
            <pc:docMk/>
            <pc:sldMk cId="2081556480" sldId="265"/>
            <ac:spMk id="3" creationId="{00000000-0000-0000-0000-000000000000}"/>
          </ac:spMkLst>
        </pc:spChg>
      </pc:sldChg>
      <pc:sldChg chg="modSp del">
        <pc:chgData name="Shelina Begum (1704954)" userId="305392b5-cdd9-4d74-a73f-6ac0232514a7" providerId="ADAL" clId="{EA7C2072-C4A8-4676-9DA6-8185E2EC291C}" dt="2020-01-30T13:40:55.558" v="2795" actId="47"/>
        <pc:sldMkLst>
          <pc:docMk/>
          <pc:sldMk cId="1002234916" sldId="266"/>
        </pc:sldMkLst>
        <pc:spChg chg="mod">
          <ac:chgData name="Shelina Begum (1704954)" userId="305392b5-cdd9-4d74-a73f-6ac0232514a7" providerId="ADAL" clId="{EA7C2072-C4A8-4676-9DA6-8185E2EC291C}" dt="2020-01-30T09:11:00.227" v="1440" actId="1076"/>
          <ac:spMkLst>
            <pc:docMk/>
            <pc:sldMk cId="1002234916" sldId="266"/>
            <ac:spMk id="7" creationId="{7CE92633-D508-46DF-B2FE-453D42F455E2}"/>
          </ac:spMkLst>
        </pc:spChg>
      </pc:sldChg>
      <pc:sldChg chg="modSp add del mod">
        <pc:chgData name="Shelina Begum (1704954)" userId="305392b5-cdd9-4d74-a73f-6ac0232514a7" providerId="ADAL" clId="{EA7C2072-C4A8-4676-9DA6-8185E2EC291C}" dt="2020-02-19T22:52:41.891" v="8355" actId="47"/>
        <pc:sldMkLst>
          <pc:docMk/>
          <pc:sldMk cId="3428998563" sldId="266"/>
        </pc:sldMkLst>
        <pc:spChg chg="mod">
          <ac:chgData name="Shelina Begum (1704954)" userId="305392b5-cdd9-4d74-a73f-6ac0232514a7" providerId="ADAL" clId="{EA7C2072-C4A8-4676-9DA6-8185E2EC291C}" dt="2020-02-19T15:17:58.793" v="8030" actId="27636"/>
          <ac:spMkLst>
            <pc:docMk/>
            <pc:sldMk cId="3428998563" sldId="266"/>
            <ac:spMk id="3" creationId="{00000000-0000-0000-0000-000000000000}"/>
          </ac:spMkLst>
        </pc:spChg>
      </pc:sldChg>
      <pc:sldChg chg="addSp delSp modSp add mod modTransition setBg delDesignElem">
        <pc:chgData name="Shelina Begum (1704954)" userId="305392b5-cdd9-4d74-a73f-6ac0232514a7" providerId="ADAL" clId="{EA7C2072-C4A8-4676-9DA6-8185E2EC291C}" dt="2020-02-20T18:59:27.340" v="9605"/>
        <pc:sldMkLst>
          <pc:docMk/>
          <pc:sldMk cId="2801654291" sldId="267"/>
        </pc:sldMkLst>
        <pc:spChg chg="mod">
          <ac:chgData name="Shelina Begum (1704954)" userId="305392b5-cdd9-4d74-a73f-6ac0232514a7" providerId="ADAL" clId="{EA7C2072-C4A8-4676-9DA6-8185E2EC291C}" dt="2020-02-19T23:14:41.915" v="8531" actId="1076"/>
          <ac:spMkLst>
            <pc:docMk/>
            <pc:sldMk cId="2801654291" sldId="267"/>
            <ac:spMk id="2" creationId="{C7C42723-F54E-434E-A088-D7EEA02C8CB7}"/>
          </ac:spMkLst>
        </pc:spChg>
        <pc:spChg chg="mod">
          <ac:chgData name="Shelina Begum (1704954)" userId="305392b5-cdd9-4d74-a73f-6ac0232514a7" providerId="ADAL" clId="{EA7C2072-C4A8-4676-9DA6-8185E2EC291C}" dt="2020-02-19T23:14:50.310" v="8533" actId="403"/>
          <ac:spMkLst>
            <pc:docMk/>
            <pc:sldMk cId="2801654291" sldId="267"/>
            <ac:spMk id="3" creationId="{FED48ABE-18A5-44C3-B896-7914DDC991AE}"/>
          </ac:spMkLst>
        </pc:spChg>
        <pc:spChg chg="mod">
          <ac:chgData name="Shelina Begum (1704954)" userId="305392b5-cdd9-4d74-a73f-6ac0232514a7" providerId="ADAL" clId="{EA7C2072-C4A8-4676-9DA6-8185E2EC291C}" dt="2020-02-19T15:06:16.810" v="7977" actId="26606"/>
          <ac:spMkLst>
            <pc:docMk/>
            <pc:sldMk cId="2801654291" sldId="267"/>
            <ac:spMk id="4" creationId="{00667F4F-27B9-4A77-8752-0069D45D3C2B}"/>
          </ac:spMkLst>
        </pc:spChg>
        <pc:spChg chg="add del">
          <ac:chgData name="Shelina Begum (1704954)" userId="305392b5-cdd9-4d74-a73f-6ac0232514a7" providerId="ADAL" clId="{EA7C2072-C4A8-4676-9DA6-8185E2EC291C}" dt="2020-02-19T15:06:16.810" v="7977" actId="26606"/>
          <ac:spMkLst>
            <pc:docMk/>
            <pc:sldMk cId="2801654291" sldId="267"/>
            <ac:spMk id="8" creationId="{3741B58E-3B65-4A01-A276-975AB2CF8A08}"/>
          </ac:spMkLst>
        </pc:spChg>
        <pc:spChg chg="add del">
          <ac:chgData name="Shelina Begum (1704954)" userId="305392b5-cdd9-4d74-a73f-6ac0232514a7" providerId="ADAL" clId="{EA7C2072-C4A8-4676-9DA6-8185E2EC291C}" dt="2020-02-19T15:06:16.810" v="7977" actId="26606"/>
          <ac:spMkLst>
            <pc:docMk/>
            <pc:sldMk cId="2801654291" sldId="267"/>
            <ac:spMk id="10" creationId="{7AAC67C3-831B-4AB1-A259-DFB839CAFAFC}"/>
          </ac:spMkLst>
        </pc:spChg>
        <pc:spChg chg="add del">
          <ac:chgData name="Shelina Begum (1704954)" userId="305392b5-cdd9-4d74-a73f-6ac0232514a7" providerId="ADAL" clId="{EA7C2072-C4A8-4676-9DA6-8185E2EC291C}" dt="2020-02-19T23:14:26.468" v="8526"/>
          <ac:spMkLst>
            <pc:docMk/>
            <pc:sldMk cId="2801654291" sldId="267"/>
            <ac:spMk id="15" creationId="{3558DB37-9FEE-48A2-8578-ED0401573943}"/>
          </ac:spMkLst>
        </pc:spChg>
        <pc:spChg chg="add del">
          <ac:chgData name="Shelina Begum (1704954)" userId="305392b5-cdd9-4d74-a73f-6ac0232514a7" providerId="ADAL" clId="{EA7C2072-C4A8-4676-9DA6-8185E2EC291C}" dt="2020-02-19T23:14:26.468" v="8526"/>
          <ac:spMkLst>
            <pc:docMk/>
            <pc:sldMk cId="2801654291" sldId="267"/>
            <ac:spMk id="17" creationId="{5F7FCCA6-00E2-4F74-A105-0D769872F243}"/>
          </ac:spMkLst>
        </pc:spChg>
        <pc:spChg chg="add del">
          <ac:chgData name="Shelina Begum (1704954)" userId="305392b5-cdd9-4d74-a73f-6ac0232514a7" providerId="ADAL" clId="{EA7C2072-C4A8-4676-9DA6-8185E2EC291C}" dt="2020-02-19T23:14:26.468" v="8526"/>
          <ac:spMkLst>
            <pc:docMk/>
            <pc:sldMk cId="2801654291" sldId="267"/>
            <ac:spMk id="19" creationId="{359CEC61-F44B-43B3-B40F-AE38C5AF1D5F}"/>
          </ac:spMkLst>
        </pc:spChg>
      </pc:sldChg>
      <pc:sldChg chg="addSp modSp add del mod setBg">
        <pc:chgData name="Shelina Begum (1704954)" userId="305392b5-cdd9-4d74-a73f-6ac0232514a7" providerId="ADAL" clId="{EA7C2072-C4A8-4676-9DA6-8185E2EC291C}" dt="2020-02-19T22:52:54.679" v="8356" actId="47"/>
        <pc:sldMkLst>
          <pc:docMk/>
          <pc:sldMk cId="2552792695" sldId="268"/>
        </pc:sldMkLst>
        <pc:spChg chg="mod">
          <ac:chgData name="Shelina Begum (1704954)" userId="305392b5-cdd9-4d74-a73f-6ac0232514a7" providerId="ADAL" clId="{EA7C2072-C4A8-4676-9DA6-8185E2EC291C}" dt="2020-01-30T13:15:28.367" v="2560" actId="122"/>
          <ac:spMkLst>
            <pc:docMk/>
            <pc:sldMk cId="2552792695" sldId="268"/>
            <ac:spMk id="2" creationId="{44B57D88-3757-4BBC-B929-6D68654F9DC0}"/>
          </ac:spMkLst>
        </pc:spChg>
        <pc:spChg chg="mod">
          <ac:chgData name="Shelina Begum (1704954)" userId="305392b5-cdd9-4d74-a73f-6ac0232514a7" providerId="ADAL" clId="{EA7C2072-C4A8-4676-9DA6-8185E2EC291C}" dt="2020-01-30T13:14:37.221" v="2549" actId="14100"/>
          <ac:spMkLst>
            <pc:docMk/>
            <pc:sldMk cId="2552792695" sldId="268"/>
            <ac:spMk id="3" creationId="{4C1A9C34-E523-489B-8C2F-52B01AAC3AAE}"/>
          </ac:spMkLst>
        </pc:spChg>
        <pc:spChg chg="add">
          <ac:chgData name="Shelina Begum (1704954)" userId="305392b5-cdd9-4d74-a73f-6ac0232514a7" providerId="ADAL" clId="{EA7C2072-C4A8-4676-9DA6-8185E2EC291C}" dt="2020-01-30T13:14:24.492" v="2548" actId="26606"/>
          <ac:spMkLst>
            <pc:docMk/>
            <pc:sldMk cId="2552792695" sldId="268"/>
            <ac:spMk id="8" creationId="{C8DD82D3-D002-45B0-B16A-82B3DA4EFDDB}"/>
          </ac:spMkLst>
        </pc:spChg>
        <pc:spChg chg="add">
          <ac:chgData name="Shelina Begum (1704954)" userId="305392b5-cdd9-4d74-a73f-6ac0232514a7" providerId="ADAL" clId="{EA7C2072-C4A8-4676-9DA6-8185E2EC291C}" dt="2020-01-30T13:14:24.492" v="2548" actId="26606"/>
          <ac:spMkLst>
            <pc:docMk/>
            <pc:sldMk cId="2552792695" sldId="268"/>
            <ac:spMk id="12" creationId="{A14E4FB9-9BBF-47B3-A09F-01A3868E961D}"/>
          </ac:spMkLst>
        </pc:spChg>
        <pc:cxnChg chg="add">
          <ac:chgData name="Shelina Begum (1704954)" userId="305392b5-cdd9-4d74-a73f-6ac0232514a7" providerId="ADAL" clId="{EA7C2072-C4A8-4676-9DA6-8185E2EC291C}" dt="2020-01-30T13:14:24.492" v="2548" actId="26606"/>
          <ac:cxnSpMkLst>
            <pc:docMk/>
            <pc:sldMk cId="2552792695" sldId="268"/>
            <ac:cxnSpMk id="10" creationId="{9F09C252-16FE-4557-AD6D-BB5CA773496C}"/>
          </ac:cxnSpMkLst>
        </pc:cxnChg>
      </pc:sldChg>
      <pc:sldChg chg="addSp modSp add del mod setBg">
        <pc:chgData name="Shelina Begum (1704954)" userId="305392b5-cdd9-4d74-a73f-6ac0232514a7" providerId="ADAL" clId="{EA7C2072-C4A8-4676-9DA6-8185E2EC291C}" dt="2020-02-06T17:44:08.537" v="6996" actId="47"/>
        <pc:sldMkLst>
          <pc:docMk/>
          <pc:sldMk cId="4122025621" sldId="269"/>
        </pc:sldMkLst>
        <pc:spChg chg="mod">
          <ac:chgData name="Shelina Begum (1704954)" userId="305392b5-cdd9-4d74-a73f-6ac0232514a7" providerId="ADAL" clId="{EA7C2072-C4A8-4676-9DA6-8185E2EC291C}" dt="2020-01-30T13:16:13.799" v="2561" actId="26606"/>
          <ac:spMkLst>
            <pc:docMk/>
            <pc:sldMk cId="4122025621" sldId="269"/>
            <ac:spMk id="2" creationId="{78A55DB3-E23D-4AE8-9673-0ABDC71C64FB}"/>
          </ac:spMkLst>
        </pc:spChg>
        <pc:spChg chg="mod">
          <ac:chgData name="Shelina Begum (1704954)" userId="305392b5-cdd9-4d74-a73f-6ac0232514a7" providerId="ADAL" clId="{EA7C2072-C4A8-4676-9DA6-8185E2EC291C}" dt="2020-01-30T13:16:13.799" v="2561" actId="26606"/>
          <ac:spMkLst>
            <pc:docMk/>
            <pc:sldMk cId="4122025621" sldId="269"/>
            <ac:spMk id="3" creationId="{A384E2D8-0F9D-4BCE-9517-C5D2B9B1C0E5}"/>
          </ac:spMkLst>
        </pc:spChg>
        <pc:spChg chg="add">
          <ac:chgData name="Shelina Begum (1704954)" userId="305392b5-cdd9-4d74-a73f-6ac0232514a7" providerId="ADAL" clId="{EA7C2072-C4A8-4676-9DA6-8185E2EC291C}" dt="2020-01-30T13:16:13.799" v="2561" actId="26606"/>
          <ac:spMkLst>
            <pc:docMk/>
            <pc:sldMk cId="4122025621" sldId="269"/>
            <ac:spMk id="8" creationId="{3741B58E-3B65-4A01-A276-975AB2CF8A08}"/>
          </ac:spMkLst>
        </pc:spChg>
        <pc:spChg chg="add">
          <ac:chgData name="Shelina Begum (1704954)" userId="305392b5-cdd9-4d74-a73f-6ac0232514a7" providerId="ADAL" clId="{EA7C2072-C4A8-4676-9DA6-8185E2EC291C}" dt="2020-01-30T13:16:13.799" v="2561" actId="26606"/>
          <ac:spMkLst>
            <pc:docMk/>
            <pc:sldMk cId="4122025621" sldId="269"/>
            <ac:spMk id="10" creationId="{7AAC67C3-831B-4AB1-A259-DFB839CAFAFC}"/>
          </ac:spMkLst>
        </pc:spChg>
      </pc:sldChg>
      <pc:sldChg chg="addSp delSp modSp add del mod setBg delDesignElem">
        <pc:chgData name="Shelina Begum (1704954)" userId="305392b5-cdd9-4d74-a73f-6ac0232514a7" providerId="ADAL" clId="{EA7C2072-C4A8-4676-9DA6-8185E2EC291C}" dt="2020-02-19T22:59:27.070" v="8403" actId="47"/>
        <pc:sldMkLst>
          <pc:docMk/>
          <pc:sldMk cId="0" sldId="270"/>
        </pc:sldMkLst>
        <pc:spChg chg="mod">
          <ac:chgData name="Shelina Begum (1704954)" userId="305392b5-cdd9-4d74-a73f-6ac0232514a7" providerId="ADAL" clId="{EA7C2072-C4A8-4676-9DA6-8185E2EC291C}" dt="2020-02-19T22:57:23.896" v="8391" actId="404"/>
          <ac:spMkLst>
            <pc:docMk/>
            <pc:sldMk cId="0" sldId="270"/>
            <ac:spMk id="3" creationId="{00000000-0000-0000-0000-000000000000}"/>
          </ac:spMkLst>
        </pc:spChg>
        <pc:spChg chg="mod">
          <ac:chgData name="Shelina Begum (1704954)" userId="305392b5-cdd9-4d74-a73f-6ac0232514a7" providerId="ADAL" clId="{EA7C2072-C4A8-4676-9DA6-8185E2EC291C}" dt="2020-02-19T22:59:01.294" v="8398"/>
          <ac:spMkLst>
            <pc:docMk/>
            <pc:sldMk cId="0" sldId="270"/>
            <ac:spMk id="4" creationId="{00000000-0000-0000-0000-000000000000}"/>
          </ac:spMkLst>
        </pc:spChg>
        <pc:spChg chg="add del">
          <ac:chgData name="Shelina Begum (1704954)" userId="305392b5-cdd9-4d74-a73f-6ac0232514a7" providerId="ADAL" clId="{EA7C2072-C4A8-4676-9DA6-8185E2EC291C}" dt="2020-02-19T22:57:05.576" v="8387"/>
          <ac:spMkLst>
            <pc:docMk/>
            <pc:sldMk cId="0" sldId="270"/>
            <ac:spMk id="9" creationId="{416A0E3C-60E6-4F39-BC55-5F7C224E1F7C}"/>
          </ac:spMkLst>
        </pc:spChg>
        <pc:spChg chg="add del">
          <ac:chgData name="Shelina Begum (1704954)" userId="305392b5-cdd9-4d74-a73f-6ac0232514a7" providerId="ADAL" clId="{EA7C2072-C4A8-4676-9DA6-8185E2EC291C}" dt="2020-02-19T22:57:05.576" v="8387"/>
          <ac:spMkLst>
            <pc:docMk/>
            <pc:sldMk cId="0" sldId="270"/>
            <ac:spMk id="13" creationId="{3558DB37-9FEE-48A2-8578-ED0401573943}"/>
          </ac:spMkLst>
        </pc:spChg>
        <pc:spChg chg="add del">
          <ac:chgData name="Shelina Begum (1704954)" userId="305392b5-cdd9-4d74-a73f-6ac0232514a7" providerId="ADAL" clId="{EA7C2072-C4A8-4676-9DA6-8185E2EC291C}" dt="2020-02-19T22:57:05.576" v="8387"/>
          <ac:spMkLst>
            <pc:docMk/>
            <pc:sldMk cId="0" sldId="270"/>
            <ac:spMk id="15" creationId="{5F7FCCA6-00E2-4F74-A105-0D769872F243}"/>
          </ac:spMkLst>
        </pc:spChg>
        <pc:spChg chg="add del">
          <ac:chgData name="Shelina Begum (1704954)" userId="305392b5-cdd9-4d74-a73f-6ac0232514a7" providerId="ADAL" clId="{EA7C2072-C4A8-4676-9DA6-8185E2EC291C}" dt="2020-02-19T22:57:05.576" v="8387"/>
          <ac:spMkLst>
            <pc:docMk/>
            <pc:sldMk cId="0" sldId="270"/>
            <ac:spMk id="17" creationId="{359CEC61-F44B-43B3-B40F-AE38C5AF1D5F}"/>
          </ac:spMkLst>
        </pc:spChg>
        <pc:cxnChg chg="add del">
          <ac:chgData name="Shelina Begum (1704954)" userId="305392b5-cdd9-4d74-a73f-6ac0232514a7" providerId="ADAL" clId="{EA7C2072-C4A8-4676-9DA6-8185E2EC291C}" dt="2020-02-19T22:57:05.576" v="8387"/>
          <ac:cxnSpMkLst>
            <pc:docMk/>
            <pc:sldMk cId="0" sldId="270"/>
            <ac:cxnSpMk id="11" creationId="{C5025DAC-8B93-4160-B017-3A274A5828C0}"/>
          </ac:cxnSpMkLst>
        </pc:cxnChg>
      </pc:sldChg>
      <pc:sldChg chg="addSp delSp modSp add del mod setBg">
        <pc:chgData name="Shelina Begum (1704954)" userId="305392b5-cdd9-4d74-a73f-6ac0232514a7" providerId="ADAL" clId="{EA7C2072-C4A8-4676-9DA6-8185E2EC291C}" dt="2020-02-06T16:38:21.508" v="6448" actId="47"/>
        <pc:sldMkLst>
          <pc:docMk/>
          <pc:sldMk cId="350710685" sldId="270"/>
        </pc:sldMkLst>
        <pc:spChg chg="mod">
          <ac:chgData name="Shelina Begum (1704954)" userId="305392b5-cdd9-4d74-a73f-6ac0232514a7" providerId="ADAL" clId="{EA7C2072-C4A8-4676-9DA6-8185E2EC291C}" dt="2020-01-30T13:31:03.453" v="2681" actId="403"/>
          <ac:spMkLst>
            <pc:docMk/>
            <pc:sldMk cId="350710685" sldId="270"/>
            <ac:spMk id="2" creationId="{5AC6998E-8C89-4157-9B17-4A757E9D4DE6}"/>
          </ac:spMkLst>
        </pc:spChg>
        <pc:spChg chg="mod">
          <ac:chgData name="Shelina Begum (1704954)" userId="305392b5-cdd9-4d74-a73f-6ac0232514a7" providerId="ADAL" clId="{EA7C2072-C4A8-4676-9DA6-8185E2EC291C}" dt="2020-01-30T13:24:53.207" v="2627"/>
          <ac:spMkLst>
            <pc:docMk/>
            <pc:sldMk cId="350710685" sldId="270"/>
            <ac:spMk id="3" creationId="{26CF5F20-B5E8-441A-867B-80B8CD0155D6}"/>
          </ac:spMkLst>
        </pc:spChg>
        <pc:spChg chg="add">
          <ac:chgData name="Shelina Begum (1704954)" userId="305392b5-cdd9-4d74-a73f-6ac0232514a7" providerId="ADAL" clId="{EA7C2072-C4A8-4676-9DA6-8185E2EC291C}" dt="2020-01-30T13:17:03.862" v="2564" actId="26606"/>
          <ac:spMkLst>
            <pc:docMk/>
            <pc:sldMk cId="350710685" sldId="270"/>
            <ac:spMk id="5" creationId="{C8DD82D3-D002-45B0-B16A-82B3DA4EFDDB}"/>
          </ac:spMkLst>
        </pc:spChg>
        <pc:spChg chg="add del">
          <ac:chgData name="Shelina Begum (1704954)" userId="305392b5-cdd9-4d74-a73f-6ac0232514a7" providerId="ADAL" clId="{EA7C2072-C4A8-4676-9DA6-8185E2EC291C}" dt="2020-01-30T13:16:55.677" v="2563" actId="26606"/>
          <ac:spMkLst>
            <pc:docMk/>
            <pc:sldMk cId="350710685" sldId="270"/>
            <ac:spMk id="8" creationId="{3741B58E-3B65-4A01-A276-975AB2CF8A08}"/>
          </ac:spMkLst>
        </pc:spChg>
        <pc:spChg chg="add del">
          <ac:chgData name="Shelina Begum (1704954)" userId="305392b5-cdd9-4d74-a73f-6ac0232514a7" providerId="ADAL" clId="{EA7C2072-C4A8-4676-9DA6-8185E2EC291C}" dt="2020-01-30T13:16:55.677" v="2563" actId="26606"/>
          <ac:spMkLst>
            <pc:docMk/>
            <pc:sldMk cId="350710685" sldId="270"/>
            <ac:spMk id="10" creationId="{7AAC67C3-831B-4AB1-A259-DFB839CAFAFC}"/>
          </ac:spMkLst>
        </pc:spChg>
        <pc:spChg chg="add">
          <ac:chgData name="Shelina Begum (1704954)" userId="305392b5-cdd9-4d74-a73f-6ac0232514a7" providerId="ADAL" clId="{EA7C2072-C4A8-4676-9DA6-8185E2EC291C}" dt="2020-01-30T13:17:03.862" v="2564" actId="26606"/>
          <ac:spMkLst>
            <pc:docMk/>
            <pc:sldMk cId="350710685" sldId="270"/>
            <ac:spMk id="12" creationId="{A14E4FB9-9BBF-47B3-A09F-01A3868E961D}"/>
          </ac:spMkLst>
        </pc:spChg>
        <pc:cxnChg chg="add">
          <ac:chgData name="Shelina Begum (1704954)" userId="305392b5-cdd9-4d74-a73f-6ac0232514a7" providerId="ADAL" clId="{EA7C2072-C4A8-4676-9DA6-8185E2EC291C}" dt="2020-01-30T13:17:03.862" v="2564" actId="26606"/>
          <ac:cxnSpMkLst>
            <pc:docMk/>
            <pc:sldMk cId="350710685" sldId="270"/>
            <ac:cxnSpMk id="6" creationId="{9F09C252-16FE-4557-AD6D-BB5CA773496C}"/>
          </ac:cxnSpMkLst>
        </pc:cxnChg>
      </pc:sldChg>
      <pc:sldChg chg="add modTransition">
        <pc:chgData name="Shelina Begum (1704954)" userId="305392b5-cdd9-4d74-a73f-6ac0232514a7" providerId="ADAL" clId="{EA7C2072-C4A8-4676-9DA6-8185E2EC291C}" dt="2020-02-20T20:51:45.284" v="9716"/>
        <pc:sldMkLst>
          <pc:docMk/>
          <pc:sldMk cId="0" sldId="271"/>
        </pc:sldMkLst>
      </pc:sldChg>
      <pc:sldChg chg="add del">
        <pc:chgData name="Shelina Begum (1704954)" userId="305392b5-cdd9-4d74-a73f-6ac0232514a7" providerId="ADAL" clId="{EA7C2072-C4A8-4676-9DA6-8185E2EC291C}" dt="2020-01-30T11:44:22.412" v="2432" actId="47"/>
        <pc:sldMkLst>
          <pc:docMk/>
          <pc:sldMk cId="30822005" sldId="271"/>
        </pc:sldMkLst>
      </pc:sldChg>
      <pc:sldChg chg="addSp modSp add del mod setBg">
        <pc:chgData name="Shelina Begum (1704954)" userId="305392b5-cdd9-4d74-a73f-6ac0232514a7" providerId="ADAL" clId="{EA7C2072-C4A8-4676-9DA6-8185E2EC291C}" dt="2020-02-06T16:38:18.790" v="6447" actId="47"/>
        <pc:sldMkLst>
          <pc:docMk/>
          <pc:sldMk cId="2719711785" sldId="271"/>
        </pc:sldMkLst>
        <pc:spChg chg="mod">
          <ac:chgData name="Shelina Begum (1704954)" userId="305392b5-cdd9-4d74-a73f-6ac0232514a7" providerId="ADAL" clId="{EA7C2072-C4A8-4676-9DA6-8185E2EC291C}" dt="2020-01-30T13:22:21.876" v="2616" actId="1076"/>
          <ac:spMkLst>
            <pc:docMk/>
            <pc:sldMk cId="2719711785" sldId="271"/>
            <ac:spMk id="2" creationId="{180F3C2A-9889-4667-A783-447ED0408D04}"/>
          </ac:spMkLst>
        </pc:spChg>
        <pc:spChg chg="mod">
          <ac:chgData name="Shelina Begum (1704954)" userId="305392b5-cdd9-4d74-a73f-6ac0232514a7" providerId="ADAL" clId="{EA7C2072-C4A8-4676-9DA6-8185E2EC291C}" dt="2020-01-30T13:18:13.059" v="2570" actId="26606"/>
          <ac:spMkLst>
            <pc:docMk/>
            <pc:sldMk cId="2719711785" sldId="271"/>
            <ac:spMk id="3" creationId="{361E9ACC-4256-4CF5-A124-9A69FBC24D70}"/>
          </ac:spMkLst>
        </pc:spChg>
        <pc:spChg chg="add">
          <ac:chgData name="Shelina Begum (1704954)" userId="305392b5-cdd9-4d74-a73f-6ac0232514a7" providerId="ADAL" clId="{EA7C2072-C4A8-4676-9DA6-8185E2EC291C}" dt="2020-01-30T13:18:13.059" v="2570" actId="26606"/>
          <ac:spMkLst>
            <pc:docMk/>
            <pc:sldMk cId="2719711785" sldId="271"/>
            <ac:spMk id="8" creationId="{C8DD82D3-D002-45B0-B16A-82B3DA4EFDDB}"/>
          </ac:spMkLst>
        </pc:spChg>
        <pc:spChg chg="add">
          <ac:chgData name="Shelina Begum (1704954)" userId="305392b5-cdd9-4d74-a73f-6ac0232514a7" providerId="ADAL" clId="{EA7C2072-C4A8-4676-9DA6-8185E2EC291C}" dt="2020-01-30T13:18:13.059" v="2570" actId="26606"/>
          <ac:spMkLst>
            <pc:docMk/>
            <pc:sldMk cId="2719711785" sldId="271"/>
            <ac:spMk id="12" creationId="{A14E4FB9-9BBF-47B3-A09F-01A3868E961D}"/>
          </ac:spMkLst>
        </pc:spChg>
        <pc:cxnChg chg="add">
          <ac:chgData name="Shelina Begum (1704954)" userId="305392b5-cdd9-4d74-a73f-6ac0232514a7" providerId="ADAL" clId="{EA7C2072-C4A8-4676-9DA6-8185E2EC291C}" dt="2020-01-30T13:18:13.059" v="2570" actId="26606"/>
          <ac:cxnSpMkLst>
            <pc:docMk/>
            <pc:sldMk cId="2719711785" sldId="271"/>
            <ac:cxnSpMk id="10" creationId="{9F09C252-16FE-4557-AD6D-BB5CA773496C}"/>
          </ac:cxnSpMkLst>
        </pc:cxnChg>
      </pc:sldChg>
      <pc:sldChg chg="addSp delSp modSp add mod modTransition setBg setClrOvrMap">
        <pc:chgData name="Shelina Begum (1704954)" userId="305392b5-cdd9-4d74-a73f-6ac0232514a7" providerId="ADAL" clId="{EA7C2072-C4A8-4676-9DA6-8185E2EC291C}" dt="2020-02-20T18:59:48.905" v="9609"/>
        <pc:sldMkLst>
          <pc:docMk/>
          <pc:sldMk cId="0" sldId="272"/>
        </pc:sldMkLst>
        <pc:spChg chg="mod ord">
          <ac:chgData name="Shelina Begum (1704954)" userId="305392b5-cdd9-4d74-a73f-6ac0232514a7" providerId="ADAL" clId="{EA7C2072-C4A8-4676-9DA6-8185E2EC291C}" dt="2020-02-19T23:11:32.389" v="8508" actId="207"/>
          <ac:spMkLst>
            <pc:docMk/>
            <pc:sldMk cId="0" sldId="272"/>
            <ac:spMk id="2" creationId="{00000000-0000-0000-0000-000000000000}"/>
          </ac:spMkLst>
        </pc:spChg>
        <pc:spChg chg="mod">
          <ac:chgData name="Shelina Begum (1704954)" userId="305392b5-cdd9-4d74-a73f-6ac0232514a7" providerId="ADAL" clId="{EA7C2072-C4A8-4676-9DA6-8185E2EC291C}" dt="2020-02-19T23:11:45.960" v="8510" actId="404"/>
          <ac:spMkLst>
            <pc:docMk/>
            <pc:sldMk cId="0" sldId="272"/>
            <ac:spMk id="3" creationId="{00000000-0000-0000-0000-000000000000}"/>
          </ac:spMkLst>
        </pc:spChg>
        <pc:spChg chg="add del">
          <ac:chgData name="Shelina Begum (1704954)" userId="305392b5-cdd9-4d74-a73f-6ac0232514a7" providerId="ADAL" clId="{EA7C2072-C4A8-4676-9DA6-8185E2EC291C}" dt="2020-02-19T15:24:08.270" v="8108" actId="26606"/>
          <ac:spMkLst>
            <pc:docMk/>
            <pc:sldMk cId="0" sldId="272"/>
            <ac:spMk id="71" creationId="{08CB54FC-0B2A-4107-9A70-958B90B76585}"/>
          </ac:spMkLst>
        </pc:spChg>
        <pc:spChg chg="add del">
          <ac:chgData name="Shelina Begum (1704954)" userId="305392b5-cdd9-4d74-a73f-6ac0232514a7" providerId="ADAL" clId="{EA7C2072-C4A8-4676-9DA6-8185E2EC291C}" dt="2020-02-19T15:24:08.270" v="8108" actId="26606"/>
          <ac:spMkLst>
            <pc:docMk/>
            <pc:sldMk cId="0" sldId="272"/>
            <ac:spMk id="75" creationId="{9AA76026-5689-4584-8D93-D71D739E61B5}"/>
          </ac:spMkLst>
        </pc:spChg>
        <pc:spChg chg="add del">
          <ac:chgData name="Shelina Begum (1704954)" userId="305392b5-cdd9-4d74-a73f-6ac0232514a7" providerId="ADAL" clId="{EA7C2072-C4A8-4676-9DA6-8185E2EC291C}" dt="2020-02-19T23:10:24.707" v="8498" actId="26606"/>
          <ac:spMkLst>
            <pc:docMk/>
            <pc:sldMk cId="0" sldId="272"/>
            <ac:spMk id="79" creationId="{73734CDA-1CE8-4F1C-B0B3-AAB252B0135C}"/>
          </ac:spMkLst>
        </pc:spChg>
        <pc:spChg chg="add del">
          <ac:chgData name="Shelina Begum (1704954)" userId="305392b5-cdd9-4d74-a73f-6ac0232514a7" providerId="ADAL" clId="{EA7C2072-C4A8-4676-9DA6-8185E2EC291C}" dt="2020-02-19T23:10:24.707" v="8498" actId="26606"/>
          <ac:spMkLst>
            <pc:docMk/>
            <pc:sldMk cId="0" sldId="272"/>
            <ac:spMk id="83" creationId="{3BD57AB6-3172-4520-B22E-FCD0184F3BA3}"/>
          </ac:spMkLst>
        </pc:spChg>
        <pc:spChg chg="add del">
          <ac:chgData name="Shelina Begum (1704954)" userId="305392b5-cdd9-4d74-a73f-6ac0232514a7" providerId="ADAL" clId="{EA7C2072-C4A8-4676-9DA6-8185E2EC291C}" dt="2020-02-19T15:25:49.049" v="8124" actId="26606"/>
          <ac:spMkLst>
            <pc:docMk/>
            <pc:sldMk cId="0" sldId="272"/>
            <ac:spMk id="1028" creationId="{0AB6E427-3F73-4C06-A5D5-AE52C3883B50}"/>
          </ac:spMkLst>
        </pc:spChg>
        <pc:spChg chg="add del">
          <ac:chgData name="Shelina Begum (1704954)" userId="305392b5-cdd9-4d74-a73f-6ac0232514a7" providerId="ADAL" clId="{EA7C2072-C4A8-4676-9DA6-8185E2EC291C}" dt="2020-02-19T15:25:49.049" v="8124" actId="26606"/>
          <ac:spMkLst>
            <pc:docMk/>
            <pc:sldMk cId="0" sldId="272"/>
            <ac:spMk id="1029" creationId="{D8C9BDAA-0390-4B39-9B5C-BC95E5120DA4}"/>
          </ac:spMkLst>
        </pc:spChg>
        <pc:spChg chg="add del">
          <ac:chgData name="Shelina Begum (1704954)" userId="305392b5-cdd9-4d74-a73f-6ac0232514a7" providerId="ADAL" clId="{EA7C2072-C4A8-4676-9DA6-8185E2EC291C}" dt="2020-02-19T23:10:44.682" v="8499" actId="26606"/>
          <ac:spMkLst>
            <pc:docMk/>
            <pc:sldMk cId="0" sldId="272"/>
            <ac:spMk id="1031" creationId="{F64BBAA4-C62B-4146-B49F-FE4CC4655EE0}"/>
          </ac:spMkLst>
        </pc:spChg>
        <pc:spChg chg="add del">
          <ac:chgData name="Shelina Begum (1704954)" userId="305392b5-cdd9-4d74-a73f-6ac0232514a7" providerId="ADAL" clId="{EA7C2072-C4A8-4676-9DA6-8185E2EC291C}" dt="2020-02-19T15:25:39.275" v="8117" actId="26606"/>
          <ac:spMkLst>
            <pc:docMk/>
            <pc:sldMk cId="0" sldId="272"/>
            <ac:spMk id="1032" creationId="{E844E128-FF69-4E9F-8327-6B504B3C5AE1}"/>
          </ac:spMkLst>
        </pc:spChg>
        <pc:spChg chg="add del">
          <ac:chgData name="Shelina Begum (1704954)" userId="305392b5-cdd9-4d74-a73f-6ac0232514a7" providerId="ADAL" clId="{EA7C2072-C4A8-4676-9DA6-8185E2EC291C}" dt="2020-02-19T23:10:44.682" v="8499" actId="26606"/>
          <ac:spMkLst>
            <pc:docMk/>
            <pc:sldMk cId="0" sldId="272"/>
            <ac:spMk id="1034" creationId="{6BF36B24-6632-4516-9692-731462896C1F}"/>
          </ac:spMkLst>
        </pc:spChg>
        <pc:spChg chg="add">
          <ac:chgData name="Shelina Begum (1704954)" userId="305392b5-cdd9-4d74-a73f-6ac0232514a7" providerId="ADAL" clId="{EA7C2072-C4A8-4676-9DA6-8185E2EC291C}" dt="2020-02-19T23:10:44.682" v="8499" actId="26606"/>
          <ac:spMkLst>
            <pc:docMk/>
            <pc:sldMk cId="0" sldId="272"/>
            <ac:spMk id="1036" creationId="{08CB54FC-0B2A-4107-9A70-958B90B76585}"/>
          </ac:spMkLst>
        </pc:spChg>
        <pc:spChg chg="add">
          <ac:chgData name="Shelina Begum (1704954)" userId="305392b5-cdd9-4d74-a73f-6ac0232514a7" providerId="ADAL" clId="{EA7C2072-C4A8-4676-9DA6-8185E2EC291C}" dt="2020-02-19T23:10:44.682" v="8499" actId="26606"/>
          <ac:spMkLst>
            <pc:docMk/>
            <pc:sldMk cId="0" sldId="272"/>
            <ac:spMk id="1038" creationId="{9AA76026-5689-4584-8D93-D71D739E61B5}"/>
          </ac:spMkLst>
        </pc:spChg>
        <pc:picChg chg="mod">
          <ac:chgData name="Shelina Begum (1704954)" userId="305392b5-cdd9-4d74-a73f-6ac0232514a7" providerId="ADAL" clId="{EA7C2072-C4A8-4676-9DA6-8185E2EC291C}" dt="2020-02-19T23:11:03.759" v="8504" actId="14100"/>
          <ac:picMkLst>
            <pc:docMk/>
            <pc:sldMk cId="0" sldId="272"/>
            <ac:picMk id="1026" creationId="{00000000-0000-0000-0000-000000000000}"/>
          </ac:picMkLst>
        </pc:picChg>
        <pc:cxnChg chg="add del">
          <ac:chgData name="Shelina Begum (1704954)" userId="305392b5-cdd9-4d74-a73f-6ac0232514a7" providerId="ADAL" clId="{EA7C2072-C4A8-4676-9DA6-8185E2EC291C}" dt="2020-02-19T15:24:08.270" v="8108" actId="26606"/>
          <ac:cxnSpMkLst>
            <pc:docMk/>
            <pc:sldMk cId="0" sldId="272"/>
            <ac:cxnSpMk id="73" creationId="{7855A9B5-1710-4B19-B0F1-CDFDD4ED5B7E}"/>
          </ac:cxnSpMkLst>
        </pc:cxnChg>
        <pc:cxnChg chg="add del">
          <ac:chgData name="Shelina Begum (1704954)" userId="305392b5-cdd9-4d74-a73f-6ac0232514a7" providerId="ADAL" clId="{EA7C2072-C4A8-4676-9DA6-8185E2EC291C}" dt="2020-02-19T15:25:39.275" v="8117" actId="26606"/>
          <ac:cxnSpMkLst>
            <pc:docMk/>
            <pc:sldMk cId="0" sldId="272"/>
            <ac:cxnSpMk id="77" creationId="{055CEADF-09EA-423C-8C45-F94AF44D5AF0}"/>
          </ac:cxnSpMkLst>
        </pc:cxnChg>
        <pc:cxnChg chg="add del">
          <ac:chgData name="Shelina Begum (1704954)" userId="305392b5-cdd9-4d74-a73f-6ac0232514a7" providerId="ADAL" clId="{EA7C2072-C4A8-4676-9DA6-8185E2EC291C}" dt="2020-02-19T23:10:24.707" v="8498" actId="26606"/>
          <ac:cxnSpMkLst>
            <pc:docMk/>
            <pc:sldMk cId="0" sldId="272"/>
            <ac:cxnSpMk id="81" creationId="{D7143990-FA50-4B23-AE6D-E17D22F52676}"/>
          </ac:cxnSpMkLst>
        </pc:cxnChg>
        <pc:cxnChg chg="add del">
          <ac:chgData name="Shelina Begum (1704954)" userId="305392b5-cdd9-4d74-a73f-6ac0232514a7" providerId="ADAL" clId="{EA7C2072-C4A8-4676-9DA6-8185E2EC291C}" dt="2020-02-19T15:25:49.049" v="8124" actId="26606"/>
          <ac:cxnSpMkLst>
            <pc:docMk/>
            <pc:sldMk cId="0" sldId="272"/>
            <ac:cxnSpMk id="1030" creationId="{E04A321A-A039-4720-87B4-66A4210E0D57}"/>
          </ac:cxnSpMkLst>
        </pc:cxnChg>
        <pc:cxnChg chg="add del">
          <ac:chgData name="Shelina Begum (1704954)" userId="305392b5-cdd9-4d74-a73f-6ac0232514a7" providerId="ADAL" clId="{EA7C2072-C4A8-4676-9DA6-8185E2EC291C}" dt="2020-02-19T23:10:44.682" v="8499" actId="26606"/>
          <ac:cxnSpMkLst>
            <pc:docMk/>
            <pc:sldMk cId="0" sldId="272"/>
            <ac:cxnSpMk id="1033" creationId="{EEB57AA8-F021-480C-A9E2-F89913313611}"/>
          </ac:cxnSpMkLst>
        </pc:cxnChg>
        <pc:cxnChg chg="add">
          <ac:chgData name="Shelina Begum (1704954)" userId="305392b5-cdd9-4d74-a73f-6ac0232514a7" providerId="ADAL" clId="{EA7C2072-C4A8-4676-9DA6-8185E2EC291C}" dt="2020-02-19T23:10:44.682" v="8499" actId="26606"/>
          <ac:cxnSpMkLst>
            <pc:docMk/>
            <pc:sldMk cId="0" sldId="272"/>
            <ac:cxnSpMk id="1037" creationId="{7855A9B5-1710-4B19-B0F1-CDFDD4ED5B7E}"/>
          </ac:cxnSpMkLst>
        </pc:cxnChg>
      </pc:sldChg>
      <pc:sldChg chg="addSp modSp add del mod setBg">
        <pc:chgData name="Shelina Begum (1704954)" userId="305392b5-cdd9-4d74-a73f-6ac0232514a7" providerId="ADAL" clId="{EA7C2072-C4A8-4676-9DA6-8185E2EC291C}" dt="2020-02-06T16:38:15.627" v="6446" actId="47"/>
        <pc:sldMkLst>
          <pc:docMk/>
          <pc:sldMk cId="1281870798" sldId="272"/>
        </pc:sldMkLst>
        <pc:spChg chg="mod">
          <ac:chgData name="Shelina Begum (1704954)" userId="305392b5-cdd9-4d74-a73f-6ac0232514a7" providerId="ADAL" clId="{EA7C2072-C4A8-4676-9DA6-8185E2EC291C}" dt="2020-01-30T13:22:38.350" v="2618" actId="404"/>
          <ac:spMkLst>
            <pc:docMk/>
            <pc:sldMk cId="1281870798" sldId="272"/>
            <ac:spMk id="2" creationId="{37663BEE-0D3C-4CCE-98A3-D0257E5FF029}"/>
          </ac:spMkLst>
        </pc:spChg>
        <pc:spChg chg="mod">
          <ac:chgData name="Shelina Begum (1704954)" userId="305392b5-cdd9-4d74-a73f-6ac0232514a7" providerId="ADAL" clId="{EA7C2072-C4A8-4676-9DA6-8185E2EC291C}" dt="2020-01-30T13:19:04.298" v="2585" actId="26606"/>
          <ac:spMkLst>
            <pc:docMk/>
            <pc:sldMk cId="1281870798" sldId="272"/>
            <ac:spMk id="3" creationId="{DBAC7BF4-2B34-439E-B28F-36334EF2ADB1}"/>
          </ac:spMkLst>
        </pc:spChg>
        <pc:spChg chg="add">
          <ac:chgData name="Shelina Begum (1704954)" userId="305392b5-cdd9-4d74-a73f-6ac0232514a7" providerId="ADAL" clId="{EA7C2072-C4A8-4676-9DA6-8185E2EC291C}" dt="2020-01-30T13:19:04.298" v="2585" actId="26606"/>
          <ac:spMkLst>
            <pc:docMk/>
            <pc:sldMk cId="1281870798" sldId="272"/>
            <ac:spMk id="8" creationId="{C8DD82D3-D002-45B0-B16A-82B3DA4EFDDB}"/>
          </ac:spMkLst>
        </pc:spChg>
        <pc:spChg chg="add">
          <ac:chgData name="Shelina Begum (1704954)" userId="305392b5-cdd9-4d74-a73f-6ac0232514a7" providerId="ADAL" clId="{EA7C2072-C4A8-4676-9DA6-8185E2EC291C}" dt="2020-01-30T13:19:04.298" v="2585" actId="26606"/>
          <ac:spMkLst>
            <pc:docMk/>
            <pc:sldMk cId="1281870798" sldId="272"/>
            <ac:spMk id="12" creationId="{A14E4FB9-9BBF-47B3-A09F-01A3868E961D}"/>
          </ac:spMkLst>
        </pc:spChg>
        <pc:cxnChg chg="add">
          <ac:chgData name="Shelina Begum (1704954)" userId="305392b5-cdd9-4d74-a73f-6ac0232514a7" providerId="ADAL" clId="{EA7C2072-C4A8-4676-9DA6-8185E2EC291C}" dt="2020-01-30T13:19:04.298" v="2585" actId="26606"/>
          <ac:cxnSpMkLst>
            <pc:docMk/>
            <pc:sldMk cId="1281870798" sldId="272"/>
            <ac:cxnSpMk id="10" creationId="{9F09C252-16FE-4557-AD6D-BB5CA773496C}"/>
          </ac:cxnSpMkLst>
        </pc:cxnChg>
      </pc:sldChg>
      <pc:sldChg chg="addSp delSp modSp add del mod setBg">
        <pc:chgData name="Shelina Begum (1704954)" userId="305392b5-cdd9-4d74-a73f-6ac0232514a7" providerId="ADAL" clId="{EA7C2072-C4A8-4676-9DA6-8185E2EC291C}" dt="2020-02-19T22:52:57.678" v="8357" actId="47"/>
        <pc:sldMkLst>
          <pc:docMk/>
          <pc:sldMk cId="1373150394" sldId="273"/>
        </pc:sldMkLst>
        <pc:spChg chg="mod">
          <ac:chgData name="Shelina Begum (1704954)" userId="305392b5-cdd9-4d74-a73f-6ac0232514a7" providerId="ADAL" clId="{EA7C2072-C4A8-4676-9DA6-8185E2EC291C}" dt="2020-01-30T13:20:58.435" v="2597" actId="26606"/>
          <ac:spMkLst>
            <pc:docMk/>
            <pc:sldMk cId="1373150394" sldId="273"/>
            <ac:spMk id="2" creationId="{1617D93C-E4C0-4662-8185-A6B631F96746}"/>
          </ac:spMkLst>
        </pc:spChg>
        <pc:spChg chg="del">
          <ac:chgData name="Shelina Begum (1704954)" userId="305392b5-cdd9-4d74-a73f-6ac0232514a7" providerId="ADAL" clId="{EA7C2072-C4A8-4676-9DA6-8185E2EC291C}" dt="2020-01-30T11:50:00.939" v="2461"/>
          <ac:spMkLst>
            <pc:docMk/>
            <pc:sldMk cId="1373150394" sldId="273"/>
            <ac:spMk id="3" creationId="{7A609A38-1451-44FE-BCAB-5DCCE3385CAC}"/>
          </ac:spMkLst>
        </pc:spChg>
        <pc:spChg chg="add mod">
          <ac:chgData name="Shelina Begum (1704954)" userId="305392b5-cdd9-4d74-a73f-6ac0232514a7" providerId="ADAL" clId="{EA7C2072-C4A8-4676-9DA6-8185E2EC291C}" dt="2020-01-30T13:21:27.502" v="2603" actId="14100"/>
          <ac:spMkLst>
            <pc:docMk/>
            <pc:sldMk cId="1373150394" sldId="273"/>
            <ac:spMk id="6" creationId="{8E548E02-B8DE-4861-9D5F-6E3B3FCC50E6}"/>
          </ac:spMkLst>
        </pc:spChg>
        <pc:spChg chg="add">
          <ac:chgData name="Shelina Begum (1704954)" userId="305392b5-cdd9-4d74-a73f-6ac0232514a7" providerId="ADAL" clId="{EA7C2072-C4A8-4676-9DA6-8185E2EC291C}" dt="2020-01-30T13:20:58.435" v="2597" actId="26606"/>
          <ac:spMkLst>
            <pc:docMk/>
            <pc:sldMk cId="1373150394" sldId="273"/>
            <ac:spMk id="11" creationId="{C8DD82D3-D002-45B0-B16A-82B3DA4EFDDB}"/>
          </ac:spMkLst>
        </pc:spChg>
        <pc:spChg chg="add">
          <ac:chgData name="Shelina Begum (1704954)" userId="305392b5-cdd9-4d74-a73f-6ac0232514a7" providerId="ADAL" clId="{EA7C2072-C4A8-4676-9DA6-8185E2EC291C}" dt="2020-01-30T13:20:58.435" v="2597" actId="26606"/>
          <ac:spMkLst>
            <pc:docMk/>
            <pc:sldMk cId="1373150394" sldId="273"/>
            <ac:spMk id="15" creationId="{A14E4FB9-9BBF-47B3-A09F-01A3868E961D}"/>
          </ac:spMkLst>
        </pc:spChg>
        <pc:picChg chg="add del">
          <ac:chgData name="Shelina Begum (1704954)" userId="305392b5-cdd9-4d74-a73f-6ac0232514a7" providerId="ADAL" clId="{EA7C2072-C4A8-4676-9DA6-8185E2EC291C}" dt="2020-01-30T11:50:06.332" v="2462" actId="478"/>
          <ac:picMkLst>
            <pc:docMk/>
            <pc:sldMk cId="1373150394" sldId="273"/>
            <ac:picMk id="4" creationId="{91E9F3A5-6E3D-4F94-8E4D-BDB183698D60}"/>
          </ac:picMkLst>
        </pc:picChg>
        <pc:cxnChg chg="add">
          <ac:chgData name="Shelina Begum (1704954)" userId="305392b5-cdd9-4d74-a73f-6ac0232514a7" providerId="ADAL" clId="{EA7C2072-C4A8-4676-9DA6-8185E2EC291C}" dt="2020-01-30T13:20:58.435" v="2597" actId="26606"/>
          <ac:cxnSpMkLst>
            <pc:docMk/>
            <pc:sldMk cId="1373150394" sldId="273"/>
            <ac:cxnSpMk id="13" creationId="{9F09C252-16FE-4557-AD6D-BB5CA773496C}"/>
          </ac:cxnSpMkLst>
        </pc:cxnChg>
      </pc:sldChg>
      <pc:sldChg chg="addSp modSp add del mod setBg">
        <pc:chgData name="Shelina Begum (1704954)" userId="305392b5-cdd9-4d74-a73f-6ac0232514a7" providerId="ADAL" clId="{EA7C2072-C4A8-4676-9DA6-8185E2EC291C}" dt="2020-02-19T22:52:59.695" v="8358" actId="47"/>
        <pc:sldMkLst>
          <pc:docMk/>
          <pc:sldMk cId="916550108" sldId="274"/>
        </pc:sldMkLst>
        <pc:spChg chg="mod">
          <ac:chgData name="Shelina Begum (1704954)" userId="305392b5-cdd9-4d74-a73f-6ac0232514a7" providerId="ADAL" clId="{EA7C2072-C4A8-4676-9DA6-8185E2EC291C}" dt="2020-01-30T13:22:51.289" v="2620" actId="1076"/>
          <ac:spMkLst>
            <pc:docMk/>
            <pc:sldMk cId="916550108" sldId="274"/>
            <ac:spMk id="2" creationId="{8599A07D-6ACE-4086-978E-33D8C3ACDC23}"/>
          </ac:spMkLst>
        </pc:spChg>
        <pc:spChg chg="mod">
          <ac:chgData name="Shelina Begum (1704954)" userId="305392b5-cdd9-4d74-a73f-6ac0232514a7" providerId="ADAL" clId="{EA7C2072-C4A8-4676-9DA6-8185E2EC291C}" dt="2020-01-30T13:21:56.224" v="2610" actId="26606"/>
          <ac:spMkLst>
            <pc:docMk/>
            <pc:sldMk cId="916550108" sldId="274"/>
            <ac:spMk id="3" creationId="{59B7044F-EDD4-4AE0-A4DC-DF930C0461AC}"/>
          </ac:spMkLst>
        </pc:spChg>
        <pc:spChg chg="add">
          <ac:chgData name="Shelina Begum (1704954)" userId="305392b5-cdd9-4d74-a73f-6ac0232514a7" providerId="ADAL" clId="{EA7C2072-C4A8-4676-9DA6-8185E2EC291C}" dt="2020-01-30T13:21:56.224" v="2610" actId="26606"/>
          <ac:spMkLst>
            <pc:docMk/>
            <pc:sldMk cId="916550108" sldId="274"/>
            <ac:spMk id="8" creationId="{C8DD82D3-D002-45B0-B16A-82B3DA4EFDDB}"/>
          </ac:spMkLst>
        </pc:spChg>
        <pc:spChg chg="add">
          <ac:chgData name="Shelina Begum (1704954)" userId="305392b5-cdd9-4d74-a73f-6ac0232514a7" providerId="ADAL" clId="{EA7C2072-C4A8-4676-9DA6-8185E2EC291C}" dt="2020-01-30T13:21:56.224" v="2610" actId="26606"/>
          <ac:spMkLst>
            <pc:docMk/>
            <pc:sldMk cId="916550108" sldId="274"/>
            <ac:spMk id="12" creationId="{A14E4FB9-9BBF-47B3-A09F-01A3868E961D}"/>
          </ac:spMkLst>
        </pc:spChg>
        <pc:cxnChg chg="add">
          <ac:chgData name="Shelina Begum (1704954)" userId="305392b5-cdd9-4d74-a73f-6ac0232514a7" providerId="ADAL" clId="{EA7C2072-C4A8-4676-9DA6-8185E2EC291C}" dt="2020-01-30T13:21:56.224" v="2610" actId="26606"/>
          <ac:cxnSpMkLst>
            <pc:docMk/>
            <pc:sldMk cId="916550108" sldId="274"/>
            <ac:cxnSpMk id="10" creationId="{9F09C252-16FE-4557-AD6D-BB5CA773496C}"/>
          </ac:cxnSpMkLst>
        </pc:cxnChg>
      </pc:sldChg>
      <pc:sldChg chg="addSp modSp add mod modTransition setBg">
        <pc:chgData name="Shelina Begum (1704954)" userId="305392b5-cdd9-4d74-a73f-6ac0232514a7" providerId="ADAL" clId="{EA7C2072-C4A8-4676-9DA6-8185E2EC291C}" dt="2020-02-20T19:00:39.752" v="9615"/>
        <pc:sldMkLst>
          <pc:docMk/>
          <pc:sldMk cId="0" sldId="275"/>
        </pc:sldMkLst>
        <pc:spChg chg="mod">
          <ac:chgData name="Shelina Begum (1704954)" userId="305392b5-cdd9-4d74-a73f-6ac0232514a7" providerId="ADAL" clId="{EA7C2072-C4A8-4676-9DA6-8185E2EC291C}" dt="2020-02-19T23:06:37.248" v="8459" actId="2711"/>
          <ac:spMkLst>
            <pc:docMk/>
            <pc:sldMk cId="0" sldId="275"/>
            <ac:spMk id="4" creationId="{00000000-0000-0000-0000-000000000000}"/>
          </ac:spMkLst>
        </pc:spChg>
        <pc:spChg chg="mod ord">
          <ac:chgData name="Shelina Begum (1704954)" userId="305392b5-cdd9-4d74-a73f-6ac0232514a7" providerId="ADAL" clId="{EA7C2072-C4A8-4676-9DA6-8185E2EC291C}" dt="2020-02-19T23:06:29.080" v="8458" actId="207"/>
          <ac:spMkLst>
            <pc:docMk/>
            <pc:sldMk cId="0" sldId="275"/>
            <ac:spMk id="5" creationId="{00000000-0000-0000-0000-000000000000}"/>
          </ac:spMkLst>
        </pc:spChg>
        <pc:spChg chg="add">
          <ac:chgData name="Shelina Begum (1704954)" userId="305392b5-cdd9-4d74-a73f-6ac0232514a7" providerId="ADAL" clId="{EA7C2072-C4A8-4676-9DA6-8185E2EC291C}" dt="2020-02-19T15:29:00.344" v="8160" actId="26606"/>
          <ac:spMkLst>
            <pc:docMk/>
            <pc:sldMk cId="0" sldId="275"/>
            <ac:spMk id="71" creationId="{80861964-D86C-4A50-8F6D-B466384A61B1}"/>
          </ac:spMkLst>
        </pc:spChg>
        <pc:spChg chg="add">
          <ac:chgData name="Shelina Begum (1704954)" userId="305392b5-cdd9-4d74-a73f-6ac0232514a7" providerId="ADAL" clId="{EA7C2072-C4A8-4676-9DA6-8185E2EC291C}" dt="2020-02-19T15:29:00.344" v="8160" actId="26606"/>
          <ac:spMkLst>
            <pc:docMk/>
            <pc:sldMk cId="0" sldId="275"/>
            <ac:spMk id="75" creationId="{F2BDE551-930A-4FE1-8434-09824E3247E6}"/>
          </ac:spMkLst>
        </pc:spChg>
        <pc:picChg chg="mod">
          <ac:chgData name="Shelina Begum (1704954)" userId="305392b5-cdd9-4d74-a73f-6ac0232514a7" providerId="ADAL" clId="{EA7C2072-C4A8-4676-9DA6-8185E2EC291C}" dt="2020-02-19T15:29:24.638" v="8169" actId="1076"/>
          <ac:picMkLst>
            <pc:docMk/>
            <pc:sldMk cId="0" sldId="275"/>
            <ac:picMk id="43010" creationId="{00000000-0000-0000-0000-000000000000}"/>
          </ac:picMkLst>
        </pc:picChg>
        <pc:cxnChg chg="add">
          <ac:chgData name="Shelina Begum (1704954)" userId="305392b5-cdd9-4d74-a73f-6ac0232514a7" providerId="ADAL" clId="{EA7C2072-C4A8-4676-9DA6-8185E2EC291C}" dt="2020-02-19T15:29:00.344" v="8160" actId="26606"/>
          <ac:cxnSpMkLst>
            <pc:docMk/>
            <pc:sldMk cId="0" sldId="275"/>
            <ac:cxnSpMk id="73" creationId="{754A678E-8F30-4E92-A5BF-F5D03D011394}"/>
          </ac:cxnSpMkLst>
        </pc:cxnChg>
      </pc:sldChg>
      <pc:sldChg chg="modSp add del">
        <pc:chgData name="Shelina Begum (1704954)" userId="305392b5-cdd9-4d74-a73f-6ac0232514a7" providerId="ADAL" clId="{EA7C2072-C4A8-4676-9DA6-8185E2EC291C}" dt="2020-01-30T13:23:45.803" v="2621" actId="47"/>
        <pc:sldMkLst>
          <pc:docMk/>
          <pc:sldMk cId="1880588378" sldId="275"/>
        </pc:sldMkLst>
        <pc:spChg chg="mod">
          <ac:chgData name="Shelina Begum (1704954)" userId="305392b5-cdd9-4d74-a73f-6ac0232514a7" providerId="ADAL" clId="{EA7C2072-C4A8-4676-9DA6-8185E2EC291C}" dt="2020-01-30T11:54:23.413" v="2484" actId="12"/>
          <ac:spMkLst>
            <pc:docMk/>
            <pc:sldMk cId="1880588378" sldId="275"/>
            <ac:spMk id="3" creationId="{B291086C-ACAC-4A89-8CAB-DE8CDF8770AF}"/>
          </ac:spMkLst>
        </pc:spChg>
      </pc:sldChg>
      <pc:sldChg chg="modSp add mod modTransition">
        <pc:chgData name="Shelina Begum (1704954)" userId="305392b5-cdd9-4d74-a73f-6ac0232514a7" providerId="ADAL" clId="{EA7C2072-C4A8-4676-9DA6-8185E2EC291C}" dt="2020-02-20T20:53:30.225" v="9728"/>
        <pc:sldMkLst>
          <pc:docMk/>
          <pc:sldMk cId="2764589798" sldId="276"/>
        </pc:sldMkLst>
        <pc:spChg chg="mod">
          <ac:chgData name="Shelina Begum (1704954)" userId="305392b5-cdd9-4d74-a73f-6ac0232514a7" providerId="ADAL" clId="{EA7C2072-C4A8-4676-9DA6-8185E2EC291C}" dt="2020-02-20T20:48:46.431" v="9701" actId="27636"/>
          <ac:spMkLst>
            <pc:docMk/>
            <pc:sldMk cId="2764589798" sldId="276"/>
            <ac:spMk id="2" creationId="{9E01C3C4-FE39-485A-8BC0-9B8B982DC6F4}"/>
          </ac:spMkLst>
        </pc:spChg>
        <pc:spChg chg="mod">
          <ac:chgData name="Shelina Begum (1704954)" userId="305392b5-cdd9-4d74-a73f-6ac0232514a7" providerId="ADAL" clId="{EA7C2072-C4A8-4676-9DA6-8185E2EC291C}" dt="2020-02-20T20:47:54.205" v="9696" actId="404"/>
          <ac:spMkLst>
            <pc:docMk/>
            <pc:sldMk cId="2764589798" sldId="276"/>
            <ac:spMk id="3" creationId="{89862AC3-07E2-4B54-808C-5B3D86447943}"/>
          </ac:spMkLst>
        </pc:spChg>
      </pc:sldChg>
      <pc:sldChg chg="modSp add mod modTransition">
        <pc:chgData name="Shelina Begum (1704954)" userId="305392b5-cdd9-4d74-a73f-6ac0232514a7" providerId="ADAL" clId="{EA7C2072-C4A8-4676-9DA6-8185E2EC291C}" dt="2020-02-20T20:53:36.298" v="9729"/>
        <pc:sldMkLst>
          <pc:docMk/>
          <pc:sldMk cId="4272306644" sldId="277"/>
        </pc:sldMkLst>
        <pc:spChg chg="mod">
          <ac:chgData name="Shelina Begum (1704954)" userId="305392b5-cdd9-4d74-a73f-6ac0232514a7" providerId="ADAL" clId="{EA7C2072-C4A8-4676-9DA6-8185E2EC291C}" dt="2020-02-20T18:58:35.585" v="9604" actId="14100"/>
          <ac:spMkLst>
            <pc:docMk/>
            <pc:sldMk cId="4272306644" sldId="277"/>
            <ac:spMk id="2" creationId="{9A273431-F58C-4C28-BEF9-0B5344F35911}"/>
          </ac:spMkLst>
        </pc:spChg>
        <pc:spChg chg="mod">
          <ac:chgData name="Shelina Begum (1704954)" userId="305392b5-cdd9-4d74-a73f-6ac0232514a7" providerId="ADAL" clId="{EA7C2072-C4A8-4676-9DA6-8185E2EC291C}" dt="2020-02-20T20:48:05.837" v="9697" actId="404"/>
          <ac:spMkLst>
            <pc:docMk/>
            <pc:sldMk cId="4272306644" sldId="277"/>
            <ac:spMk id="3" creationId="{539AE31B-EBF1-41FA-9D99-DCCAC62214A3}"/>
          </ac:spMkLst>
        </pc:spChg>
      </pc:sldChg>
      <pc:sldChg chg="addSp modSp add mod modTransition setBg">
        <pc:chgData name="Shelina Begum (1704954)" userId="305392b5-cdd9-4d74-a73f-6ac0232514a7" providerId="ADAL" clId="{EA7C2072-C4A8-4676-9DA6-8185E2EC291C}" dt="2020-02-20T20:50:00.695" v="9704"/>
        <pc:sldMkLst>
          <pc:docMk/>
          <pc:sldMk cId="0" sldId="278"/>
        </pc:sldMkLst>
        <pc:spChg chg="mod">
          <ac:chgData name="Shelina Begum (1704954)" userId="305392b5-cdd9-4d74-a73f-6ac0232514a7" providerId="ADAL" clId="{EA7C2072-C4A8-4676-9DA6-8185E2EC291C}" dt="2020-02-19T23:03:20.321" v="8431" actId="113"/>
          <ac:spMkLst>
            <pc:docMk/>
            <pc:sldMk cId="0" sldId="278"/>
            <ac:spMk id="4" creationId="{00000000-0000-0000-0000-000000000000}"/>
          </ac:spMkLst>
        </pc:spChg>
        <pc:spChg chg="mod">
          <ac:chgData name="Shelina Begum (1704954)" userId="305392b5-cdd9-4d74-a73f-6ac0232514a7" providerId="ADAL" clId="{EA7C2072-C4A8-4676-9DA6-8185E2EC291C}" dt="2020-02-19T23:03:06.603" v="8428" actId="27636"/>
          <ac:spMkLst>
            <pc:docMk/>
            <pc:sldMk cId="0" sldId="278"/>
            <ac:spMk id="5" creationId="{00000000-0000-0000-0000-000000000000}"/>
          </ac:spMkLst>
        </pc:spChg>
        <pc:spChg chg="add">
          <ac:chgData name="Shelina Begum (1704954)" userId="305392b5-cdd9-4d74-a73f-6ac0232514a7" providerId="ADAL" clId="{EA7C2072-C4A8-4676-9DA6-8185E2EC291C}" dt="2020-02-19T15:32:00.302" v="8184" actId="26606"/>
          <ac:spMkLst>
            <pc:docMk/>
            <pc:sldMk cId="0" sldId="278"/>
            <ac:spMk id="71" creationId="{F64BBAA4-C62B-4146-B49F-FE4CC4655EE0}"/>
          </ac:spMkLst>
        </pc:spChg>
        <pc:spChg chg="add">
          <ac:chgData name="Shelina Begum (1704954)" userId="305392b5-cdd9-4d74-a73f-6ac0232514a7" providerId="ADAL" clId="{EA7C2072-C4A8-4676-9DA6-8185E2EC291C}" dt="2020-02-19T15:32:00.302" v="8184" actId="26606"/>
          <ac:spMkLst>
            <pc:docMk/>
            <pc:sldMk cId="0" sldId="278"/>
            <ac:spMk id="75" creationId="{6BF36B24-6632-4516-9692-731462896C1F}"/>
          </ac:spMkLst>
        </pc:spChg>
        <pc:picChg chg="mod">
          <ac:chgData name="Shelina Begum (1704954)" userId="305392b5-cdd9-4d74-a73f-6ac0232514a7" providerId="ADAL" clId="{EA7C2072-C4A8-4676-9DA6-8185E2EC291C}" dt="2020-02-19T15:32:00.302" v="8184" actId="26606"/>
          <ac:picMkLst>
            <pc:docMk/>
            <pc:sldMk cId="0" sldId="278"/>
            <ac:picMk id="46082" creationId="{00000000-0000-0000-0000-000000000000}"/>
          </ac:picMkLst>
        </pc:picChg>
        <pc:cxnChg chg="add">
          <ac:chgData name="Shelina Begum (1704954)" userId="305392b5-cdd9-4d74-a73f-6ac0232514a7" providerId="ADAL" clId="{EA7C2072-C4A8-4676-9DA6-8185E2EC291C}" dt="2020-02-19T15:32:00.302" v="8184" actId="26606"/>
          <ac:cxnSpMkLst>
            <pc:docMk/>
            <pc:sldMk cId="0" sldId="278"/>
            <ac:cxnSpMk id="73" creationId="{EEB57AA8-F021-480C-A9E2-F89913313611}"/>
          </ac:cxnSpMkLst>
        </pc:cxnChg>
      </pc:sldChg>
      <pc:sldChg chg="addSp modSp add del">
        <pc:chgData name="Shelina Begum (1704954)" userId="305392b5-cdd9-4d74-a73f-6ac0232514a7" providerId="ADAL" clId="{EA7C2072-C4A8-4676-9DA6-8185E2EC291C}" dt="2020-01-30T20:26:35.419" v="2873" actId="47"/>
        <pc:sldMkLst>
          <pc:docMk/>
          <pc:sldMk cId="3899166663" sldId="278"/>
        </pc:sldMkLst>
        <pc:spChg chg="add mod">
          <ac:chgData name="Shelina Begum (1704954)" userId="305392b5-cdd9-4d74-a73f-6ac0232514a7" providerId="ADAL" clId="{EA7C2072-C4A8-4676-9DA6-8185E2EC291C}" dt="2020-01-30T13:25:44.139" v="2642" actId="20577"/>
          <ac:spMkLst>
            <pc:docMk/>
            <pc:sldMk cId="3899166663" sldId="278"/>
            <ac:spMk id="2" creationId="{DDFD25C2-2B6E-4043-B0A0-0CB651F06C59}"/>
          </ac:spMkLst>
        </pc:spChg>
      </pc:sldChg>
      <pc:sldChg chg="addSp delSp modSp add mod modTransition setBg">
        <pc:chgData name="Shelina Begum (1704954)" userId="305392b5-cdd9-4d74-a73f-6ac0232514a7" providerId="ADAL" clId="{EA7C2072-C4A8-4676-9DA6-8185E2EC291C}" dt="2020-02-20T20:50:16.289" v="9705"/>
        <pc:sldMkLst>
          <pc:docMk/>
          <pc:sldMk cId="0" sldId="279"/>
        </pc:sldMkLst>
        <pc:spChg chg="mod">
          <ac:chgData name="Shelina Begum (1704954)" userId="305392b5-cdd9-4d74-a73f-6ac0232514a7" providerId="ADAL" clId="{EA7C2072-C4A8-4676-9DA6-8185E2EC291C}" dt="2020-02-19T15:33:38.892" v="8215" actId="113"/>
          <ac:spMkLst>
            <pc:docMk/>
            <pc:sldMk cId="0" sldId="279"/>
            <ac:spMk id="4" creationId="{00000000-0000-0000-0000-000000000000}"/>
          </ac:spMkLst>
        </pc:spChg>
        <pc:spChg chg="mod">
          <ac:chgData name="Shelina Begum (1704954)" userId="305392b5-cdd9-4d74-a73f-6ac0232514a7" providerId="ADAL" clId="{EA7C2072-C4A8-4676-9DA6-8185E2EC291C}" dt="2020-02-19T23:05:44.925" v="8455" actId="207"/>
          <ac:spMkLst>
            <pc:docMk/>
            <pc:sldMk cId="0" sldId="279"/>
            <ac:spMk id="5" creationId="{00000000-0000-0000-0000-000000000000}"/>
          </ac:spMkLst>
        </pc:spChg>
        <pc:spChg chg="add del">
          <ac:chgData name="Shelina Begum (1704954)" userId="305392b5-cdd9-4d74-a73f-6ac0232514a7" providerId="ADAL" clId="{EA7C2072-C4A8-4676-9DA6-8185E2EC291C}" dt="2020-02-19T15:33:13.825" v="8206" actId="26606"/>
          <ac:spMkLst>
            <pc:docMk/>
            <pc:sldMk cId="0" sldId="279"/>
            <ac:spMk id="73" creationId="{F64BBAA4-C62B-4146-B49F-FE4CC4655EE0}"/>
          </ac:spMkLst>
        </pc:spChg>
        <pc:spChg chg="add del">
          <ac:chgData name="Shelina Begum (1704954)" userId="305392b5-cdd9-4d74-a73f-6ac0232514a7" providerId="ADAL" clId="{EA7C2072-C4A8-4676-9DA6-8185E2EC291C}" dt="2020-02-19T15:33:13.825" v="8206" actId="26606"/>
          <ac:spMkLst>
            <pc:docMk/>
            <pc:sldMk cId="0" sldId="279"/>
            <ac:spMk id="77" creationId="{6BF36B24-6632-4516-9692-731462896C1F}"/>
          </ac:spMkLst>
        </pc:spChg>
        <pc:spChg chg="add">
          <ac:chgData name="Shelina Begum (1704954)" userId="305392b5-cdd9-4d74-a73f-6ac0232514a7" providerId="ADAL" clId="{EA7C2072-C4A8-4676-9DA6-8185E2EC291C}" dt="2020-02-19T15:33:13.825" v="8206" actId="26606"/>
          <ac:spMkLst>
            <pc:docMk/>
            <pc:sldMk cId="0" sldId="279"/>
            <ac:spMk id="137" creationId="{13BCCAE5-A35B-4B66-A4A7-E23C34A403A4}"/>
          </ac:spMkLst>
        </pc:spChg>
        <pc:spChg chg="add">
          <ac:chgData name="Shelina Begum (1704954)" userId="305392b5-cdd9-4d74-a73f-6ac0232514a7" providerId="ADAL" clId="{EA7C2072-C4A8-4676-9DA6-8185E2EC291C}" dt="2020-02-19T15:33:13.825" v="8206" actId="26606"/>
          <ac:spMkLst>
            <pc:docMk/>
            <pc:sldMk cId="0" sldId="279"/>
            <ac:spMk id="141" creationId="{FEC9799F-A0B8-45B9-8164-71F2838922CE}"/>
          </ac:spMkLst>
        </pc:spChg>
        <pc:picChg chg="mod">
          <ac:chgData name="Shelina Begum (1704954)" userId="305392b5-cdd9-4d74-a73f-6ac0232514a7" providerId="ADAL" clId="{EA7C2072-C4A8-4676-9DA6-8185E2EC291C}" dt="2020-02-19T15:33:13.825" v="8206" actId="26606"/>
          <ac:picMkLst>
            <pc:docMk/>
            <pc:sldMk cId="0" sldId="279"/>
            <ac:picMk id="47108" creationId="{00000000-0000-0000-0000-000000000000}"/>
          </ac:picMkLst>
        </pc:picChg>
        <pc:cxnChg chg="add del">
          <ac:chgData name="Shelina Begum (1704954)" userId="305392b5-cdd9-4d74-a73f-6ac0232514a7" providerId="ADAL" clId="{EA7C2072-C4A8-4676-9DA6-8185E2EC291C}" dt="2020-02-19T15:33:13.825" v="8206" actId="26606"/>
          <ac:cxnSpMkLst>
            <pc:docMk/>
            <pc:sldMk cId="0" sldId="279"/>
            <ac:cxnSpMk id="75" creationId="{EEB57AA8-F021-480C-A9E2-F89913313611}"/>
          </ac:cxnSpMkLst>
        </pc:cxnChg>
        <pc:cxnChg chg="add">
          <ac:chgData name="Shelina Begum (1704954)" userId="305392b5-cdd9-4d74-a73f-6ac0232514a7" providerId="ADAL" clId="{EA7C2072-C4A8-4676-9DA6-8185E2EC291C}" dt="2020-02-19T15:33:13.825" v="8206" actId="26606"/>
          <ac:cxnSpMkLst>
            <pc:docMk/>
            <pc:sldMk cId="0" sldId="279"/>
            <ac:cxnSpMk id="139" creationId="{6987BDFB-DE64-4B56-B44F-45FAE19FA94E}"/>
          </ac:cxnSpMkLst>
        </pc:cxnChg>
      </pc:sldChg>
      <pc:sldChg chg="addSp delSp modSp add del mod ord setBg setClrOvrMap">
        <pc:chgData name="Shelina Begum (1704954)" userId="305392b5-cdd9-4d74-a73f-6ac0232514a7" providerId="ADAL" clId="{EA7C2072-C4A8-4676-9DA6-8185E2EC291C}" dt="2020-01-30T20:26:36.510" v="2874" actId="47"/>
        <pc:sldMkLst>
          <pc:docMk/>
          <pc:sldMk cId="1412540578" sldId="279"/>
        </pc:sldMkLst>
        <pc:spChg chg="mod">
          <ac:chgData name="Shelina Begum (1704954)" userId="305392b5-cdd9-4d74-a73f-6ac0232514a7" providerId="ADAL" clId="{EA7C2072-C4A8-4676-9DA6-8185E2EC291C}" dt="2020-01-30T13:29:35.648" v="2674" actId="313"/>
          <ac:spMkLst>
            <pc:docMk/>
            <pc:sldMk cId="1412540578" sldId="279"/>
            <ac:spMk id="2" creationId="{FBFA376B-F699-469E-8083-FD58276F3CAC}"/>
          </ac:spMkLst>
        </pc:spChg>
        <pc:spChg chg="add del">
          <ac:chgData name="Shelina Begum (1704954)" userId="305392b5-cdd9-4d74-a73f-6ac0232514a7" providerId="ADAL" clId="{EA7C2072-C4A8-4676-9DA6-8185E2EC291C}" dt="2020-01-30T13:29:36.474" v="2675" actId="478"/>
          <ac:spMkLst>
            <pc:docMk/>
            <pc:sldMk cId="1412540578" sldId="279"/>
            <ac:spMk id="3" creationId="{4031B46F-0326-4FFD-8D9A-A7F2CEA927AB}"/>
          </ac:spMkLst>
        </pc:spChg>
        <pc:spChg chg="add del">
          <ac:chgData name="Shelina Begum (1704954)" userId="305392b5-cdd9-4d74-a73f-6ac0232514a7" providerId="ADAL" clId="{EA7C2072-C4A8-4676-9DA6-8185E2EC291C}" dt="2020-01-30T13:27:02.498" v="2655" actId="26606"/>
          <ac:spMkLst>
            <pc:docMk/>
            <pc:sldMk cId="1412540578" sldId="279"/>
            <ac:spMk id="9" creationId="{39E3965E-AC41-4711-9D10-E25ABB132D86}"/>
          </ac:spMkLst>
        </pc:spChg>
        <pc:spChg chg="add del">
          <ac:chgData name="Shelina Begum (1704954)" userId="305392b5-cdd9-4d74-a73f-6ac0232514a7" providerId="ADAL" clId="{EA7C2072-C4A8-4676-9DA6-8185E2EC291C}" dt="2020-01-30T13:27:02.498" v="2655" actId="26606"/>
          <ac:spMkLst>
            <pc:docMk/>
            <pc:sldMk cId="1412540578" sldId="279"/>
            <ac:spMk id="13" creationId="{0AF4F2BA-3C03-4E2C-8ABC-0949B61B3C5E}"/>
          </ac:spMkLst>
        </pc:spChg>
        <pc:spChg chg="add del">
          <ac:chgData name="Shelina Begum (1704954)" userId="305392b5-cdd9-4d74-a73f-6ac0232514a7" providerId="ADAL" clId="{EA7C2072-C4A8-4676-9DA6-8185E2EC291C}" dt="2020-01-30T13:27:02.498" v="2655" actId="26606"/>
          <ac:spMkLst>
            <pc:docMk/>
            <pc:sldMk cId="1412540578" sldId="279"/>
            <ac:spMk id="17" creationId="{B40A8CA7-7D5A-43B0-A1A0-B558ECA9EED1}"/>
          </ac:spMkLst>
        </pc:spChg>
        <pc:picChg chg="add del">
          <ac:chgData name="Shelina Begum (1704954)" userId="305392b5-cdd9-4d74-a73f-6ac0232514a7" providerId="ADAL" clId="{EA7C2072-C4A8-4676-9DA6-8185E2EC291C}" dt="2020-01-30T13:27:02.498" v="2655" actId="26606"/>
          <ac:picMkLst>
            <pc:docMk/>
            <pc:sldMk cId="1412540578" sldId="279"/>
            <ac:picMk id="5" creationId="{1110A766-AE42-4A05-999E-BBC8E4CC37BB}"/>
          </ac:picMkLst>
        </pc:picChg>
        <pc:cxnChg chg="add del">
          <ac:chgData name="Shelina Begum (1704954)" userId="305392b5-cdd9-4d74-a73f-6ac0232514a7" providerId="ADAL" clId="{EA7C2072-C4A8-4676-9DA6-8185E2EC291C}" dt="2020-01-30T13:27:02.498" v="2655" actId="26606"/>
          <ac:cxnSpMkLst>
            <pc:docMk/>
            <pc:sldMk cId="1412540578" sldId="279"/>
            <ac:cxnSpMk id="11" creationId="{1F5DC8C3-BA5F-4EED-BB9A-A14272BD82A1}"/>
          </ac:cxnSpMkLst>
        </pc:cxnChg>
        <pc:cxnChg chg="add del">
          <ac:chgData name="Shelina Begum (1704954)" userId="305392b5-cdd9-4d74-a73f-6ac0232514a7" providerId="ADAL" clId="{EA7C2072-C4A8-4676-9DA6-8185E2EC291C}" dt="2020-01-30T13:27:02.498" v="2655" actId="26606"/>
          <ac:cxnSpMkLst>
            <pc:docMk/>
            <pc:sldMk cId="1412540578" sldId="279"/>
            <ac:cxnSpMk id="15" creationId="{A07787ED-5EDC-4C54-AD87-55B60D0FE397}"/>
          </ac:cxnSpMkLst>
        </pc:cxnChg>
      </pc:sldChg>
      <pc:sldChg chg="add modTransition">
        <pc:chgData name="Shelina Begum (1704954)" userId="305392b5-cdd9-4d74-a73f-6ac0232514a7" providerId="ADAL" clId="{EA7C2072-C4A8-4676-9DA6-8185E2EC291C}" dt="2020-02-20T19:01:04.860" v="9617"/>
        <pc:sldMkLst>
          <pc:docMk/>
          <pc:sldMk cId="0" sldId="280"/>
        </pc:sldMkLst>
      </pc:sldChg>
      <pc:sldChg chg="addSp delSp modSp add del mod setBg setClrOvrMap">
        <pc:chgData name="Shelina Begum (1704954)" userId="305392b5-cdd9-4d74-a73f-6ac0232514a7" providerId="ADAL" clId="{EA7C2072-C4A8-4676-9DA6-8185E2EC291C}" dt="2020-02-06T16:43:02.448" v="6489" actId="47"/>
        <pc:sldMkLst>
          <pc:docMk/>
          <pc:sldMk cId="2015293480" sldId="280"/>
        </pc:sldMkLst>
        <pc:spChg chg="mod">
          <ac:chgData name="Shelina Begum (1704954)" userId="305392b5-cdd9-4d74-a73f-6ac0232514a7" providerId="ADAL" clId="{EA7C2072-C4A8-4676-9DA6-8185E2EC291C}" dt="2020-02-06T16:42:53.436" v="6488" actId="26606"/>
          <ac:spMkLst>
            <pc:docMk/>
            <pc:sldMk cId="2015293480" sldId="280"/>
            <ac:spMk id="2" creationId="{4314DD91-59E1-4D7E-A08E-9F28E54A575D}"/>
          </ac:spMkLst>
        </pc:spChg>
        <pc:spChg chg="del">
          <ac:chgData name="Shelina Begum (1704954)" userId="305392b5-cdd9-4d74-a73f-6ac0232514a7" providerId="ADAL" clId="{EA7C2072-C4A8-4676-9DA6-8185E2EC291C}" dt="2020-01-30T13:30:38.096" v="2678" actId="26606"/>
          <ac:spMkLst>
            <pc:docMk/>
            <pc:sldMk cId="2015293480" sldId="280"/>
            <ac:spMk id="3" creationId="{7DAEA5AC-27CA-44A3-97AC-AE3FC1B553FD}"/>
          </ac:spMkLst>
        </pc:spChg>
        <pc:spChg chg="add del">
          <ac:chgData name="Shelina Begum (1704954)" userId="305392b5-cdd9-4d74-a73f-6ac0232514a7" providerId="ADAL" clId="{EA7C2072-C4A8-4676-9DA6-8185E2EC291C}" dt="2020-01-30T20:26:57.642" v="2875" actId="26606"/>
          <ac:spMkLst>
            <pc:docMk/>
            <pc:sldMk cId="2015293480" sldId="280"/>
            <ac:spMk id="9" creationId="{39E3965E-AC41-4711-9D10-E25ABB132D86}"/>
          </ac:spMkLst>
        </pc:spChg>
        <pc:spChg chg="add del">
          <ac:chgData name="Shelina Begum (1704954)" userId="305392b5-cdd9-4d74-a73f-6ac0232514a7" providerId="ADAL" clId="{EA7C2072-C4A8-4676-9DA6-8185E2EC291C}" dt="2020-01-30T20:26:57.642" v="2875" actId="26606"/>
          <ac:spMkLst>
            <pc:docMk/>
            <pc:sldMk cId="2015293480" sldId="280"/>
            <ac:spMk id="13" creationId="{0AF4F2BA-3C03-4E2C-8ABC-0949B61B3C5E}"/>
          </ac:spMkLst>
        </pc:spChg>
        <pc:spChg chg="add del">
          <ac:chgData name="Shelina Begum (1704954)" userId="305392b5-cdd9-4d74-a73f-6ac0232514a7" providerId="ADAL" clId="{EA7C2072-C4A8-4676-9DA6-8185E2EC291C}" dt="2020-01-30T20:26:57.642" v="2875" actId="26606"/>
          <ac:spMkLst>
            <pc:docMk/>
            <pc:sldMk cId="2015293480" sldId="280"/>
            <ac:spMk id="17" creationId="{B40A8CA7-7D5A-43B0-A1A0-B558ECA9EED1}"/>
          </ac:spMkLst>
        </pc:spChg>
        <pc:spChg chg="add del">
          <ac:chgData name="Shelina Begum (1704954)" userId="305392b5-cdd9-4d74-a73f-6ac0232514a7" providerId="ADAL" clId="{EA7C2072-C4A8-4676-9DA6-8185E2EC291C}" dt="2020-02-06T16:42:53.436" v="6488" actId="26606"/>
          <ac:spMkLst>
            <pc:docMk/>
            <pc:sldMk cId="2015293480" sldId="280"/>
            <ac:spMk id="22" creationId="{39E3965E-AC41-4711-9D10-E25ABB132D86}"/>
          </ac:spMkLst>
        </pc:spChg>
        <pc:spChg chg="add del">
          <ac:chgData name="Shelina Begum (1704954)" userId="305392b5-cdd9-4d74-a73f-6ac0232514a7" providerId="ADAL" clId="{EA7C2072-C4A8-4676-9DA6-8185E2EC291C}" dt="2020-02-06T16:42:53.436" v="6488" actId="26606"/>
          <ac:spMkLst>
            <pc:docMk/>
            <pc:sldMk cId="2015293480" sldId="280"/>
            <ac:spMk id="26" creationId="{0AF4F2BA-3C03-4E2C-8ABC-0949B61B3C5E}"/>
          </ac:spMkLst>
        </pc:spChg>
        <pc:spChg chg="add del">
          <ac:chgData name="Shelina Begum (1704954)" userId="305392b5-cdd9-4d74-a73f-6ac0232514a7" providerId="ADAL" clId="{EA7C2072-C4A8-4676-9DA6-8185E2EC291C}" dt="2020-02-06T16:42:53.436" v="6488" actId="26606"/>
          <ac:spMkLst>
            <pc:docMk/>
            <pc:sldMk cId="2015293480" sldId="280"/>
            <ac:spMk id="30" creationId="{B40A8CA7-7D5A-43B0-A1A0-B558ECA9EED1}"/>
          </ac:spMkLst>
        </pc:spChg>
        <pc:spChg chg="add del">
          <ac:chgData name="Shelina Begum (1704954)" userId="305392b5-cdd9-4d74-a73f-6ac0232514a7" providerId="ADAL" clId="{EA7C2072-C4A8-4676-9DA6-8185E2EC291C}" dt="2020-02-06T16:42:32.241" v="6486" actId="26606"/>
          <ac:spMkLst>
            <pc:docMk/>
            <pc:sldMk cId="2015293480" sldId="280"/>
            <ac:spMk id="35" creationId="{39E3965E-AC41-4711-9D10-E25ABB132D86}"/>
          </ac:spMkLst>
        </pc:spChg>
        <pc:spChg chg="add del">
          <ac:chgData name="Shelina Begum (1704954)" userId="305392b5-cdd9-4d74-a73f-6ac0232514a7" providerId="ADAL" clId="{EA7C2072-C4A8-4676-9DA6-8185E2EC291C}" dt="2020-02-06T16:42:32.241" v="6486" actId="26606"/>
          <ac:spMkLst>
            <pc:docMk/>
            <pc:sldMk cId="2015293480" sldId="280"/>
            <ac:spMk id="39" creationId="{FBDCECDC-EEE3-4128-AA5E-82A8C08796E8}"/>
          </ac:spMkLst>
        </pc:spChg>
        <pc:spChg chg="add del">
          <ac:chgData name="Shelina Begum (1704954)" userId="305392b5-cdd9-4d74-a73f-6ac0232514a7" providerId="ADAL" clId="{EA7C2072-C4A8-4676-9DA6-8185E2EC291C}" dt="2020-02-06T16:42:32.241" v="6486" actId="26606"/>
          <ac:spMkLst>
            <pc:docMk/>
            <pc:sldMk cId="2015293480" sldId="280"/>
            <ac:spMk id="41" creationId="{4260EDE0-989C-4E16-AF94-F652294D828E}"/>
          </ac:spMkLst>
        </pc:spChg>
        <pc:spChg chg="add del">
          <ac:chgData name="Shelina Begum (1704954)" userId="305392b5-cdd9-4d74-a73f-6ac0232514a7" providerId="ADAL" clId="{EA7C2072-C4A8-4676-9DA6-8185E2EC291C}" dt="2020-02-06T16:42:53.436" v="6488" actId="26606"/>
          <ac:spMkLst>
            <pc:docMk/>
            <pc:sldMk cId="2015293480" sldId="280"/>
            <ac:spMk id="43" creationId="{B624C8D3-B9AD-4F4F-8554-4EAF3724DBCE}"/>
          </ac:spMkLst>
        </pc:spChg>
        <pc:spChg chg="add del">
          <ac:chgData name="Shelina Begum (1704954)" userId="305392b5-cdd9-4d74-a73f-6ac0232514a7" providerId="ADAL" clId="{EA7C2072-C4A8-4676-9DA6-8185E2EC291C}" dt="2020-02-06T16:42:53.436" v="6488" actId="26606"/>
          <ac:spMkLst>
            <pc:docMk/>
            <pc:sldMk cId="2015293480" sldId="280"/>
            <ac:spMk id="44" creationId="{39E3965E-AC41-4711-9D10-E25ABB132D86}"/>
          </ac:spMkLst>
        </pc:spChg>
        <pc:spChg chg="add del">
          <ac:chgData name="Shelina Begum (1704954)" userId="305392b5-cdd9-4d74-a73f-6ac0232514a7" providerId="ADAL" clId="{EA7C2072-C4A8-4676-9DA6-8185E2EC291C}" dt="2020-02-06T16:42:53.436" v="6488" actId="26606"/>
          <ac:spMkLst>
            <pc:docMk/>
            <pc:sldMk cId="2015293480" sldId="280"/>
            <ac:spMk id="46" creationId="{8C6E698C-8155-4B8B-BDC9-B7299772B509}"/>
          </ac:spMkLst>
        </pc:spChg>
        <pc:picChg chg="add del mod">
          <ac:chgData name="Shelina Begum (1704954)" userId="305392b5-cdd9-4d74-a73f-6ac0232514a7" providerId="ADAL" clId="{EA7C2072-C4A8-4676-9DA6-8185E2EC291C}" dt="2020-02-06T16:42:05.200" v="6484" actId="478"/>
          <ac:picMkLst>
            <pc:docMk/>
            <pc:sldMk cId="2015293480" sldId="280"/>
            <ac:picMk id="5" creationId="{EB9BE9CC-AA36-461D-82A4-1FF6E0064AA8}"/>
          </ac:picMkLst>
        </pc:picChg>
        <pc:cxnChg chg="add del">
          <ac:chgData name="Shelina Begum (1704954)" userId="305392b5-cdd9-4d74-a73f-6ac0232514a7" providerId="ADAL" clId="{EA7C2072-C4A8-4676-9DA6-8185E2EC291C}" dt="2020-01-30T20:26:57.642" v="2875" actId="26606"/>
          <ac:cxnSpMkLst>
            <pc:docMk/>
            <pc:sldMk cId="2015293480" sldId="280"/>
            <ac:cxnSpMk id="11" creationId="{1F5DC8C3-BA5F-4EED-BB9A-A14272BD82A1}"/>
          </ac:cxnSpMkLst>
        </pc:cxnChg>
        <pc:cxnChg chg="add del">
          <ac:chgData name="Shelina Begum (1704954)" userId="305392b5-cdd9-4d74-a73f-6ac0232514a7" providerId="ADAL" clId="{EA7C2072-C4A8-4676-9DA6-8185E2EC291C}" dt="2020-01-30T20:26:57.642" v="2875" actId="26606"/>
          <ac:cxnSpMkLst>
            <pc:docMk/>
            <pc:sldMk cId="2015293480" sldId="280"/>
            <ac:cxnSpMk id="15" creationId="{A07787ED-5EDC-4C54-AD87-55B60D0FE397}"/>
          </ac:cxnSpMkLst>
        </pc:cxnChg>
        <pc:cxnChg chg="add del">
          <ac:chgData name="Shelina Begum (1704954)" userId="305392b5-cdd9-4d74-a73f-6ac0232514a7" providerId="ADAL" clId="{EA7C2072-C4A8-4676-9DA6-8185E2EC291C}" dt="2020-02-06T16:42:53.436" v="6488" actId="26606"/>
          <ac:cxnSpMkLst>
            <pc:docMk/>
            <pc:sldMk cId="2015293480" sldId="280"/>
            <ac:cxnSpMk id="24" creationId="{1F5DC8C3-BA5F-4EED-BB9A-A14272BD82A1}"/>
          </ac:cxnSpMkLst>
        </pc:cxnChg>
        <pc:cxnChg chg="add del">
          <ac:chgData name="Shelina Begum (1704954)" userId="305392b5-cdd9-4d74-a73f-6ac0232514a7" providerId="ADAL" clId="{EA7C2072-C4A8-4676-9DA6-8185E2EC291C}" dt="2020-02-06T16:42:53.436" v="6488" actId="26606"/>
          <ac:cxnSpMkLst>
            <pc:docMk/>
            <pc:sldMk cId="2015293480" sldId="280"/>
            <ac:cxnSpMk id="28" creationId="{A07787ED-5EDC-4C54-AD87-55B60D0FE397}"/>
          </ac:cxnSpMkLst>
        </pc:cxnChg>
        <pc:cxnChg chg="add del">
          <ac:chgData name="Shelina Begum (1704954)" userId="305392b5-cdd9-4d74-a73f-6ac0232514a7" providerId="ADAL" clId="{EA7C2072-C4A8-4676-9DA6-8185E2EC291C}" dt="2020-02-06T16:42:32.241" v="6486" actId="26606"/>
          <ac:cxnSpMkLst>
            <pc:docMk/>
            <pc:sldMk cId="2015293480" sldId="280"/>
            <ac:cxnSpMk id="37" creationId="{1F5DC8C3-BA5F-4EED-BB9A-A14272BD82A1}"/>
          </ac:cxnSpMkLst>
        </pc:cxnChg>
        <pc:cxnChg chg="add del">
          <ac:chgData name="Shelina Begum (1704954)" userId="305392b5-cdd9-4d74-a73f-6ac0232514a7" providerId="ADAL" clId="{EA7C2072-C4A8-4676-9DA6-8185E2EC291C}" dt="2020-02-06T16:42:53.436" v="6488" actId="26606"/>
          <ac:cxnSpMkLst>
            <pc:docMk/>
            <pc:sldMk cId="2015293480" sldId="280"/>
            <ac:cxnSpMk id="45" creationId="{1F5DC8C3-BA5F-4EED-BB9A-A14272BD82A1}"/>
          </ac:cxnSpMkLst>
        </pc:cxnChg>
        <pc:cxnChg chg="add del">
          <ac:chgData name="Shelina Begum (1704954)" userId="305392b5-cdd9-4d74-a73f-6ac0232514a7" providerId="ADAL" clId="{EA7C2072-C4A8-4676-9DA6-8185E2EC291C}" dt="2020-02-06T16:42:53.436" v="6488" actId="26606"/>
          <ac:cxnSpMkLst>
            <pc:docMk/>
            <pc:sldMk cId="2015293480" sldId="280"/>
            <ac:cxnSpMk id="47" creationId="{09525C9A-1972-4836-BA7A-706C946EF4DA}"/>
          </ac:cxnSpMkLst>
        </pc:cxnChg>
      </pc:sldChg>
      <pc:sldChg chg="addSp modSp add mod modTransition setBg">
        <pc:chgData name="Shelina Begum (1704954)" userId="305392b5-cdd9-4d74-a73f-6ac0232514a7" providerId="ADAL" clId="{EA7C2072-C4A8-4676-9DA6-8185E2EC291C}" dt="2020-02-20T20:50:29.397" v="9706"/>
        <pc:sldMkLst>
          <pc:docMk/>
          <pc:sldMk cId="0" sldId="281"/>
        </pc:sldMkLst>
        <pc:spChg chg="mod">
          <ac:chgData name="Shelina Begum (1704954)" userId="305392b5-cdd9-4d74-a73f-6ac0232514a7" providerId="ADAL" clId="{EA7C2072-C4A8-4676-9DA6-8185E2EC291C}" dt="2020-02-19T23:02:30.515" v="8424" actId="113"/>
          <ac:spMkLst>
            <pc:docMk/>
            <pc:sldMk cId="0" sldId="281"/>
            <ac:spMk id="4" creationId="{00000000-0000-0000-0000-000000000000}"/>
          </ac:spMkLst>
        </pc:spChg>
        <pc:spChg chg="mod">
          <ac:chgData name="Shelina Begum (1704954)" userId="305392b5-cdd9-4d74-a73f-6ac0232514a7" providerId="ADAL" clId="{EA7C2072-C4A8-4676-9DA6-8185E2EC291C}" dt="2020-02-19T23:02:02.434" v="8420" actId="207"/>
          <ac:spMkLst>
            <pc:docMk/>
            <pc:sldMk cId="0" sldId="281"/>
            <ac:spMk id="5" creationId="{00000000-0000-0000-0000-000000000000}"/>
          </ac:spMkLst>
        </pc:spChg>
        <pc:spChg chg="add">
          <ac:chgData name="Shelina Begum (1704954)" userId="305392b5-cdd9-4d74-a73f-6ac0232514a7" providerId="ADAL" clId="{EA7C2072-C4A8-4676-9DA6-8185E2EC291C}" dt="2020-02-19T15:33:49.004" v="8216" actId="26606"/>
          <ac:spMkLst>
            <pc:docMk/>
            <pc:sldMk cId="0" sldId="281"/>
            <ac:spMk id="71" creationId="{13BCCAE5-A35B-4B66-A4A7-E23C34A403A4}"/>
          </ac:spMkLst>
        </pc:spChg>
        <pc:spChg chg="add">
          <ac:chgData name="Shelina Begum (1704954)" userId="305392b5-cdd9-4d74-a73f-6ac0232514a7" providerId="ADAL" clId="{EA7C2072-C4A8-4676-9DA6-8185E2EC291C}" dt="2020-02-19T15:33:49.004" v="8216" actId="26606"/>
          <ac:spMkLst>
            <pc:docMk/>
            <pc:sldMk cId="0" sldId="281"/>
            <ac:spMk id="75" creationId="{FEC9799F-A0B8-45B9-8164-71F2838922CE}"/>
          </ac:spMkLst>
        </pc:spChg>
        <pc:picChg chg="mod">
          <ac:chgData name="Shelina Begum (1704954)" userId="305392b5-cdd9-4d74-a73f-6ac0232514a7" providerId="ADAL" clId="{EA7C2072-C4A8-4676-9DA6-8185E2EC291C}" dt="2020-02-19T23:01:50.914" v="8419" actId="1076"/>
          <ac:picMkLst>
            <pc:docMk/>
            <pc:sldMk cId="0" sldId="281"/>
            <ac:picMk id="49154" creationId="{00000000-0000-0000-0000-000000000000}"/>
          </ac:picMkLst>
        </pc:picChg>
        <pc:cxnChg chg="add">
          <ac:chgData name="Shelina Begum (1704954)" userId="305392b5-cdd9-4d74-a73f-6ac0232514a7" providerId="ADAL" clId="{EA7C2072-C4A8-4676-9DA6-8185E2EC291C}" dt="2020-02-19T15:33:49.004" v="8216" actId="26606"/>
          <ac:cxnSpMkLst>
            <pc:docMk/>
            <pc:sldMk cId="0" sldId="281"/>
            <ac:cxnSpMk id="73" creationId="{6987BDFB-DE64-4B56-B44F-45FAE19FA94E}"/>
          </ac:cxnSpMkLst>
        </pc:cxnChg>
      </pc:sldChg>
      <pc:sldChg chg="addSp modSp add del">
        <pc:chgData name="Shelina Begum (1704954)" userId="305392b5-cdd9-4d74-a73f-6ac0232514a7" providerId="ADAL" clId="{EA7C2072-C4A8-4676-9DA6-8185E2EC291C}" dt="2020-01-30T13:40:59.769" v="2796" actId="47"/>
        <pc:sldMkLst>
          <pc:docMk/>
          <pc:sldMk cId="1992180830" sldId="281"/>
        </pc:sldMkLst>
        <pc:spChg chg="add mod">
          <ac:chgData name="Shelina Begum (1704954)" userId="305392b5-cdd9-4d74-a73f-6ac0232514a7" providerId="ADAL" clId="{EA7C2072-C4A8-4676-9DA6-8185E2EC291C}" dt="2020-01-30T13:36:26.890" v="2766" actId="14100"/>
          <ac:spMkLst>
            <pc:docMk/>
            <pc:sldMk cId="1992180830" sldId="281"/>
            <ac:spMk id="2" creationId="{8A4A88F9-9D90-4100-A21F-D6585431E7C5}"/>
          </ac:spMkLst>
        </pc:spChg>
      </pc:sldChg>
      <pc:sldChg chg="addSp modSp add mod modTransition setBg">
        <pc:chgData name="Shelina Begum (1704954)" userId="305392b5-cdd9-4d74-a73f-6ac0232514a7" providerId="ADAL" clId="{EA7C2072-C4A8-4676-9DA6-8185E2EC291C}" dt="2020-02-20T20:50:38.639" v="9707"/>
        <pc:sldMkLst>
          <pc:docMk/>
          <pc:sldMk cId="0" sldId="282"/>
        </pc:sldMkLst>
        <pc:spChg chg="mod">
          <ac:chgData name="Shelina Begum (1704954)" userId="305392b5-cdd9-4d74-a73f-6ac0232514a7" providerId="ADAL" clId="{EA7C2072-C4A8-4676-9DA6-8185E2EC291C}" dt="2020-02-19T23:01:04.358" v="8410" actId="113"/>
          <ac:spMkLst>
            <pc:docMk/>
            <pc:sldMk cId="0" sldId="282"/>
            <ac:spMk id="4" creationId="{00000000-0000-0000-0000-000000000000}"/>
          </ac:spMkLst>
        </pc:spChg>
        <pc:spChg chg="mod ord">
          <ac:chgData name="Shelina Begum (1704954)" userId="305392b5-cdd9-4d74-a73f-6ac0232514a7" providerId="ADAL" clId="{EA7C2072-C4A8-4676-9DA6-8185E2EC291C}" dt="2020-02-19T23:00:52.621" v="8408" actId="12"/>
          <ac:spMkLst>
            <pc:docMk/>
            <pc:sldMk cId="0" sldId="282"/>
            <ac:spMk id="5" creationId="{00000000-0000-0000-0000-000000000000}"/>
          </ac:spMkLst>
        </pc:spChg>
        <pc:spChg chg="add">
          <ac:chgData name="Shelina Begum (1704954)" userId="305392b5-cdd9-4d74-a73f-6ac0232514a7" providerId="ADAL" clId="{EA7C2072-C4A8-4676-9DA6-8185E2EC291C}" dt="2020-02-19T22:36:07.463" v="8217" actId="26606"/>
          <ac:spMkLst>
            <pc:docMk/>
            <pc:sldMk cId="0" sldId="282"/>
            <ac:spMk id="71" creationId="{73734CDA-1CE8-4F1C-B0B3-AAB252B0135C}"/>
          </ac:spMkLst>
        </pc:spChg>
        <pc:spChg chg="add">
          <ac:chgData name="Shelina Begum (1704954)" userId="305392b5-cdd9-4d74-a73f-6ac0232514a7" providerId="ADAL" clId="{EA7C2072-C4A8-4676-9DA6-8185E2EC291C}" dt="2020-02-19T22:36:07.463" v="8217" actId="26606"/>
          <ac:spMkLst>
            <pc:docMk/>
            <pc:sldMk cId="0" sldId="282"/>
            <ac:spMk id="75" creationId="{3BD57AB6-3172-4520-B22E-FCD0184F3BA3}"/>
          </ac:spMkLst>
        </pc:spChg>
        <pc:picChg chg="mod">
          <ac:chgData name="Shelina Begum (1704954)" userId="305392b5-cdd9-4d74-a73f-6ac0232514a7" providerId="ADAL" clId="{EA7C2072-C4A8-4676-9DA6-8185E2EC291C}" dt="2020-02-19T22:36:07.463" v="8217" actId="26606"/>
          <ac:picMkLst>
            <pc:docMk/>
            <pc:sldMk cId="0" sldId="282"/>
            <ac:picMk id="48130" creationId="{00000000-0000-0000-0000-000000000000}"/>
          </ac:picMkLst>
        </pc:picChg>
        <pc:cxnChg chg="add">
          <ac:chgData name="Shelina Begum (1704954)" userId="305392b5-cdd9-4d74-a73f-6ac0232514a7" providerId="ADAL" clId="{EA7C2072-C4A8-4676-9DA6-8185E2EC291C}" dt="2020-02-19T22:36:07.463" v="8217" actId="26606"/>
          <ac:cxnSpMkLst>
            <pc:docMk/>
            <pc:sldMk cId="0" sldId="282"/>
            <ac:cxnSpMk id="73" creationId="{D7143990-FA50-4B23-AE6D-E17D22F52676}"/>
          </ac:cxnSpMkLst>
        </pc:cxnChg>
      </pc:sldChg>
      <pc:sldChg chg="addSp modSp add del">
        <pc:chgData name="Shelina Begum (1704954)" userId="305392b5-cdd9-4d74-a73f-6ac0232514a7" providerId="ADAL" clId="{EA7C2072-C4A8-4676-9DA6-8185E2EC291C}" dt="2020-01-30T13:41:02.212" v="2797" actId="47"/>
        <pc:sldMkLst>
          <pc:docMk/>
          <pc:sldMk cId="120343319" sldId="282"/>
        </pc:sldMkLst>
        <pc:spChg chg="add mod">
          <ac:chgData name="Shelina Begum (1704954)" userId="305392b5-cdd9-4d74-a73f-6ac0232514a7" providerId="ADAL" clId="{EA7C2072-C4A8-4676-9DA6-8185E2EC291C}" dt="2020-01-30T13:37:05.258" v="2769" actId="14100"/>
          <ac:spMkLst>
            <pc:docMk/>
            <pc:sldMk cId="120343319" sldId="282"/>
            <ac:spMk id="2" creationId="{1C1FBC3B-B39B-429C-8BC0-F34752E86E79}"/>
          </ac:spMkLst>
        </pc:spChg>
      </pc:sldChg>
      <pc:sldChg chg="modSp add mod modTransition">
        <pc:chgData name="Shelina Begum (1704954)" userId="305392b5-cdd9-4d74-a73f-6ac0232514a7" providerId="ADAL" clId="{EA7C2072-C4A8-4676-9DA6-8185E2EC291C}" dt="2020-02-20T20:51:12.729" v="9709"/>
        <pc:sldMkLst>
          <pc:docMk/>
          <pc:sldMk cId="0" sldId="283"/>
        </pc:sldMkLst>
        <pc:picChg chg="mod">
          <ac:chgData name="Shelina Begum (1704954)" userId="305392b5-cdd9-4d74-a73f-6ac0232514a7" providerId="ADAL" clId="{EA7C2072-C4A8-4676-9DA6-8185E2EC291C}" dt="2020-02-19T22:58:04.928" v="8393" actId="1076"/>
          <ac:picMkLst>
            <pc:docMk/>
            <pc:sldMk cId="0" sldId="283"/>
            <ac:picMk id="1026" creationId="{00000000-0000-0000-0000-000000000000}"/>
          </ac:picMkLst>
        </pc:picChg>
      </pc:sldChg>
      <pc:sldChg chg="addSp delSp modSp add del mod setBg setClrOvrMap">
        <pc:chgData name="Shelina Begum (1704954)" userId="305392b5-cdd9-4d74-a73f-6ac0232514a7" providerId="ADAL" clId="{EA7C2072-C4A8-4676-9DA6-8185E2EC291C}" dt="2020-02-09T09:21:38.933" v="7475" actId="47"/>
        <pc:sldMkLst>
          <pc:docMk/>
          <pc:sldMk cId="3116090720" sldId="283"/>
        </pc:sldMkLst>
        <pc:spChg chg="mod">
          <ac:chgData name="Shelina Begum (1704954)" userId="305392b5-cdd9-4d74-a73f-6ac0232514a7" providerId="ADAL" clId="{EA7C2072-C4A8-4676-9DA6-8185E2EC291C}" dt="2020-01-30T13:40:29.275" v="2793" actId="26606"/>
          <ac:spMkLst>
            <pc:docMk/>
            <pc:sldMk cId="3116090720" sldId="283"/>
            <ac:spMk id="2" creationId="{2325787E-F112-4F51-88CC-6653AFA3E555}"/>
          </ac:spMkLst>
        </pc:spChg>
        <pc:spChg chg="add del mod">
          <ac:chgData name="Shelina Begum (1704954)" userId="305392b5-cdd9-4d74-a73f-6ac0232514a7" providerId="ADAL" clId="{EA7C2072-C4A8-4676-9DA6-8185E2EC291C}" dt="2020-02-06T17:42:32.880" v="6995" actId="20577"/>
          <ac:spMkLst>
            <pc:docMk/>
            <pc:sldMk cId="3116090720" sldId="283"/>
            <ac:spMk id="3" creationId="{B4E51BD4-518D-45B5-A794-A37B3B11D6A1}"/>
          </ac:spMkLst>
        </pc:spChg>
        <pc:spChg chg="add del">
          <ac:chgData name="Shelina Begum (1704954)" userId="305392b5-cdd9-4d74-a73f-6ac0232514a7" providerId="ADAL" clId="{EA7C2072-C4A8-4676-9DA6-8185E2EC291C}" dt="2020-02-06T08:42:19.569" v="4796"/>
          <ac:spMkLst>
            <pc:docMk/>
            <pc:sldMk cId="3116090720" sldId="283"/>
            <ac:spMk id="4" creationId="{933DF8BA-B9BF-463E-BD50-6AB2D3259F2E}"/>
          </ac:spMkLst>
        </pc:spChg>
        <pc:spChg chg="add del">
          <ac:chgData name="Shelina Begum (1704954)" userId="305392b5-cdd9-4d74-a73f-6ac0232514a7" providerId="ADAL" clId="{EA7C2072-C4A8-4676-9DA6-8185E2EC291C}" dt="2020-01-30T13:39:23.171" v="2785" actId="26606"/>
          <ac:spMkLst>
            <pc:docMk/>
            <pc:sldMk cId="3116090720" sldId="283"/>
            <ac:spMk id="6" creationId="{EE1530B0-6F96-46C0-8B3E-3215CB756BE4}"/>
          </ac:spMkLst>
        </pc:spChg>
        <pc:spChg chg="add del">
          <ac:chgData name="Shelina Begum (1704954)" userId="305392b5-cdd9-4d74-a73f-6ac0232514a7" providerId="ADAL" clId="{EA7C2072-C4A8-4676-9DA6-8185E2EC291C}" dt="2020-01-30T13:39:23.171" v="2785" actId="26606"/>
          <ac:spMkLst>
            <pc:docMk/>
            <pc:sldMk cId="3116090720" sldId="283"/>
            <ac:spMk id="7" creationId="{754910CF-1B56-45D3-960A-E89F7B3B9131}"/>
          </ac:spMkLst>
        </pc:spChg>
        <pc:spChg chg="add del">
          <ac:chgData name="Shelina Begum (1704954)" userId="305392b5-cdd9-4d74-a73f-6ac0232514a7" providerId="ADAL" clId="{EA7C2072-C4A8-4676-9DA6-8185E2EC291C}" dt="2020-01-30T13:39:54.155" v="2788" actId="26606"/>
          <ac:spMkLst>
            <pc:docMk/>
            <pc:sldMk cId="3116090720" sldId="283"/>
            <ac:spMk id="9" creationId="{103E59AE-44F8-4FB9-BF05-C888FE3E1DFA}"/>
          </ac:spMkLst>
        </pc:spChg>
        <pc:spChg chg="add del">
          <ac:chgData name="Shelina Begum (1704954)" userId="305392b5-cdd9-4d74-a73f-6ac0232514a7" providerId="ADAL" clId="{EA7C2072-C4A8-4676-9DA6-8185E2EC291C}" dt="2020-01-30T13:39:10.147" v="2783" actId="26606"/>
          <ac:spMkLst>
            <pc:docMk/>
            <pc:sldMk cId="3116090720" sldId="283"/>
            <ac:spMk id="10" creationId="{EE1530B0-6F96-46C0-8B3E-3215CB756BE4}"/>
          </ac:spMkLst>
        </pc:spChg>
        <pc:spChg chg="add del">
          <ac:chgData name="Shelina Begum (1704954)" userId="305392b5-cdd9-4d74-a73f-6ac0232514a7" providerId="ADAL" clId="{EA7C2072-C4A8-4676-9DA6-8185E2EC291C}" dt="2020-01-30T13:39:10.147" v="2783" actId="26606"/>
          <ac:spMkLst>
            <pc:docMk/>
            <pc:sldMk cId="3116090720" sldId="283"/>
            <ac:spMk id="12" creationId="{754910CF-1B56-45D3-960A-E89F7B3B9131}"/>
          </ac:spMkLst>
        </pc:spChg>
        <pc:spChg chg="add del">
          <ac:chgData name="Shelina Begum (1704954)" userId="305392b5-cdd9-4d74-a73f-6ac0232514a7" providerId="ADAL" clId="{EA7C2072-C4A8-4676-9DA6-8185E2EC291C}" dt="2020-01-30T13:39:54.155" v="2788" actId="26606"/>
          <ac:spMkLst>
            <pc:docMk/>
            <pc:sldMk cId="3116090720" sldId="283"/>
            <ac:spMk id="14" creationId="{8B6B14AE-589A-45CC-A30D-41995FC1F8BA}"/>
          </ac:spMkLst>
        </pc:spChg>
        <pc:spChg chg="add del">
          <ac:chgData name="Shelina Begum (1704954)" userId="305392b5-cdd9-4d74-a73f-6ac0232514a7" providerId="ADAL" clId="{EA7C2072-C4A8-4676-9DA6-8185E2EC291C}" dt="2020-01-30T13:40:02.816" v="2790" actId="26606"/>
          <ac:spMkLst>
            <pc:docMk/>
            <pc:sldMk cId="3116090720" sldId="283"/>
            <ac:spMk id="15" creationId="{103E59AE-44F8-4FB9-BF05-C888FE3E1DFA}"/>
          </ac:spMkLst>
        </pc:spChg>
        <pc:spChg chg="add del">
          <ac:chgData name="Shelina Begum (1704954)" userId="305392b5-cdd9-4d74-a73f-6ac0232514a7" providerId="ADAL" clId="{EA7C2072-C4A8-4676-9DA6-8185E2EC291C}" dt="2020-01-30T13:40:02.816" v="2790" actId="26606"/>
          <ac:spMkLst>
            <pc:docMk/>
            <pc:sldMk cId="3116090720" sldId="283"/>
            <ac:spMk id="17" creationId="{8B6B14AE-589A-45CC-A30D-41995FC1F8BA}"/>
          </ac:spMkLst>
        </pc:spChg>
        <pc:spChg chg="add del">
          <ac:chgData name="Shelina Begum (1704954)" userId="305392b5-cdd9-4d74-a73f-6ac0232514a7" providerId="ADAL" clId="{EA7C2072-C4A8-4676-9DA6-8185E2EC291C}" dt="2020-01-30T13:40:18.450" v="2792" actId="26606"/>
          <ac:spMkLst>
            <pc:docMk/>
            <pc:sldMk cId="3116090720" sldId="283"/>
            <ac:spMk id="19" creationId="{EE1530B0-6F96-46C0-8B3E-3215CB756BE4}"/>
          </ac:spMkLst>
        </pc:spChg>
        <pc:spChg chg="add del">
          <ac:chgData name="Shelina Begum (1704954)" userId="305392b5-cdd9-4d74-a73f-6ac0232514a7" providerId="ADAL" clId="{EA7C2072-C4A8-4676-9DA6-8185E2EC291C}" dt="2020-01-30T13:40:18.450" v="2792" actId="26606"/>
          <ac:spMkLst>
            <pc:docMk/>
            <pc:sldMk cId="3116090720" sldId="283"/>
            <ac:spMk id="20" creationId="{754910CF-1B56-45D3-960A-E89F7B3B9131}"/>
          </ac:spMkLst>
        </pc:spChg>
        <pc:spChg chg="add del">
          <ac:chgData name="Shelina Begum (1704954)" userId="305392b5-cdd9-4d74-a73f-6ac0232514a7" providerId="ADAL" clId="{EA7C2072-C4A8-4676-9DA6-8185E2EC291C}" dt="2020-02-05T21:12:08.093" v="3508" actId="26606"/>
          <ac:spMkLst>
            <pc:docMk/>
            <pc:sldMk cId="3116090720" sldId="283"/>
            <ac:spMk id="22" creationId="{3741B58E-3B65-4A01-A276-975AB2CF8A08}"/>
          </ac:spMkLst>
        </pc:spChg>
        <pc:spChg chg="add del">
          <ac:chgData name="Shelina Begum (1704954)" userId="305392b5-cdd9-4d74-a73f-6ac0232514a7" providerId="ADAL" clId="{EA7C2072-C4A8-4676-9DA6-8185E2EC291C}" dt="2020-02-05T21:12:08.093" v="3508" actId="26606"/>
          <ac:spMkLst>
            <pc:docMk/>
            <pc:sldMk cId="3116090720" sldId="283"/>
            <ac:spMk id="23" creationId="{7AAC67C3-831B-4AB1-A259-DFB839CAFAFC}"/>
          </ac:spMkLst>
        </pc:spChg>
        <pc:spChg chg="add">
          <ac:chgData name="Shelina Begum (1704954)" userId="305392b5-cdd9-4d74-a73f-6ac0232514a7" providerId="ADAL" clId="{EA7C2072-C4A8-4676-9DA6-8185E2EC291C}" dt="2020-02-05T21:12:08.093" v="3508" actId="26606"/>
          <ac:spMkLst>
            <pc:docMk/>
            <pc:sldMk cId="3116090720" sldId="283"/>
            <ac:spMk id="28" creationId="{3741B58E-3B65-4A01-A276-975AB2CF8A08}"/>
          </ac:spMkLst>
        </pc:spChg>
        <pc:spChg chg="add">
          <ac:chgData name="Shelina Begum (1704954)" userId="305392b5-cdd9-4d74-a73f-6ac0232514a7" providerId="ADAL" clId="{EA7C2072-C4A8-4676-9DA6-8185E2EC291C}" dt="2020-02-05T21:12:08.093" v="3508" actId="26606"/>
          <ac:spMkLst>
            <pc:docMk/>
            <pc:sldMk cId="3116090720" sldId="283"/>
            <ac:spMk id="30" creationId="{7AAC67C3-831B-4AB1-A259-DFB839CAFAFC}"/>
          </ac:spMkLst>
        </pc:spChg>
        <pc:graphicFrameChg chg="add del">
          <ac:chgData name="Shelina Begum (1704954)" userId="305392b5-cdd9-4d74-a73f-6ac0232514a7" providerId="ADAL" clId="{EA7C2072-C4A8-4676-9DA6-8185E2EC291C}" dt="2020-01-30T13:39:10.147" v="2783" actId="26606"/>
          <ac:graphicFrameMkLst>
            <pc:docMk/>
            <pc:sldMk cId="3116090720" sldId="283"/>
            <ac:graphicFrameMk id="5" creationId="{D6E1FE3E-F5AC-4BDF-8ECF-F6AC62AFA2F6}"/>
          </ac:graphicFrameMkLst>
        </pc:graphicFrameChg>
        <pc:graphicFrameChg chg="add del">
          <ac:chgData name="Shelina Begum (1704954)" userId="305392b5-cdd9-4d74-a73f-6ac0232514a7" providerId="ADAL" clId="{EA7C2072-C4A8-4676-9DA6-8185E2EC291C}" dt="2020-01-30T13:39:23.171" v="2785" actId="26606"/>
          <ac:graphicFrameMkLst>
            <pc:docMk/>
            <pc:sldMk cId="3116090720" sldId="283"/>
            <ac:graphicFrameMk id="8" creationId="{DCFFC974-878F-4B5E-B800-B3D6D4AA9E81}"/>
          </ac:graphicFrameMkLst>
        </pc:graphicFrameChg>
        <pc:graphicFrameChg chg="add del">
          <ac:chgData name="Shelina Begum (1704954)" userId="305392b5-cdd9-4d74-a73f-6ac0232514a7" providerId="ADAL" clId="{EA7C2072-C4A8-4676-9DA6-8185E2EC291C}" dt="2020-01-30T13:39:54.155" v="2788" actId="26606"/>
          <ac:graphicFrameMkLst>
            <pc:docMk/>
            <pc:sldMk cId="3116090720" sldId="283"/>
            <ac:graphicFrameMk id="13" creationId="{CA11369F-C6CD-4522-9BD7-545C5474C088}"/>
          </ac:graphicFrameMkLst>
        </pc:graphicFrameChg>
        <pc:graphicFrameChg chg="add del">
          <ac:chgData name="Shelina Begum (1704954)" userId="305392b5-cdd9-4d74-a73f-6ac0232514a7" providerId="ADAL" clId="{EA7C2072-C4A8-4676-9DA6-8185E2EC291C}" dt="2020-01-30T13:40:02.816" v="2790" actId="26606"/>
          <ac:graphicFrameMkLst>
            <pc:docMk/>
            <pc:sldMk cId="3116090720" sldId="283"/>
            <ac:graphicFrameMk id="18" creationId="{CA11369F-C6CD-4522-9BD7-545C5474C088}"/>
          </ac:graphicFrameMkLst>
        </pc:graphicFrameChg>
        <pc:graphicFrameChg chg="add del">
          <ac:chgData name="Shelina Begum (1704954)" userId="305392b5-cdd9-4d74-a73f-6ac0232514a7" providerId="ADAL" clId="{EA7C2072-C4A8-4676-9DA6-8185E2EC291C}" dt="2020-01-30T13:40:18.450" v="2792" actId="26606"/>
          <ac:graphicFrameMkLst>
            <pc:docMk/>
            <pc:sldMk cId="3116090720" sldId="283"/>
            <ac:graphicFrameMk id="21" creationId="{F56FB0C8-C855-4716-ADAB-005050313A82}"/>
          </ac:graphicFrameMkLst>
        </pc:graphicFrameChg>
        <pc:cxnChg chg="add del">
          <ac:chgData name="Shelina Begum (1704954)" userId="305392b5-cdd9-4d74-a73f-6ac0232514a7" providerId="ADAL" clId="{EA7C2072-C4A8-4676-9DA6-8185E2EC291C}" dt="2020-01-30T13:39:54.155" v="2788" actId="26606"/>
          <ac:cxnSpMkLst>
            <pc:docMk/>
            <pc:sldMk cId="3116090720" sldId="283"/>
            <ac:cxnSpMk id="11" creationId="{2752F38C-F560-47AA-90AD-209F39C04150}"/>
          </ac:cxnSpMkLst>
        </pc:cxnChg>
        <pc:cxnChg chg="add del">
          <ac:chgData name="Shelina Begum (1704954)" userId="305392b5-cdd9-4d74-a73f-6ac0232514a7" providerId="ADAL" clId="{EA7C2072-C4A8-4676-9DA6-8185E2EC291C}" dt="2020-01-30T13:40:02.816" v="2790" actId="26606"/>
          <ac:cxnSpMkLst>
            <pc:docMk/>
            <pc:sldMk cId="3116090720" sldId="283"/>
            <ac:cxnSpMk id="16" creationId="{2752F38C-F560-47AA-90AD-209F39C04150}"/>
          </ac:cxnSpMkLst>
        </pc:cxnChg>
      </pc:sldChg>
      <pc:sldChg chg="addSp delSp modSp add del mod modTransition setBg setClrOvrMap">
        <pc:chgData name="Shelina Begum (1704954)" userId="305392b5-cdd9-4d74-a73f-6ac0232514a7" providerId="ADAL" clId="{EA7C2072-C4A8-4676-9DA6-8185E2EC291C}" dt="2020-02-20T17:42:38.991" v="8757" actId="47"/>
        <pc:sldMkLst>
          <pc:docMk/>
          <pc:sldMk cId="1697576885" sldId="284"/>
        </pc:sldMkLst>
        <pc:spChg chg="mod">
          <ac:chgData name="Shelina Begum (1704954)" userId="305392b5-cdd9-4d74-a73f-6ac0232514a7" providerId="ADAL" clId="{EA7C2072-C4A8-4676-9DA6-8185E2EC291C}" dt="2020-02-19T23:38:33.859" v="8674" actId="14100"/>
          <ac:spMkLst>
            <pc:docMk/>
            <pc:sldMk cId="1697576885" sldId="284"/>
            <ac:spMk id="2" creationId="{0377A11D-8716-4692-93CC-8306F2F37310}"/>
          </ac:spMkLst>
        </pc:spChg>
        <pc:spChg chg="del">
          <ac:chgData name="Shelina Begum (1704954)" userId="305392b5-cdd9-4d74-a73f-6ac0232514a7" providerId="ADAL" clId="{EA7C2072-C4A8-4676-9DA6-8185E2EC291C}" dt="2020-01-30T13:41:59.954" v="2815" actId="26606"/>
          <ac:spMkLst>
            <pc:docMk/>
            <pc:sldMk cId="1697576885" sldId="284"/>
            <ac:spMk id="3" creationId="{795F59AB-76B7-4E14-95EB-F1EC7259CDEF}"/>
          </ac:spMkLst>
        </pc:spChg>
        <pc:spChg chg="add del">
          <ac:chgData name="Shelina Begum (1704954)" userId="305392b5-cdd9-4d74-a73f-6ac0232514a7" providerId="ADAL" clId="{EA7C2072-C4A8-4676-9DA6-8185E2EC291C}" dt="2020-01-30T13:42:38.532" v="2818" actId="26606"/>
          <ac:spMkLst>
            <pc:docMk/>
            <pc:sldMk cId="1697576885" sldId="284"/>
            <ac:spMk id="9" creationId="{39E3965E-AC41-4711-9D10-E25ABB132D86}"/>
          </ac:spMkLst>
        </pc:spChg>
        <pc:spChg chg="add del">
          <ac:chgData name="Shelina Begum (1704954)" userId="305392b5-cdd9-4d74-a73f-6ac0232514a7" providerId="ADAL" clId="{EA7C2072-C4A8-4676-9DA6-8185E2EC291C}" dt="2020-01-30T13:42:38.532" v="2818" actId="26606"/>
          <ac:spMkLst>
            <pc:docMk/>
            <pc:sldMk cId="1697576885" sldId="284"/>
            <ac:spMk id="13" creationId="{0AF4F2BA-3C03-4E2C-8ABC-0949B61B3C5E}"/>
          </ac:spMkLst>
        </pc:spChg>
        <pc:spChg chg="add del">
          <ac:chgData name="Shelina Begum (1704954)" userId="305392b5-cdd9-4d74-a73f-6ac0232514a7" providerId="ADAL" clId="{EA7C2072-C4A8-4676-9DA6-8185E2EC291C}" dt="2020-01-30T13:42:38.532" v="2818" actId="26606"/>
          <ac:spMkLst>
            <pc:docMk/>
            <pc:sldMk cId="1697576885" sldId="284"/>
            <ac:spMk id="17" creationId="{B40A8CA7-7D5A-43B0-A1A0-B558ECA9EED1}"/>
          </ac:spMkLst>
        </pc:spChg>
        <pc:spChg chg="add">
          <ac:chgData name="Shelina Begum (1704954)" userId="305392b5-cdd9-4d74-a73f-6ac0232514a7" providerId="ADAL" clId="{EA7C2072-C4A8-4676-9DA6-8185E2EC291C}" dt="2020-01-30T13:42:38.532" v="2818" actId="26606"/>
          <ac:spMkLst>
            <pc:docMk/>
            <pc:sldMk cId="1697576885" sldId="284"/>
            <ac:spMk id="22" creationId="{39E3965E-AC41-4711-9D10-E25ABB132D86}"/>
          </ac:spMkLst>
        </pc:spChg>
        <pc:spChg chg="add">
          <ac:chgData name="Shelina Begum (1704954)" userId="305392b5-cdd9-4d74-a73f-6ac0232514a7" providerId="ADAL" clId="{EA7C2072-C4A8-4676-9DA6-8185E2EC291C}" dt="2020-01-30T13:42:38.532" v="2818" actId="26606"/>
          <ac:spMkLst>
            <pc:docMk/>
            <pc:sldMk cId="1697576885" sldId="284"/>
            <ac:spMk id="26" creationId="{0AF4F2BA-3C03-4E2C-8ABC-0949B61B3C5E}"/>
          </ac:spMkLst>
        </pc:spChg>
        <pc:spChg chg="add">
          <ac:chgData name="Shelina Begum (1704954)" userId="305392b5-cdd9-4d74-a73f-6ac0232514a7" providerId="ADAL" clId="{EA7C2072-C4A8-4676-9DA6-8185E2EC291C}" dt="2020-01-30T13:42:38.532" v="2818" actId="26606"/>
          <ac:spMkLst>
            <pc:docMk/>
            <pc:sldMk cId="1697576885" sldId="284"/>
            <ac:spMk id="30" creationId="{B40A8CA7-7D5A-43B0-A1A0-B558ECA9EED1}"/>
          </ac:spMkLst>
        </pc:spChg>
        <pc:picChg chg="add">
          <ac:chgData name="Shelina Begum (1704954)" userId="305392b5-cdd9-4d74-a73f-6ac0232514a7" providerId="ADAL" clId="{EA7C2072-C4A8-4676-9DA6-8185E2EC291C}" dt="2020-01-30T13:41:59.954" v="2815" actId="26606"/>
          <ac:picMkLst>
            <pc:docMk/>
            <pc:sldMk cId="1697576885" sldId="284"/>
            <ac:picMk id="5" creationId="{A18E933D-3200-45A1-8081-012EA7C7F881}"/>
          </ac:picMkLst>
        </pc:picChg>
        <pc:cxnChg chg="add del">
          <ac:chgData name="Shelina Begum (1704954)" userId="305392b5-cdd9-4d74-a73f-6ac0232514a7" providerId="ADAL" clId="{EA7C2072-C4A8-4676-9DA6-8185E2EC291C}" dt="2020-01-30T13:42:38.532" v="2818" actId="26606"/>
          <ac:cxnSpMkLst>
            <pc:docMk/>
            <pc:sldMk cId="1697576885" sldId="284"/>
            <ac:cxnSpMk id="11" creationId="{1F5DC8C3-BA5F-4EED-BB9A-A14272BD82A1}"/>
          </ac:cxnSpMkLst>
        </pc:cxnChg>
        <pc:cxnChg chg="add del">
          <ac:chgData name="Shelina Begum (1704954)" userId="305392b5-cdd9-4d74-a73f-6ac0232514a7" providerId="ADAL" clId="{EA7C2072-C4A8-4676-9DA6-8185E2EC291C}" dt="2020-01-30T13:42:38.532" v="2818" actId="26606"/>
          <ac:cxnSpMkLst>
            <pc:docMk/>
            <pc:sldMk cId="1697576885" sldId="284"/>
            <ac:cxnSpMk id="15" creationId="{A07787ED-5EDC-4C54-AD87-55B60D0FE397}"/>
          </ac:cxnSpMkLst>
        </pc:cxnChg>
        <pc:cxnChg chg="add">
          <ac:chgData name="Shelina Begum (1704954)" userId="305392b5-cdd9-4d74-a73f-6ac0232514a7" providerId="ADAL" clId="{EA7C2072-C4A8-4676-9DA6-8185E2EC291C}" dt="2020-01-30T13:42:38.532" v="2818" actId="26606"/>
          <ac:cxnSpMkLst>
            <pc:docMk/>
            <pc:sldMk cId="1697576885" sldId="284"/>
            <ac:cxnSpMk id="24" creationId="{1F5DC8C3-BA5F-4EED-BB9A-A14272BD82A1}"/>
          </ac:cxnSpMkLst>
        </pc:cxnChg>
        <pc:cxnChg chg="add">
          <ac:chgData name="Shelina Begum (1704954)" userId="305392b5-cdd9-4d74-a73f-6ac0232514a7" providerId="ADAL" clId="{EA7C2072-C4A8-4676-9DA6-8185E2EC291C}" dt="2020-01-30T13:42:38.532" v="2818" actId="26606"/>
          <ac:cxnSpMkLst>
            <pc:docMk/>
            <pc:sldMk cId="1697576885" sldId="284"/>
            <ac:cxnSpMk id="28" creationId="{A07787ED-5EDC-4C54-AD87-55B60D0FE397}"/>
          </ac:cxnSpMkLst>
        </pc:cxnChg>
      </pc:sldChg>
      <pc:sldChg chg="addSp delSp modSp add del mod modTransition setBg setClrOvrMap delDesignElem">
        <pc:chgData name="Shelina Begum (1704954)" userId="305392b5-cdd9-4d74-a73f-6ac0232514a7" providerId="ADAL" clId="{EA7C2072-C4A8-4676-9DA6-8185E2EC291C}" dt="2020-02-20T18:13:58.526" v="9024" actId="20577"/>
        <pc:sldMkLst>
          <pc:docMk/>
          <pc:sldMk cId="3129194002" sldId="285"/>
        </pc:sldMkLst>
        <pc:spChg chg="mod">
          <ac:chgData name="Shelina Begum (1704954)" userId="305392b5-cdd9-4d74-a73f-6ac0232514a7" providerId="ADAL" clId="{EA7C2072-C4A8-4676-9DA6-8185E2EC291C}" dt="2020-02-20T18:13:58.526" v="9024" actId="20577"/>
          <ac:spMkLst>
            <pc:docMk/>
            <pc:sldMk cId="3129194002" sldId="285"/>
            <ac:spMk id="2" creationId="{7F1F8FC5-F43D-47B5-A20A-E6D437A45056}"/>
          </ac:spMkLst>
        </pc:spChg>
        <pc:spChg chg="del">
          <ac:chgData name="Shelina Begum (1704954)" userId="305392b5-cdd9-4d74-a73f-6ac0232514a7" providerId="ADAL" clId="{EA7C2072-C4A8-4676-9DA6-8185E2EC291C}" dt="2020-02-05T21:41:13.873" v="3622" actId="3680"/>
          <ac:spMkLst>
            <pc:docMk/>
            <pc:sldMk cId="3129194002" sldId="285"/>
            <ac:spMk id="3" creationId="{6E821222-D5A4-43A6-A772-9F4B66DFF89D}"/>
          </ac:spMkLst>
        </pc:spChg>
        <pc:spChg chg="add del">
          <ac:chgData name="Shelina Begum (1704954)" userId="305392b5-cdd9-4d74-a73f-6ac0232514a7" providerId="ADAL" clId="{EA7C2072-C4A8-4676-9DA6-8185E2EC291C}" dt="2020-02-06T17:44:49.770" v="6997" actId="26606"/>
          <ac:spMkLst>
            <pc:docMk/>
            <pc:sldMk cId="3129194002" sldId="285"/>
            <ac:spMk id="6" creationId="{103E59AE-44F8-4FB9-BF05-C888FE3E1DFA}"/>
          </ac:spMkLst>
        </pc:spChg>
        <pc:spChg chg="add del">
          <ac:chgData name="Shelina Begum (1704954)" userId="305392b5-cdd9-4d74-a73f-6ac0232514a7" providerId="ADAL" clId="{EA7C2072-C4A8-4676-9DA6-8185E2EC291C}" dt="2020-02-06T17:44:49.770" v="6997" actId="26606"/>
          <ac:spMkLst>
            <pc:docMk/>
            <pc:sldMk cId="3129194002" sldId="285"/>
            <ac:spMk id="8" creationId="{8B6B14AE-589A-45CC-A30D-41995FC1F8BA}"/>
          </ac:spMkLst>
        </pc:spChg>
        <pc:spChg chg="add del">
          <ac:chgData name="Shelina Begum (1704954)" userId="305392b5-cdd9-4d74-a73f-6ac0232514a7" providerId="ADAL" clId="{EA7C2072-C4A8-4676-9DA6-8185E2EC291C}" dt="2020-02-06T09:28:18.618" v="5749" actId="26606"/>
          <ac:spMkLst>
            <pc:docMk/>
            <pc:sldMk cId="3129194002" sldId="285"/>
            <ac:spMk id="9" creationId="{1B82DEB0-A14C-4282-BF74-65BC353ACAC3}"/>
          </ac:spMkLst>
        </pc:spChg>
        <pc:spChg chg="add del">
          <ac:chgData name="Shelina Begum (1704954)" userId="305392b5-cdd9-4d74-a73f-6ac0232514a7" providerId="ADAL" clId="{EA7C2072-C4A8-4676-9DA6-8185E2EC291C}" dt="2020-02-06T19:07:58.273" v="7283" actId="26606"/>
          <ac:spMkLst>
            <pc:docMk/>
            <pc:sldMk cId="3129194002" sldId="285"/>
            <ac:spMk id="10" creationId="{2B6C9846-B5AB-4E52-988D-F7E5865C9E4B}"/>
          </ac:spMkLst>
        </pc:spChg>
        <pc:spChg chg="add del">
          <ac:chgData name="Shelina Begum (1704954)" userId="305392b5-cdd9-4d74-a73f-6ac0232514a7" providerId="ADAL" clId="{EA7C2072-C4A8-4676-9DA6-8185E2EC291C}" dt="2020-02-06T09:28:24.527" v="5751" actId="26606"/>
          <ac:spMkLst>
            <pc:docMk/>
            <pc:sldMk cId="3129194002" sldId="285"/>
            <ac:spMk id="12" creationId="{39E3965E-AC41-4711-9D10-E25ABB132D86}"/>
          </ac:spMkLst>
        </pc:spChg>
        <pc:spChg chg="add del">
          <ac:chgData name="Shelina Begum (1704954)" userId="305392b5-cdd9-4d74-a73f-6ac0232514a7" providerId="ADAL" clId="{EA7C2072-C4A8-4676-9DA6-8185E2EC291C}" dt="2020-02-06T09:28:24.527" v="5751" actId="26606"/>
          <ac:spMkLst>
            <pc:docMk/>
            <pc:sldMk cId="3129194002" sldId="285"/>
            <ac:spMk id="13" creationId="{34461041-8413-4023-ABA7-9E499B0AD995}"/>
          </ac:spMkLst>
        </pc:spChg>
        <pc:spChg chg="add del">
          <ac:chgData name="Shelina Begum (1704954)" userId="305392b5-cdd9-4d74-a73f-6ac0232514a7" providerId="ADAL" clId="{EA7C2072-C4A8-4676-9DA6-8185E2EC291C}" dt="2020-02-06T19:07:58.273" v="7283" actId="26606"/>
          <ac:spMkLst>
            <pc:docMk/>
            <pc:sldMk cId="3129194002" sldId="285"/>
            <ac:spMk id="14" creationId="{6F3D7E8E-8467-4198-87E0-ADC1B60467FC}"/>
          </ac:spMkLst>
        </pc:spChg>
        <pc:spChg chg="add del">
          <ac:chgData name="Shelina Begum (1704954)" userId="305392b5-cdd9-4d74-a73f-6ac0232514a7" providerId="ADAL" clId="{EA7C2072-C4A8-4676-9DA6-8185E2EC291C}" dt="2020-02-19T23:18:16.261" v="8556" actId="26606"/>
          <ac:spMkLst>
            <pc:docMk/>
            <pc:sldMk cId="3129194002" sldId="285"/>
            <ac:spMk id="16" creationId="{2B6C9846-B5AB-4E52-988D-F7E5865C9E4B}"/>
          </ac:spMkLst>
        </pc:spChg>
        <pc:spChg chg="add del">
          <ac:chgData name="Shelina Begum (1704954)" userId="305392b5-cdd9-4d74-a73f-6ac0232514a7" providerId="ADAL" clId="{EA7C2072-C4A8-4676-9DA6-8185E2EC291C}" dt="2020-02-06T09:28:24.527" v="5751" actId="26606"/>
          <ac:spMkLst>
            <pc:docMk/>
            <pc:sldMk cId="3129194002" sldId="285"/>
            <ac:spMk id="17" creationId="{7FC9E1B0-1575-4658-AD6E-43DF73FC3397}"/>
          </ac:spMkLst>
        </pc:spChg>
        <pc:spChg chg="add del">
          <ac:chgData name="Shelina Begum (1704954)" userId="305392b5-cdd9-4d74-a73f-6ac0232514a7" providerId="ADAL" clId="{EA7C2072-C4A8-4676-9DA6-8185E2EC291C}" dt="2020-02-19T23:18:16.261" v="8556" actId="26606"/>
          <ac:spMkLst>
            <pc:docMk/>
            <pc:sldMk cId="3129194002" sldId="285"/>
            <ac:spMk id="18" creationId="{6F3D7E8E-8467-4198-87E0-ADC1B60467FC}"/>
          </ac:spMkLst>
        </pc:spChg>
        <pc:spChg chg="mod">
          <ac:chgData name="Shelina Begum (1704954)" userId="305392b5-cdd9-4d74-a73f-6ac0232514a7" providerId="ADAL" clId="{EA7C2072-C4A8-4676-9DA6-8185E2EC291C}" dt="2020-02-19T23:18:16.261" v="8556" actId="26606"/>
          <ac:spMkLst>
            <pc:docMk/>
            <pc:sldMk cId="3129194002" sldId="285"/>
            <ac:spMk id="19" creationId="{F7279956-35B0-4D50-9397-203C43385876}"/>
          </ac:spMkLst>
        </pc:spChg>
        <pc:spChg chg="add">
          <ac:chgData name="Shelina Begum (1704954)" userId="305392b5-cdd9-4d74-a73f-6ac0232514a7" providerId="ADAL" clId="{EA7C2072-C4A8-4676-9DA6-8185E2EC291C}" dt="2020-02-19T23:18:16.261" v="8556" actId="26606"/>
          <ac:spMkLst>
            <pc:docMk/>
            <pc:sldMk cId="3129194002" sldId="285"/>
            <ac:spMk id="24" creationId="{88F0A37D-2337-4AAF-98B0-7E4E9B98719A}"/>
          </ac:spMkLst>
        </pc:spChg>
        <pc:spChg chg="add">
          <ac:chgData name="Shelina Begum (1704954)" userId="305392b5-cdd9-4d74-a73f-6ac0232514a7" providerId="ADAL" clId="{EA7C2072-C4A8-4676-9DA6-8185E2EC291C}" dt="2020-02-19T23:18:16.261" v="8556" actId="26606"/>
          <ac:spMkLst>
            <pc:docMk/>
            <pc:sldMk cId="3129194002" sldId="285"/>
            <ac:spMk id="28" creationId="{F7234D70-FB65-4E99-985E-64D219674D45}"/>
          </ac:spMkLst>
        </pc:spChg>
        <pc:graphicFrameChg chg="add mod ord modGraphic">
          <ac:chgData name="Shelina Begum (1704954)" userId="305392b5-cdd9-4d74-a73f-6ac0232514a7" providerId="ADAL" clId="{EA7C2072-C4A8-4676-9DA6-8185E2EC291C}" dt="2020-02-19T23:18:51.818" v="8559" actId="1076"/>
          <ac:graphicFrameMkLst>
            <pc:docMk/>
            <pc:sldMk cId="3129194002" sldId="285"/>
            <ac:graphicFrameMk id="4" creationId="{E2743CB6-29C2-427A-BF90-4F0DD13C46BD}"/>
          </ac:graphicFrameMkLst>
        </pc:graphicFrameChg>
        <pc:cxnChg chg="add del">
          <ac:chgData name="Shelina Begum (1704954)" userId="305392b5-cdd9-4d74-a73f-6ac0232514a7" providerId="ADAL" clId="{EA7C2072-C4A8-4676-9DA6-8185E2EC291C}" dt="2020-02-06T17:44:49.770" v="6997" actId="26606"/>
          <ac:cxnSpMkLst>
            <pc:docMk/>
            <pc:sldMk cId="3129194002" sldId="285"/>
            <ac:cxnSpMk id="7" creationId="{2752F38C-F560-47AA-90AD-209F39C04150}"/>
          </ac:cxnSpMkLst>
        </pc:cxnChg>
        <pc:cxnChg chg="add del">
          <ac:chgData name="Shelina Begum (1704954)" userId="305392b5-cdd9-4d74-a73f-6ac0232514a7" providerId="ADAL" clId="{EA7C2072-C4A8-4676-9DA6-8185E2EC291C}" dt="2020-02-06T09:28:24.527" v="5751" actId="26606"/>
          <ac:cxnSpMkLst>
            <pc:docMk/>
            <pc:sldMk cId="3129194002" sldId="285"/>
            <ac:cxnSpMk id="11" creationId="{1F5DC8C3-BA5F-4EED-BB9A-A14272BD82A1}"/>
          </ac:cxnSpMkLst>
        </pc:cxnChg>
        <pc:cxnChg chg="add del">
          <ac:chgData name="Shelina Begum (1704954)" userId="305392b5-cdd9-4d74-a73f-6ac0232514a7" providerId="ADAL" clId="{EA7C2072-C4A8-4676-9DA6-8185E2EC291C}" dt="2020-02-06T09:28:24.527" v="5751" actId="26606"/>
          <ac:cxnSpMkLst>
            <pc:docMk/>
            <pc:sldMk cId="3129194002" sldId="285"/>
            <ac:cxnSpMk id="15" creationId="{F05BCF04-4702-43D0-BE8F-DBF6C2F65131}"/>
          </ac:cxnSpMkLst>
        </pc:cxnChg>
        <pc:cxnChg chg="add">
          <ac:chgData name="Shelina Begum (1704954)" userId="305392b5-cdd9-4d74-a73f-6ac0232514a7" providerId="ADAL" clId="{EA7C2072-C4A8-4676-9DA6-8185E2EC291C}" dt="2020-02-19T23:18:16.261" v="8556" actId="26606"/>
          <ac:cxnSpMkLst>
            <pc:docMk/>
            <pc:sldMk cId="3129194002" sldId="285"/>
            <ac:cxnSpMk id="26" creationId="{F15CCCF0-E573-463A-9760-1FDC0B2CFBD7}"/>
          </ac:cxnSpMkLst>
        </pc:cxnChg>
      </pc:sldChg>
      <pc:sldChg chg="modSp add del">
        <pc:chgData name="Shelina Begum (1704954)" userId="305392b5-cdd9-4d74-a73f-6ac0232514a7" providerId="ADAL" clId="{EA7C2072-C4A8-4676-9DA6-8185E2EC291C}" dt="2020-02-06T09:17:29.732" v="5471" actId="47"/>
        <pc:sldMkLst>
          <pc:docMk/>
          <pc:sldMk cId="275629455" sldId="286"/>
        </pc:sldMkLst>
        <pc:spChg chg="mod">
          <ac:chgData name="Shelina Begum (1704954)" userId="305392b5-cdd9-4d74-a73f-6ac0232514a7" providerId="ADAL" clId="{EA7C2072-C4A8-4676-9DA6-8185E2EC291C}" dt="2020-02-05T21:46:49.854" v="3640" actId="6549"/>
          <ac:spMkLst>
            <pc:docMk/>
            <pc:sldMk cId="275629455" sldId="286"/>
            <ac:spMk id="2" creationId="{607D5EAD-3383-48D0-918E-CE5B7C5E9079}"/>
          </ac:spMkLst>
        </pc:spChg>
        <pc:spChg chg="mod">
          <ac:chgData name="Shelina Begum (1704954)" userId="305392b5-cdd9-4d74-a73f-6ac0232514a7" providerId="ADAL" clId="{EA7C2072-C4A8-4676-9DA6-8185E2EC291C}" dt="2020-02-06T08:36:32.228" v="4794" actId="27636"/>
          <ac:spMkLst>
            <pc:docMk/>
            <pc:sldMk cId="275629455" sldId="286"/>
            <ac:spMk id="3" creationId="{7BA4EF91-50C7-4C52-BC1C-74C3ABF77DFD}"/>
          </ac:spMkLst>
        </pc:spChg>
      </pc:sldChg>
      <pc:sldChg chg="addSp delSp modSp add mod modTransition setBg setClrOvrMap">
        <pc:chgData name="Shelina Begum (1704954)" userId="305392b5-cdd9-4d74-a73f-6ac0232514a7" providerId="ADAL" clId="{EA7C2072-C4A8-4676-9DA6-8185E2EC291C}" dt="2020-02-19T23:33:50.027" v="8656" actId="207"/>
        <pc:sldMkLst>
          <pc:docMk/>
          <pc:sldMk cId="754852384" sldId="287"/>
        </pc:sldMkLst>
        <pc:spChg chg="mod">
          <ac:chgData name="Shelina Begum (1704954)" userId="305392b5-cdd9-4d74-a73f-6ac0232514a7" providerId="ADAL" clId="{EA7C2072-C4A8-4676-9DA6-8185E2EC291C}" dt="2020-02-19T23:33:50.027" v="8656" actId="207"/>
          <ac:spMkLst>
            <pc:docMk/>
            <pc:sldMk cId="754852384" sldId="287"/>
            <ac:spMk id="2" creationId="{AA82C039-4922-4179-9A4D-FF32511072CD}"/>
          </ac:spMkLst>
        </pc:spChg>
        <pc:spChg chg="mod">
          <ac:chgData name="Shelina Begum (1704954)" userId="305392b5-cdd9-4d74-a73f-6ac0232514a7" providerId="ADAL" clId="{EA7C2072-C4A8-4676-9DA6-8185E2EC291C}" dt="2020-02-19T23:33:45.501" v="8655" actId="207"/>
          <ac:spMkLst>
            <pc:docMk/>
            <pc:sldMk cId="754852384" sldId="287"/>
            <ac:spMk id="3" creationId="{BBC33DC3-2141-4A1B-8D5A-C3BFFC60B28A}"/>
          </ac:spMkLst>
        </pc:spChg>
        <pc:spChg chg="mod">
          <ac:chgData name="Shelina Begum (1704954)" userId="305392b5-cdd9-4d74-a73f-6ac0232514a7" providerId="ADAL" clId="{EA7C2072-C4A8-4676-9DA6-8185E2EC291C}" dt="2020-02-19T23:26:42.015" v="8620" actId="26606"/>
          <ac:spMkLst>
            <pc:docMk/>
            <pc:sldMk cId="754852384" sldId="287"/>
            <ac:spMk id="5" creationId="{120A189B-2E44-4CE7-8C64-77B911368D8F}"/>
          </ac:spMkLst>
        </pc:spChg>
        <pc:spChg chg="add del">
          <ac:chgData name="Shelina Begum (1704954)" userId="305392b5-cdd9-4d74-a73f-6ac0232514a7" providerId="ADAL" clId="{EA7C2072-C4A8-4676-9DA6-8185E2EC291C}" dt="2020-02-05T21:23:11.945" v="3586" actId="26606"/>
          <ac:spMkLst>
            <pc:docMk/>
            <pc:sldMk cId="754852384" sldId="287"/>
            <ac:spMk id="9" creationId="{E844E128-FF69-4E9F-8327-6B504B3C5AE1}"/>
          </ac:spMkLst>
        </pc:spChg>
        <pc:spChg chg="add del">
          <ac:chgData name="Shelina Begum (1704954)" userId="305392b5-cdd9-4d74-a73f-6ac0232514a7" providerId="ADAL" clId="{EA7C2072-C4A8-4676-9DA6-8185E2EC291C}" dt="2020-02-05T21:23:25.187" v="3588" actId="26606"/>
          <ac:spMkLst>
            <pc:docMk/>
            <pc:sldMk cId="754852384" sldId="287"/>
            <ac:spMk id="13" creationId="{75CF30C0-9394-4459-976E-2AA223FB125F}"/>
          </ac:spMkLst>
        </pc:spChg>
        <pc:spChg chg="add del">
          <ac:chgData name="Shelina Begum (1704954)" userId="305392b5-cdd9-4d74-a73f-6ac0232514a7" providerId="ADAL" clId="{EA7C2072-C4A8-4676-9DA6-8185E2EC291C}" dt="2020-02-05T21:23:25.187" v="3588" actId="26606"/>
          <ac:spMkLst>
            <pc:docMk/>
            <pc:sldMk cId="754852384" sldId="287"/>
            <ac:spMk id="14" creationId="{F64BBAA4-C62B-4146-B49F-FE4CC4655EE0}"/>
          </ac:spMkLst>
        </pc:spChg>
        <pc:spChg chg="add del">
          <ac:chgData name="Shelina Begum (1704954)" userId="305392b5-cdd9-4d74-a73f-6ac0232514a7" providerId="ADAL" clId="{EA7C2072-C4A8-4676-9DA6-8185E2EC291C}" dt="2020-02-05T21:24:38.219" v="3609" actId="26606"/>
          <ac:spMkLst>
            <pc:docMk/>
            <pc:sldMk cId="754852384" sldId="287"/>
            <ac:spMk id="17" creationId="{873ECEC8-0F24-45B8-950F-35FC94BCEAC8}"/>
          </ac:spMkLst>
        </pc:spChg>
        <pc:spChg chg="add del">
          <ac:chgData name="Shelina Begum (1704954)" userId="305392b5-cdd9-4d74-a73f-6ac0232514a7" providerId="ADAL" clId="{EA7C2072-C4A8-4676-9DA6-8185E2EC291C}" dt="2020-02-05T21:24:38.219" v="3609" actId="26606"/>
          <ac:spMkLst>
            <pc:docMk/>
            <pc:sldMk cId="754852384" sldId="287"/>
            <ac:spMk id="19" creationId="{8B53612E-ADB2-4457-9688-89506397AF28}"/>
          </ac:spMkLst>
        </pc:spChg>
        <pc:spChg chg="add del">
          <ac:chgData name="Shelina Begum (1704954)" userId="305392b5-cdd9-4d74-a73f-6ac0232514a7" providerId="ADAL" clId="{EA7C2072-C4A8-4676-9DA6-8185E2EC291C}" dt="2020-02-19T23:26:42.015" v="8620" actId="26606"/>
          <ac:spMkLst>
            <pc:docMk/>
            <pc:sldMk cId="754852384" sldId="287"/>
            <ac:spMk id="24" creationId="{873ECEC8-0F24-45B8-950F-35FC94BCEAC8}"/>
          </ac:spMkLst>
        </pc:spChg>
        <pc:spChg chg="add del">
          <ac:chgData name="Shelina Begum (1704954)" userId="305392b5-cdd9-4d74-a73f-6ac0232514a7" providerId="ADAL" clId="{EA7C2072-C4A8-4676-9DA6-8185E2EC291C}" dt="2020-02-19T23:26:42.015" v="8620" actId="26606"/>
          <ac:spMkLst>
            <pc:docMk/>
            <pc:sldMk cId="754852384" sldId="287"/>
            <ac:spMk id="28" creationId="{8B53612E-ADB2-4457-9688-89506397AF28}"/>
          </ac:spMkLst>
        </pc:spChg>
        <pc:spChg chg="add">
          <ac:chgData name="Shelina Begum (1704954)" userId="305392b5-cdd9-4d74-a73f-6ac0232514a7" providerId="ADAL" clId="{EA7C2072-C4A8-4676-9DA6-8185E2EC291C}" dt="2020-02-19T23:26:42.015" v="8620" actId="26606"/>
          <ac:spMkLst>
            <pc:docMk/>
            <pc:sldMk cId="754852384" sldId="287"/>
            <ac:spMk id="33" creationId="{873ECEC8-0F24-45B8-950F-35FC94BCEAC8}"/>
          </ac:spMkLst>
        </pc:spChg>
        <pc:spChg chg="add">
          <ac:chgData name="Shelina Begum (1704954)" userId="305392b5-cdd9-4d74-a73f-6ac0232514a7" providerId="ADAL" clId="{EA7C2072-C4A8-4676-9DA6-8185E2EC291C}" dt="2020-02-19T23:26:42.015" v="8620" actId="26606"/>
          <ac:spMkLst>
            <pc:docMk/>
            <pc:sldMk cId="754852384" sldId="287"/>
            <ac:spMk id="37" creationId="{8B53612E-ADB2-4457-9688-89506397AF28}"/>
          </ac:spMkLst>
        </pc:spChg>
        <pc:picChg chg="add mod">
          <ac:chgData name="Shelina Begum (1704954)" userId="305392b5-cdd9-4d74-a73f-6ac0232514a7" providerId="ADAL" clId="{EA7C2072-C4A8-4676-9DA6-8185E2EC291C}" dt="2020-02-05T21:23:25.270" v="3589" actId="26606"/>
          <ac:picMkLst>
            <pc:docMk/>
            <pc:sldMk cId="754852384" sldId="287"/>
            <ac:picMk id="4" creationId="{933FE364-1B73-4BB9-BBC5-009402B06584}"/>
          </ac:picMkLst>
        </pc:picChg>
        <pc:cxnChg chg="add del">
          <ac:chgData name="Shelina Begum (1704954)" userId="305392b5-cdd9-4d74-a73f-6ac0232514a7" providerId="ADAL" clId="{EA7C2072-C4A8-4676-9DA6-8185E2EC291C}" dt="2020-02-05T21:23:11.945" v="3586" actId="26606"/>
          <ac:cxnSpMkLst>
            <pc:docMk/>
            <pc:sldMk cId="754852384" sldId="287"/>
            <ac:cxnSpMk id="11" creationId="{055CEADF-09EA-423C-8C45-F94AF44D5AF0}"/>
          </ac:cxnSpMkLst>
        </pc:cxnChg>
        <pc:cxnChg chg="add del">
          <ac:chgData name="Shelina Begum (1704954)" userId="305392b5-cdd9-4d74-a73f-6ac0232514a7" providerId="ADAL" clId="{EA7C2072-C4A8-4676-9DA6-8185E2EC291C}" dt="2020-02-05T21:23:25.187" v="3588" actId="26606"/>
          <ac:cxnSpMkLst>
            <pc:docMk/>
            <pc:sldMk cId="754852384" sldId="287"/>
            <ac:cxnSpMk id="15" creationId="{EEB57AA8-F021-480C-A9E2-F89913313611}"/>
          </ac:cxnSpMkLst>
        </pc:cxnChg>
        <pc:cxnChg chg="add del">
          <ac:chgData name="Shelina Begum (1704954)" userId="305392b5-cdd9-4d74-a73f-6ac0232514a7" providerId="ADAL" clId="{EA7C2072-C4A8-4676-9DA6-8185E2EC291C}" dt="2020-02-05T21:24:38.219" v="3609" actId="26606"/>
          <ac:cxnSpMkLst>
            <pc:docMk/>
            <pc:sldMk cId="754852384" sldId="287"/>
            <ac:cxnSpMk id="18" creationId="{89EB8C68-FF1B-4849-867B-32D29B19F102}"/>
          </ac:cxnSpMkLst>
        </pc:cxnChg>
        <pc:cxnChg chg="add del">
          <ac:chgData name="Shelina Begum (1704954)" userId="305392b5-cdd9-4d74-a73f-6ac0232514a7" providerId="ADAL" clId="{EA7C2072-C4A8-4676-9DA6-8185E2EC291C}" dt="2020-02-19T23:26:42.015" v="8620" actId="26606"/>
          <ac:cxnSpMkLst>
            <pc:docMk/>
            <pc:sldMk cId="754852384" sldId="287"/>
            <ac:cxnSpMk id="26" creationId="{89EB8C68-FF1B-4849-867B-32D29B19F102}"/>
          </ac:cxnSpMkLst>
        </pc:cxnChg>
        <pc:cxnChg chg="add">
          <ac:chgData name="Shelina Begum (1704954)" userId="305392b5-cdd9-4d74-a73f-6ac0232514a7" providerId="ADAL" clId="{EA7C2072-C4A8-4676-9DA6-8185E2EC291C}" dt="2020-02-19T23:26:42.015" v="8620" actId="26606"/>
          <ac:cxnSpMkLst>
            <pc:docMk/>
            <pc:sldMk cId="754852384" sldId="287"/>
            <ac:cxnSpMk id="35" creationId="{89EB8C68-FF1B-4849-867B-32D29B19F102}"/>
          </ac:cxnSpMkLst>
        </pc:cxnChg>
      </pc:sldChg>
      <pc:sldChg chg="add del">
        <pc:chgData name="Shelina Begum (1704954)" userId="305392b5-cdd9-4d74-a73f-6ac0232514a7" providerId="ADAL" clId="{EA7C2072-C4A8-4676-9DA6-8185E2EC291C}" dt="2020-02-05T19:43:14.703" v="2880" actId="47"/>
        <pc:sldMkLst>
          <pc:docMk/>
          <pc:sldMk cId="1914195529" sldId="287"/>
        </pc:sldMkLst>
      </pc:sldChg>
      <pc:sldChg chg="modSp add del">
        <pc:chgData name="Shelina Begum (1704954)" userId="305392b5-cdd9-4d74-a73f-6ac0232514a7" providerId="ADAL" clId="{EA7C2072-C4A8-4676-9DA6-8185E2EC291C}" dt="2020-02-05T21:04:53.295" v="3325" actId="47"/>
        <pc:sldMkLst>
          <pc:docMk/>
          <pc:sldMk cId="3434248755" sldId="287"/>
        </pc:sldMkLst>
        <pc:spChg chg="mod">
          <ac:chgData name="Shelina Begum (1704954)" userId="305392b5-cdd9-4d74-a73f-6ac0232514a7" providerId="ADAL" clId="{EA7C2072-C4A8-4676-9DA6-8185E2EC291C}" dt="2020-02-05T20:54:05.234" v="2890"/>
          <ac:spMkLst>
            <pc:docMk/>
            <pc:sldMk cId="3434248755" sldId="287"/>
            <ac:spMk id="2" creationId="{6409591F-4758-4EB4-B47B-EB303CE0D526}"/>
          </ac:spMkLst>
        </pc:spChg>
        <pc:spChg chg="mod">
          <ac:chgData name="Shelina Begum (1704954)" userId="305392b5-cdd9-4d74-a73f-6ac0232514a7" providerId="ADAL" clId="{EA7C2072-C4A8-4676-9DA6-8185E2EC291C}" dt="2020-02-05T21:04:43.771" v="3324" actId="20577"/>
          <ac:spMkLst>
            <pc:docMk/>
            <pc:sldMk cId="3434248755" sldId="287"/>
            <ac:spMk id="3" creationId="{CBF27AE0-330F-45CC-BC20-76AE8915CB6E}"/>
          </ac:spMkLst>
        </pc:spChg>
      </pc:sldChg>
      <pc:sldChg chg="delSp modSp add del">
        <pc:chgData name="Shelina Begum (1704954)" userId="305392b5-cdd9-4d74-a73f-6ac0232514a7" providerId="ADAL" clId="{EA7C2072-C4A8-4676-9DA6-8185E2EC291C}" dt="2020-02-06T16:40:27.935" v="6471" actId="47"/>
        <pc:sldMkLst>
          <pc:docMk/>
          <pc:sldMk cId="578216508" sldId="288"/>
        </pc:sldMkLst>
        <pc:spChg chg="mod">
          <ac:chgData name="Shelina Begum (1704954)" userId="305392b5-cdd9-4d74-a73f-6ac0232514a7" providerId="ADAL" clId="{EA7C2072-C4A8-4676-9DA6-8185E2EC291C}" dt="2020-02-06T16:39:45.339" v="6469" actId="207"/>
          <ac:spMkLst>
            <pc:docMk/>
            <pc:sldMk cId="578216508" sldId="288"/>
            <ac:spMk id="2" creationId="{2F9A2618-6865-49BF-8C70-7C287B8CFD2D}"/>
          </ac:spMkLst>
        </pc:spChg>
        <pc:spChg chg="del">
          <ac:chgData name="Shelina Begum (1704954)" userId="305392b5-cdd9-4d74-a73f-6ac0232514a7" providerId="ADAL" clId="{EA7C2072-C4A8-4676-9DA6-8185E2EC291C}" dt="2020-02-06T16:40:01.065" v="6470" actId="478"/>
          <ac:spMkLst>
            <pc:docMk/>
            <pc:sldMk cId="578216508" sldId="288"/>
            <ac:spMk id="3" creationId="{6E717274-E321-4B8C-A330-9AED539C614C}"/>
          </ac:spMkLst>
        </pc:spChg>
      </pc:sldChg>
      <pc:sldChg chg="addSp delSp modSp add mod ord modTransition setBg setClrOvrMap">
        <pc:chgData name="Shelina Begum (1704954)" userId="305392b5-cdd9-4d74-a73f-6ac0232514a7" providerId="ADAL" clId="{EA7C2072-C4A8-4676-9DA6-8185E2EC291C}" dt="2020-02-20T20:50:56.388" v="9708"/>
        <pc:sldMkLst>
          <pc:docMk/>
          <pc:sldMk cId="1183263879" sldId="288"/>
        </pc:sldMkLst>
        <pc:spChg chg="add mod ord">
          <ac:chgData name="Shelina Begum (1704954)" userId="305392b5-cdd9-4d74-a73f-6ac0232514a7" providerId="ADAL" clId="{EA7C2072-C4A8-4676-9DA6-8185E2EC291C}" dt="2020-02-20T17:46:49.040" v="8809" actId="113"/>
          <ac:spMkLst>
            <pc:docMk/>
            <pc:sldMk cId="1183263879" sldId="288"/>
            <ac:spMk id="2" creationId="{A1672955-4F7B-4E43-BB3C-956899D9DC18}"/>
          </ac:spMkLst>
        </pc:spChg>
        <pc:spChg chg="add mod">
          <ac:chgData name="Shelina Begum (1704954)" userId="305392b5-cdd9-4d74-a73f-6ac0232514a7" providerId="ADAL" clId="{EA7C2072-C4A8-4676-9DA6-8185E2EC291C}" dt="2020-02-20T17:47:04.834" v="8814" actId="1076"/>
          <ac:spMkLst>
            <pc:docMk/>
            <pc:sldMk cId="1183263879" sldId="288"/>
            <ac:spMk id="6" creationId="{98889439-8E5A-4F75-A0D5-809840AFB289}"/>
          </ac:spMkLst>
        </pc:spChg>
        <pc:spChg chg="add del">
          <ac:chgData name="Shelina Begum (1704954)" userId="305392b5-cdd9-4d74-a73f-6ac0232514a7" providerId="ADAL" clId="{EA7C2072-C4A8-4676-9DA6-8185E2EC291C}" dt="2020-02-06T16:44:36.913" v="6492" actId="26606"/>
          <ac:spMkLst>
            <pc:docMk/>
            <pc:sldMk cId="1183263879" sldId="288"/>
            <ac:spMk id="8" creationId="{39E3965E-AC41-4711-9D10-E25ABB132D86}"/>
          </ac:spMkLst>
        </pc:spChg>
        <pc:spChg chg="add del">
          <ac:chgData name="Shelina Begum (1704954)" userId="305392b5-cdd9-4d74-a73f-6ac0232514a7" providerId="ADAL" clId="{EA7C2072-C4A8-4676-9DA6-8185E2EC291C}" dt="2020-02-06T16:44:36.913" v="6492" actId="26606"/>
          <ac:spMkLst>
            <pc:docMk/>
            <pc:sldMk cId="1183263879" sldId="288"/>
            <ac:spMk id="12" creationId="{7319A1DD-F557-4EC6-8A8C-F7617B4CD678}"/>
          </ac:spMkLst>
        </pc:spChg>
        <pc:spChg chg="add del">
          <ac:chgData name="Shelina Begum (1704954)" userId="305392b5-cdd9-4d74-a73f-6ac0232514a7" providerId="ADAL" clId="{EA7C2072-C4A8-4676-9DA6-8185E2EC291C}" dt="2020-02-06T16:44:36.913" v="6492" actId="26606"/>
          <ac:spMkLst>
            <pc:docMk/>
            <pc:sldMk cId="1183263879" sldId="288"/>
            <ac:spMk id="16" creationId="{C390A367-0330-4E03-9D5F-40308A7975C8}"/>
          </ac:spMkLst>
        </pc:spChg>
        <pc:spChg chg="add del">
          <ac:chgData name="Shelina Begum (1704954)" userId="305392b5-cdd9-4d74-a73f-6ac0232514a7" providerId="ADAL" clId="{EA7C2072-C4A8-4676-9DA6-8185E2EC291C}" dt="2020-02-06T16:45:11.050" v="6498" actId="26606"/>
          <ac:spMkLst>
            <pc:docMk/>
            <pc:sldMk cId="1183263879" sldId="288"/>
            <ac:spMk id="18" creationId="{39E3965E-AC41-4711-9D10-E25ABB132D86}"/>
          </ac:spMkLst>
        </pc:spChg>
        <pc:spChg chg="add del">
          <ac:chgData name="Shelina Begum (1704954)" userId="305392b5-cdd9-4d74-a73f-6ac0232514a7" providerId="ADAL" clId="{EA7C2072-C4A8-4676-9DA6-8185E2EC291C}" dt="2020-02-06T16:45:11.050" v="6498" actId="26606"/>
          <ac:spMkLst>
            <pc:docMk/>
            <pc:sldMk cId="1183263879" sldId="288"/>
            <ac:spMk id="20" creationId="{0AF4F2BA-3C03-4E2C-8ABC-0949B61B3C5E}"/>
          </ac:spMkLst>
        </pc:spChg>
        <pc:spChg chg="add del">
          <ac:chgData name="Shelina Begum (1704954)" userId="305392b5-cdd9-4d74-a73f-6ac0232514a7" providerId="ADAL" clId="{EA7C2072-C4A8-4676-9DA6-8185E2EC291C}" dt="2020-02-06T16:45:11.050" v="6498" actId="26606"/>
          <ac:spMkLst>
            <pc:docMk/>
            <pc:sldMk cId="1183263879" sldId="288"/>
            <ac:spMk id="22" creationId="{B40A8CA7-7D5A-43B0-A1A0-B558ECA9EED1}"/>
          </ac:spMkLst>
        </pc:spChg>
        <pc:spChg chg="add del">
          <ac:chgData name="Shelina Begum (1704954)" userId="305392b5-cdd9-4d74-a73f-6ac0232514a7" providerId="ADAL" clId="{EA7C2072-C4A8-4676-9DA6-8185E2EC291C}" dt="2020-02-06T16:45:10.946" v="6497" actId="26606"/>
          <ac:spMkLst>
            <pc:docMk/>
            <pc:sldMk cId="1183263879" sldId="288"/>
            <ac:spMk id="27" creationId="{39E3965E-AC41-4711-9D10-E25ABB132D86}"/>
          </ac:spMkLst>
        </pc:spChg>
        <pc:spChg chg="add del">
          <ac:chgData name="Shelina Begum (1704954)" userId="305392b5-cdd9-4d74-a73f-6ac0232514a7" providerId="ADAL" clId="{EA7C2072-C4A8-4676-9DA6-8185E2EC291C}" dt="2020-02-06T16:45:10.946" v="6497" actId="26606"/>
          <ac:spMkLst>
            <pc:docMk/>
            <pc:sldMk cId="1183263879" sldId="288"/>
            <ac:spMk id="31" creationId="{7319A1DD-F557-4EC6-8A8C-F7617B4CD678}"/>
          </ac:spMkLst>
        </pc:spChg>
        <pc:spChg chg="add del">
          <ac:chgData name="Shelina Begum (1704954)" userId="305392b5-cdd9-4d74-a73f-6ac0232514a7" providerId="ADAL" clId="{EA7C2072-C4A8-4676-9DA6-8185E2EC291C}" dt="2020-02-06T16:45:10.946" v="6497" actId="26606"/>
          <ac:spMkLst>
            <pc:docMk/>
            <pc:sldMk cId="1183263879" sldId="288"/>
            <ac:spMk id="35" creationId="{C390A367-0330-4E03-9D5F-40308A7975C8}"/>
          </ac:spMkLst>
        </pc:spChg>
        <pc:spChg chg="add">
          <ac:chgData name="Shelina Begum (1704954)" userId="305392b5-cdd9-4d74-a73f-6ac0232514a7" providerId="ADAL" clId="{EA7C2072-C4A8-4676-9DA6-8185E2EC291C}" dt="2020-02-06T16:45:11.050" v="6498" actId="26606"/>
          <ac:spMkLst>
            <pc:docMk/>
            <pc:sldMk cId="1183263879" sldId="288"/>
            <ac:spMk id="37" creationId="{39E3965E-AC41-4711-9D10-E25ABB132D86}"/>
          </ac:spMkLst>
        </pc:spChg>
        <pc:spChg chg="add">
          <ac:chgData name="Shelina Begum (1704954)" userId="305392b5-cdd9-4d74-a73f-6ac0232514a7" providerId="ADAL" clId="{EA7C2072-C4A8-4676-9DA6-8185E2EC291C}" dt="2020-02-06T16:45:11.050" v="6498" actId="26606"/>
          <ac:spMkLst>
            <pc:docMk/>
            <pc:sldMk cId="1183263879" sldId="288"/>
            <ac:spMk id="39" creationId="{0AF4F2BA-3C03-4E2C-8ABC-0949B61B3C5E}"/>
          </ac:spMkLst>
        </pc:spChg>
        <pc:spChg chg="add">
          <ac:chgData name="Shelina Begum (1704954)" userId="305392b5-cdd9-4d74-a73f-6ac0232514a7" providerId="ADAL" clId="{EA7C2072-C4A8-4676-9DA6-8185E2EC291C}" dt="2020-02-06T16:45:11.050" v="6498" actId="26606"/>
          <ac:spMkLst>
            <pc:docMk/>
            <pc:sldMk cId="1183263879" sldId="288"/>
            <ac:spMk id="41" creationId="{B40A8CA7-7D5A-43B0-A1A0-B558ECA9EED1}"/>
          </ac:spMkLst>
        </pc:spChg>
        <pc:picChg chg="add mod">
          <ac:chgData name="Shelina Begum (1704954)" userId="305392b5-cdd9-4d74-a73f-6ac0232514a7" providerId="ADAL" clId="{EA7C2072-C4A8-4676-9DA6-8185E2EC291C}" dt="2020-02-20T17:46:14.659" v="8805" actId="1076"/>
          <ac:picMkLst>
            <pc:docMk/>
            <pc:sldMk cId="1183263879" sldId="288"/>
            <ac:picMk id="3" creationId="{C02EAF80-6AC7-4163-8A2E-D973B8C23AEE}"/>
          </ac:picMkLst>
        </pc:picChg>
        <pc:cxnChg chg="add del">
          <ac:chgData name="Shelina Begum (1704954)" userId="305392b5-cdd9-4d74-a73f-6ac0232514a7" providerId="ADAL" clId="{EA7C2072-C4A8-4676-9DA6-8185E2EC291C}" dt="2020-02-06T16:44:36.913" v="6492" actId="26606"/>
          <ac:cxnSpMkLst>
            <pc:docMk/>
            <pc:sldMk cId="1183263879" sldId="288"/>
            <ac:cxnSpMk id="10" creationId="{1F5DC8C3-BA5F-4EED-BB9A-A14272BD82A1}"/>
          </ac:cxnSpMkLst>
        </pc:cxnChg>
        <pc:cxnChg chg="add del">
          <ac:chgData name="Shelina Begum (1704954)" userId="305392b5-cdd9-4d74-a73f-6ac0232514a7" providerId="ADAL" clId="{EA7C2072-C4A8-4676-9DA6-8185E2EC291C}" dt="2020-02-06T16:44:36.913" v="6492" actId="26606"/>
          <ac:cxnSpMkLst>
            <pc:docMk/>
            <pc:sldMk cId="1183263879" sldId="288"/>
            <ac:cxnSpMk id="14" creationId="{D28A9C89-B313-458F-9C85-515930A51A93}"/>
          </ac:cxnSpMkLst>
        </pc:cxnChg>
        <pc:cxnChg chg="add del">
          <ac:chgData name="Shelina Begum (1704954)" userId="305392b5-cdd9-4d74-a73f-6ac0232514a7" providerId="ADAL" clId="{EA7C2072-C4A8-4676-9DA6-8185E2EC291C}" dt="2020-02-06T16:45:11.050" v="6498" actId="26606"/>
          <ac:cxnSpMkLst>
            <pc:docMk/>
            <pc:sldMk cId="1183263879" sldId="288"/>
            <ac:cxnSpMk id="19" creationId="{1F5DC8C3-BA5F-4EED-BB9A-A14272BD82A1}"/>
          </ac:cxnSpMkLst>
        </pc:cxnChg>
        <pc:cxnChg chg="add del">
          <ac:chgData name="Shelina Begum (1704954)" userId="305392b5-cdd9-4d74-a73f-6ac0232514a7" providerId="ADAL" clId="{EA7C2072-C4A8-4676-9DA6-8185E2EC291C}" dt="2020-02-06T16:45:11.050" v="6498" actId="26606"/>
          <ac:cxnSpMkLst>
            <pc:docMk/>
            <pc:sldMk cId="1183263879" sldId="288"/>
            <ac:cxnSpMk id="21" creationId="{A07787ED-5EDC-4C54-AD87-55B60D0FE397}"/>
          </ac:cxnSpMkLst>
        </pc:cxnChg>
        <pc:cxnChg chg="add del">
          <ac:chgData name="Shelina Begum (1704954)" userId="305392b5-cdd9-4d74-a73f-6ac0232514a7" providerId="ADAL" clId="{EA7C2072-C4A8-4676-9DA6-8185E2EC291C}" dt="2020-02-06T16:45:10.946" v="6497" actId="26606"/>
          <ac:cxnSpMkLst>
            <pc:docMk/>
            <pc:sldMk cId="1183263879" sldId="288"/>
            <ac:cxnSpMk id="29" creationId="{1F5DC8C3-BA5F-4EED-BB9A-A14272BD82A1}"/>
          </ac:cxnSpMkLst>
        </pc:cxnChg>
        <pc:cxnChg chg="add del">
          <ac:chgData name="Shelina Begum (1704954)" userId="305392b5-cdd9-4d74-a73f-6ac0232514a7" providerId="ADAL" clId="{EA7C2072-C4A8-4676-9DA6-8185E2EC291C}" dt="2020-02-06T16:45:10.946" v="6497" actId="26606"/>
          <ac:cxnSpMkLst>
            <pc:docMk/>
            <pc:sldMk cId="1183263879" sldId="288"/>
            <ac:cxnSpMk id="33" creationId="{D28A9C89-B313-458F-9C85-515930A51A93}"/>
          </ac:cxnSpMkLst>
        </pc:cxnChg>
        <pc:cxnChg chg="add">
          <ac:chgData name="Shelina Begum (1704954)" userId="305392b5-cdd9-4d74-a73f-6ac0232514a7" providerId="ADAL" clId="{EA7C2072-C4A8-4676-9DA6-8185E2EC291C}" dt="2020-02-06T16:45:11.050" v="6498" actId="26606"/>
          <ac:cxnSpMkLst>
            <pc:docMk/>
            <pc:sldMk cId="1183263879" sldId="288"/>
            <ac:cxnSpMk id="38" creationId="{1F5DC8C3-BA5F-4EED-BB9A-A14272BD82A1}"/>
          </ac:cxnSpMkLst>
        </pc:cxnChg>
        <pc:cxnChg chg="add">
          <ac:chgData name="Shelina Begum (1704954)" userId="305392b5-cdd9-4d74-a73f-6ac0232514a7" providerId="ADAL" clId="{EA7C2072-C4A8-4676-9DA6-8185E2EC291C}" dt="2020-02-06T16:45:11.050" v="6498" actId="26606"/>
          <ac:cxnSpMkLst>
            <pc:docMk/>
            <pc:sldMk cId="1183263879" sldId="288"/>
            <ac:cxnSpMk id="40" creationId="{A07787ED-5EDC-4C54-AD87-55B60D0FE397}"/>
          </ac:cxnSpMkLst>
        </pc:cxnChg>
      </pc:sldChg>
      <pc:sldChg chg="addSp delSp modSp add del mod setBg">
        <pc:chgData name="Shelina Begum (1704954)" userId="305392b5-cdd9-4d74-a73f-6ac0232514a7" providerId="ADAL" clId="{EA7C2072-C4A8-4676-9DA6-8185E2EC291C}" dt="2020-02-09T09:22:15.084" v="7477" actId="47"/>
        <pc:sldMkLst>
          <pc:docMk/>
          <pc:sldMk cId="2722559105" sldId="289"/>
        </pc:sldMkLst>
        <pc:spChg chg="mod">
          <ac:chgData name="Shelina Begum (1704954)" userId="305392b5-cdd9-4d74-a73f-6ac0232514a7" providerId="ADAL" clId="{EA7C2072-C4A8-4676-9DA6-8185E2EC291C}" dt="2020-02-06T19:06:45.500" v="7281" actId="1076"/>
          <ac:spMkLst>
            <pc:docMk/>
            <pc:sldMk cId="2722559105" sldId="289"/>
            <ac:spMk id="2" creationId="{8472A5BC-E5BE-4B54-88B6-4BE62839DF01}"/>
          </ac:spMkLst>
        </pc:spChg>
        <pc:spChg chg="add del mod">
          <ac:chgData name="Shelina Begum (1704954)" userId="305392b5-cdd9-4d74-a73f-6ac0232514a7" providerId="ADAL" clId="{EA7C2072-C4A8-4676-9DA6-8185E2EC291C}" dt="2020-02-06T18:00:57.492" v="7130" actId="12084"/>
          <ac:spMkLst>
            <pc:docMk/>
            <pc:sldMk cId="2722559105" sldId="289"/>
            <ac:spMk id="3" creationId="{7DAE7F15-8E01-4A4B-A09B-66D57D87E158}"/>
          </ac:spMkLst>
        </pc:spChg>
        <pc:spChg chg="add del">
          <ac:chgData name="Shelina Begum (1704954)" userId="305392b5-cdd9-4d74-a73f-6ac0232514a7" providerId="ADAL" clId="{EA7C2072-C4A8-4676-9DA6-8185E2EC291C}" dt="2020-02-06T17:52:45.847" v="7062" actId="478"/>
          <ac:spMkLst>
            <pc:docMk/>
            <pc:sldMk cId="2722559105" sldId="289"/>
            <ac:spMk id="4" creationId="{9E382493-9781-4BA5-B2DD-FD97F8C0DFF7}"/>
          </ac:spMkLst>
        </pc:spChg>
        <pc:spChg chg="add del mod">
          <ac:chgData name="Shelina Begum (1704954)" userId="305392b5-cdd9-4d74-a73f-6ac0232514a7" providerId="ADAL" clId="{EA7C2072-C4A8-4676-9DA6-8185E2EC291C}" dt="2020-02-06T18:24:45.821" v="7165" actId="478"/>
          <ac:spMkLst>
            <pc:docMk/>
            <pc:sldMk cId="2722559105" sldId="289"/>
            <ac:spMk id="7" creationId="{3BD7530A-F819-480A-A19B-E596A4FD7CE2}"/>
          </ac:spMkLst>
        </pc:spChg>
        <pc:spChg chg="add del mod">
          <ac:chgData name="Shelina Begum (1704954)" userId="305392b5-cdd9-4d74-a73f-6ac0232514a7" providerId="ADAL" clId="{EA7C2072-C4A8-4676-9DA6-8185E2EC291C}" dt="2020-02-06T19:04:47.025" v="7268" actId="478"/>
          <ac:spMkLst>
            <pc:docMk/>
            <pc:sldMk cId="2722559105" sldId="289"/>
            <ac:spMk id="8" creationId="{FC68C314-6B1E-4B85-A43C-534CBFA00DC8}"/>
          </ac:spMkLst>
        </pc:spChg>
        <pc:spChg chg="add del">
          <ac:chgData name="Shelina Begum (1704954)" userId="305392b5-cdd9-4d74-a73f-6ac0232514a7" providerId="ADAL" clId="{EA7C2072-C4A8-4676-9DA6-8185E2EC291C}" dt="2020-02-06T18:03:37.999" v="7162" actId="26606"/>
          <ac:spMkLst>
            <pc:docMk/>
            <pc:sldMk cId="2722559105" sldId="289"/>
            <ac:spMk id="11" creationId="{EE1530B0-6F96-46C0-8B3E-3215CB756BE4}"/>
          </ac:spMkLst>
        </pc:spChg>
        <pc:spChg chg="add del">
          <ac:chgData name="Shelina Begum (1704954)" userId="305392b5-cdd9-4d74-a73f-6ac0232514a7" providerId="ADAL" clId="{EA7C2072-C4A8-4676-9DA6-8185E2EC291C}" dt="2020-02-06T18:03:37.999" v="7162" actId="26606"/>
          <ac:spMkLst>
            <pc:docMk/>
            <pc:sldMk cId="2722559105" sldId="289"/>
            <ac:spMk id="13" creationId="{754910CF-1B56-45D3-960A-E89F7B3B9131}"/>
          </ac:spMkLst>
        </pc:spChg>
        <pc:graphicFrameChg chg="add del mod">
          <ac:chgData name="Shelina Begum (1704954)" userId="305392b5-cdd9-4d74-a73f-6ac0232514a7" providerId="ADAL" clId="{EA7C2072-C4A8-4676-9DA6-8185E2EC291C}" dt="2020-02-06T17:59:52.207" v="7129" actId="12084"/>
          <ac:graphicFrameMkLst>
            <pc:docMk/>
            <pc:sldMk cId="2722559105" sldId="289"/>
            <ac:graphicFrameMk id="5" creationId="{492141E0-5A96-45EA-9C75-661463489490}"/>
          </ac:graphicFrameMkLst>
        </pc:graphicFrameChg>
        <pc:graphicFrameChg chg="add mod modGraphic">
          <ac:chgData name="Shelina Begum (1704954)" userId="305392b5-cdd9-4d74-a73f-6ac0232514a7" providerId="ADAL" clId="{EA7C2072-C4A8-4676-9DA6-8185E2EC291C}" dt="2020-02-06T18:03:37.999" v="7162" actId="26606"/>
          <ac:graphicFrameMkLst>
            <pc:docMk/>
            <pc:sldMk cId="2722559105" sldId="289"/>
            <ac:graphicFrameMk id="6" creationId="{0C935BCD-AAAD-47C9-8903-3E7A2345AC3F}"/>
          </ac:graphicFrameMkLst>
        </pc:graphicFrameChg>
      </pc:sldChg>
      <pc:sldChg chg="modSp add del">
        <pc:chgData name="Shelina Begum (1704954)" userId="305392b5-cdd9-4d74-a73f-6ac0232514a7" providerId="ADAL" clId="{EA7C2072-C4A8-4676-9DA6-8185E2EC291C}" dt="2020-02-09T09:22:59.491" v="7480" actId="47"/>
        <pc:sldMkLst>
          <pc:docMk/>
          <pc:sldMk cId="1877118308" sldId="290"/>
        </pc:sldMkLst>
        <pc:spChg chg="mod">
          <ac:chgData name="Shelina Begum (1704954)" userId="305392b5-cdd9-4d74-a73f-6ac0232514a7" providerId="ADAL" clId="{EA7C2072-C4A8-4676-9DA6-8185E2EC291C}" dt="2020-02-06T19:09:14.954" v="7304" actId="113"/>
          <ac:spMkLst>
            <pc:docMk/>
            <pc:sldMk cId="1877118308" sldId="290"/>
            <ac:spMk id="2" creationId="{6508B733-0136-4584-B354-9AA32EC1126A}"/>
          </ac:spMkLst>
        </pc:spChg>
        <pc:spChg chg="mod">
          <ac:chgData name="Shelina Begum (1704954)" userId="305392b5-cdd9-4d74-a73f-6ac0232514a7" providerId="ADAL" clId="{EA7C2072-C4A8-4676-9DA6-8185E2EC291C}" dt="2020-02-06T19:10:34.478" v="7392" actId="20577"/>
          <ac:spMkLst>
            <pc:docMk/>
            <pc:sldMk cId="1877118308" sldId="290"/>
            <ac:spMk id="3" creationId="{FD6BB854-D38E-4897-9423-BBF6A106786A}"/>
          </ac:spMkLst>
        </pc:spChg>
      </pc:sldChg>
      <pc:sldChg chg="modSp add mod modTransition">
        <pc:chgData name="Shelina Begum (1704954)" userId="305392b5-cdd9-4d74-a73f-6ac0232514a7" providerId="ADAL" clId="{EA7C2072-C4A8-4676-9DA6-8185E2EC291C}" dt="2020-02-19T23:29:47.944" v="8651" actId="2711"/>
        <pc:sldMkLst>
          <pc:docMk/>
          <pc:sldMk cId="849767993" sldId="291"/>
        </pc:sldMkLst>
        <pc:spChg chg="mod">
          <ac:chgData name="Shelina Begum (1704954)" userId="305392b5-cdd9-4d74-a73f-6ac0232514a7" providerId="ADAL" clId="{EA7C2072-C4A8-4676-9DA6-8185E2EC291C}" dt="2020-02-19T23:29:47.944" v="8651" actId="2711"/>
          <ac:spMkLst>
            <pc:docMk/>
            <pc:sldMk cId="849767993" sldId="291"/>
            <ac:spMk id="2" creationId="{1101361B-F018-42B1-A873-10EB89AF7A35}"/>
          </ac:spMkLst>
        </pc:spChg>
        <pc:spChg chg="mod">
          <ac:chgData name="Shelina Begum (1704954)" userId="305392b5-cdd9-4d74-a73f-6ac0232514a7" providerId="ADAL" clId="{EA7C2072-C4A8-4676-9DA6-8185E2EC291C}" dt="2020-02-19T23:29:39.308" v="8650" actId="207"/>
          <ac:spMkLst>
            <pc:docMk/>
            <pc:sldMk cId="849767993" sldId="291"/>
            <ac:spMk id="3" creationId="{31439820-0DE2-4E15-A805-633D3D604D5F}"/>
          </ac:spMkLst>
        </pc:spChg>
      </pc:sldChg>
      <pc:sldChg chg="delSp add del setBg delDesignElem">
        <pc:chgData name="Shelina Begum (1704954)" userId="305392b5-cdd9-4d74-a73f-6ac0232514a7" providerId="ADAL" clId="{EA7C2072-C4A8-4676-9DA6-8185E2EC291C}" dt="2020-02-09T09:19:46.136" v="7471" actId="47"/>
        <pc:sldMkLst>
          <pc:docMk/>
          <pc:sldMk cId="2164976374" sldId="291"/>
        </pc:sldMkLst>
        <pc:spChg chg="del">
          <ac:chgData name="Shelina Begum (1704954)" userId="305392b5-cdd9-4d74-a73f-6ac0232514a7" providerId="ADAL" clId="{EA7C2072-C4A8-4676-9DA6-8185E2EC291C}" dt="2020-02-09T09:19:26.366" v="7470"/>
          <ac:spMkLst>
            <pc:docMk/>
            <pc:sldMk cId="2164976374" sldId="291"/>
            <ac:spMk id="8" creationId="{3741B58E-3B65-4A01-A276-975AB2CF8A08}"/>
          </ac:spMkLst>
        </pc:spChg>
        <pc:spChg chg="del">
          <ac:chgData name="Shelina Begum (1704954)" userId="305392b5-cdd9-4d74-a73f-6ac0232514a7" providerId="ADAL" clId="{EA7C2072-C4A8-4676-9DA6-8185E2EC291C}" dt="2020-02-09T09:19:26.366" v="7470"/>
          <ac:spMkLst>
            <pc:docMk/>
            <pc:sldMk cId="2164976374" sldId="291"/>
            <ac:spMk id="10" creationId="{7AAC67C3-831B-4AB1-A259-DFB839CAFAFC}"/>
          </ac:spMkLst>
        </pc:spChg>
      </pc:sldChg>
      <pc:sldChg chg="delSp add del setBg delDesignElem">
        <pc:chgData name="Shelina Begum (1704954)" userId="305392b5-cdd9-4d74-a73f-6ac0232514a7" providerId="ADAL" clId="{EA7C2072-C4A8-4676-9DA6-8185E2EC291C}" dt="2020-02-09T09:18:45.450" v="7465" actId="47"/>
        <pc:sldMkLst>
          <pc:docMk/>
          <pc:sldMk cId="2340865939" sldId="291"/>
        </pc:sldMkLst>
        <pc:spChg chg="del">
          <ac:chgData name="Shelina Begum (1704954)" userId="305392b5-cdd9-4d74-a73f-6ac0232514a7" providerId="ADAL" clId="{EA7C2072-C4A8-4676-9DA6-8185E2EC291C}" dt="2020-02-09T09:18:35.584" v="7464"/>
          <ac:spMkLst>
            <pc:docMk/>
            <pc:sldMk cId="2340865939" sldId="291"/>
            <ac:spMk id="8" creationId="{3741B58E-3B65-4A01-A276-975AB2CF8A08}"/>
          </ac:spMkLst>
        </pc:spChg>
        <pc:spChg chg="del">
          <ac:chgData name="Shelina Begum (1704954)" userId="305392b5-cdd9-4d74-a73f-6ac0232514a7" providerId="ADAL" clId="{EA7C2072-C4A8-4676-9DA6-8185E2EC291C}" dt="2020-02-09T09:18:35.584" v="7464"/>
          <ac:spMkLst>
            <pc:docMk/>
            <pc:sldMk cId="2340865939" sldId="291"/>
            <ac:spMk id="10" creationId="{7AAC67C3-831B-4AB1-A259-DFB839CAFAFC}"/>
          </ac:spMkLst>
        </pc:spChg>
      </pc:sldChg>
      <pc:sldChg chg="delSp add del setBg delDesignElem">
        <pc:chgData name="Shelina Begum (1704954)" userId="305392b5-cdd9-4d74-a73f-6ac0232514a7" providerId="ADAL" clId="{EA7C2072-C4A8-4676-9DA6-8185E2EC291C}" dt="2020-02-09T09:19:16.200" v="7468" actId="47"/>
        <pc:sldMkLst>
          <pc:docMk/>
          <pc:sldMk cId="3843457356" sldId="291"/>
        </pc:sldMkLst>
        <pc:spChg chg="del">
          <ac:chgData name="Shelina Begum (1704954)" userId="305392b5-cdd9-4d74-a73f-6ac0232514a7" providerId="ADAL" clId="{EA7C2072-C4A8-4676-9DA6-8185E2EC291C}" dt="2020-02-09T09:18:59.303" v="7467"/>
          <ac:spMkLst>
            <pc:docMk/>
            <pc:sldMk cId="3843457356" sldId="291"/>
            <ac:spMk id="8" creationId="{3741B58E-3B65-4A01-A276-975AB2CF8A08}"/>
          </ac:spMkLst>
        </pc:spChg>
        <pc:spChg chg="del">
          <ac:chgData name="Shelina Begum (1704954)" userId="305392b5-cdd9-4d74-a73f-6ac0232514a7" providerId="ADAL" clId="{EA7C2072-C4A8-4676-9DA6-8185E2EC291C}" dt="2020-02-09T09:18:59.303" v="7467"/>
          <ac:spMkLst>
            <pc:docMk/>
            <pc:sldMk cId="3843457356" sldId="291"/>
            <ac:spMk id="10" creationId="{7AAC67C3-831B-4AB1-A259-DFB839CAFAFC}"/>
          </ac:spMkLst>
        </pc:spChg>
      </pc:sldChg>
      <pc:sldChg chg="modSp add mod modTransition">
        <pc:chgData name="Shelina Begum (1704954)" userId="305392b5-cdd9-4d74-a73f-6ac0232514a7" providerId="ADAL" clId="{EA7C2072-C4A8-4676-9DA6-8185E2EC291C}" dt="2020-02-19T23:28:48.121" v="8643" actId="122"/>
        <pc:sldMkLst>
          <pc:docMk/>
          <pc:sldMk cId="2917571202" sldId="292"/>
        </pc:sldMkLst>
        <pc:spChg chg="mod">
          <ac:chgData name="Shelina Begum (1704954)" userId="305392b5-cdd9-4d74-a73f-6ac0232514a7" providerId="ADAL" clId="{EA7C2072-C4A8-4676-9DA6-8185E2EC291C}" dt="2020-02-19T23:28:48.121" v="8643" actId="122"/>
          <ac:spMkLst>
            <pc:docMk/>
            <pc:sldMk cId="2917571202" sldId="292"/>
            <ac:spMk id="2" creationId="{2325787E-F112-4F51-88CC-6653AFA3E555}"/>
          </ac:spMkLst>
        </pc:spChg>
        <pc:spChg chg="mod">
          <ac:chgData name="Shelina Begum (1704954)" userId="305392b5-cdd9-4d74-a73f-6ac0232514a7" providerId="ADAL" clId="{EA7C2072-C4A8-4676-9DA6-8185E2EC291C}" dt="2020-02-11T12:52:11.421" v="7643" actId="20577"/>
          <ac:spMkLst>
            <pc:docMk/>
            <pc:sldMk cId="2917571202" sldId="292"/>
            <ac:spMk id="3" creationId="{B4E51BD4-518D-45B5-A794-A37B3B11D6A1}"/>
          </ac:spMkLst>
        </pc:spChg>
      </pc:sldChg>
      <pc:sldChg chg="modSp add mod modTransition">
        <pc:chgData name="Shelina Begum (1704954)" userId="305392b5-cdd9-4d74-a73f-6ac0232514a7" providerId="ADAL" clId="{EA7C2072-C4A8-4676-9DA6-8185E2EC291C}" dt="2020-02-19T23:26:04.289" v="8617" actId="113"/>
        <pc:sldMkLst>
          <pc:docMk/>
          <pc:sldMk cId="1404086994" sldId="293"/>
        </pc:sldMkLst>
        <pc:spChg chg="mod">
          <ac:chgData name="Shelina Begum (1704954)" userId="305392b5-cdd9-4d74-a73f-6ac0232514a7" providerId="ADAL" clId="{EA7C2072-C4A8-4676-9DA6-8185E2EC291C}" dt="2020-02-19T23:26:04.289" v="8617" actId="113"/>
          <ac:spMkLst>
            <pc:docMk/>
            <pc:sldMk cId="1404086994" sldId="293"/>
            <ac:spMk id="6" creationId="{6D37FF25-5AF4-4473-B9AE-649A7377A95F}"/>
          </ac:spMkLst>
        </pc:spChg>
        <pc:graphicFrameChg chg="mod">
          <ac:chgData name="Shelina Begum (1704954)" userId="305392b5-cdd9-4d74-a73f-6ac0232514a7" providerId="ADAL" clId="{EA7C2072-C4A8-4676-9DA6-8185E2EC291C}" dt="2020-02-19T23:25:50.361" v="8614" actId="2711"/>
          <ac:graphicFrameMkLst>
            <pc:docMk/>
            <pc:sldMk cId="1404086994" sldId="293"/>
            <ac:graphicFrameMk id="5" creationId="{7A88CA2E-6D13-405C-9784-E636D443ABFC}"/>
          </ac:graphicFrameMkLst>
        </pc:graphicFrameChg>
      </pc:sldChg>
      <pc:sldChg chg="delSp modSp add mod modTransition delDesignElem">
        <pc:chgData name="Shelina Begum (1704954)" userId="305392b5-cdd9-4d74-a73f-6ac0232514a7" providerId="ADAL" clId="{EA7C2072-C4A8-4676-9DA6-8185E2EC291C}" dt="2020-02-20T18:14:21.128" v="9039" actId="20577"/>
        <pc:sldMkLst>
          <pc:docMk/>
          <pc:sldMk cId="1507073053" sldId="294"/>
        </pc:sldMkLst>
        <pc:spChg chg="mod">
          <ac:chgData name="Shelina Begum (1704954)" userId="305392b5-cdd9-4d74-a73f-6ac0232514a7" providerId="ADAL" clId="{EA7C2072-C4A8-4676-9DA6-8185E2EC291C}" dt="2020-02-20T18:14:21.128" v="9039" actId="20577"/>
          <ac:spMkLst>
            <pc:docMk/>
            <pc:sldMk cId="1507073053" sldId="294"/>
            <ac:spMk id="2" creationId="{6508B733-0136-4584-B354-9AA32EC1126A}"/>
          </ac:spMkLst>
        </pc:spChg>
        <pc:spChg chg="del">
          <ac:chgData name="Shelina Begum (1704954)" userId="305392b5-cdd9-4d74-a73f-6ac0232514a7" providerId="ADAL" clId="{EA7C2072-C4A8-4676-9DA6-8185E2EC291C}" dt="2020-02-19T23:23:24.632" v="8599"/>
          <ac:spMkLst>
            <pc:docMk/>
            <pc:sldMk cId="1507073053" sldId="294"/>
            <ac:spMk id="24" creationId="{2B6C9846-B5AB-4E52-988D-F7E5865C9E4B}"/>
          </ac:spMkLst>
        </pc:spChg>
        <pc:spChg chg="del">
          <ac:chgData name="Shelina Begum (1704954)" userId="305392b5-cdd9-4d74-a73f-6ac0232514a7" providerId="ADAL" clId="{EA7C2072-C4A8-4676-9DA6-8185E2EC291C}" dt="2020-02-19T23:23:24.632" v="8599"/>
          <ac:spMkLst>
            <pc:docMk/>
            <pc:sldMk cId="1507073053" sldId="294"/>
            <ac:spMk id="26" creationId="{6F3D7E8E-8467-4198-87E0-ADC1B60467FC}"/>
          </ac:spMkLst>
        </pc:spChg>
        <pc:graphicFrameChg chg="mod">
          <ac:chgData name="Shelina Begum (1704954)" userId="305392b5-cdd9-4d74-a73f-6ac0232514a7" providerId="ADAL" clId="{EA7C2072-C4A8-4676-9DA6-8185E2EC291C}" dt="2020-02-20T17:30:58.682" v="8685" actId="20577"/>
          <ac:graphicFrameMkLst>
            <pc:docMk/>
            <pc:sldMk cId="1507073053" sldId="294"/>
            <ac:graphicFrameMk id="5" creationId="{C42E64F7-9CB7-4AF7-A17F-67C77D7D13BA}"/>
          </ac:graphicFrameMkLst>
        </pc:graphicFrameChg>
      </pc:sldChg>
      <pc:sldChg chg="addSp delSp modSp add mod modTransition delDesignElem">
        <pc:chgData name="Shelina Begum (1704954)" userId="305392b5-cdd9-4d74-a73f-6ac0232514a7" providerId="ADAL" clId="{EA7C2072-C4A8-4676-9DA6-8185E2EC291C}" dt="2020-02-20T18:10:50.816" v="8939" actId="113"/>
        <pc:sldMkLst>
          <pc:docMk/>
          <pc:sldMk cId="3033403577" sldId="295"/>
        </pc:sldMkLst>
        <pc:spChg chg="mod">
          <ac:chgData name="Shelina Begum (1704954)" userId="305392b5-cdd9-4d74-a73f-6ac0232514a7" providerId="ADAL" clId="{EA7C2072-C4A8-4676-9DA6-8185E2EC291C}" dt="2020-02-20T18:09:31.842" v="8926" actId="14100"/>
          <ac:spMkLst>
            <pc:docMk/>
            <pc:sldMk cId="3033403577" sldId="295"/>
            <ac:spMk id="2" creationId="{8729904C-A9E8-4D02-B57E-00900E5B9FA4}"/>
          </ac:spMkLst>
        </pc:spChg>
        <pc:spChg chg="mod">
          <ac:chgData name="Shelina Begum (1704954)" userId="305392b5-cdd9-4d74-a73f-6ac0232514a7" providerId="ADAL" clId="{EA7C2072-C4A8-4676-9DA6-8185E2EC291C}" dt="2020-02-20T18:10:50.816" v="8939" actId="113"/>
          <ac:spMkLst>
            <pc:docMk/>
            <pc:sldMk cId="3033403577" sldId="295"/>
            <ac:spMk id="3" creationId="{887B79FC-911D-4BC7-A7D2-9C1D2ED87894}"/>
          </ac:spMkLst>
        </pc:spChg>
        <pc:spChg chg="mod">
          <ac:chgData name="Shelina Begum (1704954)" userId="305392b5-cdd9-4d74-a73f-6ac0232514a7" providerId="ADAL" clId="{EA7C2072-C4A8-4676-9DA6-8185E2EC291C}" dt="2020-02-19T23:21:44.821" v="8582" actId="1076"/>
          <ac:spMkLst>
            <pc:docMk/>
            <pc:sldMk cId="3033403577" sldId="295"/>
            <ac:spMk id="4" creationId="{BC0E8386-CEF1-492A-8EED-CF2BAAEDCC88}"/>
          </ac:spMkLst>
        </pc:spChg>
        <pc:spChg chg="mod">
          <ac:chgData name="Shelina Begum (1704954)" userId="305392b5-cdd9-4d74-a73f-6ac0232514a7" providerId="ADAL" clId="{EA7C2072-C4A8-4676-9DA6-8185E2EC291C}" dt="2020-02-19T23:16:00.618" v="8541" actId="26606"/>
          <ac:spMkLst>
            <pc:docMk/>
            <pc:sldMk cId="3033403577" sldId="295"/>
            <ac:spMk id="5" creationId="{68CC4B80-D16C-41E3-9C72-1CCD9FED0562}"/>
          </ac:spMkLst>
        </pc:spChg>
        <pc:spChg chg="add del mod">
          <ac:chgData name="Shelina Begum (1704954)" userId="305392b5-cdd9-4d74-a73f-6ac0232514a7" providerId="ADAL" clId="{EA7C2072-C4A8-4676-9DA6-8185E2EC291C}" dt="2020-02-19T23:19:32.933" v="8566"/>
          <ac:spMkLst>
            <pc:docMk/>
            <pc:sldMk cId="3033403577" sldId="295"/>
            <ac:spMk id="6" creationId="{E1D3762E-93DE-4FF8-B165-4CA1725F52BC}"/>
          </ac:spMkLst>
        </pc:spChg>
        <pc:spChg chg="del">
          <ac:chgData name="Shelina Begum (1704954)" userId="305392b5-cdd9-4d74-a73f-6ac0232514a7" providerId="ADAL" clId="{EA7C2072-C4A8-4676-9DA6-8185E2EC291C}" dt="2020-02-19T23:16:00.618" v="8541" actId="26606"/>
          <ac:spMkLst>
            <pc:docMk/>
            <pc:sldMk cId="3033403577" sldId="295"/>
            <ac:spMk id="45" creationId="{3741B58E-3B65-4A01-A276-975AB2CF8A08}"/>
          </ac:spMkLst>
        </pc:spChg>
        <pc:spChg chg="del">
          <ac:chgData name="Shelina Begum (1704954)" userId="305392b5-cdd9-4d74-a73f-6ac0232514a7" providerId="ADAL" clId="{EA7C2072-C4A8-4676-9DA6-8185E2EC291C}" dt="2020-02-19T23:16:00.618" v="8541" actId="26606"/>
          <ac:spMkLst>
            <pc:docMk/>
            <pc:sldMk cId="3033403577" sldId="295"/>
            <ac:spMk id="47" creationId="{7AAC67C3-831B-4AB1-A259-DFB839CAFAFC}"/>
          </ac:spMkLst>
        </pc:spChg>
        <pc:spChg chg="add del">
          <ac:chgData name="Shelina Begum (1704954)" userId="305392b5-cdd9-4d74-a73f-6ac0232514a7" providerId="ADAL" clId="{EA7C2072-C4A8-4676-9DA6-8185E2EC291C}" dt="2020-02-20T18:07:23.676" v="8916" actId="26606"/>
          <ac:spMkLst>
            <pc:docMk/>
            <pc:sldMk cId="3033403577" sldId="295"/>
            <ac:spMk id="52" creationId="{3741B58E-3B65-4A01-A276-975AB2CF8A08}"/>
          </ac:spMkLst>
        </pc:spChg>
        <pc:spChg chg="add del">
          <ac:chgData name="Shelina Begum (1704954)" userId="305392b5-cdd9-4d74-a73f-6ac0232514a7" providerId="ADAL" clId="{EA7C2072-C4A8-4676-9DA6-8185E2EC291C}" dt="2020-02-20T18:07:23.676" v="8916" actId="26606"/>
          <ac:spMkLst>
            <pc:docMk/>
            <pc:sldMk cId="3033403577" sldId="295"/>
            <ac:spMk id="54" creationId="{7AAC67C3-831B-4AB1-A259-DFB839CAFAFC}"/>
          </ac:spMkLst>
        </pc:spChg>
        <pc:spChg chg="add del">
          <ac:chgData name="Shelina Begum (1704954)" userId="305392b5-cdd9-4d74-a73f-6ac0232514a7" providerId="ADAL" clId="{EA7C2072-C4A8-4676-9DA6-8185E2EC291C}" dt="2020-02-20T18:09:11.643" v="8924" actId="26606"/>
          <ac:spMkLst>
            <pc:docMk/>
            <pc:sldMk cId="3033403577" sldId="295"/>
            <ac:spMk id="59" creationId="{3741B58E-3B65-4A01-A276-975AB2CF8A08}"/>
          </ac:spMkLst>
        </pc:spChg>
        <pc:spChg chg="add del">
          <ac:chgData name="Shelina Begum (1704954)" userId="305392b5-cdd9-4d74-a73f-6ac0232514a7" providerId="ADAL" clId="{EA7C2072-C4A8-4676-9DA6-8185E2EC291C}" dt="2020-02-20T18:09:11.643" v="8924" actId="26606"/>
          <ac:spMkLst>
            <pc:docMk/>
            <pc:sldMk cId="3033403577" sldId="295"/>
            <ac:spMk id="61" creationId="{7AAC67C3-831B-4AB1-A259-DFB839CAFAFC}"/>
          </ac:spMkLst>
        </pc:spChg>
        <pc:spChg chg="add">
          <ac:chgData name="Shelina Begum (1704954)" userId="305392b5-cdd9-4d74-a73f-6ac0232514a7" providerId="ADAL" clId="{EA7C2072-C4A8-4676-9DA6-8185E2EC291C}" dt="2020-02-20T18:09:11.643" v="8924" actId="26606"/>
          <ac:spMkLst>
            <pc:docMk/>
            <pc:sldMk cId="3033403577" sldId="295"/>
            <ac:spMk id="66" creationId="{3741B58E-3B65-4A01-A276-975AB2CF8A08}"/>
          </ac:spMkLst>
        </pc:spChg>
        <pc:spChg chg="add">
          <ac:chgData name="Shelina Begum (1704954)" userId="305392b5-cdd9-4d74-a73f-6ac0232514a7" providerId="ADAL" clId="{EA7C2072-C4A8-4676-9DA6-8185E2EC291C}" dt="2020-02-20T18:09:11.643" v="8924" actId="26606"/>
          <ac:spMkLst>
            <pc:docMk/>
            <pc:sldMk cId="3033403577" sldId="295"/>
            <ac:spMk id="68" creationId="{7AAC67C3-831B-4AB1-A259-DFB839CAFAFC}"/>
          </ac:spMkLst>
        </pc:spChg>
      </pc:sldChg>
      <pc:sldChg chg="delSp modSp add mod modTransition">
        <pc:chgData name="Shelina Begum (1704954)" userId="305392b5-cdd9-4d74-a73f-6ac0232514a7" providerId="ADAL" clId="{EA7C2072-C4A8-4676-9DA6-8185E2EC291C}" dt="2020-02-19T23:17:14.825" v="8552" actId="113"/>
        <pc:sldMkLst>
          <pc:docMk/>
          <pc:sldMk cId="3998256508" sldId="296"/>
        </pc:sldMkLst>
        <pc:spChg chg="mod">
          <ac:chgData name="Shelina Begum (1704954)" userId="305392b5-cdd9-4d74-a73f-6ac0232514a7" providerId="ADAL" clId="{EA7C2072-C4A8-4676-9DA6-8185E2EC291C}" dt="2020-02-19T23:17:14.825" v="8552" actId="113"/>
          <ac:spMkLst>
            <pc:docMk/>
            <pc:sldMk cId="3998256508" sldId="296"/>
            <ac:spMk id="2" creationId="{8F99948C-6AC5-4B6D-8AD0-BBDEAD28C987}"/>
          </ac:spMkLst>
        </pc:spChg>
        <pc:spChg chg="mod">
          <ac:chgData name="Shelina Begum (1704954)" userId="305392b5-cdd9-4d74-a73f-6ac0232514a7" providerId="ADAL" clId="{EA7C2072-C4A8-4676-9DA6-8185E2EC291C}" dt="2020-02-11T13:08:58.737" v="7936" actId="1076"/>
          <ac:spMkLst>
            <pc:docMk/>
            <pc:sldMk cId="3998256508" sldId="296"/>
            <ac:spMk id="14" creationId="{02C8F83E-5999-40C7-BC74-82FE9962F23D}"/>
          </ac:spMkLst>
        </pc:spChg>
        <pc:spChg chg="mod">
          <ac:chgData name="Shelina Begum (1704954)" userId="305392b5-cdd9-4d74-a73f-6ac0232514a7" providerId="ADAL" clId="{EA7C2072-C4A8-4676-9DA6-8185E2EC291C}" dt="2020-02-11T13:08:00.066" v="7926" actId="1076"/>
          <ac:spMkLst>
            <pc:docMk/>
            <pc:sldMk cId="3998256508" sldId="296"/>
            <ac:spMk id="16" creationId="{6BFE4C2C-ECA4-41BB-91E8-DF1C51E5AA00}"/>
          </ac:spMkLst>
        </pc:spChg>
        <pc:spChg chg="mod">
          <ac:chgData name="Shelina Begum (1704954)" userId="305392b5-cdd9-4d74-a73f-6ac0232514a7" providerId="ADAL" clId="{EA7C2072-C4A8-4676-9DA6-8185E2EC291C}" dt="2020-02-11T13:07:55.079" v="7925" actId="1076"/>
          <ac:spMkLst>
            <pc:docMk/>
            <pc:sldMk cId="3998256508" sldId="296"/>
            <ac:spMk id="17" creationId="{97AA443A-1DB2-4072-92C6-91E42AF57A63}"/>
          </ac:spMkLst>
        </pc:spChg>
        <pc:spChg chg="del">
          <ac:chgData name="Shelina Begum (1704954)" userId="305392b5-cdd9-4d74-a73f-6ac0232514a7" providerId="ADAL" clId="{EA7C2072-C4A8-4676-9DA6-8185E2EC291C}" dt="2020-02-11T13:03:15.701" v="7896" actId="478"/>
          <ac:spMkLst>
            <pc:docMk/>
            <pc:sldMk cId="3998256508" sldId="296"/>
            <ac:spMk id="18" creationId="{EBE77AC9-9722-45D1-B878-7174B1115545}"/>
          </ac:spMkLst>
        </pc:spChg>
        <pc:spChg chg="mod">
          <ac:chgData name="Shelina Begum (1704954)" userId="305392b5-cdd9-4d74-a73f-6ac0232514a7" providerId="ADAL" clId="{EA7C2072-C4A8-4676-9DA6-8185E2EC291C}" dt="2020-02-19T23:17:05.070" v="8550" actId="2711"/>
          <ac:spMkLst>
            <pc:docMk/>
            <pc:sldMk cId="3998256508" sldId="296"/>
            <ac:spMk id="19" creationId="{70F8AFFD-1915-439C-B81A-BEC9AB6FAF73}"/>
          </ac:spMkLst>
        </pc:spChg>
        <pc:spChg chg="mod">
          <ac:chgData name="Shelina Begum (1704954)" userId="305392b5-cdd9-4d74-a73f-6ac0232514a7" providerId="ADAL" clId="{EA7C2072-C4A8-4676-9DA6-8185E2EC291C}" dt="2020-02-11T13:03:10.238" v="7895" actId="1076"/>
          <ac:spMkLst>
            <pc:docMk/>
            <pc:sldMk cId="3998256508" sldId="296"/>
            <ac:spMk id="21" creationId="{AB044E9D-3252-44A6-A8CA-881F6F5C32C0}"/>
          </ac:spMkLst>
        </pc:spChg>
        <pc:picChg chg="mod">
          <ac:chgData name="Shelina Begum (1704954)" userId="305392b5-cdd9-4d74-a73f-6ac0232514a7" providerId="ADAL" clId="{EA7C2072-C4A8-4676-9DA6-8185E2EC291C}" dt="2020-02-11T13:08:32.241" v="7934" actId="14100"/>
          <ac:picMkLst>
            <pc:docMk/>
            <pc:sldMk cId="3998256508" sldId="296"/>
            <ac:picMk id="4" creationId="{580841FD-3062-402C-8588-97876BCE9B57}"/>
          </ac:picMkLst>
        </pc:picChg>
        <pc:picChg chg="mod">
          <ac:chgData name="Shelina Begum (1704954)" userId="305392b5-cdd9-4d74-a73f-6ac0232514a7" providerId="ADAL" clId="{EA7C2072-C4A8-4676-9DA6-8185E2EC291C}" dt="2020-02-11T13:08:06.496" v="7928" actId="1076"/>
          <ac:picMkLst>
            <pc:docMk/>
            <pc:sldMk cId="3998256508" sldId="296"/>
            <ac:picMk id="9" creationId="{1F5EC378-533E-44CC-85E6-E3BBCE79F687}"/>
          </ac:picMkLst>
        </pc:picChg>
        <pc:picChg chg="mod">
          <ac:chgData name="Shelina Begum (1704954)" userId="305392b5-cdd9-4d74-a73f-6ac0232514a7" providerId="ADAL" clId="{EA7C2072-C4A8-4676-9DA6-8185E2EC291C}" dt="2020-02-11T13:07:37.513" v="7923" actId="1076"/>
          <ac:picMkLst>
            <pc:docMk/>
            <pc:sldMk cId="3998256508" sldId="296"/>
            <ac:picMk id="12" creationId="{D3884EAA-C6D0-404B-B20F-30EA18E6A5C0}"/>
          </ac:picMkLst>
        </pc:picChg>
      </pc:sldChg>
      <pc:sldChg chg="modSp add del mod">
        <pc:chgData name="Shelina Begum (1704954)" userId="305392b5-cdd9-4d74-a73f-6ac0232514a7" providerId="ADAL" clId="{EA7C2072-C4A8-4676-9DA6-8185E2EC291C}" dt="2020-02-20T18:58:19.830" v="9602" actId="47"/>
        <pc:sldMkLst>
          <pc:docMk/>
          <pc:sldMk cId="3607356840" sldId="297"/>
        </pc:sldMkLst>
        <pc:spChg chg="mod">
          <ac:chgData name="Shelina Begum (1704954)" userId="305392b5-cdd9-4d74-a73f-6ac0232514a7" providerId="ADAL" clId="{EA7C2072-C4A8-4676-9DA6-8185E2EC291C}" dt="2020-02-09T09:52:46.295" v="7579" actId="14100"/>
          <ac:spMkLst>
            <pc:docMk/>
            <pc:sldMk cId="3607356840" sldId="297"/>
            <ac:spMk id="2" creationId="{5D709D72-53B1-448D-A87D-260D429FC0C9}"/>
          </ac:spMkLst>
        </pc:spChg>
        <pc:spChg chg="mod">
          <ac:chgData name="Shelina Begum (1704954)" userId="305392b5-cdd9-4d74-a73f-6ac0232514a7" providerId="ADAL" clId="{EA7C2072-C4A8-4676-9DA6-8185E2EC291C}" dt="2020-02-20T18:49:34.154" v="9518"/>
          <ac:spMkLst>
            <pc:docMk/>
            <pc:sldMk cId="3607356840" sldId="297"/>
            <ac:spMk id="3" creationId="{09FEB715-2C16-4074-AE31-6AC12F2AD27D}"/>
          </ac:spMkLst>
        </pc:spChg>
      </pc:sldChg>
      <pc:sldChg chg="addSp delSp modSp add mod modTransition setBg">
        <pc:chgData name="Shelina Begum (1704954)" userId="305392b5-cdd9-4d74-a73f-6ac0232514a7" providerId="ADAL" clId="{EA7C2072-C4A8-4676-9DA6-8185E2EC291C}" dt="2020-02-20T19:00:12.181" v="9613"/>
        <pc:sldMkLst>
          <pc:docMk/>
          <pc:sldMk cId="0" sldId="298"/>
        </pc:sldMkLst>
        <pc:spChg chg="mod">
          <ac:chgData name="Shelina Begum (1704954)" userId="305392b5-cdd9-4d74-a73f-6ac0232514a7" providerId="ADAL" clId="{EA7C2072-C4A8-4676-9DA6-8185E2EC291C}" dt="2020-02-19T23:09:50.379" v="8495" actId="2711"/>
          <ac:spMkLst>
            <pc:docMk/>
            <pc:sldMk cId="0" sldId="298"/>
            <ac:spMk id="4" creationId="{00000000-0000-0000-0000-000000000000}"/>
          </ac:spMkLst>
        </pc:spChg>
        <pc:spChg chg="mod ord">
          <ac:chgData name="Shelina Begum (1704954)" userId="305392b5-cdd9-4d74-a73f-6ac0232514a7" providerId="ADAL" clId="{EA7C2072-C4A8-4676-9DA6-8185E2EC291C}" dt="2020-02-19T23:09:56.169" v="8496" actId="207"/>
          <ac:spMkLst>
            <pc:docMk/>
            <pc:sldMk cId="0" sldId="298"/>
            <ac:spMk id="5" creationId="{00000000-0000-0000-0000-000000000000}"/>
          </ac:spMkLst>
        </pc:spChg>
        <pc:spChg chg="add del">
          <ac:chgData name="Shelina Begum (1704954)" userId="305392b5-cdd9-4d74-a73f-6ac0232514a7" providerId="ADAL" clId="{EA7C2072-C4A8-4676-9DA6-8185E2EC291C}" dt="2020-02-19T15:27:54.208" v="8141" actId="26606"/>
          <ac:spMkLst>
            <pc:docMk/>
            <pc:sldMk cId="0" sldId="298"/>
            <ac:spMk id="77" creationId="{80861964-D86C-4A50-8F6D-B466384A61B1}"/>
          </ac:spMkLst>
        </pc:spChg>
        <pc:spChg chg="add del">
          <ac:chgData name="Shelina Begum (1704954)" userId="305392b5-cdd9-4d74-a73f-6ac0232514a7" providerId="ADAL" clId="{EA7C2072-C4A8-4676-9DA6-8185E2EC291C}" dt="2020-02-19T15:27:54.208" v="8141" actId="26606"/>
          <ac:spMkLst>
            <pc:docMk/>
            <pc:sldMk cId="0" sldId="298"/>
            <ac:spMk id="81" creationId="{F2BDE551-930A-4FE1-8434-09824E3247E6}"/>
          </ac:spMkLst>
        </pc:spChg>
        <pc:spChg chg="add del">
          <ac:chgData name="Shelina Begum (1704954)" userId="305392b5-cdd9-4d74-a73f-6ac0232514a7" providerId="ADAL" clId="{EA7C2072-C4A8-4676-9DA6-8185E2EC291C}" dt="2020-02-19T23:08:48.812" v="8481" actId="26606"/>
          <ac:spMkLst>
            <pc:docMk/>
            <pc:sldMk cId="0" sldId="298"/>
            <ac:spMk id="141" creationId="{F64BBAA4-C62B-4146-B49F-FE4CC4655EE0}"/>
          </ac:spMkLst>
        </pc:spChg>
        <pc:spChg chg="add del">
          <ac:chgData name="Shelina Begum (1704954)" userId="305392b5-cdd9-4d74-a73f-6ac0232514a7" providerId="ADAL" clId="{EA7C2072-C4A8-4676-9DA6-8185E2EC291C}" dt="2020-02-19T23:08:48.812" v="8481" actId="26606"/>
          <ac:spMkLst>
            <pc:docMk/>
            <pc:sldMk cId="0" sldId="298"/>
            <ac:spMk id="145" creationId="{6BF36B24-6632-4516-9692-731462896C1F}"/>
          </ac:spMkLst>
        </pc:spChg>
        <pc:spChg chg="add">
          <ac:chgData name="Shelina Begum (1704954)" userId="305392b5-cdd9-4d74-a73f-6ac0232514a7" providerId="ADAL" clId="{EA7C2072-C4A8-4676-9DA6-8185E2EC291C}" dt="2020-02-19T23:08:48.812" v="8481" actId="26606"/>
          <ac:spMkLst>
            <pc:docMk/>
            <pc:sldMk cId="0" sldId="298"/>
            <ac:spMk id="192" creationId="{08CB54FC-0B2A-4107-9A70-958B90B76585}"/>
          </ac:spMkLst>
        </pc:spChg>
        <pc:spChg chg="add">
          <ac:chgData name="Shelina Begum (1704954)" userId="305392b5-cdd9-4d74-a73f-6ac0232514a7" providerId="ADAL" clId="{EA7C2072-C4A8-4676-9DA6-8185E2EC291C}" dt="2020-02-19T23:08:48.812" v="8481" actId="26606"/>
          <ac:spMkLst>
            <pc:docMk/>
            <pc:sldMk cId="0" sldId="298"/>
            <ac:spMk id="194" creationId="{9AA76026-5689-4584-8D93-D71D739E61B5}"/>
          </ac:spMkLst>
        </pc:spChg>
        <pc:picChg chg="mod ord">
          <ac:chgData name="Shelina Begum (1704954)" userId="305392b5-cdd9-4d74-a73f-6ac0232514a7" providerId="ADAL" clId="{EA7C2072-C4A8-4676-9DA6-8185E2EC291C}" dt="2020-02-19T23:08:48.812" v="8481" actId="26606"/>
          <ac:picMkLst>
            <pc:docMk/>
            <pc:sldMk cId="0" sldId="298"/>
            <ac:picMk id="40968" creationId="{00000000-0000-0000-0000-000000000000}"/>
          </ac:picMkLst>
        </pc:picChg>
        <pc:cxnChg chg="add del">
          <ac:chgData name="Shelina Begum (1704954)" userId="305392b5-cdd9-4d74-a73f-6ac0232514a7" providerId="ADAL" clId="{EA7C2072-C4A8-4676-9DA6-8185E2EC291C}" dt="2020-02-19T15:27:54.208" v="8141" actId="26606"/>
          <ac:cxnSpMkLst>
            <pc:docMk/>
            <pc:sldMk cId="0" sldId="298"/>
            <ac:cxnSpMk id="79" creationId="{754A678E-8F30-4E92-A5BF-F5D03D011394}"/>
          </ac:cxnSpMkLst>
        </pc:cxnChg>
        <pc:cxnChg chg="add del">
          <ac:chgData name="Shelina Begum (1704954)" userId="305392b5-cdd9-4d74-a73f-6ac0232514a7" providerId="ADAL" clId="{EA7C2072-C4A8-4676-9DA6-8185E2EC291C}" dt="2020-02-19T23:08:48.812" v="8481" actId="26606"/>
          <ac:cxnSpMkLst>
            <pc:docMk/>
            <pc:sldMk cId="0" sldId="298"/>
            <ac:cxnSpMk id="143" creationId="{EEB57AA8-F021-480C-A9E2-F89913313611}"/>
          </ac:cxnSpMkLst>
        </pc:cxnChg>
        <pc:cxnChg chg="add">
          <ac:chgData name="Shelina Begum (1704954)" userId="305392b5-cdd9-4d74-a73f-6ac0232514a7" providerId="ADAL" clId="{EA7C2072-C4A8-4676-9DA6-8185E2EC291C}" dt="2020-02-19T23:08:48.812" v="8481" actId="26606"/>
          <ac:cxnSpMkLst>
            <pc:docMk/>
            <pc:sldMk cId="0" sldId="298"/>
            <ac:cxnSpMk id="193" creationId="{7855A9B5-1710-4B19-B0F1-CDFDD4ED5B7E}"/>
          </ac:cxnSpMkLst>
        </pc:cxnChg>
      </pc:sldChg>
      <pc:sldChg chg="addSp modSp add mod modTransition setBg">
        <pc:chgData name="Shelina Begum (1704954)" userId="305392b5-cdd9-4d74-a73f-6ac0232514a7" providerId="ADAL" clId="{EA7C2072-C4A8-4676-9DA6-8185E2EC291C}" dt="2020-02-20T19:00:27.236" v="9614"/>
        <pc:sldMkLst>
          <pc:docMk/>
          <pc:sldMk cId="0" sldId="299"/>
        </pc:sldMkLst>
        <pc:spChg chg="add">
          <ac:chgData name="Shelina Begum (1704954)" userId="305392b5-cdd9-4d74-a73f-6ac0232514a7" providerId="ADAL" clId="{EA7C2072-C4A8-4676-9DA6-8185E2EC291C}" dt="2020-02-19T15:28:40.334" v="8159" actId="26606"/>
          <ac:spMkLst>
            <pc:docMk/>
            <pc:sldMk cId="0" sldId="299"/>
            <ac:spMk id="71" creationId="{A8E9C91B-7EAD-4562-AB0E-DFB9663AECE3}"/>
          </ac:spMkLst>
        </pc:spChg>
        <pc:picChg chg="mod">
          <ac:chgData name="Shelina Begum (1704954)" userId="305392b5-cdd9-4d74-a73f-6ac0232514a7" providerId="ADAL" clId="{EA7C2072-C4A8-4676-9DA6-8185E2EC291C}" dt="2020-02-19T15:28:40.334" v="8159" actId="26606"/>
          <ac:picMkLst>
            <pc:docMk/>
            <pc:sldMk cId="0" sldId="299"/>
            <ac:picMk id="41986" creationId="{00000000-0000-0000-0000-000000000000}"/>
          </ac:picMkLst>
        </pc:picChg>
      </pc:sldChg>
      <pc:sldChg chg="delSp modSp add mod modTransition">
        <pc:chgData name="Shelina Begum (1704954)" userId="305392b5-cdd9-4d74-a73f-6ac0232514a7" providerId="ADAL" clId="{EA7C2072-C4A8-4676-9DA6-8185E2EC291C}" dt="2020-02-20T19:00:46.056" v="9616"/>
        <pc:sldMkLst>
          <pc:docMk/>
          <pc:sldMk cId="0" sldId="300"/>
        </pc:sldMkLst>
        <pc:spChg chg="del mod">
          <ac:chgData name="Shelina Begum (1704954)" userId="305392b5-cdd9-4d74-a73f-6ac0232514a7" providerId="ADAL" clId="{EA7C2072-C4A8-4676-9DA6-8185E2EC291C}" dt="2020-02-19T23:04:56.073" v="8451" actId="478"/>
          <ac:spMkLst>
            <pc:docMk/>
            <pc:sldMk cId="0" sldId="300"/>
            <ac:spMk id="4" creationId="{00000000-0000-0000-0000-000000000000}"/>
          </ac:spMkLst>
        </pc:spChg>
        <pc:spChg chg="mod">
          <ac:chgData name="Shelina Begum (1704954)" userId="305392b5-cdd9-4d74-a73f-6ac0232514a7" providerId="ADAL" clId="{EA7C2072-C4A8-4676-9DA6-8185E2EC291C}" dt="2020-02-19T23:06:14.277" v="8457" actId="1076"/>
          <ac:spMkLst>
            <pc:docMk/>
            <pc:sldMk cId="0" sldId="300"/>
            <ac:spMk id="5" creationId="{00000000-0000-0000-0000-000000000000}"/>
          </ac:spMkLst>
        </pc:spChg>
      </pc:sldChg>
      <pc:sldChg chg="addSp delSp modSp add mod modTransition setBg">
        <pc:chgData name="Shelina Begum (1704954)" userId="305392b5-cdd9-4d74-a73f-6ac0232514a7" providerId="ADAL" clId="{EA7C2072-C4A8-4676-9DA6-8185E2EC291C}" dt="2020-02-20T20:49:50.888" v="9703"/>
        <pc:sldMkLst>
          <pc:docMk/>
          <pc:sldMk cId="0" sldId="301"/>
        </pc:sldMkLst>
        <pc:spChg chg="mod">
          <ac:chgData name="Shelina Begum (1704954)" userId="305392b5-cdd9-4d74-a73f-6ac0232514a7" providerId="ADAL" clId="{EA7C2072-C4A8-4676-9DA6-8185E2EC291C}" dt="2020-02-19T15:31:34.950" v="8183" actId="113"/>
          <ac:spMkLst>
            <pc:docMk/>
            <pc:sldMk cId="0" sldId="301"/>
            <ac:spMk id="4" creationId="{00000000-0000-0000-0000-000000000000}"/>
          </ac:spMkLst>
        </pc:spChg>
        <pc:spChg chg="mod">
          <ac:chgData name="Shelina Begum (1704954)" userId="305392b5-cdd9-4d74-a73f-6ac0232514a7" providerId="ADAL" clId="{EA7C2072-C4A8-4676-9DA6-8185E2EC291C}" dt="2020-02-19T23:04:16.931" v="8448" actId="20577"/>
          <ac:spMkLst>
            <pc:docMk/>
            <pc:sldMk cId="0" sldId="301"/>
            <ac:spMk id="5" creationId="{00000000-0000-0000-0000-000000000000}"/>
          </ac:spMkLst>
        </pc:spChg>
        <pc:spChg chg="add del">
          <ac:chgData name="Shelina Begum (1704954)" userId="305392b5-cdd9-4d74-a73f-6ac0232514a7" providerId="ADAL" clId="{EA7C2072-C4A8-4676-9DA6-8185E2EC291C}" dt="2020-02-19T15:31:07.704" v="8175" actId="26606"/>
          <ac:spMkLst>
            <pc:docMk/>
            <pc:sldMk cId="0" sldId="301"/>
            <ac:spMk id="71" creationId="{F64BBAA4-C62B-4146-B49F-FE4CC4655EE0}"/>
          </ac:spMkLst>
        </pc:spChg>
        <pc:spChg chg="add del">
          <ac:chgData name="Shelina Begum (1704954)" userId="305392b5-cdd9-4d74-a73f-6ac0232514a7" providerId="ADAL" clId="{EA7C2072-C4A8-4676-9DA6-8185E2EC291C}" dt="2020-02-19T15:31:07.704" v="8175" actId="26606"/>
          <ac:spMkLst>
            <pc:docMk/>
            <pc:sldMk cId="0" sldId="301"/>
            <ac:spMk id="75" creationId="{6BF36B24-6632-4516-9692-731462896C1F}"/>
          </ac:spMkLst>
        </pc:spChg>
        <pc:spChg chg="add">
          <ac:chgData name="Shelina Begum (1704954)" userId="305392b5-cdd9-4d74-a73f-6ac0232514a7" providerId="ADAL" clId="{EA7C2072-C4A8-4676-9DA6-8185E2EC291C}" dt="2020-02-19T15:31:07.704" v="8175" actId="26606"/>
          <ac:spMkLst>
            <pc:docMk/>
            <pc:sldMk cId="0" sldId="301"/>
            <ac:spMk id="135" creationId="{F64BBAA4-C62B-4146-B49F-FE4CC4655EE0}"/>
          </ac:spMkLst>
        </pc:spChg>
        <pc:spChg chg="add">
          <ac:chgData name="Shelina Begum (1704954)" userId="305392b5-cdd9-4d74-a73f-6ac0232514a7" providerId="ADAL" clId="{EA7C2072-C4A8-4676-9DA6-8185E2EC291C}" dt="2020-02-19T15:31:07.704" v="8175" actId="26606"/>
          <ac:spMkLst>
            <pc:docMk/>
            <pc:sldMk cId="0" sldId="301"/>
            <ac:spMk id="139" creationId="{6BF36B24-6632-4516-9692-731462896C1F}"/>
          </ac:spMkLst>
        </pc:spChg>
        <pc:picChg chg="mod">
          <ac:chgData name="Shelina Begum (1704954)" userId="305392b5-cdd9-4d74-a73f-6ac0232514a7" providerId="ADAL" clId="{EA7C2072-C4A8-4676-9DA6-8185E2EC291C}" dt="2020-02-19T15:30:51.651" v="8173" actId="26606"/>
          <ac:picMkLst>
            <pc:docMk/>
            <pc:sldMk cId="0" sldId="301"/>
            <ac:picMk id="44034" creationId="{00000000-0000-0000-0000-000000000000}"/>
          </ac:picMkLst>
        </pc:picChg>
        <pc:cxnChg chg="add del">
          <ac:chgData name="Shelina Begum (1704954)" userId="305392b5-cdd9-4d74-a73f-6ac0232514a7" providerId="ADAL" clId="{EA7C2072-C4A8-4676-9DA6-8185E2EC291C}" dt="2020-02-19T15:31:07.704" v="8175" actId="26606"/>
          <ac:cxnSpMkLst>
            <pc:docMk/>
            <pc:sldMk cId="0" sldId="301"/>
            <ac:cxnSpMk id="73" creationId="{EEB57AA8-F021-480C-A9E2-F89913313611}"/>
          </ac:cxnSpMkLst>
        </pc:cxnChg>
        <pc:cxnChg chg="add">
          <ac:chgData name="Shelina Begum (1704954)" userId="305392b5-cdd9-4d74-a73f-6ac0232514a7" providerId="ADAL" clId="{EA7C2072-C4A8-4676-9DA6-8185E2EC291C}" dt="2020-02-19T15:31:07.704" v="8175" actId="26606"/>
          <ac:cxnSpMkLst>
            <pc:docMk/>
            <pc:sldMk cId="0" sldId="301"/>
            <ac:cxnSpMk id="137" creationId="{EEB57AA8-F021-480C-A9E2-F89913313611}"/>
          </ac:cxnSpMkLst>
        </pc:cxnChg>
      </pc:sldChg>
      <pc:sldChg chg="add modTransition">
        <pc:chgData name="Shelina Begum (1704954)" userId="305392b5-cdd9-4d74-a73f-6ac0232514a7" providerId="ADAL" clId="{EA7C2072-C4A8-4676-9DA6-8185E2EC291C}" dt="2020-02-20T20:51:26.489" v="9712"/>
        <pc:sldMkLst>
          <pc:docMk/>
          <pc:sldMk cId="0" sldId="302"/>
        </pc:sldMkLst>
      </pc:sldChg>
      <pc:sldChg chg="modSp add mod modTransition">
        <pc:chgData name="Shelina Begum (1704954)" userId="305392b5-cdd9-4d74-a73f-6ac0232514a7" providerId="ADAL" clId="{EA7C2072-C4A8-4676-9DA6-8185E2EC291C}" dt="2020-02-20T20:51:34.023" v="9714"/>
        <pc:sldMkLst>
          <pc:docMk/>
          <pc:sldMk cId="3497783100" sldId="303"/>
        </pc:sldMkLst>
        <pc:spChg chg="mod">
          <ac:chgData name="Shelina Begum (1704954)" userId="305392b5-cdd9-4d74-a73f-6ac0232514a7" providerId="ADAL" clId="{EA7C2072-C4A8-4676-9DA6-8185E2EC291C}" dt="2020-02-20T20:42:24.911" v="9656" actId="14100"/>
          <ac:spMkLst>
            <pc:docMk/>
            <pc:sldMk cId="3497783100" sldId="303"/>
            <ac:spMk id="2" creationId="{00000000-0000-0000-0000-000000000000}"/>
          </ac:spMkLst>
        </pc:spChg>
        <pc:spChg chg="mod">
          <ac:chgData name="Shelina Begum (1704954)" userId="305392b5-cdd9-4d74-a73f-6ac0232514a7" providerId="ADAL" clId="{EA7C2072-C4A8-4676-9DA6-8185E2EC291C}" dt="2020-02-20T20:42:16.308" v="9655" actId="14100"/>
          <ac:spMkLst>
            <pc:docMk/>
            <pc:sldMk cId="3497783100" sldId="303"/>
            <ac:spMk id="3" creationId="{00000000-0000-0000-0000-000000000000}"/>
          </ac:spMkLst>
        </pc:spChg>
      </pc:sldChg>
      <pc:sldChg chg="modSp add mod modTransition">
        <pc:chgData name="Shelina Begum (1704954)" userId="305392b5-cdd9-4d74-a73f-6ac0232514a7" providerId="ADAL" clId="{EA7C2072-C4A8-4676-9DA6-8185E2EC291C}" dt="2020-02-20T20:51:38.455" v="9715"/>
        <pc:sldMkLst>
          <pc:docMk/>
          <pc:sldMk cId="213604226" sldId="304"/>
        </pc:sldMkLst>
        <pc:spChg chg="mod">
          <ac:chgData name="Shelina Begum (1704954)" userId="305392b5-cdd9-4d74-a73f-6ac0232514a7" providerId="ADAL" clId="{EA7C2072-C4A8-4676-9DA6-8185E2EC291C}" dt="2020-02-20T20:42:02.179" v="9654" actId="14100"/>
          <ac:spMkLst>
            <pc:docMk/>
            <pc:sldMk cId="213604226" sldId="304"/>
            <ac:spMk id="2" creationId="{00000000-0000-0000-0000-000000000000}"/>
          </ac:spMkLst>
        </pc:spChg>
        <pc:spChg chg="mod">
          <ac:chgData name="Shelina Begum (1704954)" userId="305392b5-cdd9-4d74-a73f-6ac0232514a7" providerId="ADAL" clId="{EA7C2072-C4A8-4676-9DA6-8185E2EC291C}" dt="2020-02-20T20:42:35.088" v="9657" actId="207"/>
          <ac:spMkLst>
            <pc:docMk/>
            <pc:sldMk cId="213604226" sldId="304"/>
            <ac:spMk id="3" creationId="{00000000-0000-0000-0000-000000000000}"/>
          </ac:spMkLst>
        </pc:spChg>
      </pc:sldChg>
      <pc:sldChg chg="modSp add del mod">
        <pc:chgData name="Shelina Begum (1704954)" userId="305392b5-cdd9-4d74-a73f-6ac0232514a7" providerId="ADAL" clId="{EA7C2072-C4A8-4676-9DA6-8185E2EC291C}" dt="2020-02-19T22:53:12.980" v="8359" actId="47"/>
        <pc:sldMkLst>
          <pc:docMk/>
          <pc:sldMk cId="3482232267" sldId="305"/>
        </pc:sldMkLst>
        <pc:spChg chg="mod">
          <ac:chgData name="Shelina Begum (1704954)" userId="305392b5-cdd9-4d74-a73f-6ac0232514a7" providerId="ADAL" clId="{EA7C2072-C4A8-4676-9DA6-8185E2EC291C}" dt="2020-02-19T22:51:01.766" v="8349" actId="12"/>
          <ac:spMkLst>
            <pc:docMk/>
            <pc:sldMk cId="3482232267" sldId="305"/>
            <ac:spMk id="3" creationId="{00000000-0000-0000-0000-000000000000}"/>
          </ac:spMkLst>
        </pc:spChg>
      </pc:sldChg>
      <pc:sldChg chg="modSp add del mod">
        <pc:chgData name="Shelina Begum (1704954)" userId="305392b5-cdd9-4d74-a73f-6ac0232514a7" providerId="ADAL" clId="{EA7C2072-C4A8-4676-9DA6-8185E2EC291C}" dt="2020-02-19T22:53:14.950" v="8360" actId="47"/>
        <pc:sldMkLst>
          <pc:docMk/>
          <pc:sldMk cId="282324793" sldId="306"/>
        </pc:sldMkLst>
        <pc:spChg chg="mod">
          <ac:chgData name="Shelina Begum (1704954)" userId="305392b5-cdd9-4d74-a73f-6ac0232514a7" providerId="ADAL" clId="{EA7C2072-C4A8-4676-9DA6-8185E2EC291C}" dt="2020-02-19T22:51:13.646" v="8350" actId="12"/>
          <ac:spMkLst>
            <pc:docMk/>
            <pc:sldMk cId="282324793" sldId="306"/>
            <ac:spMk id="3" creationId="{00000000-0000-0000-0000-000000000000}"/>
          </ac:spMkLst>
        </pc:spChg>
      </pc:sldChg>
      <pc:sldChg chg="addSp modSp add mod modTransition">
        <pc:chgData name="Shelina Begum (1704954)" userId="305392b5-cdd9-4d74-a73f-6ac0232514a7" providerId="ADAL" clId="{EA7C2072-C4A8-4676-9DA6-8185E2EC291C}" dt="2020-02-20T20:51:22.363" v="9711"/>
        <pc:sldMkLst>
          <pc:docMk/>
          <pc:sldMk cId="3161722962" sldId="307"/>
        </pc:sldMkLst>
        <pc:spChg chg="add mod">
          <ac:chgData name="Shelina Begum (1704954)" userId="305392b5-cdd9-4d74-a73f-6ac0232514a7" providerId="ADAL" clId="{EA7C2072-C4A8-4676-9DA6-8185E2EC291C}" dt="2020-02-19T22:44:17.402" v="8270" actId="12"/>
          <ac:spMkLst>
            <pc:docMk/>
            <pc:sldMk cId="3161722962" sldId="307"/>
            <ac:spMk id="3" creationId="{4F2AE4AC-F09D-4555-8C95-BAF00E219469}"/>
          </ac:spMkLst>
        </pc:spChg>
        <pc:spChg chg="add mod">
          <ac:chgData name="Shelina Begum (1704954)" userId="305392b5-cdd9-4d74-a73f-6ac0232514a7" providerId="ADAL" clId="{EA7C2072-C4A8-4676-9DA6-8185E2EC291C}" dt="2020-02-19T22:43:22.799" v="8264" actId="1076"/>
          <ac:spMkLst>
            <pc:docMk/>
            <pc:sldMk cId="3161722962" sldId="307"/>
            <ac:spMk id="5" creationId="{E348E9F4-E5FC-4969-9FFE-639F4FC1931C}"/>
          </ac:spMkLst>
        </pc:spChg>
        <pc:picChg chg="add mod">
          <ac:chgData name="Shelina Begum (1704954)" userId="305392b5-cdd9-4d74-a73f-6ac0232514a7" providerId="ADAL" clId="{EA7C2072-C4A8-4676-9DA6-8185E2EC291C}" dt="2020-02-19T22:42:53.382" v="8260" actId="14100"/>
          <ac:picMkLst>
            <pc:docMk/>
            <pc:sldMk cId="3161722962" sldId="307"/>
            <ac:picMk id="4" creationId="{1554F628-3C11-4CF2-A734-00940FFA7D64}"/>
          </ac:picMkLst>
        </pc:picChg>
      </pc:sldChg>
      <pc:sldChg chg="addSp modSp add mod modTransition">
        <pc:chgData name="Shelina Begum (1704954)" userId="305392b5-cdd9-4d74-a73f-6ac0232514a7" providerId="ADAL" clId="{EA7C2072-C4A8-4676-9DA6-8185E2EC291C}" dt="2020-02-20T20:51:17.907" v="9710"/>
        <pc:sldMkLst>
          <pc:docMk/>
          <pc:sldMk cId="2102471526" sldId="308"/>
        </pc:sldMkLst>
        <pc:spChg chg="mod">
          <ac:chgData name="Shelina Begum (1704954)" userId="305392b5-cdd9-4d74-a73f-6ac0232514a7" providerId="ADAL" clId="{EA7C2072-C4A8-4676-9DA6-8185E2EC291C}" dt="2020-02-20T20:40:20.551" v="9644" actId="14100"/>
          <ac:spMkLst>
            <pc:docMk/>
            <pc:sldMk cId="2102471526" sldId="308"/>
            <ac:spMk id="2" creationId="{20191560-7C65-4706-901D-34EF2CF799C2}"/>
          </ac:spMkLst>
        </pc:spChg>
        <pc:spChg chg="add mod">
          <ac:chgData name="Shelina Begum (1704954)" userId="305392b5-cdd9-4d74-a73f-6ac0232514a7" providerId="ADAL" clId="{EA7C2072-C4A8-4676-9DA6-8185E2EC291C}" dt="2020-02-19T23:02:18.298" v="8422" actId="207"/>
          <ac:spMkLst>
            <pc:docMk/>
            <pc:sldMk cId="2102471526" sldId="308"/>
            <ac:spMk id="4" creationId="{68B4984C-934B-4863-B7E7-FC64CA8BE4F9}"/>
          </ac:spMkLst>
        </pc:spChg>
      </pc:sldChg>
    </pc:docChg>
  </pc:docChgLst>
  <pc:docChgLst>
    <pc:chgData name="Saniya Karim (1704776)" userId="S::1704776@student.uwtsd.ac.uk::a392243b-603f-4bd4-b9f3-3e60fd05fd2b" providerId="AD" clId="Web-{5108BA1C-7702-4FE9-DF79-C801E2779300}"/>
    <pc:docChg chg="modSld">
      <pc:chgData name="Saniya Karim (1704776)" userId="S::1704776@student.uwtsd.ac.uk::a392243b-603f-4bd4-b9f3-3e60fd05fd2b" providerId="AD" clId="Web-{5108BA1C-7702-4FE9-DF79-C801E2779300}" dt="2020-02-20T23:05:37.479" v="116"/>
      <pc:docMkLst>
        <pc:docMk/>
      </pc:docMkLst>
      <pc:sldChg chg="addSp delSp modSp mod setBg">
        <pc:chgData name="Saniya Karim (1704776)" userId="S::1704776@student.uwtsd.ac.uk::a392243b-603f-4bd4-b9f3-3e60fd05fd2b" providerId="AD" clId="Web-{5108BA1C-7702-4FE9-DF79-C801E2779300}" dt="2020-02-20T22:57:58.063" v="55" actId="14100"/>
        <pc:sldMkLst>
          <pc:docMk/>
          <pc:sldMk cId="126566087" sldId="259"/>
        </pc:sldMkLst>
        <pc:spChg chg="mod">
          <ac:chgData name="Saniya Karim (1704776)" userId="S::1704776@student.uwtsd.ac.uk::a392243b-603f-4bd4-b9f3-3e60fd05fd2b" providerId="AD" clId="Web-{5108BA1C-7702-4FE9-DF79-C801E2779300}" dt="2020-02-20T22:57:11.173" v="48"/>
          <ac:spMkLst>
            <pc:docMk/>
            <pc:sldMk cId="126566087" sldId="259"/>
            <ac:spMk id="2" creationId="{00000000-0000-0000-0000-000000000000}"/>
          </ac:spMkLst>
        </pc:spChg>
        <pc:spChg chg="mod">
          <ac:chgData name="Saniya Karim (1704776)" userId="S::1704776@student.uwtsd.ac.uk::a392243b-603f-4bd4-b9f3-3e60fd05fd2b" providerId="AD" clId="Web-{5108BA1C-7702-4FE9-DF79-C801E2779300}" dt="2020-02-20T22:57:11.173" v="48"/>
          <ac:spMkLst>
            <pc:docMk/>
            <pc:sldMk cId="126566087" sldId="259"/>
            <ac:spMk id="4" creationId="{B3FDE177-BA56-4BCC-8659-DEC584F48C72}"/>
          </ac:spMkLst>
        </pc:spChg>
        <pc:spChg chg="add del">
          <ac:chgData name="Saniya Karim (1704776)" userId="S::1704776@student.uwtsd.ac.uk::a392243b-603f-4bd4-b9f3-3e60fd05fd2b" providerId="AD" clId="Web-{5108BA1C-7702-4FE9-DF79-C801E2779300}" dt="2020-02-20T22:51:47.546" v="4"/>
          <ac:spMkLst>
            <pc:docMk/>
            <pc:sldMk cId="126566087" sldId="259"/>
            <ac:spMk id="11" creationId="{88F0A37D-2337-4AAF-98B0-7E4E9B98719A}"/>
          </ac:spMkLst>
        </pc:spChg>
        <pc:spChg chg="add del">
          <ac:chgData name="Saniya Karim (1704776)" userId="S::1704776@student.uwtsd.ac.uk::a392243b-603f-4bd4-b9f3-3e60fd05fd2b" providerId="AD" clId="Web-{5108BA1C-7702-4FE9-DF79-C801E2779300}" dt="2020-02-20T22:51:47.546" v="4"/>
          <ac:spMkLst>
            <pc:docMk/>
            <pc:sldMk cId="126566087" sldId="259"/>
            <ac:spMk id="15" creationId="{F7234D70-FB65-4E99-985E-64D219674D45}"/>
          </ac:spMkLst>
        </pc:spChg>
        <pc:spChg chg="add del">
          <ac:chgData name="Saniya Karim (1704776)" userId="S::1704776@student.uwtsd.ac.uk::a392243b-603f-4bd4-b9f3-3e60fd05fd2b" providerId="AD" clId="Web-{5108BA1C-7702-4FE9-DF79-C801E2779300}" dt="2020-02-20T22:51:33.374" v="1"/>
          <ac:spMkLst>
            <pc:docMk/>
            <pc:sldMk cId="126566087" sldId="259"/>
            <ac:spMk id="18" creationId="{EE1530B0-6F96-46C0-8B3E-3215CB756BE4}"/>
          </ac:spMkLst>
        </pc:spChg>
        <pc:spChg chg="add del">
          <ac:chgData name="Saniya Karim (1704776)" userId="S::1704776@student.uwtsd.ac.uk::a392243b-603f-4bd4-b9f3-3e60fd05fd2b" providerId="AD" clId="Web-{5108BA1C-7702-4FE9-DF79-C801E2779300}" dt="2020-02-20T22:51:33.374" v="1"/>
          <ac:spMkLst>
            <pc:docMk/>
            <pc:sldMk cId="126566087" sldId="259"/>
            <ac:spMk id="23" creationId="{754910CF-1B56-45D3-960A-E89F7B3B9131}"/>
          </ac:spMkLst>
        </pc:spChg>
        <pc:spChg chg="add del">
          <ac:chgData name="Saniya Karim (1704776)" userId="S::1704776@student.uwtsd.ac.uk::a392243b-603f-4bd4-b9f3-3e60fd05fd2b" providerId="AD" clId="Web-{5108BA1C-7702-4FE9-DF79-C801E2779300}" dt="2020-02-20T22:51:47.421" v="3"/>
          <ac:spMkLst>
            <pc:docMk/>
            <pc:sldMk cId="126566087" sldId="259"/>
            <ac:spMk id="24" creationId="{DFC4168B-AA75-4715-9B96-CF84B170A68B}"/>
          </ac:spMkLst>
        </pc:spChg>
        <pc:spChg chg="add del">
          <ac:chgData name="Saniya Karim (1704776)" userId="S::1704776@student.uwtsd.ac.uk::a392243b-603f-4bd4-b9f3-3e60fd05fd2b" providerId="AD" clId="Web-{5108BA1C-7702-4FE9-DF79-C801E2779300}" dt="2020-02-20T22:51:47.421" v="3"/>
          <ac:spMkLst>
            <pc:docMk/>
            <pc:sldMk cId="126566087" sldId="259"/>
            <ac:spMk id="25" creationId="{68BDBE5C-BBE9-4E89-BEE5-DEB6EAB8702D}"/>
          </ac:spMkLst>
        </pc:spChg>
        <pc:spChg chg="add del">
          <ac:chgData name="Saniya Karim (1704776)" userId="S::1704776@student.uwtsd.ac.uk::a392243b-603f-4bd4-b9f3-3e60fd05fd2b" providerId="AD" clId="Web-{5108BA1C-7702-4FE9-DF79-C801E2779300}" dt="2020-02-20T22:52:11.940" v="6"/>
          <ac:spMkLst>
            <pc:docMk/>
            <pc:sldMk cId="126566087" sldId="259"/>
            <ac:spMk id="27" creationId="{2B6C9846-B5AB-4E52-988D-F7E5865C9E4B}"/>
          </ac:spMkLst>
        </pc:spChg>
        <pc:spChg chg="add del">
          <ac:chgData name="Saniya Karim (1704776)" userId="S::1704776@student.uwtsd.ac.uk::a392243b-603f-4bd4-b9f3-3e60fd05fd2b" providerId="AD" clId="Web-{5108BA1C-7702-4FE9-DF79-C801E2779300}" dt="2020-02-20T22:52:11.940" v="6"/>
          <ac:spMkLst>
            <pc:docMk/>
            <pc:sldMk cId="126566087" sldId="259"/>
            <ac:spMk id="28" creationId="{6F3D7E8E-8467-4198-87E0-ADC1B60467FC}"/>
          </ac:spMkLst>
        </pc:spChg>
        <pc:spChg chg="add del">
          <ac:chgData name="Saniya Karim (1704776)" userId="S::1704776@student.uwtsd.ac.uk::a392243b-603f-4bd4-b9f3-3e60fd05fd2b" providerId="AD" clId="Web-{5108BA1C-7702-4FE9-DF79-C801E2779300}" dt="2020-02-20T22:57:11.173" v="48"/>
          <ac:spMkLst>
            <pc:docMk/>
            <pc:sldMk cId="126566087" sldId="259"/>
            <ac:spMk id="33" creationId="{EE1530B0-6F96-46C0-8B3E-3215CB756BE4}"/>
          </ac:spMkLst>
        </pc:spChg>
        <pc:spChg chg="add del">
          <ac:chgData name="Saniya Karim (1704776)" userId="S::1704776@student.uwtsd.ac.uk::a392243b-603f-4bd4-b9f3-3e60fd05fd2b" providerId="AD" clId="Web-{5108BA1C-7702-4FE9-DF79-C801E2779300}" dt="2020-02-20T22:57:11.173" v="48"/>
          <ac:spMkLst>
            <pc:docMk/>
            <pc:sldMk cId="126566087" sldId="259"/>
            <ac:spMk id="35" creationId="{754910CF-1B56-45D3-960A-E89F7B3B9131}"/>
          </ac:spMkLst>
        </pc:spChg>
        <pc:spChg chg="add">
          <ac:chgData name="Saniya Karim (1704776)" userId="S::1704776@student.uwtsd.ac.uk::a392243b-603f-4bd4-b9f3-3e60fd05fd2b" providerId="AD" clId="Web-{5108BA1C-7702-4FE9-DF79-C801E2779300}" dt="2020-02-20T22:57:11.173" v="48"/>
          <ac:spMkLst>
            <pc:docMk/>
            <pc:sldMk cId="126566087" sldId="259"/>
            <ac:spMk id="40" creationId="{88F0A37D-2337-4AAF-98B0-7E4E9B98719A}"/>
          </ac:spMkLst>
        </pc:spChg>
        <pc:spChg chg="add">
          <ac:chgData name="Saniya Karim (1704776)" userId="S::1704776@student.uwtsd.ac.uk::a392243b-603f-4bd4-b9f3-3e60fd05fd2b" providerId="AD" clId="Web-{5108BA1C-7702-4FE9-DF79-C801E2779300}" dt="2020-02-20T22:57:11.173" v="48"/>
          <ac:spMkLst>
            <pc:docMk/>
            <pc:sldMk cId="126566087" sldId="259"/>
            <ac:spMk id="44" creationId="{F7234D70-FB65-4E99-985E-64D219674D45}"/>
          </ac:spMkLst>
        </pc:spChg>
        <pc:graphicFrameChg chg="mod modGraphic">
          <ac:chgData name="Saniya Karim (1704776)" userId="S::1704776@student.uwtsd.ac.uk::a392243b-603f-4bd4-b9f3-3e60fd05fd2b" providerId="AD" clId="Web-{5108BA1C-7702-4FE9-DF79-C801E2779300}" dt="2020-02-20T22:57:58.063" v="55" actId="14100"/>
          <ac:graphicFrameMkLst>
            <pc:docMk/>
            <pc:sldMk cId="126566087" sldId="259"/>
            <ac:graphicFrameMk id="6" creationId="{86C6C3E2-733A-4CE3-944A-CDB4794C747A}"/>
          </ac:graphicFrameMkLst>
        </pc:graphicFrameChg>
        <pc:cxnChg chg="add del">
          <ac:chgData name="Saniya Karim (1704776)" userId="S::1704776@student.uwtsd.ac.uk::a392243b-603f-4bd4-b9f3-3e60fd05fd2b" providerId="AD" clId="Web-{5108BA1C-7702-4FE9-DF79-C801E2779300}" dt="2020-02-20T22:51:47.546" v="4"/>
          <ac:cxnSpMkLst>
            <pc:docMk/>
            <pc:sldMk cId="126566087" sldId="259"/>
            <ac:cxnSpMk id="13" creationId="{F15CCCF0-E573-463A-9760-1FDC0B2CFBD7}"/>
          </ac:cxnSpMkLst>
        </pc:cxnChg>
        <pc:cxnChg chg="add del">
          <ac:chgData name="Saniya Karim (1704776)" userId="S::1704776@student.uwtsd.ac.uk::a392243b-603f-4bd4-b9f3-3e60fd05fd2b" providerId="AD" clId="Web-{5108BA1C-7702-4FE9-DF79-C801E2779300}" dt="2020-02-20T22:51:47.421" v="3"/>
          <ac:cxnSpMkLst>
            <pc:docMk/>
            <pc:sldMk cId="126566087" sldId="259"/>
            <ac:cxnSpMk id="26" creationId="{2752F38C-F560-47AA-90AD-209F39C04150}"/>
          </ac:cxnSpMkLst>
        </pc:cxnChg>
        <pc:cxnChg chg="add">
          <ac:chgData name="Saniya Karim (1704776)" userId="S::1704776@student.uwtsd.ac.uk::a392243b-603f-4bd4-b9f3-3e60fd05fd2b" providerId="AD" clId="Web-{5108BA1C-7702-4FE9-DF79-C801E2779300}" dt="2020-02-20T22:57:11.173" v="48"/>
          <ac:cxnSpMkLst>
            <pc:docMk/>
            <pc:sldMk cId="126566087" sldId="259"/>
            <ac:cxnSpMk id="42" creationId="{F15CCCF0-E573-463A-9760-1FDC0B2CFBD7}"/>
          </ac:cxnSpMkLst>
        </pc:cxnChg>
      </pc:sldChg>
      <pc:sldChg chg="addSp delSp modSp mod setBg">
        <pc:chgData name="Saniya Karim (1704776)" userId="S::1704776@student.uwtsd.ac.uk::a392243b-603f-4bd4-b9f3-3e60fd05fd2b" providerId="AD" clId="Web-{5108BA1C-7702-4FE9-DF79-C801E2779300}" dt="2020-02-20T23:02:01.138" v="81" actId="1076"/>
        <pc:sldMkLst>
          <pc:docMk/>
          <pc:sldMk cId="0" sldId="272"/>
        </pc:sldMkLst>
        <pc:spChg chg="mod">
          <ac:chgData name="Saniya Karim (1704776)" userId="S::1704776@student.uwtsd.ac.uk::a392243b-603f-4bd4-b9f3-3e60fd05fd2b" providerId="AD" clId="Web-{5108BA1C-7702-4FE9-DF79-C801E2779300}" dt="2020-02-20T23:01:52.513" v="80" actId="14100"/>
          <ac:spMkLst>
            <pc:docMk/>
            <pc:sldMk cId="0" sldId="272"/>
            <ac:spMk id="2" creationId="{00000000-0000-0000-0000-000000000000}"/>
          </ac:spMkLst>
        </pc:spChg>
        <pc:spChg chg="mod">
          <ac:chgData name="Saniya Karim (1704776)" userId="S::1704776@student.uwtsd.ac.uk::a392243b-603f-4bd4-b9f3-3e60fd05fd2b" providerId="AD" clId="Web-{5108BA1C-7702-4FE9-DF79-C801E2779300}" dt="2020-02-20T23:02:01.138" v="81" actId="1076"/>
          <ac:spMkLst>
            <pc:docMk/>
            <pc:sldMk cId="0" sldId="272"/>
            <ac:spMk id="3" creationId="{00000000-0000-0000-0000-000000000000}"/>
          </ac:spMkLst>
        </pc:spChg>
        <pc:spChg chg="mod">
          <ac:chgData name="Saniya Karim (1704776)" userId="S::1704776@student.uwtsd.ac.uk::a392243b-603f-4bd4-b9f3-3e60fd05fd2b" providerId="AD" clId="Web-{5108BA1C-7702-4FE9-DF79-C801E2779300}" dt="2020-02-20T22:58:29.844" v="56"/>
          <ac:spMkLst>
            <pc:docMk/>
            <pc:sldMk cId="0" sldId="272"/>
            <ac:spMk id="4" creationId="{90CFE722-6795-427B-B540-257940908D1D}"/>
          </ac:spMkLst>
        </pc:spChg>
        <pc:spChg chg="add">
          <ac:chgData name="Saniya Karim (1704776)" userId="S::1704776@student.uwtsd.ac.uk::a392243b-603f-4bd4-b9f3-3e60fd05fd2b" providerId="AD" clId="Web-{5108BA1C-7702-4FE9-DF79-C801E2779300}" dt="2020-02-20T22:58:29.844" v="56"/>
          <ac:spMkLst>
            <pc:docMk/>
            <pc:sldMk cId="0" sldId="272"/>
            <ac:spMk id="85" creationId="{D8C9BDAA-0390-4B39-9B5C-BC95E5120DA4}"/>
          </ac:spMkLst>
        </pc:spChg>
        <pc:spChg chg="del">
          <ac:chgData name="Saniya Karim (1704776)" userId="S::1704776@student.uwtsd.ac.uk::a392243b-603f-4bd4-b9f3-3e60fd05fd2b" providerId="AD" clId="Web-{5108BA1C-7702-4FE9-DF79-C801E2779300}" dt="2020-02-20T22:58:29.844" v="56"/>
          <ac:spMkLst>
            <pc:docMk/>
            <pc:sldMk cId="0" sldId="272"/>
            <ac:spMk id="1036" creationId="{08CB54FC-0B2A-4107-9A70-958B90B76585}"/>
          </ac:spMkLst>
        </pc:spChg>
        <pc:spChg chg="del">
          <ac:chgData name="Saniya Karim (1704776)" userId="S::1704776@student.uwtsd.ac.uk::a392243b-603f-4bd4-b9f3-3e60fd05fd2b" providerId="AD" clId="Web-{5108BA1C-7702-4FE9-DF79-C801E2779300}" dt="2020-02-20T22:58:29.844" v="56"/>
          <ac:spMkLst>
            <pc:docMk/>
            <pc:sldMk cId="0" sldId="272"/>
            <ac:spMk id="1038" creationId="{9AA76026-5689-4584-8D93-D71D739E61B5}"/>
          </ac:spMkLst>
        </pc:spChg>
        <pc:spChg chg="add">
          <ac:chgData name="Saniya Karim (1704776)" userId="S::1704776@student.uwtsd.ac.uk::a392243b-603f-4bd4-b9f3-3e60fd05fd2b" providerId="AD" clId="Web-{5108BA1C-7702-4FE9-DF79-C801E2779300}" dt="2020-02-20T22:58:29.844" v="56"/>
          <ac:spMkLst>
            <pc:docMk/>
            <pc:sldMk cId="0" sldId="272"/>
            <ac:spMk id="1040" creationId="{0AB6E427-3F73-4C06-A5D5-AE52C3883B50}"/>
          </ac:spMkLst>
        </pc:spChg>
        <pc:picChg chg="mod ord">
          <ac:chgData name="Saniya Karim (1704776)" userId="S::1704776@student.uwtsd.ac.uk::a392243b-603f-4bd4-b9f3-3e60fd05fd2b" providerId="AD" clId="Web-{5108BA1C-7702-4FE9-DF79-C801E2779300}" dt="2020-02-20T23:01:09.139" v="74" actId="1076"/>
          <ac:picMkLst>
            <pc:docMk/>
            <pc:sldMk cId="0" sldId="272"/>
            <ac:picMk id="1026" creationId="{00000000-0000-0000-0000-000000000000}"/>
          </ac:picMkLst>
        </pc:picChg>
        <pc:cxnChg chg="add">
          <ac:chgData name="Saniya Karim (1704776)" userId="S::1704776@student.uwtsd.ac.uk::a392243b-603f-4bd4-b9f3-3e60fd05fd2b" providerId="AD" clId="Web-{5108BA1C-7702-4FE9-DF79-C801E2779300}" dt="2020-02-20T22:58:29.844" v="56"/>
          <ac:cxnSpMkLst>
            <pc:docMk/>
            <pc:sldMk cId="0" sldId="272"/>
            <ac:cxnSpMk id="87" creationId="{E04A321A-A039-4720-87B4-66A4210E0D57}"/>
          </ac:cxnSpMkLst>
        </pc:cxnChg>
        <pc:cxnChg chg="del">
          <ac:chgData name="Saniya Karim (1704776)" userId="S::1704776@student.uwtsd.ac.uk::a392243b-603f-4bd4-b9f3-3e60fd05fd2b" providerId="AD" clId="Web-{5108BA1C-7702-4FE9-DF79-C801E2779300}" dt="2020-02-20T22:58:29.844" v="56"/>
          <ac:cxnSpMkLst>
            <pc:docMk/>
            <pc:sldMk cId="0" sldId="272"/>
            <ac:cxnSpMk id="1037" creationId="{7855A9B5-1710-4B19-B0F1-CDFDD4ED5B7E}"/>
          </ac:cxnSpMkLst>
        </pc:cxnChg>
      </pc:sldChg>
      <pc:sldChg chg="addSp delSp modSp mod setClrOvrMap">
        <pc:chgData name="Saniya Karim (1704776)" userId="S::1704776@student.uwtsd.ac.uk::a392243b-603f-4bd4-b9f3-3e60fd05fd2b" providerId="AD" clId="Web-{5108BA1C-7702-4FE9-DF79-C801E2779300}" dt="2020-02-20T23:05:37.479" v="116"/>
        <pc:sldMkLst>
          <pc:docMk/>
          <pc:sldMk cId="0" sldId="298"/>
        </pc:sldMkLst>
        <pc:spChg chg="mod">
          <ac:chgData name="Saniya Karim (1704776)" userId="S::1704776@student.uwtsd.ac.uk::a392243b-603f-4bd4-b9f3-3e60fd05fd2b" providerId="AD" clId="Web-{5108BA1C-7702-4FE9-DF79-C801E2779300}" dt="2020-02-20T23:05:37.479" v="116"/>
          <ac:spMkLst>
            <pc:docMk/>
            <pc:sldMk cId="0" sldId="298"/>
            <ac:spMk id="2" creationId="{0A2C2C71-ED64-4078-B2FC-0FE507F98066}"/>
          </ac:spMkLst>
        </pc:spChg>
        <pc:spChg chg="mod">
          <ac:chgData name="Saniya Karim (1704776)" userId="S::1704776@student.uwtsd.ac.uk::a392243b-603f-4bd4-b9f3-3e60fd05fd2b" providerId="AD" clId="Web-{5108BA1C-7702-4FE9-DF79-C801E2779300}" dt="2020-02-20T23:05:37.479" v="116"/>
          <ac:spMkLst>
            <pc:docMk/>
            <pc:sldMk cId="0" sldId="298"/>
            <ac:spMk id="4" creationId="{00000000-0000-0000-0000-000000000000}"/>
          </ac:spMkLst>
        </pc:spChg>
        <pc:spChg chg="del mod ord">
          <ac:chgData name="Saniya Karim (1704776)" userId="S::1704776@student.uwtsd.ac.uk::a392243b-603f-4bd4-b9f3-3e60fd05fd2b" providerId="AD" clId="Web-{5108BA1C-7702-4FE9-DF79-C801E2779300}" dt="2020-02-20T23:03:40.418" v="96"/>
          <ac:spMkLst>
            <pc:docMk/>
            <pc:sldMk cId="0" sldId="298"/>
            <ac:spMk id="5" creationId="{00000000-0000-0000-0000-000000000000}"/>
          </ac:spMkLst>
        </pc:spChg>
        <pc:spChg chg="add del">
          <ac:chgData name="Saniya Karim (1704776)" userId="S::1704776@student.uwtsd.ac.uk::a392243b-603f-4bd4-b9f3-3e60fd05fd2b" providerId="AD" clId="Web-{5108BA1C-7702-4FE9-DF79-C801E2779300}" dt="2020-02-20T23:05:37.479" v="116"/>
          <ac:spMkLst>
            <pc:docMk/>
            <pc:sldMk cId="0" sldId="298"/>
            <ac:spMk id="192" creationId="{08CB54FC-0B2A-4107-9A70-958B90B76585}"/>
          </ac:spMkLst>
        </pc:spChg>
        <pc:spChg chg="add del">
          <ac:chgData name="Saniya Karim (1704776)" userId="S::1704776@student.uwtsd.ac.uk::a392243b-603f-4bd4-b9f3-3e60fd05fd2b" providerId="AD" clId="Web-{5108BA1C-7702-4FE9-DF79-C801E2779300}" dt="2020-02-20T23:05:37.479" v="116"/>
          <ac:spMkLst>
            <pc:docMk/>
            <pc:sldMk cId="0" sldId="298"/>
            <ac:spMk id="194" creationId="{9AA76026-5689-4584-8D93-D71D739E61B5}"/>
          </ac:spMkLst>
        </pc:spChg>
        <pc:spChg chg="add del">
          <ac:chgData name="Saniya Karim (1704776)" userId="S::1704776@student.uwtsd.ac.uk::a392243b-603f-4bd4-b9f3-3e60fd05fd2b" providerId="AD" clId="Web-{5108BA1C-7702-4FE9-DF79-C801E2779300}" dt="2020-02-20T23:05:37.479" v="116"/>
          <ac:spMkLst>
            <pc:docMk/>
            <pc:sldMk cId="0" sldId="298"/>
            <ac:spMk id="40973" creationId="{E844E128-FF69-4E9F-8327-6B504B3C5AE1}"/>
          </ac:spMkLst>
        </pc:spChg>
        <pc:graphicFrameChg chg="add mod modGraphic">
          <ac:chgData name="Saniya Karim (1704776)" userId="S::1704776@student.uwtsd.ac.uk::a392243b-603f-4bd4-b9f3-3e60fd05fd2b" providerId="AD" clId="Web-{5108BA1C-7702-4FE9-DF79-C801E2779300}" dt="2020-02-20T23:05:37.479" v="116"/>
          <ac:graphicFrameMkLst>
            <pc:docMk/>
            <pc:sldMk cId="0" sldId="298"/>
            <ac:graphicFrameMk id="3" creationId="{38B6A83C-5BA8-4FC2-97F9-D7D25F2CF1D2}"/>
          </ac:graphicFrameMkLst>
        </pc:graphicFrameChg>
        <pc:picChg chg="mod">
          <ac:chgData name="Saniya Karim (1704776)" userId="S::1704776@student.uwtsd.ac.uk::a392243b-603f-4bd4-b9f3-3e60fd05fd2b" providerId="AD" clId="Web-{5108BA1C-7702-4FE9-DF79-C801E2779300}" dt="2020-02-20T23:05:37.479" v="116"/>
          <ac:picMkLst>
            <pc:docMk/>
            <pc:sldMk cId="0" sldId="298"/>
            <ac:picMk id="40968" creationId="{00000000-0000-0000-0000-000000000000}"/>
          </ac:picMkLst>
        </pc:picChg>
        <pc:cxnChg chg="add del">
          <ac:chgData name="Saniya Karim (1704776)" userId="S::1704776@student.uwtsd.ac.uk::a392243b-603f-4bd4-b9f3-3e60fd05fd2b" providerId="AD" clId="Web-{5108BA1C-7702-4FE9-DF79-C801E2779300}" dt="2020-02-20T23:05:37.479" v="116"/>
          <ac:cxnSpMkLst>
            <pc:docMk/>
            <pc:sldMk cId="0" sldId="298"/>
            <ac:cxnSpMk id="193" creationId="{7855A9B5-1710-4B19-B0F1-CDFDD4ED5B7E}"/>
          </ac:cxnSpMkLst>
        </pc:cxnChg>
        <pc:cxnChg chg="add del">
          <ac:chgData name="Saniya Karim (1704776)" userId="S::1704776@student.uwtsd.ac.uk::a392243b-603f-4bd4-b9f3-3e60fd05fd2b" providerId="AD" clId="Web-{5108BA1C-7702-4FE9-DF79-C801E2779300}" dt="2020-02-20T23:05:37.479" v="116"/>
          <ac:cxnSpMkLst>
            <pc:docMk/>
            <pc:sldMk cId="0" sldId="298"/>
            <ac:cxnSpMk id="40974" creationId="{055CEADF-09EA-423C-8C45-F94AF44D5AF0}"/>
          </ac:cxnSpMkLst>
        </pc:cxnChg>
      </pc:sldChg>
    </pc:docChg>
  </pc:docChgLst>
  <pc:docChgLst>
    <pc:chgData name="Guest User" userId="S::urn:spo:anon#775610ef75d0b4ed2ebffe0bc5996e1bda4223bc86102620207e63fbb18a25e8::" providerId="AD" clId="Web-{AFD04699-F553-FAEE-1E26-C769BF252AEA}"/>
    <pc:docChg chg="modSld">
      <pc:chgData name="Guest User" userId="S::urn:spo:anon#775610ef75d0b4ed2ebffe0bc5996e1bda4223bc86102620207e63fbb18a25e8::" providerId="AD" clId="Web-{AFD04699-F553-FAEE-1E26-C769BF252AEA}" dt="2020-02-20T22:29:01.311" v="187" actId="1076"/>
      <pc:docMkLst>
        <pc:docMk/>
      </pc:docMkLst>
      <pc:sldChg chg="addSp delSp modSp mod setBg">
        <pc:chgData name="Guest User" userId="S::urn:spo:anon#775610ef75d0b4ed2ebffe0bc5996e1bda4223bc86102620207e63fbb18a25e8::" providerId="AD" clId="Web-{AFD04699-F553-FAEE-1E26-C769BF252AEA}" dt="2020-02-20T22:15:18.195" v="68" actId="1076"/>
        <pc:sldMkLst>
          <pc:docMk/>
          <pc:sldMk cId="2079499376" sldId="261"/>
        </pc:sldMkLst>
        <pc:spChg chg="mod">
          <ac:chgData name="Guest User" userId="S::urn:spo:anon#775610ef75d0b4ed2ebffe0bc5996e1bda4223bc86102620207e63fbb18a25e8::" providerId="AD" clId="Web-{AFD04699-F553-FAEE-1E26-C769BF252AEA}" dt="2020-02-20T22:15:18.195" v="68" actId="1076"/>
          <ac:spMkLst>
            <pc:docMk/>
            <pc:sldMk cId="2079499376" sldId="261"/>
            <ac:spMk id="2" creationId="{00000000-0000-0000-0000-000000000000}"/>
          </ac:spMkLst>
        </pc:spChg>
        <pc:spChg chg="del">
          <ac:chgData name="Guest User" userId="S::urn:spo:anon#775610ef75d0b4ed2ebffe0bc5996e1bda4223bc86102620207e63fbb18a25e8::" providerId="AD" clId="Web-{AFD04699-F553-FAEE-1E26-C769BF252AEA}" dt="2020-02-20T22:04:24.062" v="19"/>
          <ac:spMkLst>
            <pc:docMk/>
            <pc:sldMk cId="2079499376" sldId="261"/>
            <ac:spMk id="3" creationId="{00000000-0000-0000-0000-000000000000}"/>
          </ac:spMkLst>
        </pc:spChg>
        <pc:spChg chg="mod">
          <ac:chgData name="Guest User" userId="S::urn:spo:anon#775610ef75d0b4ed2ebffe0bc5996e1bda4223bc86102620207e63fbb18a25e8::" providerId="AD" clId="Web-{AFD04699-F553-FAEE-1E26-C769BF252AEA}" dt="2020-02-20T22:05:30.592" v="26"/>
          <ac:spMkLst>
            <pc:docMk/>
            <pc:sldMk cId="2079499376" sldId="261"/>
            <ac:spMk id="4" creationId="{BE57846E-0D29-4943-A0A9-9F414C497BE6}"/>
          </ac:spMkLst>
        </pc:spChg>
        <pc:spChg chg="add del">
          <ac:chgData name="Guest User" userId="S::urn:spo:anon#775610ef75d0b4ed2ebffe0bc5996e1bda4223bc86102620207e63fbb18a25e8::" providerId="AD" clId="Web-{AFD04699-F553-FAEE-1E26-C769BF252AEA}" dt="2020-02-20T22:05:30.592" v="26"/>
          <ac:spMkLst>
            <pc:docMk/>
            <pc:sldMk cId="2079499376" sldId="261"/>
            <ac:spMk id="11" creationId="{EE1530B0-6F96-46C0-8B3E-3215CB756BE4}"/>
          </ac:spMkLst>
        </pc:spChg>
        <pc:spChg chg="add del">
          <ac:chgData name="Guest User" userId="S::urn:spo:anon#775610ef75d0b4ed2ebffe0bc5996e1bda4223bc86102620207e63fbb18a25e8::" providerId="AD" clId="Web-{AFD04699-F553-FAEE-1E26-C769BF252AEA}" dt="2020-02-20T22:05:30.592" v="26"/>
          <ac:spMkLst>
            <pc:docMk/>
            <pc:sldMk cId="2079499376" sldId="261"/>
            <ac:spMk id="13" creationId="{754910CF-1B56-45D3-960A-E89F7B3B9131}"/>
          </ac:spMkLst>
        </pc:spChg>
        <pc:spChg chg="add del">
          <ac:chgData name="Guest User" userId="S::urn:spo:anon#775610ef75d0b4ed2ebffe0bc5996e1bda4223bc86102620207e63fbb18a25e8::" providerId="AD" clId="Web-{AFD04699-F553-FAEE-1E26-C769BF252AEA}" dt="2020-02-20T22:15:11.211" v="67"/>
          <ac:spMkLst>
            <pc:docMk/>
            <pc:sldMk cId="2079499376" sldId="261"/>
            <ac:spMk id="18" creationId="{68BDBE5C-BBE9-4E89-BEE5-DEB6EAB8702D}"/>
          </ac:spMkLst>
        </pc:spChg>
        <pc:spChg chg="add del">
          <ac:chgData name="Guest User" userId="S::urn:spo:anon#775610ef75d0b4ed2ebffe0bc5996e1bda4223bc86102620207e63fbb18a25e8::" providerId="AD" clId="Web-{AFD04699-F553-FAEE-1E26-C769BF252AEA}" dt="2020-02-20T22:15:11.211" v="67"/>
          <ac:spMkLst>
            <pc:docMk/>
            <pc:sldMk cId="2079499376" sldId="261"/>
            <ac:spMk id="22" creationId="{DFC4168B-AA75-4715-9B96-CF84B170A68B}"/>
          </ac:spMkLst>
        </pc:spChg>
        <pc:spChg chg="add">
          <ac:chgData name="Guest User" userId="S::urn:spo:anon#775610ef75d0b4ed2ebffe0bc5996e1bda4223bc86102620207e63fbb18a25e8::" providerId="AD" clId="Web-{AFD04699-F553-FAEE-1E26-C769BF252AEA}" dt="2020-02-20T22:15:11.211" v="67"/>
          <ac:spMkLst>
            <pc:docMk/>
            <pc:sldMk cId="2079499376" sldId="261"/>
            <ac:spMk id="27" creationId="{88F0A37D-2337-4AAF-98B0-7E4E9B98719A}"/>
          </ac:spMkLst>
        </pc:spChg>
        <pc:spChg chg="add">
          <ac:chgData name="Guest User" userId="S::urn:spo:anon#775610ef75d0b4ed2ebffe0bc5996e1bda4223bc86102620207e63fbb18a25e8::" providerId="AD" clId="Web-{AFD04699-F553-FAEE-1E26-C769BF252AEA}" dt="2020-02-20T22:15:11.211" v="67"/>
          <ac:spMkLst>
            <pc:docMk/>
            <pc:sldMk cId="2079499376" sldId="261"/>
            <ac:spMk id="31" creationId="{F7234D70-FB65-4E99-985E-64D219674D45}"/>
          </ac:spMkLst>
        </pc:spChg>
        <pc:spChg chg="add del">
          <ac:chgData name="Guest User" userId="S::urn:spo:anon#775610ef75d0b4ed2ebffe0bc5996e1bda4223bc86102620207e63fbb18a25e8::" providerId="AD" clId="Web-{AFD04699-F553-FAEE-1E26-C769BF252AEA}" dt="2020-02-20T22:08:58.168" v="46"/>
          <ac:spMkLst>
            <pc:docMk/>
            <pc:sldMk cId="2079499376" sldId="261"/>
            <ac:spMk id="97" creationId="{83533088-D1CB-40EF-8EFA-BD4AA4FD540D}"/>
          </ac:spMkLst>
        </pc:spChg>
        <pc:graphicFrameChg chg="add mod ord modGraphic">
          <ac:chgData name="Guest User" userId="S::urn:spo:anon#775610ef75d0b4ed2ebffe0bc5996e1bda4223bc86102620207e63fbb18a25e8::" providerId="AD" clId="Web-{AFD04699-F553-FAEE-1E26-C769BF252AEA}" dt="2020-02-20T22:15:11.211" v="67"/>
          <ac:graphicFrameMkLst>
            <pc:docMk/>
            <pc:sldMk cId="2079499376" sldId="261"/>
            <ac:graphicFrameMk id="6" creationId="{7CA37FB1-A6DD-40E0-9031-D2619D319073}"/>
          </ac:graphicFrameMkLst>
        </pc:graphicFrameChg>
        <pc:cxnChg chg="add del">
          <ac:chgData name="Guest User" userId="S::urn:spo:anon#775610ef75d0b4ed2ebffe0bc5996e1bda4223bc86102620207e63fbb18a25e8::" providerId="AD" clId="Web-{AFD04699-F553-FAEE-1E26-C769BF252AEA}" dt="2020-02-20T22:15:11.211" v="67"/>
          <ac:cxnSpMkLst>
            <pc:docMk/>
            <pc:sldMk cId="2079499376" sldId="261"/>
            <ac:cxnSpMk id="20" creationId="{2752F38C-F560-47AA-90AD-209F39C04150}"/>
          </ac:cxnSpMkLst>
        </pc:cxnChg>
        <pc:cxnChg chg="add">
          <ac:chgData name="Guest User" userId="S::urn:spo:anon#775610ef75d0b4ed2ebffe0bc5996e1bda4223bc86102620207e63fbb18a25e8::" providerId="AD" clId="Web-{AFD04699-F553-FAEE-1E26-C769BF252AEA}" dt="2020-02-20T22:15:11.211" v="67"/>
          <ac:cxnSpMkLst>
            <pc:docMk/>
            <pc:sldMk cId="2079499376" sldId="261"/>
            <ac:cxnSpMk id="29" creationId="{F15CCCF0-E573-463A-9760-1FDC0B2CFBD7}"/>
          </ac:cxnSpMkLst>
        </pc:cxnChg>
      </pc:sldChg>
      <pc:sldChg chg="addSp delSp modSp">
        <pc:chgData name="Guest User" userId="S::urn:spo:anon#775610ef75d0b4ed2ebffe0bc5996e1bda4223bc86102620207e63fbb18a25e8::" providerId="AD" clId="Web-{AFD04699-F553-FAEE-1E26-C769BF252AEA}" dt="2020-02-20T22:07:26.872" v="39"/>
        <pc:sldMkLst>
          <pc:docMk/>
          <pc:sldMk cId="3346161697" sldId="262"/>
        </pc:sldMkLst>
        <pc:spChg chg="mod">
          <ac:chgData name="Guest User" userId="S::urn:spo:anon#775610ef75d0b4ed2ebffe0bc5996e1bda4223bc86102620207e63fbb18a25e8::" providerId="AD" clId="Web-{AFD04699-F553-FAEE-1E26-C769BF252AEA}" dt="2020-02-20T22:07:26.872" v="39"/>
          <ac:spMkLst>
            <pc:docMk/>
            <pc:sldMk cId="3346161697" sldId="262"/>
            <ac:spMk id="2" creationId="{4D44A91B-B774-4AD3-9497-155AA634AE5C}"/>
          </ac:spMkLst>
        </pc:spChg>
        <pc:spChg chg="add del">
          <ac:chgData name="Guest User" userId="S::urn:spo:anon#775610ef75d0b4ed2ebffe0bc5996e1bda4223bc86102620207e63fbb18a25e8::" providerId="AD" clId="Web-{AFD04699-F553-FAEE-1E26-C769BF252AEA}" dt="2020-02-20T22:07:26.872" v="39"/>
          <ac:spMkLst>
            <pc:docMk/>
            <pc:sldMk cId="3346161697" sldId="262"/>
            <ac:spMk id="3" creationId="{6C76B1E1-1BAD-46D7-8BFE-7AB149476D90}"/>
          </ac:spMkLst>
        </pc:spChg>
        <pc:spChg chg="mod">
          <ac:chgData name="Guest User" userId="S::urn:spo:anon#775610ef75d0b4ed2ebffe0bc5996e1bda4223bc86102620207e63fbb18a25e8::" providerId="AD" clId="Web-{AFD04699-F553-FAEE-1E26-C769BF252AEA}" dt="2020-02-20T22:07:26.825" v="38"/>
          <ac:spMkLst>
            <pc:docMk/>
            <pc:sldMk cId="3346161697" sldId="262"/>
            <ac:spMk id="4" creationId="{73485ED0-9A8C-4667-8B5A-DB78C8C90930}"/>
          </ac:spMkLst>
        </pc:spChg>
        <pc:spChg chg="add del">
          <ac:chgData name="Guest User" userId="S::urn:spo:anon#775610ef75d0b4ed2ebffe0bc5996e1bda4223bc86102620207e63fbb18a25e8::" providerId="AD" clId="Web-{AFD04699-F553-FAEE-1E26-C769BF252AEA}" dt="2020-02-20T22:07:26.872" v="39"/>
          <ac:spMkLst>
            <pc:docMk/>
            <pc:sldMk cId="3346161697" sldId="262"/>
            <ac:spMk id="6" creationId="{3558DB37-9FEE-48A2-8578-ED0401573943}"/>
          </ac:spMkLst>
        </pc:spChg>
        <pc:spChg chg="add del">
          <ac:chgData name="Guest User" userId="S::urn:spo:anon#775610ef75d0b4ed2ebffe0bc5996e1bda4223bc86102620207e63fbb18a25e8::" providerId="AD" clId="Web-{AFD04699-F553-FAEE-1E26-C769BF252AEA}" dt="2020-02-20T22:07:26.872" v="39"/>
          <ac:spMkLst>
            <pc:docMk/>
            <pc:sldMk cId="3346161697" sldId="262"/>
            <ac:spMk id="7" creationId="{5F7FCCA6-00E2-4F74-A105-0D769872F243}"/>
          </ac:spMkLst>
        </pc:spChg>
        <pc:spChg chg="add del">
          <ac:chgData name="Guest User" userId="S::urn:spo:anon#775610ef75d0b4ed2ebffe0bc5996e1bda4223bc86102620207e63fbb18a25e8::" providerId="AD" clId="Web-{AFD04699-F553-FAEE-1E26-C769BF252AEA}" dt="2020-02-20T22:07:26.872" v="39"/>
          <ac:spMkLst>
            <pc:docMk/>
            <pc:sldMk cId="3346161697" sldId="262"/>
            <ac:spMk id="12" creationId="{359CEC61-F44B-43B3-B40F-AE38C5AF1D5F}"/>
          </ac:spMkLst>
        </pc:spChg>
        <pc:spChg chg="add del">
          <ac:chgData name="Guest User" userId="S::urn:spo:anon#775610ef75d0b4ed2ebffe0bc5996e1bda4223bc86102620207e63fbb18a25e8::" providerId="AD" clId="Web-{AFD04699-F553-FAEE-1E26-C769BF252AEA}" dt="2020-02-20T22:07:26.825" v="38"/>
          <ac:spMkLst>
            <pc:docMk/>
            <pc:sldMk cId="3346161697" sldId="262"/>
            <ac:spMk id="16" creationId="{EE1530B0-6F96-46C0-8B3E-3215CB756BE4}"/>
          </ac:spMkLst>
        </pc:spChg>
        <pc:spChg chg="add del">
          <ac:chgData name="Guest User" userId="S::urn:spo:anon#775610ef75d0b4ed2ebffe0bc5996e1bda4223bc86102620207e63fbb18a25e8::" providerId="AD" clId="Web-{AFD04699-F553-FAEE-1E26-C769BF252AEA}" dt="2020-02-20T22:07:26.825" v="38"/>
          <ac:spMkLst>
            <pc:docMk/>
            <pc:sldMk cId="3346161697" sldId="262"/>
            <ac:spMk id="18" creationId="{754910CF-1B56-45D3-960A-E89F7B3B9131}"/>
          </ac:spMkLst>
        </pc:spChg>
        <pc:spChg chg="add">
          <ac:chgData name="Guest User" userId="S::urn:spo:anon#775610ef75d0b4ed2ebffe0bc5996e1bda4223bc86102620207e63fbb18a25e8::" providerId="AD" clId="Web-{AFD04699-F553-FAEE-1E26-C769BF252AEA}" dt="2020-02-20T22:07:26.872" v="39"/>
          <ac:spMkLst>
            <pc:docMk/>
            <pc:sldMk cId="3346161697" sldId="262"/>
            <ac:spMk id="29" creationId="{88F0A37D-2337-4AAF-98B0-7E4E9B98719A}"/>
          </ac:spMkLst>
        </pc:spChg>
        <pc:spChg chg="add">
          <ac:chgData name="Guest User" userId="S::urn:spo:anon#775610ef75d0b4ed2ebffe0bc5996e1bda4223bc86102620207e63fbb18a25e8::" providerId="AD" clId="Web-{AFD04699-F553-FAEE-1E26-C769BF252AEA}" dt="2020-02-20T22:07:26.872" v="39"/>
          <ac:spMkLst>
            <pc:docMk/>
            <pc:sldMk cId="3346161697" sldId="262"/>
            <ac:spMk id="33" creationId="{F7234D70-FB65-4E99-985E-64D219674D45}"/>
          </ac:spMkLst>
        </pc:spChg>
        <pc:graphicFrameChg chg="add del">
          <ac:chgData name="Guest User" userId="S::urn:spo:anon#775610ef75d0b4ed2ebffe0bc5996e1bda4223bc86102620207e63fbb18a25e8::" providerId="AD" clId="Web-{AFD04699-F553-FAEE-1E26-C769BF252AEA}" dt="2020-02-20T22:07:26.825" v="38"/>
          <ac:graphicFrameMkLst>
            <pc:docMk/>
            <pc:sldMk cId="3346161697" sldId="262"/>
            <ac:graphicFrameMk id="14" creationId="{647C7952-A603-4FAD-86EA-8FEC201ADDBC}"/>
          </ac:graphicFrameMkLst>
        </pc:graphicFrameChg>
        <pc:graphicFrameChg chg="add">
          <ac:chgData name="Guest User" userId="S::urn:spo:anon#775610ef75d0b4ed2ebffe0bc5996e1bda4223bc86102620207e63fbb18a25e8::" providerId="AD" clId="Web-{AFD04699-F553-FAEE-1E26-C769BF252AEA}" dt="2020-02-20T22:07:26.872" v="39"/>
          <ac:graphicFrameMkLst>
            <pc:docMk/>
            <pc:sldMk cId="3346161697" sldId="262"/>
            <ac:graphicFrameMk id="35" creationId="{F054BCE1-A5F1-4D34-9965-1B21A8A1F275}"/>
          </ac:graphicFrameMkLst>
        </pc:graphicFrameChg>
        <pc:cxnChg chg="add">
          <ac:chgData name="Guest User" userId="S::urn:spo:anon#775610ef75d0b4ed2ebffe0bc5996e1bda4223bc86102620207e63fbb18a25e8::" providerId="AD" clId="Web-{AFD04699-F553-FAEE-1E26-C769BF252AEA}" dt="2020-02-20T22:07:26.872" v="39"/>
          <ac:cxnSpMkLst>
            <pc:docMk/>
            <pc:sldMk cId="3346161697" sldId="262"/>
            <ac:cxnSpMk id="31" creationId="{F15CCCF0-E573-463A-9760-1FDC0B2CFBD7}"/>
          </ac:cxnSpMkLst>
        </pc:cxnChg>
      </pc:sldChg>
      <pc:sldChg chg="addSp delSp modSp mod setBg">
        <pc:chgData name="Guest User" userId="S::urn:spo:anon#775610ef75d0b4ed2ebffe0bc5996e1bda4223bc86102620207e63fbb18a25e8::" providerId="AD" clId="Web-{AFD04699-F553-FAEE-1E26-C769BF252AEA}" dt="2020-02-20T22:06:48.685" v="36" actId="14100"/>
        <pc:sldMkLst>
          <pc:docMk/>
          <pc:sldMk cId="2081556480" sldId="265"/>
        </pc:sldMkLst>
        <pc:spChg chg="mod">
          <ac:chgData name="Guest User" userId="S::urn:spo:anon#775610ef75d0b4ed2ebffe0bc5996e1bda4223bc86102620207e63fbb18a25e8::" providerId="AD" clId="Web-{AFD04699-F553-FAEE-1E26-C769BF252AEA}" dt="2020-02-20T22:06:07.404" v="30"/>
          <ac:spMkLst>
            <pc:docMk/>
            <pc:sldMk cId="2081556480" sldId="265"/>
            <ac:spMk id="2" creationId="{00000000-0000-0000-0000-000000000000}"/>
          </ac:spMkLst>
        </pc:spChg>
        <pc:spChg chg="del">
          <ac:chgData name="Guest User" userId="S::urn:spo:anon#775610ef75d0b4ed2ebffe0bc5996e1bda4223bc86102620207e63fbb18a25e8::" providerId="AD" clId="Web-{AFD04699-F553-FAEE-1E26-C769BF252AEA}" dt="2020-02-20T22:06:07.404" v="30"/>
          <ac:spMkLst>
            <pc:docMk/>
            <pc:sldMk cId="2081556480" sldId="265"/>
            <ac:spMk id="3" creationId="{00000000-0000-0000-0000-000000000000}"/>
          </ac:spMkLst>
        </pc:spChg>
        <pc:spChg chg="mod">
          <ac:chgData name="Guest User" userId="S::urn:spo:anon#775610ef75d0b4ed2ebffe0bc5996e1bda4223bc86102620207e63fbb18a25e8::" providerId="AD" clId="Web-{AFD04699-F553-FAEE-1E26-C769BF252AEA}" dt="2020-02-20T22:06:07.404" v="30"/>
          <ac:spMkLst>
            <pc:docMk/>
            <pc:sldMk cId="2081556480" sldId="265"/>
            <ac:spMk id="4" creationId="{197DAE0E-0D53-4579-A77C-15D58D6DCCF4}"/>
          </ac:spMkLst>
        </pc:spChg>
        <pc:spChg chg="add">
          <ac:chgData name="Guest User" userId="S::urn:spo:anon#775610ef75d0b4ed2ebffe0bc5996e1bda4223bc86102620207e63fbb18a25e8::" providerId="AD" clId="Web-{AFD04699-F553-FAEE-1E26-C769BF252AEA}" dt="2020-02-20T22:06:07.404" v="30"/>
          <ac:spMkLst>
            <pc:docMk/>
            <pc:sldMk cId="2081556480" sldId="265"/>
            <ac:spMk id="11" creationId="{88F0A37D-2337-4AAF-98B0-7E4E9B98719A}"/>
          </ac:spMkLst>
        </pc:spChg>
        <pc:spChg chg="add">
          <ac:chgData name="Guest User" userId="S::urn:spo:anon#775610ef75d0b4ed2ebffe0bc5996e1bda4223bc86102620207e63fbb18a25e8::" providerId="AD" clId="Web-{AFD04699-F553-FAEE-1E26-C769BF252AEA}" dt="2020-02-20T22:06:07.404" v="30"/>
          <ac:spMkLst>
            <pc:docMk/>
            <pc:sldMk cId="2081556480" sldId="265"/>
            <ac:spMk id="15" creationId="{F7234D70-FB65-4E99-985E-64D219674D45}"/>
          </ac:spMkLst>
        </pc:spChg>
        <pc:graphicFrameChg chg="add mod">
          <ac:chgData name="Guest User" userId="S::urn:spo:anon#775610ef75d0b4ed2ebffe0bc5996e1bda4223bc86102620207e63fbb18a25e8::" providerId="AD" clId="Web-{AFD04699-F553-FAEE-1E26-C769BF252AEA}" dt="2020-02-20T22:06:48.685" v="36" actId="14100"/>
          <ac:graphicFrameMkLst>
            <pc:docMk/>
            <pc:sldMk cId="2081556480" sldId="265"/>
            <ac:graphicFrameMk id="6" creationId="{AE6B2773-EE05-46DA-9824-5B7F40D1F004}"/>
          </ac:graphicFrameMkLst>
        </pc:graphicFrameChg>
        <pc:cxnChg chg="add">
          <ac:chgData name="Guest User" userId="S::urn:spo:anon#775610ef75d0b4ed2ebffe0bc5996e1bda4223bc86102620207e63fbb18a25e8::" providerId="AD" clId="Web-{AFD04699-F553-FAEE-1E26-C769BF252AEA}" dt="2020-02-20T22:06:07.404" v="30"/>
          <ac:cxnSpMkLst>
            <pc:docMk/>
            <pc:sldMk cId="2081556480" sldId="265"/>
            <ac:cxnSpMk id="13" creationId="{F15CCCF0-E573-463A-9760-1FDC0B2CFBD7}"/>
          </ac:cxnSpMkLst>
        </pc:cxnChg>
      </pc:sldChg>
      <pc:sldChg chg="addSp delSp modSp">
        <pc:chgData name="Guest User" userId="S::urn:spo:anon#775610ef75d0b4ed2ebffe0bc5996e1bda4223bc86102620207e63fbb18a25e8::" providerId="AD" clId="Web-{AFD04699-F553-FAEE-1E26-C769BF252AEA}" dt="2020-02-20T22:00:31.236" v="1"/>
        <pc:sldMkLst>
          <pc:docMk/>
          <pc:sldMk cId="2801654291" sldId="267"/>
        </pc:sldMkLst>
        <pc:graphicFrameChg chg="add del mod modGraphic">
          <ac:chgData name="Guest User" userId="S::urn:spo:anon#775610ef75d0b4ed2ebffe0bc5996e1bda4223bc86102620207e63fbb18a25e8::" providerId="AD" clId="Web-{AFD04699-F553-FAEE-1E26-C769BF252AEA}" dt="2020-02-20T22:00:31.236" v="1"/>
          <ac:graphicFrameMkLst>
            <pc:docMk/>
            <pc:sldMk cId="2801654291" sldId="267"/>
            <ac:graphicFrameMk id="5" creationId="{DA554116-7E0A-4B15-959D-DEDD60023DF4}"/>
          </ac:graphicFrameMkLst>
        </pc:graphicFrameChg>
      </pc:sldChg>
      <pc:sldChg chg="addSp delSp modSp">
        <pc:chgData name="Guest User" userId="S::urn:spo:anon#775610ef75d0b4ed2ebffe0bc5996e1bda4223bc86102620207e63fbb18a25e8::" providerId="AD" clId="Web-{AFD04699-F553-FAEE-1E26-C769BF252AEA}" dt="2020-02-20T22:29:01.311" v="187" actId="1076"/>
        <pc:sldMkLst>
          <pc:docMk/>
          <pc:sldMk cId="0" sldId="281"/>
        </pc:sldMkLst>
        <pc:spChg chg="mod">
          <ac:chgData name="Guest User" userId="S::urn:spo:anon#775610ef75d0b4ed2ebffe0bc5996e1bda4223bc86102620207e63fbb18a25e8::" providerId="AD" clId="Web-{AFD04699-F553-FAEE-1E26-C769BF252AEA}" dt="2020-02-20T22:24:33.173" v="137"/>
          <ac:spMkLst>
            <pc:docMk/>
            <pc:sldMk cId="0" sldId="281"/>
            <ac:spMk id="2" creationId="{D13F2DD5-1A0A-4499-B2E5-D1F84DEC14DB}"/>
          </ac:spMkLst>
        </pc:spChg>
        <pc:spChg chg="mod">
          <ac:chgData name="Guest User" userId="S::urn:spo:anon#775610ef75d0b4ed2ebffe0bc5996e1bda4223bc86102620207e63fbb18a25e8::" providerId="AD" clId="Web-{AFD04699-F553-FAEE-1E26-C769BF252AEA}" dt="2020-02-20T22:26:27.250" v="159" actId="20577"/>
          <ac:spMkLst>
            <pc:docMk/>
            <pc:sldMk cId="0" sldId="281"/>
            <ac:spMk id="4" creationId="{00000000-0000-0000-0000-000000000000}"/>
          </ac:spMkLst>
        </pc:spChg>
        <pc:spChg chg="mod ord">
          <ac:chgData name="Guest User" userId="S::urn:spo:anon#775610ef75d0b4ed2ebffe0bc5996e1bda4223bc86102620207e63fbb18a25e8::" providerId="AD" clId="Web-{AFD04699-F553-FAEE-1E26-C769BF252AEA}" dt="2020-02-20T22:28:13.562" v="182" actId="20577"/>
          <ac:spMkLst>
            <pc:docMk/>
            <pc:sldMk cId="0" sldId="281"/>
            <ac:spMk id="5" creationId="{00000000-0000-0000-0000-000000000000}"/>
          </ac:spMkLst>
        </pc:spChg>
        <pc:spChg chg="del">
          <ac:chgData name="Guest User" userId="S::urn:spo:anon#775610ef75d0b4ed2ebffe0bc5996e1bda4223bc86102620207e63fbb18a25e8::" providerId="AD" clId="Web-{AFD04699-F553-FAEE-1E26-C769BF252AEA}" dt="2020-02-20T22:24:33.173" v="137"/>
          <ac:spMkLst>
            <pc:docMk/>
            <pc:sldMk cId="0" sldId="281"/>
            <ac:spMk id="71" creationId="{13BCCAE5-A35B-4B66-A4A7-E23C34A403A4}"/>
          </ac:spMkLst>
        </pc:spChg>
        <pc:spChg chg="del">
          <ac:chgData name="Guest User" userId="S::urn:spo:anon#775610ef75d0b4ed2ebffe0bc5996e1bda4223bc86102620207e63fbb18a25e8::" providerId="AD" clId="Web-{AFD04699-F553-FAEE-1E26-C769BF252AEA}" dt="2020-02-20T22:24:33.173" v="137"/>
          <ac:spMkLst>
            <pc:docMk/>
            <pc:sldMk cId="0" sldId="281"/>
            <ac:spMk id="75" creationId="{FEC9799F-A0B8-45B9-8164-71F2838922CE}"/>
          </ac:spMkLst>
        </pc:spChg>
        <pc:spChg chg="add">
          <ac:chgData name="Guest User" userId="S::urn:spo:anon#775610ef75d0b4ed2ebffe0bc5996e1bda4223bc86102620207e63fbb18a25e8::" providerId="AD" clId="Web-{AFD04699-F553-FAEE-1E26-C769BF252AEA}" dt="2020-02-20T22:24:33.173" v="137"/>
          <ac:spMkLst>
            <pc:docMk/>
            <pc:sldMk cId="0" sldId="281"/>
            <ac:spMk id="135" creationId="{80861964-D86C-4A50-8F6D-B466384A61B1}"/>
          </ac:spMkLst>
        </pc:spChg>
        <pc:spChg chg="add">
          <ac:chgData name="Guest User" userId="S::urn:spo:anon#775610ef75d0b4ed2ebffe0bc5996e1bda4223bc86102620207e63fbb18a25e8::" providerId="AD" clId="Web-{AFD04699-F553-FAEE-1E26-C769BF252AEA}" dt="2020-02-20T22:24:33.173" v="137"/>
          <ac:spMkLst>
            <pc:docMk/>
            <pc:sldMk cId="0" sldId="281"/>
            <ac:spMk id="139" creationId="{F2BDE551-930A-4FE1-8434-09824E3247E6}"/>
          </ac:spMkLst>
        </pc:spChg>
        <pc:picChg chg="mod">
          <ac:chgData name="Guest User" userId="S::urn:spo:anon#775610ef75d0b4ed2ebffe0bc5996e1bda4223bc86102620207e63fbb18a25e8::" providerId="AD" clId="Web-{AFD04699-F553-FAEE-1E26-C769BF252AEA}" dt="2020-02-20T22:29:01.311" v="187" actId="1076"/>
          <ac:picMkLst>
            <pc:docMk/>
            <pc:sldMk cId="0" sldId="281"/>
            <ac:picMk id="49154" creationId="{00000000-0000-0000-0000-000000000000}"/>
          </ac:picMkLst>
        </pc:picChg>
        <pc:cxnChg chg="del">
          <ac:chgData name="Guest User" userId="S::urn:spo:anon#775610ef75d0b4ed2ebffe0bc5996e1bda4223bc86102620207e63fbb18a25e8::" providerId="AD" clId="Web-{AFD04699-F553-FAEE-1E26-C769BF252AEA}" dt="2020-02-20T22:24:33.173" v="137"/>
          <ac:cxnSpMkLst>
            <pc:docMk/>
            <pc:sldMk cId="0" sldId="281"/>
            <ac:cxnSpMk id="73" creationId="{6987BDFB-DE64-4B56-B44F-45FAE19FA94E}"/>
          </ac:cxnSpMkLst>
        </pc:cxnChg>
        <pc:cxnChg chg="add">
          <ac:chgData name="Guest User" userId="S::urn:spo:anon#775610ef75d0b4ed2ebffe0bc5996e1bda4223bc86102620207e63fbb18a25e8::" providerId="AD" clId="Web-{AFD04699-F553-FAEE-1E26-C769BF252AEA}" dt="2020-02-20T22:24:33.173" v="137"/>
          <ac:cxnSpMkLst>
            <pc:docMk/>
            <pc:sldMk cId="0" sldId="281"/>
            <ac:cxnSpMk id="137" creationId="{754A678E-8F30-4E92-A5BF-F5D03D011394}"/>
          </ac:cxnSpMkLst>
        </pc:cxnChg>
      </pc:sldChg>
      <pc:sldChg chg="addSp delSp modSp">
        <pc:chgData name="Guest User" userId="S::urn:spo:anon#775610ef75d0b4ed2ebffe0bc5996e1bda4223bc86102620207e63fbb18a25e8::" providerId="AD" clId="Web-{AFD04699-F553-FAEE-1E26-C769BF252AEA}" dt="2020-02-20T22:23:47.502" v="136" actId="1076"/>
        <pc:sldMkLst>
          <pc:docMk/>
          <pc:sldMk cId="0" sldId="282"/>
        </pc:sldMkLst>
        <pc:spChg chg="mod">
          <ac:chgData name="Guest User" userId="S::urn:spo:anon#775610ef75d0b4ed2ebffe0bc5996e1bda4223bc86102620207e63fbb18a25e8::" providerId="AD" clId="Web-{AFD04699-F553-FAEE-1E26-C769BF252AEA}" dt="2020-02-20T22:19:02.880" v="94"/>
          <ac:spMkLst>
            <pc:docMk/>
            <pc:sldMk cId="0" sldId="282"/>
            <ac:spMk id="2" creationId="{649753D6-9277-4A55-9489-FA6475085916}"/>
          </ac:spMkLst>
        </pc:spChg>
        <pc:spChg chg="mod">
          <ac:chgData name="Guest User" userId="S::urn:spo:anon#775610ef75d0b4ed2ebffe0bc5996e1bda4223bc86102620207e63fbb18a25e8::" providerId="AD" clId="Web-{AFD04699-F553-FAEE-1E26-C769BF252AEA}" dt="2020-02-20T22:22:36.628" v="130"/>
          <ac:spMkLst>
            <pc:docMk/>
            <pc:sldMk cId="0" sldId="282"/>
            <ac:spMk id="4" creationId="{00000000-0000-0000-0000-000000000000}"/>
          </ac:spMkLst>
        </pc:spChg>
        <pc:spChg chg="mod ord">
          <ac:chgData name="Guest User" userId="S::urn:spo:anon#775610ef75d0b4ed2ebffe0bc5996e1bda4223bc86102620207e63fbb18a25e8::" providerId="AD" clId="Web-{AFD04699-F553-FAEE-1E26-C769BF252AEA}" dt="2020-02-20T22:22:36.628" v="130"/>
          <ac:spMkLst>
            <pc:docMk/>
            <pc:sldMk cId="0" sldId="282"/>
            <ac:spMk id="5" creationId="{00000000-0000-0000-0000-000000000000}"/>
          </ac:spMkLst>
        </pc:spChg>
        <pc:spChg chg="add del">
          <ac:chgData name="Guest User" userId="S::urn:spo:anon#775610ef75d0b4ed2ebffe0bc5996e1bda4223bc86102620207e63fbb18a25e8::" providerId="AD" clId="Web-{AFD04699-F553-FAEE-1E26-C769BF252AEA}" dt="2020-02-20T22:19:02.880" v="94"/>
          <ac:spMkLst>
            <pc:docMk/>
            <pc:sldMk cId="0" sldId="282"/>
            <ac:spMk id="71" creationId="{73734CDA-1CE8-4F1C-B0B3-AAB252B0135C}"/>
          </ac:spMkLst>
        </pc:spChg>
        <pc:spChg chg="add del">
          <ac:chgData name="Guest User" userId="S::urn:spo:anon#775610ef75d0b4ed2ebffe0bc5996e1bda4223bc86102620207e63fbb18a25e8::" providerId="AD" clId="Web-{AFD04699-F553-FAEE-1E26-C769BF252AEA}" dt="2020-02-20T22:19:02.880" v="94"/>
          <ac:spMkLst>
            <pc:docMk/>
            <pc:sldMk cId="0" sldId="282"/>
            <ac:spMk id="75" creationId="{3BD57AB6-3172-4520-B22E-FCD0184F3BA3}"/>
          </ac:spMkLst>
        </pc:spChg>
        <pc:spChg chg="add del">
          <ac:chgData name="Guest User" userId="S::urn:spo:anon#775610ef75d0b4ed2ebffe0bc5996e1bda4223bc86102620207e63fbb18a25e8::" providerId="AD" clId="Web-{AFD04699-F553-FAEE-1E26-C769BF252AEA}" dt="2020-02-20T22:19:02.865" v="93"/>
          <ac:spMkLst>
            <pc:docMk/>
            <pc:sldMk cId="0" sldId="282"/>
            <ac:spMk id="135" creationId="{990D0034-F768-41E7-85D4-F38C4DE85770}"/>
          </ac:spMkLst>
        </pc:spChg>
        <pc:spChg chg="add del">
          <ac:chgData name="Guest User" userId="S::urn:spo:anon#775610ef75d0b4ed2ebffe0bc5996e1bda4223bc86102620207e63fbb18a25e8::" providerId="AD" clId="Web-{AFD04699-F553-FAEE-1E26-C769BF252AEA}" dt="2020-02-20T22:22:36.628" v="130"/>
          <ac:spMkLst>
            <pc:docMk/>
            <pc:sldMk cId="0" sldId="282"/>
            <ac:spMk id="139" creationId="{6BF36B24-6632-4516-9692-731462896C1F}"/>
          </ac:spMkLst>
        </pc:spChg>
        <pc:spChg chg="add del">
          <ac:chgData name="Guest User" userId="S::urn:spo:anon#775610ef75d0b4ed2ebffe0bc5996e1bda4223bc86102620207e63fbb18a25e8::" providerId="AD" clId="Web-{AFD04699-F553-FAEE-1E26-C769BF252AEA}" dt="2020-02-20T22:22:36.628" v="130"/>
          <ac:spMkLst>
            <pc:docMk/>
            <pc:sldMk cId="0" sldId="282"/>
            <ac:spMk id="192" creationId="{80861964-D86C-4A50-8F6D-B466384A61B1}"/>
          </ac:spMkLst>
        </pc:spChg>
        <pc:spChg chg="add del">
          <ac:chgData name="Guest User" userId="S::urn:spo:anon#775610ef75d0b4ed2ebffe0bc5996e1bda4223bc86102620207e63fbb18a25e8::" providerId="AD" clId="Web-{AFD04699-F553-FAEE-1E26-C769BF252AEA}" dt="2020-02-20T22:22:36.628" v="130"/>
          <ac:spMkLst>
            <pc:docMk/>
            <pc:sldMk cId="0" sldId="282"/>
            <ac:spMk id="194" creationId="{F2BDE551-930A-4FE1-8434-09824E3247E6}"/>
          </ac:spMkLst>
        </pc:spChg>
        <pc:spChg chg="add del">
          <ac:chgData name="Guest User" userId="S::urn:spo:anon#775610ef75d0b4ed2ebffe0bc5996e1bda4223bc86102620207e63fbb18a25e8::" providerId="AD" clId="Web-{AFD04699-F553-FAEE-1E26-C769BF252AEA}" dt="2020-02-20T22:22:36.628" v="130"/>
          <ac:spMkLst>
            <pc:docMk/>
            <pc:sldMk cId="0" sldId="282"/>
            <ac:spMk id="48132" creationId="{F64BBAA4-C62B-4146-B49F-FE4CC4655EE0}"/>
          </ac:spMkLst>
        </pc:spChg>
        <pc:picChg chg="mod ord modCrop">
          <ac:chgData name="Guest User" userId="S::urn:spo:anon#775610ef75d0b4ed2ebffe0bc5996e1bda4223bc86102620207e63fbb18a25e8::" providerId="AD" clId="Web-{AFD04699-F553-FAEE-1E26-C769BF252AEA}" dt="2020-02-20T22:23:47.502" v="136" actId="1076"/>
          <ac:picMkLst>
            <pc:docMk/>
            <pc:sldMk cId="0" sldId="282"/>
            <ac:picMk id="48130" creationId="{00000000-0000-0000-0000-000000000000}"/>
          </ac:picMkLst>
        </pc:picChg>
        <pc:cxnChg chg="add del">
          <ac:chgData name="Guest User" userId="S::urn:spo:anon#775610ef75d0b4ed2ebffe0bc5996e1bda4223bc86102620207e63fbb18a25e8::" providerId="AD" clId="Web-{AFD04699-F553-FAEE-1E26-C769BF252AEA}" dt="2020-02-20T22:19:02.880" v="94"/>
          <ac:cxnSpMkLst>
            <pc:docMk/>
            <pc:sldMk cId="0" sldId="282"/>
            <ac:cxnSpMk id="73" creationId="{D7143990-FA50-4B23-AE6D-E17D22F52676}"/>
          </ac:cxnSpMkLst>
        </pc:cxnChg>
        <pc:cxnChg chg="add del">
          <ac:chgData name="Guest User" userId="S::urn:spo:anon#775610ef75d0b4ed2ebffe0bc5996e1bda4223bc86102620207e63fbb18a25e8::" providerId="AD" clId="Web-{AFD04699-F553-FAEE-1E26-C769BF252AEA}" dt="2020-02-20T22:19:02.865" v="93"/>
          <ac:cxnSpMkLst>
            <pc:docMk/>
            <pc:sldMk cId="0" sldId="282"/>
            <ac:cxnSpMk id="137" creationId="{5A0A5CF6-407C-4691-8122-49DF69D0020D}"/>
          </ac:cxnSpMkLst>
        </pc:cxnChg>
        <pc:cxnChg chg="add del">
          <ac:chgData name="Guest User" userId="S::urn:spo:anon#775610ef75d0b4ed2ebffe0bc5996e1bda4223bc86102620207e63fbb18a25e8::" providerId="AD" clId="Web-{AFD04699-F553-FAEE-1E26-C769BF252AEA}" dt="2020-02-20T22:22:36.628" v="130"/>
          <ac:cxnSpMkLst>
            <pc:docMk/>
            <pc:sldMk cId="0" sldId="282"/>
            <ac:cxnSpMk id="193" creationId="{754A678E-8F30-4E92-A5BF-F5D03D011394}"/>
          </ac:cxnSpMkLst>
        </pc:cxnChg>
        <pc:cxnChg chg="add del">
          <ac:chgData name="Guest User" userId="S::urn:spo:anon#775610ef75d0b4ed2ebffe0bc5996e1bda4223bc86102620207e63fbb18a25e8::" providerId="AD" clId="Web-{AFD04699-F553-FAEE-1E26-C769BF252AEA}" dt="2020-02-20T22:22:36.628" v="130"/>
          <ac:cxnSpMkLst>
            <pc:docMk/>
            <pc:sldMk cId="0" sldId="282"/>
            <ac:cxnSpMk id="48133" creationId="{EEB57AA8-F021-480C-A9E2-F89913313611}"/>
          </ac:cxnSpMkLst>
        </pc:cxnChg>
      </pc:sldChg>
      <pc:sldChg chg="modSp mod setBg">
        <pc:chgData name="Guest User" userId="S::urn:spo:anon#775610ef75d0b4ed2ebffe0bc5996e1bda4223bc86102620207e63fbb18a25e8::" providerId="AD" clId="Web-{AFD04699-F553-FAEE-1E26-C769BF252AEA}" dt="2020-02-20T22:17:44.709" v="91"/>
        <pc:sldMkLst>
          <pc:docMk/>
          <pc:sldMk cId="0" sldId="302"/>
        </pc:sldMkLst>
        <pc:spChg chg="mod">
          <ac:chgData name="Guest User" userId="S::urn:spo:anon#775610ef75d0b4ed2ebffe0bc5996e1bda4223bc86102620207e63fbb18a25e8::" providerId="AD" clId="Web-{AFD04699-F553-FAEE-1E26-C769BF252AEA}" dt="2020-02-20T22:17:44.709" v="91"/>
          <ac:spMkLst>
            <pc:docMk/>
            <pc:sldMk cId="0" sldId="302"/>
            <ac:spMk id="2" creationId="{93DF6372-4BB4-4A21-91E2-7457B490FF39}"/>
          </ac:spMkLst>
        </pc:spChg>
        <pc:picChg chg="mod">
          <ac:chgData name="Guest User" userId="S::urn:spo:anon#775610ef75d0b4ed2ebffe0bc5996e1bda4223bc86102620207e63fbb18a25e8::" providerId="AD" clId="Web-{AFD04699-F553-FAEE-1E26-C769BF252AEA}" dt="2020-02-20T22:17:44.709" v="91"/>
          <ac:picMkLst>
            <pc:docMk/>
            <pc:sldMk cId="0" sldId="302"/>
            <ac:picMk id="52226" creationId="{00000000-0000-0000-0000-000000000000}"/>
          </ac:picMkLst>
        </pc:picChg>
      </pc:sldChg>
      <pc:sldChg chg="addSp modSp mod setBg">
        <pc:chgData name="Guest User" userId="S::urn:spo:anon#775610ef75d0b4ed2ebffe0bc5996e1bda4223bc86102620207e63fbb18a25e8::" providerId="AD" clId="Web-{AFD04699-F553-FAEE-1E26-C769BF252AEA}" dt="2020-02-20T22:08:36.340" v="44"/>
        <pc:sldMkLst>
          <pc:docMk/>
          <pc:sldMk cId="3497783100" sldId="303"/>
        </pc:sldMkLst>
        <pc:spChg chg="mod">
          <ac:chgData name="Guest User" userId="S::urn:spo:anon#775610ef75d0b4ed2ebffe0bc5996e1bda4223bc86102620207e63fbb18a25e8::" providerId="AD" clId="Web-{AFD04699-F553-FAEE-1E26-C769BF252AEA}" dt="2020-02-20T22:02:05.220" v="3"/>
          <ac:spMkLst>
            <pc:docMk/>
            <pc:sldMk cId="3497783100" sldId="303"/>
            <ac:spMk id="2" creationId="{00000000-0000-0000-0000-000000000000}"/>
          </ac:spMkLst>
        </pc:spChg>
        <pc:spChg chg="mod ord">
          <ac:chgData name="Guest User" userId="S::urn:spo:anon#775610ef75d0b4ed2ebffe0bc5996e1bda4223bc86102620207e63fbb18a25e8::" providerId="AD" clId="Web-{AFD04699-F553-FAEE-1E26-C769BF252AEA}" dt="2020-02-20T22:03:40.922" v="18" actId="14100"/>
          <ac:spMkLst>
            <pc:docMk/>
            <pc:sldMk cId="3497783100" sldId="303"/>
            <ac:spMk id="3" creationId="{00000000-0000-0000-0000-000000000000}"/>
          </ac:spMkLst>
        </pc:spChg>
        <pc:spChg chg="mod">
          <ac:chgData name="Guest User" userId="S::urn:spo:anon#775610ef75d0b4ed2ebffe0bc5996e1bda4223bc86102620207e63fbb18a25e8::" providerId="AD" clId="Web-{AFD04699-F553-FAEE-1E26-C769BF252AEA}" dt="2020-02-20T22:02:05.220" v="3"/>
          <ac:spMkLst>
            <pc:docMk/>
            <pc:sldMk cId="3497783100" sldId="303"/>
            <ac:spMk id="4" creationId="{C76A67C6-70BB-4A6C-9FF5-FFE81988ED66}"/>
          </ac:spMkLst>
        </pc:spChg>
        <pc:spChg chg="add">
          <ac:chgData name="Guest User" userId="S::urn:spo:anon#775610ef75d0b4ed2ebffe0bc5996e1bda4223bc86102620207e63fbb18a25e8::" providerId="AD" clId="Web-{AFD04699-F553-FAEE-1E26-C769BF252AEA}" dt="2020-02-20T22:02:05.220" v="3"/>
          <ac:spMkLst>
            <pc:docMk/>
            <pc:sldMk cId="3497783100" sldId="303"/>
            <ac:spMk id="11" creationId="{13BCCAE5-A35B-4B66-A4A7-E23C34A403A4}"/>
          </ac:spMkLst>
        </pc:spChg>
        <pc:spChg chg="add">
          <ac:chgData name="Guest User" userId="S::urn:spo:anon#775610ef75d0b4ed2ebffe0bc5996e1bda4223bc86102620207e63fbb18a25e8::" providerId="AD" clId="Web-{AFD04699-F553-FAEE-1E26-C769BF252AEA}" dt="2020-02-20T22:02:05.220" v="3"/>
          <ac:spMkLst>
            <pc:docMk/>
            <pc:sldMk cId="3497783100" sldId="303"/>
            <ac:spMk id="15" creationId="{0B2EDFE5-9478-4774-9D3D-FEC7DC7082EF}"/>
          </ac:spMkLst>
        </pc:spChg>
        <pc:picChg chg="add mod">
          <ac:chgData name="Guest User" userId="S::urn:spo:anon#775610ef75d0b4ed2ebffe0bc5996e1bda4223bc86102620207e63fbb18a25e8::" providerId="AD" clId="Web-{AFD04699-F553-FAEE-1E26-C769BF252AEA}" dt="2020-02-20T22:08:36.340" v="44"/>
          <ac:picMkLst>
            <pc:docMk/>
            <pc:sldMk cId="3497783100" sldId="303"/>
            <ac:picMk id="8" creationId="{D1FC4044-226D-4269-BB31-06C29276F688}"/>
          </ac:picMkLst>
        </pc:picChg>
        <pc:cxnChg chg="add">
          <ac:chgData name="Guest User" userId="S::urn:spo:anon#775610ef75d0b4ed2ebffe0bc5996e1bda4223bc86102620207e63fbb18a25e8::" providerId="AD" clId="Web-{AFD04699-F553-FAEE-1E26-C769BF252AEA}" dt="2020-02-20T22:02:05.220" v="3"/>
          <ac:cxnSpMkLst>
            <pc:docMk/>
            <pc:sldMk cId="3497783100" sldId="303"/>
            <ac:cxnSpMk id="13" creationId="{6987BDFB-DE64-4B56-B44F-45FAE19FA94E}"/>
          </ac:cxnSpMkLst>
        </pc:cxnChg>
      </pc:sldChg>
      <pc:sldChg chg="addSp delSp modSp mod setBg">
        <pc:chgData name="Guest User" userId="S::urn:spo:anon#775610ef75d0b4ed2ebffe0bc5996e1bda4223bc86102620207e63fbb18a25e8::" providerId="AD" clId="Web-{AFD04699-F553-FAEE-1E26-C769BF252AEA}" dt="2020-02-20T22:14:50.883" v="66"/>
        <pc:sldMkLst>
          <pc:docMk/>
          <pc:sldMk cId="213604226" sldId="304"/>
        </pc:sldMkLst>
        <pc:spChg chg="del">
          <ac:chgData name="Guest User" userId="S::urn:spo:anon#775610ef75d0b4ed2ebffe0bc5996e1bda4223bc86102620207e63fbb18a25e8::" providerId="AD" clId="Web-{AFD04699-F553-FAEE-1E26-C769BF252AEA}" dt="2020-02-20T22:14:50.883" v="66"/>
          <ac:spMkLst>
            <pc:docMk/>
            <pc:sldMk cId="213604226" sldId="304"/>
            <ac:spMk id="11" creationId="{EE1530B0-6F96-46C0-8B3E-3215CB756BE4}"/>
          </ac:spMkLst>
        </pc:spChg>
        <pc:spChg chg="del">
          <ac:chgData name="Guest User" userId="S::urn:spo:anon#775610ef75d0b4ed2ebffe0bc5996e1bda4223bc86102620207e63fbb18a25e8::" providerId="AD" clId="Web-{AFD04699-F553-FAEE-1E26-C769BF252AEA}" dt="2020-02-20T22:14:50.883" v="66"/>
          <ac:spMkLst>
            <pc:docMk/>
            <pc:sldMk cId="213604226" sldId="304"/>
            <ac:spMk id="13" creationId="{754910CF-1B56-45D3-960A-E89F7B3B9131}"/>
          </ac:spMkLst>
        </pc:spChg>
        <pc:spChg chg="add">
          <ac:chgData name="Guest User" userId="S::urn:spo:anon#775610ef75d0b4ed2ebffe0bc5996e1bda4223bc86102620207e63fbb18a25e8::" providerId="AD" clId="Web-{AFD04699-F553-FAEE-1E26-C769BF252AEA}" dt="2020-02-20T22:14:50.883" v="66"/>
          <ac:spMkLst>
            <pc:docMk/>
            <pc:sldMk cId="213604226" sldId="304"/>
            <ac:spMk id="15" creationId="{EE1530B0-6F96-46C0-8B3E-3215CB756BE4}"/>
          </ac:spMkLst>
        </pc:spChg>
        <pc:spChg chg="add">
          <ac:chgData name="Guest User" userId="S::urn:spo:anon#775610ef75d0b4ed2ebffe0bc5996e1bda4223bc86102620207e63fbb18a25e8::" providerId="AD" clId="Web-{AFD04699-F553-FAEE-1E26-C769BF252AEA}" dt="2020-02-20T22:14:50.883" v="66"/>
          <ac:spMkLst>
            <pc:docMk/>
            <pc:sldMk cId="213604226" sldId="304"/>
            <ac:spMk id="16" creationId="{754910CF-1B56-45D3-960A-E89F7B3B9131}"/>
          </ac:spMkLst>
        </pc:spChg>
        <pc:graphicFrameChg chg="mod modGraphic">
          <ac:chgData name="Guest User" userId="S::urn:spo:anon#775610ef75d0b4ed2ebffe0bc5996e1bda4223bc86102620207e63fbb18a25e8::" providerId="AD" clId="Web-{AFD04699-F553-FAEE-1E26-C769BF252AEA}" dt="2020-02-20T22:14:50.883" v="66"/>
          <ac:graphicFrameMkLst>
            <pc:docMk/>
            <pc:sldMk cId="213604226" sldId="304"/>
            <ac:graphicFrameMk id="6" creationId="{121B1C76-1819-4BB8-ACD9-BC7270D859CE}"/>
          </ac:graphicFrameMkLst>
        </pc:graphicFrameChg>
      </pc:sldChg>
      <pc:sldChg chg="addSp delSp modSp mod setBg">
        <pc:chgData name="Guest User" userId="S::urn:spo:anon#775610ef75d0b4ed2ebffe0bc5996e1bda4223bc86102620207e63fbb18a25e8::" providerId="AD" clId="Web-{AFD04699-F553-FAEE-1E26-C769BF252AEA}" dt="2020-02-20T22:17:31.600" v="89" actId="20577"/>
        <pc:sldMkLst>
          <pc:docMk/>
          <pc:sldMk cId="2102471526" sldId="308"/>
        </pc:sldMkLst>
        <pc:spChg chg="mod">
          <ac:chgData name="Guest User" userId="S::urn:spo:anon#775610ef75d0b4ed2ebffe0bc5996e1bda4223bc86102620207e63fbb18a25e8::" providerId="AD" clId="Web-{AFD04699-F553-FAEE-1E26-C769BF252AEA}" dt="2020-02-20T22:17:23.287" v="86"/>
          <ac:spMkLst>
            <pc:docMk/>
            <pc:sldMk cId="2102471526" sldId="308"/>
            <ac:spMk id="2" creationId="{20191560-7C65-4706-901D-34EF2CF799C2}"/>
          </ac:spMkLst>
        </pc:spChg>
        <pc:spChg chg="mod ord">
          <ac:chgData name="Guest User" userId="S::urn:spo:anon#775610ef75d0b4ed2ebffe0bc5996e1bda4223bc86102620207e63fbb18a25e8::" providerId="AD" clId="Web-{AFD04699-F553-FAEE-1E26-C769BF252AEA}" dt="2020-02-20T22:17:23.287" v="86"/>
          <ac:spMkLst>
            <pc:docMk/>
            <pc:sldMk cId="2102471526" sldId="308"/>
            <ac:spMk id="3" creationId="{902FBF32-0D3F-4B54-BFEC-36D69E506701}"/>
          </ac:spMkLst>
        </pc:spChg>
        <pc:spChg chg="mod">
          <ac:chgData name="Guest User" userId="S::urn:spo:anon#775610ef75d0b4ed2ebffe0bc5996e1bda4223bc86102620207e63fbb18a25e8::" providerId="AD" clId="Web-{AFD04699-F553-FAEE-1E26-C769BF252AEA}" dt="2020-02-20T22:17:31.600" v="89" actId="20577"/>
          <ac:spMkLst>
            <pc:docMk/>
            <pc:sldMk cId="2102471526" sldId="308"/>
            <ac:spMk id="4" creationId="{68B4984C-934B-4863-B7E7-FC64CA8BE4F9}"/>
          </ac:spMkLst>
        </pc:spChg>
        <pc:spChg chg="add">
          <ac:chgData name="Guest User" userId="S::urn:spo:anon#775610ef75d0b4ed2ebffe0bc5996e1bda4223bc86102620207e63fbb18a25e8::" providerId="AD" clId="Web-{AFD04699-F553-FAEE-1E26-C769BF252AEA}" dt="2020-02-20T22:16:12.820" v="71"/>
          <ac:spMkLst>
            <pc:docMk/>
            <pc:sldMk cId="2102471526" sldId="308"/>
            <ac:spMk id="6" creationId="{416A0E3C-60E6-4F39-BC55-5F7C224E1F7C}"/>
          </ac:spMkLst>
        </pc:spChg>
        <pc:spChg chg="add">
          <ac:chgData name="Guest User" userId="S::urn:spo:anon#775610ef75d0b4ed2ebffe0bc5996e1bda4223bc86102620207e63fbb18a25e8::" providerId="AD" clId="Web-{AFD04699-F553-FAEE-1E26-C769BF252AEA}" dt="2020-02-20T22:16:12.820" v="71"/>
          <ac:spMkLst>
            <pc:docMk/>
            <pc:sldMk cId="2102471526" sldId="308"/>
            <ac:spMk id="8" creationId="{C8DD82D3-D002-45B0-B16A-82B3DA4EFDDB}"/>
          </ac:spMkLst>
        </pc:spChg>
        <pc:spChg chg="add del">
          <ac:chgData name="Guest User" userId="S::urn:spo:anon#775610ef75d0b4ed2ebffe0bc5996e1bda4223bc86102620207e63fbb18a25e8::" providerId="AD" clId="Web-{AFD04699-F553-FAEE-1E26-C769BF252AEA}" dt="2020-02-20T22:16:12.804" v="70"/>
          <ac:spMkLst>
            <pc:docMk/>
            <pc:sldMk cId="2102471526" sldId="308"/>
            <ac:spMk id="9" creationId="{416A0E3C-60E6-4F39-BC55-5F7C224E1F7C}"/>
          </ac:spMkLst>
        </pc:spChg>
        <pc:spChg chg="add del">
          <ac:chgData name="Guest User" userId="S::urn:spo:anon#775610ef75d0b4ed2ebffe0bc5996e1bda4223bc86102620207e63fbb18a25e8::" providerId="AD" clId="Web-{AFD04699-F553-FAEE-1E26-C769BF252AEA}" dt="2020-02-20T22:16:12.804" v="70"/>
          <ac:spMkLst>
            <pc:docMk/>
            <pc:sldMk cId="2102471526" sldId="308"/>
            <ac:spMk id="13" creationId="{3741B58E-3B65-4A01-A276-975AB2CF8A08}"/>
          </ac:spMkLst>
        </pc:spChg>
        <pc:spChg chg="add del">
          <ac:chgData name="Guest User" userId="S::urn:spo:anon#775610ef75d0b4ed2ebffe0bc5996e1bda4223bc86102620207e63fbb18a25e8::" providerId="AD" clId="Web-{AFD04699-F553-FAEE-1E26-C769BF252AEA}" dt="2020-02-20T22:16:12.804" v="70"/>
          <ac:spMkLst>
            <pc:docMk/>
            <pc:sldMk cId="2102471526" sldId="308"/>
            <ac:spMk id="15" creationId="{7AAC67C3-831B-4AB1-A259-DFB839CAFAFC}"/>
          </ac:spMkLst>
        </pc:spChg>
        <pc:spChg chg="add">
          <ac:chgData name="Guest User" userId="S::urn:spo:anon#775610ef75d0b4ed2ebffe0bc5996e1bda4223bc86102620207e63fbb18a25e8::" providerId="AD" clId="Web-{AFD04699-F553-FAEE-1E26-C769BF252AEA}" dt="2020-02-20T22:16:12.820" v="71"/>
          <ac:spMkLst>
            <pc:docMk/>
            <pc:sldMk cId="2102471526" sldId="308"/>
            <ac:spMk id="17" creationId="{14552793-7DFF-4EC7-AC69-D34A75D01880}"/>
          </ac:spMkLst>
        </pc:spChg>
        <pc:spChg chg="add del">
          <ac:chgData name="Guest User" userId="S::urn:spo:anon#775610ef75d0b4ed2ebffe0bc5996e1bda4223bc86102620207e63fbb18a25e8::" providerId="AD" clId="Web-{AFD04699-F553-FAEE-1E26-C769BF252AEA}" dt="2020-02-20T22:16:40.757" v="77"/>
          <ac:spMkLst>
            <pc:docMk/>
            <pc:sldMk cId="2102471526" sldId="308"/>
            <ac:spMk id="19" creationId="{416A0E3C-60E6-4F39-BC55-5F7C224E1F7C}"/>
          </ac:spMkLst>
        </pc:spChg>
        <pc:spChg chg="add del">
          <ac:chgData name="Guest User" userId="S::urn:spo:anon#775610ef75d0b4ed2ebffe0bc5996e1bda4223bc86102620207e63fbb18a25e8::" providerId="AD" clId="Web-{AFD04699-F553-FAEE-1E26-C769BF252AEA}" dt="2020-02-20T22:16:40.757" v="77"/>
          <ac:spMkLst>
            <pc:docMk/>
            <pc:sldMk cId="2102471526" sldId="308"/>
            <ac:spMk id="21" creationId="{3558DB37-9FEE-48A2-8578-ED0401573943}"/>
          </ac:spMkLst>
        </pc:spChg>
        <pc:spChg chg="add del">
          <ac:chgData name="Guest User" userId="S::urn:spo:anon#775610ef75d0b4ed2ebffe0bc5996e1bda4223bc86102620207e63fbb18a25e8::" providerId="AD" clId="Web-{AFD04699-F553-FAEE-1E26-C769BF252AEA}" dt="2020-02-20T22:16:40.757" v="77"/>
          <ac:spMkLst>
            <pc:docMk/>
            <pc:sldMk cId="2102471526" sldId="308"/>
            <ac:spMk id="22" creationId="{5F7FCCA6-00E2-4F74-A105-0D769872F243}"/>
          </ac:spMkLst>
        </pc:spChg>
        <pc:spChg chg="add del">
          <ac:chgData name="Guest User" userId="S::urn:spo:anon#775610ef75d0b4ed2ebffe0bc5996e1bda4223bc86102620207e63fbb18a25e8::" providerId="AD" clId="Web-{AFD04699-F553-FAEE-1E26-C769BF252AEA}" dt="2020-02-20T22:16:40.757" v="77"/>
          <ac:spMkLst>
            <pc:docMk/>
            <pc:sldMk cId="2102471526" sldId="308"/>
            <ac:spMk id="23" creationId="{359CEC61-F44B-43B3-B40F-AE38C5AF1D5F}"/>
          </ac:spMkLst>
        </pc:spChg>
        <pc:spChg chg="add del">
          <ac:chgData name="Guest User" userId="S::urn:spo:anon#775610ef75d0b4ed2ebffe0bc5996e1bda4223bc86102620207e63fbb18a25e8::" providerId="AD" clId="Web-{AFD04699-F553-FAEE-1E26-C769BF252AEA}" dt="2020-02-20T22:17:02.538" v="79"/>
          <ac:spMkLst>
            <pc:docMk/>
            <pc:sldMk cId="2102471526" sldId="308"/>
            <ac:spMk id="24" creationId="{416A0E3C-60E6-4F39-BC55-5F7C224E1F7C}"/>
          </ac:spMkLst>
        </pc:spChg>
        <pc:spChg chg="add del">
          <ac:chgData name="Guest User" userId="S::urn:spo:anon#775610ef75d0b4ed2ebffe0bc5996e1bda4223bc86102620207e63fbb18a25e8::" providerId="AD" clId="Web-{AFD04699-F553-FAEE-1E26-C769BF252AEA}" dt="2020-02-20T22:17:02.538" v="79"/>
          <ac:spMkLst>
            <pc:docMk/>
            <pc:sldMk cId="2102471526" sldId="308"/>
            <ac:spMk id="26" creationId="{C8DD82D3-D002-45B0-B16A-82B3DA4EFDDB}"/>
          </ac:spMkLst>
        </pc:spChg>
        <pc:spChg chg="add del">
          <ac:chgData name="Guest User" userId="S::urn:spo:anon#775610ef75d0b4ed2ebffe0bc5996e1bda4223bc86102620207e63fbb18a25e8::" providerId="AD" clId="Web-{AFD04699-F553-FAEE-1E26-C769BF252AEA}" dt="2020-02-20T22:17:02.538" v="79"/>
          <ac:spMkLst>
            <pc:docMk/>
            <pc:sldMk cId="2102471526" sldId="308"/>
            <ac:spMk id="28" creationId="{14552793-7DFF-4EC7-AC69-D34A75D01880}"/>
          </ac:spMkLst>
        </pc:spChg>
        <pc:spChg chg="add del">
          <ac:chgData name="Guest User" userId="S::urn:spo:anon#775610ef75d0b4ed2ebffe0bc5996e1bda4223bc86102620207e63fbb18a25e8::" providerId="AD" clId="Web-{AFD04699-F553-FAEE-1E26-C769BF252AEA}" dt="2020-02-20T22:17:17.147" v="81"/>
          <ac:spMkLst>
            <pc:docMk/>
            <pc:sldMk cId="2102471526" sldId="308"/>
            <ac:spMk id="29" creationId="{416A0E3C-60E6-4F39-BC55-5F7C224E1F7C}"/>
          </ac:spMkLst>
        </pc:spChg>
        <pc:spChg chg="add del">
          <ac:chgData name="Guest User" userId="S::urn:spo:anon#775610ef75d0b4ed2ebffe0bc5996e1bda4223bc86102620207e63fbb18a25e8::" providerId="AD" clId="Web-{AFD04699-F553-FAEE-1E26-C769BF252AEA}" dt="2020-02-20T22:17:17.147" v="81"/>
          <ac:spMkLst>
            <pc:docMk/>
            <pc:sldMk cId="2102471526" sldId="308"/>
            <ac:spMk id="31" creationId="{3741B58E-3B65-4A01-A276-975AB2CF8A08}"/>
          </ac:spMkLst>
        </pc:spChg>
        <pc:spChg chg="add del">
          <ac:chgData name="Guest User" userId="S::urn:spo:anon#775610ef75d0b4ed2ebffe0bc5996e1bda4223bc86102620207e63fbb18a25e8::" providerId="AD" clId="Web-{AFD04699-F553-FAEE-1E26-C769BF252AEA}" dt="2020-02-20T22:17:17.147" v="81"/>
          <ac:spMkLst>
            <pc:docMk/>
            <pc:sldMk cId="2102471526" sldId="308"/>
            <ac:spMk id="32" creationId="{7AAC67C3-831B-4AB1-A259-DFB839CAFAFC}"/>
          </ac:spMkLst>
        </pc:spChg>
        <pc:spChg chg="add del">
          <ac:chgData name="Guest User" userId="S::urn:spo:anon#775610ef75d0b4ed2ebffe0bc5996e1bda4223bc86102620207e63fbb18a25e8::" providerId="AD" clId="Web-{AFD04699-F553-FAEE-1E26-C769BF252AEA}" dt="2020-02-20T22:17:19.538" v="83"/>
          <ac:spMkLst>
            <pc:docMk/>
            <pc:sldMk cId="2102471526" sldId="308"/>
            <ac:spMk id="33" creationId="{416A0E3C-60E6-4F39-BC55-5F7C224E1F7C}"/>
          </ac:spMkLst>
        </pc:spChg>
        <pc:spChg chg="add del">
          <ac:chgData name="Guest User" userId="S::urn:spo:anon#775610ef75d0b4ed2ebffe0bc5996e1bda4223bc86102620207e63fbb18a25e8::" providerId="AD" clId="Web-{AFD04699-F553-FAEE-1E26-C769BF252AEA}" dt="2020-02-20T22:17:19.538" v="83"/>
          <ac:spMkLst>
            <pc:docMk/>
            <pc:sldMk cId="2102471526" sldId="308"/>
            <ac:spMk id="35" creationId="{3558DB37-9FEE-48A2-8578-ED0401573943}"/>
          </ac:spMkLst>
        </pc:spChg>
        <pc:spChg chg="add del">
          <ac:chgData name="Guest User" userId="S::urn:spo:anon#775610ef75d0b4ed2ebffe0bc5996e1bda4223bc86102620207e63fbb18a25e8::" providerId="AD" clId="Web-{AFD04699-F553-FAEE-1E26-C769BF252AEA}" dt="2020-02-20T22:17:19.538" v="83"/>
          <ac:spMkLst>
            <pc:docMk/>
            <pc:sldMk cId="2102471526" sldId="308"/>
            <ac:spMk id="36" creationId="{5F7FCCA6-00E2-4F74-A105-0D769872F243}"/>
          </ac:spMkLst>
        </pc:spChg>
        <pc:spChg chg="add del">
          <ac:chgData name="Guest User" userId="S::urn:spo:anon#775610ef75d0b4ed2ebffe0bc5996e1bda4223bc86102620207e63fbb18a25e8::" providerId="AD" clId="Web-{AFD04699-F553-FAEE-1E26-C769BF252AEA}" dt="2020-02-20T22:17:19.538" v="83"/>
          <ac:spMkLst>
            <pc:docMk/>
            <pc:sldMk cId="2102471526" sldId="308"/>
            <ac:spMk id="37" creationId="{359CEC61-F44B-43B3-B40F-AE38C5AF1D5F}"/>
          </ac:spMkLst>
        </pc:spChg>
        <pc:spChg chg="add del">
          <ac:chgData name="Guest User" userId="S::urn:spo:anon#775610ef75d0b4ed2ebffe0bc5996e1bda4223bc86102620207e63fbb18a25e8::" providerId="AD" clId="Web-{AFD04699-F553-FAEE-1E26-C769BF252AEA}" dt="2020-02-20T22:17:23.272" v="85"/>
          <ac:spMkLst>
            <pc:docMk/>
            <pc:sldMk cId="2102471526" sldId="308"/>
            <ac:spMk id="38" creationId="{416A0E3C-60E6-4F39-BC55-5F7C224E1F7C}"/>
          </ac:spMkLst>
        </pc:spChg>
        <pc:spChg chg="add del">
          <ac:chgData name="Guest User" userId="S::urn:spo:anon#775610ef75d0b4ed2ebffe0bc5996e1bda4223bc86102620207e63fbb18a25e8::" providerId="AD" clId="Web-{AFD04699-F553-FAEE-1E26-C769BF252AEA}" dt="2020-02-20T22:17:23.272" v="85"/>
          <ac:spMkLst>
            <pc:docMk/>
            <pc:sldMk cId="2102471526" sldId="308"/>
            <ac:spMk id="40" creationId="{3558DB37-9FEE-48A2-8578-ED0401573943}"/>
          </ac:spMkLst>
        </pc:spChg>
        <pc:spChg chg="add del">
          <ac:chgData name="Guest User" userId="S::urn:spo:anon#775610ef75d0b4ed2ebffe0bc5996e1bda4223bc86102620207e63fbb18a25e8::" providerId="AD" clId="Web-{AFD04699-F553-FAEE-1E26-C769BF252AEA}" dt="2020-02-20T22:17:23.272" v="85"/>
          <ac:spMkLst>
            <pc:docMk/>
            <pc:sldMk cId="2102471526" sldId="308"/>
            <ac:spMk id="41" creationId="{5F7FCCA6-00E2-4F74-A105-0D769872F243}"/>
          </ac:spMkLst>
        </pc:spChg>
        <pc:spChg chg="add del">
          <ac:chgData name="Guest User" userId="S::urn:spo:anon#775610ef75d0b4ed2ebffe0bc5996e1bda4223bc86102620207e63fbb18a25e8::" providerId="AD" clId="Web-{AFD04699-F553-FAEE-1E26-C769BF252AEA}" dt="2020-02-20T22:17:23.272" v="85"/>
          <ac:spMkLst>
            <pc:docMk/>
            <pc:sldMk cId="2102471526" sldId="308"/>
            <ac:spMk id="42" creationId="{9B834327-03F1-4931-8261-971373A5A694}"/>
          </ac:spMkLst>
        </pc:spChg>
        <pc:spChg chg="add">
          <ac:chgData name="Guest User" userId="S::urn:spo:anon#775610ef75d0b4ed2ebffe0bc5996e1bda4223bc86102620207e63fbb18a25e8::" providerId="AD" clId="Web-{AFD04699-F553-FAEE-1E26-C769BF252AEA}" dt="2020-02-20T22:17:23.287" v="86"/>
          <ac:spMkLst>
            <pc:docMk/>
            <pc:sldMk cId="2102471526" sldId="308"/>
            <ac:spMk id="43" creationId="{416A0E3C-60E6-4F39-BC55-5F7C224E1F7C}"/>
          </ac:spMkLst>
        </pc:spChg>
        <pc:spChg chg="add">
          <ac:chgData name="Guest User" userId="S::urn:spo:anon#775610ef75d0b4ed2ebffe0bc5996e1bda4223bc86102620207e63fbb18a25e8::" providerId="AD" clId="Web-{AFD04699-F553-FAEE-1E26-C769BF252AEA}" dt="2020-02-20T22:17:23.287" v="86"/>
          <ac:spMkLst>
            <pc:docMk/>
            <pc:sldMk cId="2102471526" sldId="308"/>
            <ac:spMk id="45" creationId="{C8DD82D3-D002-45B0-B16A-82B3DA4EFDDB}"/>
          </ac:spMkLst>
        </pc:spChg>
        <pc:spChg chg="add">
          <ac:chgData name="Guest User" userId="S::urn:spo:anon#775610ef75d0b4ed2ebffe0bc5996e1bda4223bc86102620207e63fbb18a25e8::" providerId="AD" clId="Web-{AFD04699-F553-FAEE-1E26-C769BF252AEA}" dt="2020-02-20T22:17:23.287" v="86"/>
          <ac:spMkLst>
            <pc:docMk/>
            <pc:sldMk cId="2102471526" sldId="308"/>
            <ac:spMk id="47" creationId="{14552793-7DFF-4EC7-AC69-D34A75D01880}"/>
          </ac:spMkLst>
        </pc:spChg>
        <pc:cxnChg chg="add">
          <ac:chgData name="Guest User" userId="S::urn:spo:anon#775610ef75d0b4ed2ebffe0bc5996e1bda4223bc86102620207e63fbb18a25e8::" providerId="AD" clId="Web-{AFD04699-F553-FAEE-1E26-C769BF252AEA}" dt="2020-02-20T22:16:12.820" v="71"/>
          <ac:cxnSpMkLst>
            <pc:docMk/>
            <pc:sldMk cId="2102471526" sldId="308"/>
            <ac:cxnSpMk id="7" creationId="{C5025DAC-8B93-4160-B017-3A274A5828C0}"/>
          </ac:cxnSpMkLst>
        </pc:cxnChg>
        <pc:cxnChg chg="add">
          <ac:chgData name="Guest User" userId="S::urn:spo:anon#775610ef75d0b4ed2ebffe0bc5996e1bda4223bc86102620207e63fbb18a25e8::" providerId="AD" clId="Web-{AFD04699-F553-FAEE-1E26-C769BF252AEA}" dt="2020-02-20T22:16:12.820" v="71"/>
          <ac:cxnSpMkLst>
            <pc:docMk/>
            <pc:sldMk cId="2102471526" sldId="308"/>
            <ac:cxnSpMk id="10" creationId="{9F09C252-16FE-4557-AD6D-BB5CA773496C}"/>
          </ac:cxnSpMkLst>
        </pc:cxnChg>
        <pc:cxnChg chg="add del">
          <ac:chgData name="Guest User" userId="S::urn:spo:anon#775610ef75d0b4ed2ebffe0bc5996e1bda4223bc86102620207e63fbb18a25e8::" providerId="AD" clId="Web-{AFD04699-F553-FAEE-1E26-C769BF252AEA}" dt="2020-02-20T22:16:12.804" v="70"/>
          <ac:cxnSpMkLst>
            <pc:docMk/>
            <pc:sldMk cId="2102471526" sldId="308"/>
            <ac:cxnSpMk id="11" creationId="{C5025DAC-8B93-4160-B017-3A274A5828C0}"/>
          </ac:cxnSpMkLst>
        </pc:cxnChg>
        <pc:cxnChg chg="add del">
          <ac:chgData name="Guest User" userId="S::urn:spo:anon#775610ef75d0b4ed2ebffe0bc5996e1bda4223bc86102620207e63fbb18a25e8::" providerId="AD" clId="Web-{AFD04699-F553-FAEE-1E26-C769BF252AEA}" dt="2020-02-20T22:16:40.757" v="77"/>
          <ac:cxnSpMkLst>
            <pc:docMk/>
            <pc:sldMk cId="2102471526" sldId="308"/>
            <ac:cxnSpMk id="20" creationId="{C5025DAC-8B93-4160-B017-3A274A5828C0}"/>
          </ac:cxnSpMkLst>
        </pc:cxnChg>
        <pc:cxnChg chg="add del">
          <ac:chgData name="Guest User" userId="S::urn:spo:anon#775610ef75d0b4ed2ebffe0bc5996e1bda4223bc86102620207e63fbb18a25e8::" providerId="AD" clId="Web-{AFD04699-F553-FAEE-1E26-C769BF252AEA}" dt="2020-02-20T22:17:02.538" v="79"/>
          <ac:cxnSpMkLst>
            <pc:docMk/>
            <pc:sldMk cId="2102471526" sldId="308"/>
            <ac:cxnSpMk id="25" creationId="{C5025DAC-8B93-4160-B017-3A274A5828C0}"/>
          </ac:cxnSpMkLst>
        </pc:cxnChg>
        <pc:cxnChg chg="add del">
          <ac:chgData name="Guest User" userId="S::urn:spo:anon#775610ef75d0b4ed2ebffe0bc5996e1bda4223bc86102620207e63fbb18a25e8::" providerId="AD" clId="Web-{AFD04699-F553-FAEE-1E26-C769BF252AEA}" dt="2020-02-20T22:17:02.538" v="79"/>
          <ac:cxnSpMkLst>
            <pc:docMk/>
            <pc:sldMk cId="2102471526" sldId="308"/>
            <ac:cxnSpMk id="27" creationId="{9F09C252-16FE-4557-AD6D-BB5CA773496C}"/>
          </ac:cxnSpMkLst>
        </pc:cxnChg>
        <pc:cxnChg chg="add del">
          <ac:chgData name="Guest User" userId="S::urn:spo:anon#775610ef75d0b4ed2ebffe0bc5996e1bda4223bc86102620207e63fbb18a25e8::" providerId="AD" clId="Web-{AFD04699-F553-FAEE-1E26-C769BF252AEA}" dt="2020-02-20T22:17:17.147" v="81"/>
          <ac:cxnSpMkLst>
            <pc:docMk/>
            <pc:sldMk cId="2102471526" sldId="308"/>
            <ac:cxnSpMk id="30" creationId="{C5025DAC-8B93-4160-B017-3A274A5828C0}"/>
          </ac:cxnSpMkLst>
        </pc:cxnChg>
        <pc:cxnChg chg="add del">
          <ac:chgData name="Guest User" userId="S::urn:spo:anon#775610ef75d0b4ed2ebffe0bc5996e1bda4223bc86102620207e63fbb18a25e8::" providerId="AD" clId="Web-{AFD04699-F553-FAEE-1E26-C769BF252AEA}" dt="2020-02-20T22:17:19.538" v="83"/>
          <ac:cxnSpMkLst>
            <pc:docMk/>
            <pc:sldMk cId="2102471526" sldId="308"/>
            <ac:cxnSpMk id="34" creationId="{C5025DAC-8B93-4160-B017-3A274A5828C0}"/>
          </ac:cxnSpMkLst>
        </pc:cxnChg>
        <pc:cxnChg chg="add del">
          <ac:chgData name="Guest User" userId="S::urn:spo:anon#775610ef75d0b4ed2ebffe0bc5996e1bda4223bc86102620207e63fbb18a25e8::" providerId="AD" clId="Web-{AFD04699-F553-FAEE-1E26-C769BF252AEA}" dt="2020-02-20T22:17:23.272" v="85"/>
          <ac:cxnSpMkLst>
            <pc:docMk/>
            <pc:sldMk cId="2102471526" sldId="308"/>
            <ac:cxnSpMk id="39" creationId="{C5025DAC-8B93-4160-B017-3A274A5828C0}"/>
          </ac:cxnSpMkLst>
        </pc:cxnChg>
        <pc:cxnChg chg="add">
          <ac:chgData name="Guest User" userId="S::urn:spo:anon#775610ef75d0b4ed2ebffe0bc5996e1bda4223bc86102620207e63fbb18a25e8::" providerId="AD" clId="Web-{AFD04699-F553-FAEE-1E26-C769BF252AEA}" dt="2020-02-20T22:17:23.287" v="86"/>
          <ac:cxnSpMkLst>
            <pc:docMk/>
            <pc:sldMk cId="2102471526" sldId="308"/>
            <ac:cxnSpMk id="44" creationId="{C5025DAC-8B93-4160-B017-3A274A5828C0}"/>
          </ac:cxnSpMkLst>
        </pc:cxnChg>
        <pc:cxnChg chg="add">
          <ac:chgData name="Guest User" userId="S::urn:spo:anon#775610ef75d0b4ed2ebffe0bc5996e1bda4223bc86102620207e63fbb18a25e8::" providerId="AD" clId="Web-{AFD04699-F553-FAEE-1E26-C769BF252AEA}" dt="2020-02-20T22:17:23.287" v="86"/>
          <ac:cxnSpMkLst>
            <pc:docMk/>
            <pc:sldMk cId="2102471526" sldId="308"/>
            <ac:cxnSpMk id="46" creationId="{9F09C252-16FE-4557-AD6D-BB5CA773496C}"/>
          </ac:cxnSpMkLst>
        </pc:cxnChg>
      </pc:sldChg>
    </pc:docChg>
  </pc:docChgLst>
  <pc:docChgLst>
    <pc:chgData name="Guest User" userId="S::urn:spo:anon#775610ef75d0b4ed2ebffe0bc5996e1bda4223bc86102620207e63fbb18a25e8::" providerId="AD" clId="Web-{61DA7818-E78B-4FBC-93C1-0C05BCE65BD5}"/>
    <pc:docChg chg="modSld">
      <pc:chgData name="Guest User" userId="S::urn:spo:anon#775610ef75d0b4ed2ebffe0bc5996e1bda4223bc86102620207e63fbb18a25e8::" providerId="AD" clId="Web-{61DA7818-E78B-4FBC-93C1-0C05BCE65BD5}" dt="2020-02-20T21:57:11.792" v="198"/>
      <pc:docMkLst>
        <pc:docMk/>
      </pc:docMkLst>
      <pc:sldChg chg="modSp">
        <pc:chgData name="Guest User" userId="S::urn:spo:anon#775610ef75d0b4ed2ebffe0bc5996e1bda4223bc86102620207e63fbb18a25e8::" providerId="AD" clId="Web-{61DA7818-E78B-4FBC-93C1-0C05BCE65BD5}" dt="2020-02-20T21:36:15.704" v="61" actId="14100"/>
        <pc:sldMkLst>
          <pc:docMk/>
          <pc:sldMk cId="126566087" sldId="259"/>
        </pc:sldMkLst>
        <pc:spChg chg="mod">
          <ac:chgData name="Guest User" userId="S::urn:spo:anon#775610ef75d0b4ed2ebffe0bc5996e1bda4223bc86102620207e63fbb18a25e8::" providerId="AD" clId="Web-{61DA7818-E78B-4FBC-93C1-0C05BCE65BD5}" dt="2020-02-20T21:36:15.704" v="61" actId="14100"/>
          <ac:spMkLst>
            <pc:docMk/>
            <pc:sldMk cId="126566087" sldId="259"/>
            <ac:spMk id="3" creationId="{00000000-0000-0000-0000-000000000000}"/>
          </ac:spMkLst>
        </pc:spChg>
      </pc:sldChg>
      <pc:sldChg chg="modSp">
        <pc:chgData name="Guest User" userId="S::urn:spo:anon#775610ef75d0b4ed2ebffe0bc5996e1bda4223bc86102620207e63fbb18a25e8::" providerId="AD" clId="Web-{61DA7818-E78B-4FBC-93C1-0C05BCE65BD5}" dt="2020-02-20T21:46:32.618" v="155" actId="20577"/>
        <pc:sldMkLst>
          <pc:docMk/>
          <pc:sldMk cId="2079499376" sldId="261"/>
        </pc:sldMkLst>
        <pc:spChg chg="mod">
          <ac:chgData name="Guest User" userId="S::urn:spo:anon#775610ef75d0b4ed2ebffe0bc5996e1bda4223bc86102620207e63fbb18a25e8::" providerId="AD" clId="Web-{61DA7818-E78B-4FBC-93C1-0C05BCE65BD5}" dt="2020-02-20T21:46:32.618" v="155" actId="20577"/>
          <ac:spMkLst>
            <pc:docMk/>
            <pc:sldMk cId="2079499376" sldId="261"/>
            <ac:spMk id="3" creationId="{00000000-0000-0000-0000-000000000000}"/>
          </ac:spMkLst>
        </pc:spChg>
      </pc:sldChg>
      <pc:sldChg chg="addSp modSp mod setBg">
        <pc:chgData name="Guest User" userId="S::urn:spo:anon#775610ef75d0b4ed2ebffe0bc5996e1bda4223bc86102620207e63fbb18a25e8::" providerId="AD" clId="Web-{61DA7818-E78B-4FBC-93C1-0C05BCE65BD5}" dt="2020-02-20T21:55:30.461" v="186" actId="20577"/>
        <pc:sldMkLst>
          <pc:docMk/>
          <pc:sldMk cId="3982534653" sldId="264"/>
        </pc:sldMkLst>
        <pc:spChg chg="mod">
          <ac:chgData name="Guest User" userId="S::urn:spo:anon#775610ef75d0b4ed2ebffe0bc5996e1bda4223bc86102620207e63fbb18a25e8::" providerId="AD" clId="Web-{61DA7818-E78B-4FBC-93C1-0C05BCE65BD5}" dt="2020-02-20T21:55:30.461" v="186" actId="20577"/>
          <ac:spMkLst>
            <pc:docMk/>
            <pc:sldMk cId="3982534653" sldId="264"/>
            <ac:spMk id="2" creationId="{00000000-0000-0000-0000-000000000000}"/>
          </ac:spMkLst>
        </pc:spChg>
        <pc:spChg chg="mod ord">
          <ac:chgData name="Guest User" userId="S::urn:spo:anon#775610ef75d0b4ed2ebffe0bc5996e1bda4223bc86102620207e63fbb18a25e8::" providerId="AD" clId="Web-{61DA7818-E78B-4FBC-93C1-0C05BCE65BD5}" dt="2020-02-20T21:54:21.929" v="179" actId="14100"/>
          <ac:spMkLst>
            <pc:docMk/>
            <pc:sldMk cId="3982534653" sldId="264"/>
            <ac:spMk id="3" creationId="{00000000-0000-0000-0000-000000000000}"/>
          </ac:spMkLst>
        </pc:spChg>
        <pc:spChg chg="mod ord">
          <ac:chgData name="Guest User" userId="S::urn:spo:anon#775610ef75d0b4ed2ebffe0bc5996e1bda4223bc86102620207e63fbb18a25e8::" providerId="AD" clId="Web-{61DA7818-E78B-4FBC-93C1-0C05BCE65BD5}" dt="2020-02-20T21:52:14.852" v="159"/>
          <ac:spMkLst>
            <pc:docMk/>
            <pc:sldMk cId="3982534653" sldId="264"/>
            <ac:spMk id="4" creationId="{AAE38042-CB83-44F9-BEA6-255FE5FC9443}"/>
          </ac:spMkLst>
        </pc:spChg>
        <pc:spChg chg="add">
          <ac:chgData name="Guest User" userId="S::urn:spo:anon#775610ef75d0b4ed2ebffe0bc5996e1bda4223bc86102620207e63fbb18a25e8::" providerId="AD" clId="Web-{61DA7818-E78B-4FBC-93C1-0C05BCE65BD5}" dt="2020-02-20T21:52:14.852" v="159"/>
          <ac:spMkLst>
            <pc:docMk/>
            <pc:sldMk cId="3982534653" sldId="264"/>
            <ac:spMk id="10" creationId="{990D0034-F768-41E7-85D4-F38C4DE85770}"/>
          </ac:spMkLst>
        </pc:spChg>
        <pc:picChg chg="add mod modCrop">
          <ac:chgData name="Guest User" userId="S::urn:spo:anon#775610ef75d0b4ed2ebffe0bc5996e1bda4223bc86102620207e63fbb18a25e8::" providerId="AD" clId="Web-{61DA7818-E78B-4FBC-93C1-0C05BCE65BD5}" dt="2020-02-20T21:53:04.195" v="165" actId="1076"/>
          <ac:picMkLst>
            <pc:docMk/>
            <pc:sldMk cId="3982534653" sldId="264"/>
            <ac:picMk id="5" creationId="{8EFE119D-A88C-4EA2-9736-32EA2410B1FE}"/>
          </ac:picMkLst>
        </pc:picChg>
        <pc:cxnChg chg="add">
          <ac:chgData name="Guest User" userId="S::urn:spo:anon#775610ef75d0b4ed2ebffe0bc5996e1bda4223bc86102620207e63fbb18a25e8::" providerId="AD" clId="Web-{61DA7818-E78B-4FBC-93C1-0C05BCE65BD5}" dt="2020-02-20T21:52:14.852" v="159"/>
          <ac:cxnSpMkLst>
            <pc:docMk/>
            <pc:sldMk cId="3982534653" sldId="264"/>
            <ac:cxnSpMk id="12" creationId="{5A0A5CF6-407C-4691-8122-49DF69D0020D}"/>
          </ac:cxnSpMkLst>
        </pc:cxnChg>
      </pc:sldChg>
      <pc:sldChg chg="modSp">
        <pc:chgData name="Guest User" userId="S::urn:spo:anon#775610ef75d0b4ed2ebffe0bc5996e1bda4223bc86102620207e63fbb18a25e8::" providerId="AD" clId="Web-{61DA7818-E78B-4FBC-93C1-0C05BCE65BD5}" dt="2020-02-20T21:35:53.376" v="57" actId="20577"/>
        <pc:sldMkLst>
          <pc:docMk/>
          <pc:sldMk cId="2801654291" sldId="267"/>
        </pc:sldMkLst>
        <pc:spChg chg="mod">
          <ac:chgData name="Guest User" userId="S::urn:spo:anon#775610ef75d0b4ed2ebffe0bc5996e1bda4223bc86102620207e63fbb18a25e8::" providerId="AD" clId="Web-{61DA7818-E78B-4FBC-93C1-0C05BCE65BD5}" dt="2020-02-20T21:35:22.798" v="53" actId="1076"/>
          <ac:spMkLst>
            <pc:docMk/>
            <pc:sldMk cId="2801654291" sldId="267"/>
            <ac:spMk id="2" creationId="{C7C42723-F54E-434E-A088-D7EEA02C8CB7}"/>
          </ac:spMkLst>
        </pc:spChg>
        <pc:spChg chg="mod">
          <ac:chgData name="Guest User" userId="S::urn:spo:anon#775610ef75d0b4ed2ebffe0bc5996e1bda4223bc86102620207e63fbb18a25e8::" providerId="AD" clId="Web-{61DA7818-E78B-4FBC-93C1-0C05BCE65BD5}" dt="2020-02-20T21:35:53.376" v="57" actId="20577"/>
          <ac:spMkLst>
            <pc:docMk/>
            <pc:sldMk cId="2801654291" sldId="267"/>
            <ac:spMk id="3" creationId="{FED48ABE-18A5-44C3-B896-7914DDC991AE}"/>
          </ac:spMkLst>
        </pc:spChg>
      </pc:sldChg>
      <pc:sldChg chg="modSp">
        <pc:chgData name="Guest User" userId="S::urn:spo:anon#775610ef75d0b4ed2ebffe0bc5996e1bda4223bc86102620207e63fbb18a25e8::" providerId="AD" clId="Web-{61DA7818-E78B-4FBC-93C1-0C05BCE65BD5}" dt="2020-02-20T21:37:56.927" v="76" actId="1076"/>
        <pc:sldMkLst>
          <pc:docMk/>
          <pc:sldMk cId="0" sldId="272"/>
        </pc:sldMkLst>
        <pc:spChg chg="mod">
          <ac:chgData name="Guest User" userId="S::urn:spo:anon#775610ef75d0b4ed2ebffe0bc5996e1bda4223bc86102620207e63fbb18a25e8::" providerId="AD" clId="Web-{61DA7818-E78B-4FBC-93C1-0C05BCE65BD5}" dt="2020-02-20T21:37:51.427" v="75" actId="14100"/>
          <ac:spMkLst>
            <pc:docMk/>
            <pc:sldMk cId="0" sldId="272"/>
            <ac:spMk id="2" creationId="{00000000-0000-0000-0000-000000000000}"/>
          </ac:spMkLst>
        </pc:spChg>
        <pc:picChg chg="mod">
          <ac:chgData name="Guest User" userId="S::urn:spo:anon#775610ef75d0b4ed2ebffe0bc5996e1bda4223bc86102620207e63fbb18a25e8::" providerId="AD" clId="Web-{61DA7818-E78B-4FBC-93C1-0C05BCE65BD5}" dt="2020-02-20T21:37:56.927" v="76" actId="1076"/>
          <ac:picMkLst>
            <pc:docMk/>
            <pc:sldMk cId="0" sldId="272"/>
            <ac:picMk id="1026" creationId="{00000000-0000-0000-0000-000000000000}"/>
          </ac:picMkLst>
        </pc:picChg>
      </pc:sldChg>
      <pc:sldChg chg="modSp">
        <pc:chgData name="Guest User" userId="S::urn:spo:anon#775610ef75d0b4ed2ebffe0bc5996e1bda4223bc86102620207e63fbb18a25e8::" providerId="AD" clId="Web-{61DA7818-E78B-4FBC-93C1-0C05BCE65BD5}" dt="2020-02-20T21:34:29.889" v="43" actId="14100"/>
        <pc:sldMkLst>
          <pc:docMk/>
          <pc:sldMk cId="0" sldId="275"/>
        </pc:sldMkLst>
        <pc:spChg chg="mod">
          <ac:chgData name="Guest User" userId="S::urn:spo:anon#775610ef75d0b4ed2ebffe0bc5996e1bda4223bc86102620207e63fbb18a25e8::" providerId="AD" clId="Web-{61DA7818-E78B-4FBC-93C1-0C05BCE65BD5}" dt="2020-02-20T21:32:26.764" v="29" actId="1076"/>
          <ac:spMkLst>
            <pc:docMk/>
            <pc:sldMk cId="0" sldId="275"/>
            <ac:spMk id="4" creationId="{00000000-0000-0000-0000-000000000000}"/>
          </ac:spMkLst>
        </pc:spChg>
        <pc:spChg chg="mod">
          <ac:chgData name="Guest User" userId="S::urn:spo:anon#775610ef75d0b4ed2ebffe0bc5996e1bda4223bc86102620207e63fbb18a25e8::" providerId="AD" clId="Web-{61DA7818-E78B-4FBC-93C1-0C05BCE65BD5}" dt="2020-02-20T21:34:04.014" v="40" actId="14100"/>
          <ac:spMkLst>
            <pc:docMk/>
            <pc:sldMk cId="0" sldId="275"/>
            <ac:spMk id="5" creationId="{00000000-0000-0000-0000-000000000000}"/>
          </ac:spMkLst>
        </pc:spChg>
        <pc:picChg chg="mod">
          <ac:chgData name="Guest User" userId="S::urn:spo:anon#775610ef75d0b4ed2ebffe0bc5996e1bda4223bc86102620207e63fbb18a25e8::" providerId="AD" clId="Web-{61DA7818-E78B-4FBC-93C1-0C05BCE65BD5}" dt="2020-02-20T21:34:29.889" v="43" actId="14100"/>
          <ac:picMkLst>
            <pc:docMk/>
            <pc:sldMk cId="0" sldId="275"/>
            <ac:picMk id="43010" creationId="{00000000-0000-0000-0000-000000000000}"/>
          </ac:picMkLst>
        </pc:picChg>
      </pc:sldChg>
      <pc:sldChg chg="modSp">
        <pc:chgData name="Guest User" userId="S::urn:spo:anon#775610ef75d0b4ed2ebffe0bc5996e1bda4223bc86102620207e63fbb18a25e8::" providerId="AD" clId="Web-{61DA7818-E78B-4FBC-93C1-0C05BCE65BD5}" dt="2020-02-20T21:41:19.130" v="105" actId="1076"/>
        <pc:sldMkLst>
          <pc:docMk/>
          <pc:sldMk cId="0" sldId="278"/>
        </pc:sldMkLst>
        <pc:spChg chg="mod">
          <ac:chgData name="Guest User" userId="S::urn:spo:anon#775610ef75d0b4ed2ebffe0bc5996e1bda4223bc86102620207e63fbb18a25e8::" providerId="AD" clId="Web-{61DA7818-E78B-4FBC-93C1-0C05BCE65BD5}" dt="2020-02-20T21:41:19.130" v="105" actId="1076"/>
          <ac:spMkLst>
            <pc:docMk/>
            <pc:sldMk cId="0" sldId="278"/>
            <ac:spMk id="5" creationId="{00000000-0000-0000-0000-000000000000}"/>
          </ac:spMkLst>
        </pc:spChg>
        <pc:picChg chg="mod">
          <ac:chgData name="Guest User" userId="S::urn:spo:anon#775610ef75d0b4ed2ebffe0bc5996e1bda4223bc86102620207e63fbb18a25e8::" providerId="AD" clId="Web-{61DA7818-E78B-4FBC-93C1-0C05BCE65BD5}" dt="2020-02-20T21:40:30.099" v="96" actId="14100"/>
          <ac:picMkLst>
            <pc:docMk/>
            <pc:sldMk cId="0" sldId="278"/>
            <ac:picMk id="46082" creationId="{00000000-0000-0000-0000-000000000000}"/>
          </ac:picMkLst>
        </pc:picChg>
      </pc:sldChg>
      <pc:sldChg chg="modSp">
        <pc:chgData name="Guest User" userId="S::urn:spo:anon#775610ef75d0b4ed2ebffe0bc5996e1bda4223bc86102620207e63fbb18a25e8::" providerId="AD" clId="Web-{61DA7818-E78B-4FBC-93C1-0C05BCE65BD5}" dt="2020-02-20T21:42:47.145" v="116" actId="1076"/>
        <pc:sldMkLst>
          <pc:docMk/>
          <pc:sldMk cId="0" sldId="279"/>
        </pc:sldMkLst>
        <pc:spChg chg="mod">
          <ac:chgData name="Guest User" userId="S::urn:spo:anon#775610ef75d0b4ed2ebffe0bc5996e1bda4223bc86102620207e63fbb18a25e8::" providerId="AD" clId="Web-{61DA7818-E78B-4FBC-93C1-0C05BCE65BD5}" dt="2020-02-20T21:42:34.067" v="114" actId="1076"/>
          <ac:spMkLst>
            <pc:docMk/>
            <pc:sldMk cId="0" sldId="279"/>
            <ac:spMk id="5" creationId="{00000000-0000-0000-0000-000000000000}"/>
          </ac:spMkLst>
        </pc:spChg>
        <pc:picChg chg="mod">
          <ac:chgData name="Guest User" userId="S::urn:spo:anon#775610ef75d0b4ed2ebffe0bc5996e1bda4223bc86102620207e63fbb18a25e8::" providerId="AD" clId="Web-{61DA7818-E78B-4FBC-93C1-0C05BCE65BD5}" dt="2020-02-20T21:42:47.145" v="116" actId="1076"/>
          <ac:picMkLst>
            <pc:docMk/>
            <pc:sldMk cId="0" sldId="279"/>
            <ac:picMk id="47108" creationId="{00000000-0000-0000-0000-000000000000}"/>
          </ac:picMkLst>
        </pc:picChg>
      </pc:sldChg>
      <pc:sldChg chg="modSp">
        <pc:chgData name="Guest User" userId="S::urn:spo:anon#775610ef75d0b4ed2ebffe0bc5996e1bda4223bc86102620207e63fbb18a25e8::" providerId="AD" clId="Web-{61DA7818-E78B-4FBC-93C1-0C05BCE65BD5}" dt="2020-02-20T21:43:34.068" v="125" actId="1076"/>
        <pc:sldMkLst>
          <pc:docMk/>
          <pc:sldMk cId="0" sldId="281"/>
        </pc:sldMkLst>
        <pc:spChg chg="mod">
          <ac:chgData name="Guest User" userId="S::urn:spo:anon#775610ef75d0b4ed2ebffe0bc5996e1bda4223bc86102620207e63fbb18a25e8::" providerId="AD" clId="Web-{61DA7818-E78B-4FBC-93C1-0C05BCE65BD5}" dt="2020-02-20T21:43:19.192" v="122" actId="14100"/>
          <ac:spMkLst>
            <pc:docMk/>
            <pc:sldMk cId="0" sldId="281"/>
            <ac:spMk id="5" creationId="{00000000-0000-0000-0000-000000000000}"/>
          </ac:spMkLst>
        </pc:spChg>
        <pc:picChg chg="mod">
          <ac:chgData name="Guest User" userId="S::urn:spo:anon#775610ef75d0b4ed2ebffe0bc5996e1bda4223bc86102620207e63fbb18a25e8::" providerId="AD" clId="Web-{61DA7818-E78B-4FBC-93C1-0C05BCE65BD5}" dt="2020-02-20T21:43:34.068" v="125" actId="1076"/>
          <ac:picMkLst>
            <pc:docMk/>
            <pc:sldMk cId="0" sldId="281"/>
            <ac:picMk id="49154" creationId="{00000000-0000-0000-0000-000000000000}"/>
          </ac:picMkLst>
        </pc:picChg>
      </pc:sldChg>
      <pc:sldChg chg="modSp">
        <pc:chgData name="Guest User" userId="S::urn:spo:anon#775610ef75d0b4ed2ebffe0bc5996e1bda4223bc86102620207e63fbb18a25e8::" providerId="AD" clId="Web-{61DA7818-E78B-4FBC-93C1-0C05BCE65BD5}" dt="2020-02-20T21:44:47.117" v="131" actId="20577"/>
        <pc:sldMkLst>
          <pc:docMk/>
          <pc:sldMk cId="0" sldId="282"/>
        </pc:sldMkLst>
        <pc:spChg chg="mod">
          <ac:chgData name="Guest User" userId="S::urn:spo:anon#775610ef75d0b4ed2ebffe0bc5996e1bda4223bc86102620207e63fbb18a25e8::" providerId="AD" clId="Web-{61DA7818-E78B-4FBC-93C1-0C05BCE65BD5}" dt="2020-02-20T21:44:47.117" v="131" actId="20577"/>
          <ac:spMkLst>
            <pc:docMk/>
            <pc:sldMk cId="0" sldId="282"/>
            <ac:spMk id="5" creationId="{00000000-0000-0000-0000-000000000000}"/>
          </ac:spMkLst>
        </pc:spChg>
        <pc:picChg chg="mod">
          <ac:chgData name="Guest User" userId="S::urn:spo:anon#775610ef75d0b4ed2ebffe0bc5996e1bda4223bc86102620207e63fbb18a25e8::" providerId="AD" clId="Web-{61DA7818-E78B-4FBC-93C1-0C05BCE65BD5}" dt="2020-02-20T21:28:30.088" v="10" actId="1076"/>
          <ac:picMkLst>
            <pc:docMk/>
            <pc:sldMk cId="0" sldId="282"/>
            <ac:picMk id="48130" creationId="{00000000-0000-0000-0000-000000000000}"/>
          </ac:picMkLst>
        </pc:picChg>
      </pc:sldChg>
      <pc:sldChg chg="modSp">
        <pc:chgData name="Guest User" userId="S::urn:spo:anon#775610ef75d0b4ed2ebffe0bc5996e1bda4223bc86102620207e63fbb18a25e8::" providerId="AD" clId="Web-{61DA7818-E78B-4FBC-93C1-0C05BCE65BD5}" dt="2020-02-20T21:37:35.286" v="73" actId="14100"/>
        <pc:sldMkLst>
          <pc:docMk/>
          <pc:sldMk cId="0" sldId="298"/>
        </pc:sldMkLst>
        <pc:picChg chg="mod">
          <ac:chgData name="Guest User" userId="S::urn:spo:anon#775610ef75d0b4ed2ebffe0bc5996e1bda4223bc86102620207e63fbb18a25e8::" providerId="AD" clId="Web-{61DA7818-E78B-4FBC-93C1-0C05BCE65BD5}" dt="2020-02-20T21:37:35.286" v="73" actId="14100"/>
          <ac:picMkLst>
            <pc:docMk/>
            <pc:sldMk cId="0" sldId="298"/>
            <ac:picMk id="40968" creationId="{00000000-0000-0000-0000-000000000000}"/>
          </ac:picMkLst>
        </pc:picChg>
      </pc:sldChg>
      <pc:sldChg chg="modSp">
        <pc:chgData name="Guest User" userId="S::urn:spo:anon#775610ef75d0b4ed2ebffe0bc5996e1bda4223bc86102620207e63fbb18a25e8::" providerId="AD" clId="Web-{61DA7818-E78B-4FBC-93C1-0C05BCE65BD5}" dt="2020-02-20T21:38:43.740" v="82" actId="1076"/>
        <pc:sldMkLst>
          <pc:docMk/>
          <pc:sldMk cId="0" sldId="300"/>
        </pc:sldMkLst>
        <pc:spChg chg="mod">
          <ac:chgData name="Guest User" userId="S::urn:spo:anon#775610ef75d0b4ed2ebffe0bc5996e1bda4223bc86102620207e63fbb18a25e8::" providerId="AD" clId="Web-{61DA7818-E78B-4FBC-93C1-0C05BCE65BD5}" dt="2020-02-20T21:38:43.740" v="82" actId="1076"/>
          <ac:spMkLst>
            <pc:docMk/>
            <pc:sldMk cId="0" sldId="300"/>
            <ac:spMk id="5" creationId="{00000000-0000-0000-0000-000000000000}"/>
          </ac:spMkLst>
        </pc:spChg>
      </pc:sldChg>
      <pc:sldChg chg="modSp">
        <pc:chgData name="Guest User" userId="S::urn:spo:anon#775610ef75d0b4ed2ebffe0bc5996e1bda4223bc86102620207e63fbb18a25e8::" providerId="AD" clId="Web-{61DA7818-E78B-4FBC-93C1-0C05BCE65BD5}" dt="2020-02-20T21:39:44.880" v="91" actId="1076"/>
        <pc:sldMkLst>
          <pc:docMk/>
          <pc:sldMk cId="0" sldId="301"/>
        </pc:sldMkLst>
        <pc:spChg chg="mod">
          <ac:chgData name="Guest User" userId="S::urn:spo:anon#775610ef75d0b4ed2ebffe0bc5996e1bda4223bc86102620207e63fbb18a25e8::" providerId="AD" clId="Web-{61DA7818-E78B-4FBC-93C1-0C05BCE65BD5}" dt="2020-02-20T21:39:44.880" v="91" actId="1076"/>
          <ac:spMkLst>
            <pc:docMk/>
            <pc:sldMk cId="0" sldId="301"/>
            <ac:spMk id="4" creationId="{00000000-0000-0000-0000-000000000000}"/>
          </ac:spMkLst>
        </pc:spChg>
        <pc:spChg chg="mod">
          <ac:chgData name="Guest User" userId="S::urn:spo:anon#775610ef75d0b4ed2ebffe0bc5996e1bda4223bc86102620207e63fbb18a25e8::" providerId="AD" clId="Web-{61DA7818-E78B-4FBC-93C1-0C05BCE65BD5}" dt="2020-02-20T21:39:30.537" v="89" actId="14100"/>
          <ac:spMkLst>
            <pc:docMk/>
            <pc:sldMk cId="0" sldId="301"/>
            <ac:spMk id="5" creationId="{00000000-0000-0000-0000-000000000000}"/>
          </ac:spMkLst>
        </pc:spChg>
        <pc:picChg chg="mod">
          <ac:chgData name="Guest User" userId="S::urn:spo:anon#775610ef75d0b4ed2ebffe0bc5996e1bda4223bc86102620207e63fbb18a25e8::" providerId="AD" clId="Web-{61DA7818-E78B-4FBC-93C1-0C05BCE65BD5}" dt="2020-02-20T21:39:23.787" v="87" actId="14100"/>
          <ac:picMkLst>
            <pc:docMk/>
            <pc:sldMk cId="0" sldId="301"/>
            <ac:picMk id="44034" creationId="{00000000-0000-0000-0000-000000000000}"/>
          </ac:picMkLst>
        </pc:picChg>
      </pc:sldChg>
      <pc:sldChg chg="addSp delSp modSp mod setBg">
        <pc:chgData name="Guest User" userId="S::urn:spo:anon#775610ef75d0b4ed2ebffe0bc5996e1bda4223bc86102620207e63fbb18a25e8::" providerId="AD" clId="Web-{61DA7818-E78B-4FBC-93C1-0C05BCE65BD5}" dt="2020-02-20T21:57:11.792" v="198"/>
        <pc:sldMkLst>
          <pc:docMk/>
          <pc:sldMk cId="213604226" sldId="304"/>
        </pc:sldMkLst>
        <pc:spChg chg="mod">
          <ac:chgData name="Guest User" userId="S::urn:spo:anon#775610ef75d0b4ed2ebffe0bc5996e1bda4223bc86102620207e63fbb18a25e8::" providerId="AD" clId="Web-{61DA7818-E78B-4FBC-93C1-0C05BCE65BD5}" dt="2020-02-20T21:57:11.792" v="198"/>
          <ac:spMkLst>
            <pc:docMk/>
            <pc:sldMk cId="213604226" sldId="304"/>
            <ac:spMk id="2" creationId="{00000000-0000-0000-0000-000000000000}"/>
          </ac:spMkLst>
        </pc:spChg>
        <pc:spChg chg="del">
          <ac:chgData name="Guest User" userId="S::urn:spo:anon#775610ef75d0b4ed2ebffe0bc5996e1bda4223bc86102620207e63fbb18a25e8::" providerId="AD" clId="Web-{61DA7818-E78B-4FBC-93C1-0C05BCE65BD5}" dt="2020-02-20T21:56:06.868" v="189"/>
          <ac:spMkLst>
            <pc:docMk/>
            <pc:sldMk cId="213604226" sldId="304"/>
            <ac:spMk id="3" creationId="{00000000-0000-0000-0000-000000000000}"/>
          </ac:spMkLst>
        </pc:spChg>
        <pc:spChg chg="mod">
          <ac:chgData name="Guest User" userId="S::urn:spo:anon#775610ef75d0b4ed2ebffe0bc5996e1bda4223bc86102620207e63fbb18a25e8::" providerId="AD" clId="Web-{61DA7818-E78B-4FBC-93C1-0C05BCE65BD5}" dt="2020-02-20T21:57:11.792" v="198"/>
          <ac:spMkLst>
            <pc:docMk/>
            <pc:sldMk cId="213604226" sldId="304"/>
            <ac:spMk id="4" creationId="{9C7F2A89-E4C5-4EC4-B87C-C4AC38AD9F92}"/>
          </ac:spMkLst>
        </pc:spChg>
        <pc:spChg chg="add del">
          <ac:chgData name="Guest User" userId="S::urn:spo:anon#775610ef75d0b4ed2ebffe0bc5996e1bda4223bc86102620207e63fbb18a25e8::" providerId="AD" clId="Web-{61DA7818-E78B-4FBC-93C1-0C05BCE65BD5}" dt="2020-02-20T21:57:11.792" v="198"/>
          <ac:spMkLst>
            <pc:docMk/>
            <pc:sldMk cId="213604226" sldId="304"/>
            <ac:spMk id="11" creationId="{EE1530B0-6F96-46C0-8B3E-3215CB756BE4}"/>
          </ac:spMkLst>
        </pc:spChg>
        <pc:spChg chg="add del">
          <ac:chgData name="Guest User" userId="S::urn:spo:anon#775610ef75d0b4ed2ebffe0bc5996e1bda4223bc86102620207e63fbb18a25e8::" providerId="AD" clId="Web-{61DA7818-E78B-4FBC-93C1-0C05BCE65BD5}" dt="2020-02-20T21:57:11.792" v="198"/>
          <ac:spMkLst>
            <pc:docMk/>
            <pc:sldMk cId="213604226" sldId="304"/>
            <ac:spMk id="13" creationId="{754910CF-1B56-45D3-960A-E89F7B3B9131}"/>
          </ac:spMkLst>
        </pc:spChg>
        <pc:spChg chg="add del">
          <ac:chgData name="Guest User" userId="S::urn:spo:anon#775610ef75d0b4ed2ebffe0bc5996e1bda4223bc86102620207e63fbb18a25e8::" providerId="AD" clId="Web-{61DA7818-E78B-4FBC-93C1-0C05BCE65BD5}" dt="2020-02-20T21:57:11.792" v="198"/>
          <ac:spMkLst>
            <pc:docMk/>
            <pc:sldMk cId="213604226" sldId="304"/>
            <ac:spMk id="18" creationId="{B0E58038-8ACE-4AD9-B404-25C603550D83}"/>
          </ac:spMkLst>
        </pc:spChg>
        <pc:spChg chg="add del">
          <ac:chgData name="Guest User" userId="S::urn:spo:anon#775610ef75d0b4ed2ebffe0bc5996e1bda4223bc86102620207e63fbb18a25e8::" providerId="AD" clId="Web-{61DA7818-E78B-4FBC-93C1-0C05BCE65BD5}" dt="2020-02-20T21:57:11.792" v="198"/>
          <ac:spMkLst>
            <pc:docMk/>
            <pc:sldMk cId="213604226" sldId="304"/>
            <ac:spMk id="22" creationId="{82BCDE19-2810-4337-9C49-8589C421767D}"/>
          </ac:spMkLst>
        </pc:spChg>
        <pc:graphicFrameChg chg="add mod modGraphic">
          <ac:chgData name="Guest User" userId="S::urn:spo:anon#775610ef75d0b4ed2ebffe0bc5996e1bda4223bc86102620207e63fbb18a25e8::" providerId="AD" clId="Web-{61DA7818-E78B-4FBC-93C1-0C05BCE65BD5}" dt="2020-02-20T21:57:11.792" v="198"/>
          <ac:graphicFrameMkLst>
            <pc:docMk/>
            <pc:sldMk cId="213604226" sldId="304"/>
            <ac:graphicFrameMk id="6" creationId="{121B1C76-1819-4BB8-ACD9-BC7270D859CE}"/>
          </ac:graphicFrameMkLst>
        </pc:graphicFrameChg>
        <pc:cxnChg chg="add del">
          <ac:chgData name="Guest User" userId="S::urn:spo:anon#775610ef75d0b4ed2ebffe0bc5996e1bda4223bc86102620207e63fbb18a25e8::" providerId="AD" clId="Web-{61DA7818-E78B-4FBC-93C1-0C05BCE65BD5}" dt="2020-02-20T21:57:11.792" v="198"/>
          <ac:cxnSpMkLst>
            <pc:docMk/>
            <pc:sldMk cId="213604226" sldId="304"/>
            <ac:cxnSpMk id="20" creationId="{38A34772-9011-42B5-AA63-FD6DEC92EE72}"/>
          </ac:cxnSpMkLst>
        </pc:cxnChg>
      </pc:sldChg>
      <pc:sldChg chg="modSp">
        <pc:chgData name="Guest User" userId="S::urn:spo:anon#775610ef75d0b4ed2ebffe0bc5996e1bda4223bc86102620207e63fbb18a25e8::" providerId="AD" clId="Web-{61DA7818-E78B-4FBC-93C1-0C05BCE65BD5}" dt="2020-02-20T21:45:29.712" v="136" actId="1076"/>
        <pc:sldMkLst>
          <pc:docMk/>
          <pc:sldMk cId="2102471526" sldId="308"/>
        </pc:sldMkLst>
        <pc:spChg chg="mod">
          <ac:chgData name="Guest User" userId="S::urn:spo:anon#775610ef75d0b4ed2ebffe0bc5996e1bda4223bc86102620207e63fbb18a25e8::" providerId="AD" clId="Web-{61DA7818-E78B-4FBC-93C1-0C05BCE65BD5}" dt="2020-02-20T21:45:29.712" v="136" actId="1076"/>
          <ac:spMkLst>
            <pc:docMk/>
            <pc:sldMk cId="2102471526" sldId="308"/>
            <ac:spMk id="4" creationId="{68B4984C-934B-4863-B7E7-FC64CA8BE4F9}"/>
          </ac:spMkLst>
        </pc:spChg>
      </pc:sldChg>
    </pc:docChg>
  </pc:docChgLst>
  <pc:docChgLst>
    <pc:chgData name="Saniya Karim (1704776)" userId="S::1704776@student.uwtsd.ac.uk::a392243b-603f-4bd4-b9f3-3e60fd05fd2b" providerId="AD" clId="Web-{F97C177B-8125-DA77-774D-288EC9853C00}"/>
    <pc:docChg chg="modSld">
      <pc:chgData name="Saniya Karim (1704776)" userId="S::1704776@student.uwtsd.ac.uk::a392243b-603f-4bd4-b9f3-3e60fd05fd2b" providerId="AD" clId="Web-{F97C177B-8125-DA77-774D-288EC9853C00}" dt="2020-02-20T22:42:09.844" v="61"/>
      <pc:docMkLst>
        <pc:docMk/>
      </pc:docMkLst>
      <pc:sldChg chg="addSp delSp modSp mod setClrOvrMap">
        <pc:chgData name="Saniya Karim (1704776)" userId="S::1704776@student.uwtsd.ac.uk::a392243b-603f-4bd4-b9f3-3e60fd05fd2b" providerId="AD" clId="Web-{F97C177B-8125-DA77-774D-288EC9853C00}" dt="2020-02-20T22:42:09.844" v="61"/>
        <pc:sldMkLst>
          <pc:docMk/>
          <pc:sldMk cId="0" sldId="275"/>
        </pc:sldMkLst>
        <pc:spChg chg="mod">
          <ac:chgData name="Saniya Karim (1704776)" userId="S::1704776@student.uwtsd.ac.uk::a392243b-603f-4bd4-b9f3-3e60fd05fd2b" providerId="AD" clId="Web-{F97C177B-8125-DA77-774D-288EC9853C00}" dt="2020-02-20T22:42:09.844" v="61"/>
          <ac:spMkLst>
            <pc:docMk/>
            <pc:sldMk cId="0" sldId="275"/>
            <ac:spMk id="2" creationId="{81D0ADF3-86C5-419C-99F8-B6EA67B60BF0}"/>
          </ac:spMkLst>
        </pc:spChg>
        <pc:spChg chg="mod">
          <ac:chgData name="Saniya Karim (1704776)" userId="S::1704776@student.uwtsd.ac.uk::a392243b-603f-4bd4-b9f3-3e60fd05fd2b" providerId="AD" clId="Web-{F97C177B-8125-DA77-774D-288EC9853C00}" dt="2020-02-20T22:42:09.844" v="61"/>
          <ac:spMkLst>
            <pc:docMk/>
            <pc:sldMk cId="0" sldId="275"/>
            <ac:spMk id="4" creationId="{00000000-0000-0000-0000-000000000000}"/>
          </ac:spMkLst>
        </pc:spChg>
        <pc:spChg chg="mod">
          <ac:chgData name="Saniya Karim (1704776)" userId="S::1704776@student.uwtsd.ac.uk::a392243b-603f-4bd4-b9f3-3e60fd05fd2b" providerId="AD" clId="Web-{F97C177B-8125-DA77-774D-288EC9853C00}" dt="2020-02-20T22:42:09.844" v="61"/>
          <ac:spMkLst>
            <pc:docMk/>
            <pc:sldMk cId="0" sldId="275"/>
            <ac:spMk id="5" creationId="{00000000-0000-0000-0000-000000000000}"/>
          </ac:spMkLst>
        </pc:spChg>
        <pc:spChg chg="add del">
          <ac:chgData name="Saniya Karim (1704776)" userId="S::1704776@student.uwtsd.ac.uk::a392243b-603f-4bd4-b9f3-3e60fd05fd2b" providerId="AD" clId="Web-{F97C177B-8125-DA77-774D-288EC9853C00}" dt="2020-02-20T22:42:09.844" v="61"/>
          <ac:spMkLst>
            <pc:docMk/>
            <pc:sldMk cId="0" sldId="275"/>
            <ac:spMk id="71" creationId="{80861964-D86C-4A50-8F6D-B466384A61B1}"/>
          </ac:spMkLst>
        </pc:spChg>
        <pc:spChg chg="add del">
          <ac:chgData name="Saniya Karim (1704776)" userId="S::1704776@student.uwtsd.ac.uk::a392243b-603f-4bd4-b9f3-3e60fd05fd2b" providerId="AD" clId="Web-{F97C177B-8125-DA77-774D-288EC9853C00}" dt="2020-02-20T22:42:09.844" v="61"/>
          <ac:spMkLst>
            <pc:docMk/>
            <pc:sldMk cId="0" sldId="275"/>
            <ac:spMk id="74" creationId="{E844E128-FF69-4E9F-8327-6B504B3C5AE1}"/>
          </ac:spMkLst>
        </pc:spChg>
        <pc:spChg chg="add del">
          <ac:chgData name="Saniya Karim (1704776)" userId="S::1704776@student.uwtsd.ac.uk::a392243b-603f-4bd4-b9f3-3e60fd05fd2b" providerId="AD" clId="Web-{F97C177B-8125-DA77-774D-288EC9853C00}" dt="2020-02-20T22:42:09.844" v="61"/>
          <ac:spMkLst>
            <pc:docMk/>
            <pc:sldMk cId="0" sldId="275"/>
            <ac:spMk id="75" creationId="{F2BDE551-930A-4FE1-8434-09824E3247E6}"/>
          </ac:spMkLst>
        </pc:spChg>
        <pc:picChg chg="mod ord">
          <ac:chgData name="Saniya Karim (1704776)" userId="S::1704776@student.uwtsd.ac.uk::a392243b-603f-4bd4-b9f3-3e60fd05fd2b" providerId="AD" clId="Web-{F97C177B-8125-DA77-774D-288EC9853C00}" dt="2020-02-20T22:42:09.844" v="61"/>
          <ac:picMkLst>
            <pc:docMk/>
            <pc:sldMk cId="0" sldId="275"/>
            <ac:picMk id="43010" creationId="{00000000-0000-0000-0000-000000000000}"/>
          </ac:picMkLst>
        </pc:picChg>
        <pc:cxnChg chg="add del">
          <ac:chgData name="Saniya Karim (1704776)" userId="S::1704776@student.uwtsd.ac.uk::a392243b-603f-4bd4-b9f3-3e60fd05fd2b" providerId="AD" clId="Web-{F97C177B-8125-DA77-774D-288EC9853C00}" dt="2020-02-20T22:42:09.844" v="61"/>
          <ac:cxnSpMkLst>
            <pc:docMk/>
            <pc:sldMk cId="0" sldId="275"/>
            <ac:cxnSpMk id="73" creationId="{754A678E-8F30-4E92-A5BF-F5D03D011394}"/>
          </ac:cxnSpMkLst>
        </pc:cxnChg>
        <pc:cxnChg chg="add del">
          <ac:chgData name="Saniya Karim (1704776)" userId="S::1704776@student.uwtsd.ac.uk::a392243b-603f-4bd4-b9f3-3e60fd05fd2b" providerId="AD" clId="Web-{F97C177B-8125-DA77-774D-288EC9853C00}" dt="2020-02-20T22:42:09.844" v="61"/>
          <ac:cxnSpMkLst>
            <pc:docMk/>
            <pc:sldMk cId="0" sldId="275"/>
            <ac:cxnSpMk id="76" creationId="{055CEADF-09EA-423C-8C45-F94AF44D5AF0}"/>
          </ac:cxnSpMkLst>
        </pc:cxnChg>
      </pc:sldChg>
      <pc:sldChg chg="addSp delSp modSp mod setBg">
        <pc:chgData name="Saniya Karim (1704776)" userId="S::1704776@student.uwtsd.ac.uk::a392243b-603f-4bd4-b9f3-3e60fd05fd2b" providerId="AD" clId="Web-{F97C177B-8125-DA77-774D-288EC9853C00}" dt="2020-02-20T22:33:25.175" v="16" actId="1076"/>
        <pc:sldMkLst>
          <pc:docMk/>
          <pc:sldMk cId="0" sldId="278"/>
        </pc:sldMkLst>
        <pc:spChg chg="mod">
          <ac:chgData name="Saniya Karim (1704776)" userId="S::1704776@student.uwtsd.ac.uk::a392243b-603f-4bd4-b9f3-3e60fd05fd2b" providerId="AD" clId="Web-{F97C177B-8125-DA77-774D-288EC9853C00}" dt="2020-02-20T22:31:32.703" v="0"/>
          <ac:spMkLst>
            <pc:docMk/>
            <pc:sldMk cId="0" sldId="278"/>
            <ac:spMk id="2" creationId="{19C5C8F6-D8B8-4738-B09E-852C8426394D}"/>
          </ac:spMkLst>
        </pc:spChg>
        <pc:spChg chg="mod">
          <ac:chgData name="Saniya Karim (1704776)" userId="S::1704776@student.uwtsd.ac.uk::a392243b-603f-4bd4-b9f3-3e60fd05fd2b" providerId="AD" clId="Web-{F97C177B-8125-DA77-774D-288EC9853C00}" dt="2020-02-20T22:33:25.175" v="16" actId="1076"/>
          <ac:spMkLst>
            <pc:docMk/>
            <pc:sldMk cId="0" sldId="278"/>
            <ac:spMk id="4" creationId="{00000000-0000-0000-0000-000000000000}"/>
          </ac:spMkLst>
        </pc:spChg>
        <pc:spChg chg="mod">
          <ac:chgData name="Saniya Karim (1704776)" userId="S::1704776@student.uwtsd.ac.uk::a392243b-603f-4bd4-b9f3-3e60fd05fd2b" providerId="AD" clId="Web-{F97C177B-8125-DA77-774D-288EC9853C00}" dt="2020-02-20T22:33:03.034" v="14" actId="1076"/>
          <ac:spMkLst>
            <pc:docMk/>
            <pc:sldMk cId="0" sldId="278"/>
            <ac:spMk id="5" creationId="{00000000-0000-0000-0000-000000000000}"/>
          </ac:spMkLst>
        </pc:spChg>
        <pc:spChg chg="del">
          <ac:chgData name="Saniya Karim (1704776)" userId="S::1704776@student.uwtsd.ac.uk::a392243b-603f-4bd4-b9f3-3e60fd05fd2b" providerId="AD" clId="Web-{F97C177B-8125-DA77-774D-288EC9853C00}" dt="2020-02-20T22:31:32.703" v="0"/>
          <ac:spMkLst>
            <pc:docMk/>
            <pc:sldMk cId="0" sldId="278"/>
            <ac:spMk id="71" creationId="{F64BBAA4-C62B-4146-B49F-FE4CC4655EE0}"/>
          </ac:spMkLst>
        </pc:spChg>
        <pc:spChg chg="del">
          <ac:chgData name="Saniya Karim (1704776)" userId="S::1704776@student.uwtsd.ac.uk::a392243b-603f-4bd4-b9f3-3e60fd05fd2b" providerId="AD" clId="Web-{F97C177B-8125-DA77-774D-288EC9853C00}" dt="2020-02-20T22:31:32.703" v="0"/>
          <ac:spMkLst>
            <pc:docMk/>
            <pc:sldMk cId="0" sldId="278"/>
            <ac:spMk id="75" creationId="{6BF36B24-6632-4516-9692-731462896C1F}"/>
          </ac:spMkLst>
        </pc:spChg>
        <pc:spChg chg="add">
          <ac:chgData name="Saniya Karim (1704776)" userId="S::1704776@student.uwtsd.ac.uk::a392243b-603f-4bd4-b9f3-3e60fd05fd2b" providerId="AD" clId="Web-{F97C177B-8125-DA77-774D-288EC9853C00}" dt="2020-02-20T22:31:32.703" v="0"/>
          <ac:spMkLst>
            <pc:docMk/>
            <pc:sldMk cId="0" sldId="278"/>
            <ac:spMk id="135" creationId="{990D0034-F768-41E7-85D4-F38C4DE85770}"/>
          </ac:spMkLst>
        </pc:spChg>
        <pc:picChg chg="mod">
          <ac:chgData name="Saniya Karim (1704776)" userId="S::1704776@student.uwtsd.ac.uk::a392243b-603f-4bd4-b9f3-3e60fd05fd2b" providerId="AD" clId="Web-{F97C177B-8125-DA77-774D-288EC9853C00}" dt="2020-02-20T22:32:49.643" v="13" actId="14100"/>
          <ac:picMkLst>
            <pc:docMk/>
            <pc:sldMk cId="0" sldId="278"/>
            <ac:picMk id="46082" creationId="{00000000-0000-0000-0000-000000000000}"/>
          </ac:picMkLst>
        </pc:picChg>
        <pc:cxnChg chg="del">
          <ac:chgData name="Saniya Karim (1704776)" userId="S::1704776@student.uwtsd.ac.uk::a392243b-603f-4bd4-b9f3-3e60fd05fd2b" providerId="AD" clId="Web-{F97C177B-8125-DA77-774D-288EC9853C00}" dt="2020-02-20T22:31:32.703" v="0"/>
          <ac:cxnSpMkLst>
            <pc:docMk/>
            <pc:sldMk cId="0" sldId="278"/>
            <ac:cxnSpMk id="73" creationId="{EEB57AA8-F021-480C-A9E2-F89913313611}"/>
          </ac:cxnSpMkLst>
        </pc:cxnChg>
        <pc:cxnChg chg="add">
          <ac:chgData name="Saniya Karim (1704776)" userId="S::1704776@student.uwtsd.ac.uk::a392243b-603f-4bd4-b9f3-3e60fd05fd2b" providerId="AD" clId="Web-{F97C177B-8125-DA77-774D-288EC9853C00}" dt="2020-02-20T22:31:32.703" v="0"/>
          <ac:cxnSpMkLst>
            <pc:docMk/>
            <pc:sldMk cId="0" sldId="278"/>
            <ac:cxnSpMk id="137" creationId="{5A0A5CF6-407C-4691-8122-49DF69D0020D}"/>
          </ac:cxnSpMkLst>
        </pc:cxnChg>
      </pc:sldChg>
      <pc:sldChg chg="addSp modSp mod setBg">
        <pc:chgData name="Saniya Karim (1704776)" userId="S::1704776@student.uwtsd.ac.uk::a392243b-603f-4bd4-b9f3-3e60fd05fd2b" providerId="AD" clId="Web-{F97C177B-8125-DA77-774D-288EC9853C00}" dt="2020-02-20T22:39:08.562" v="44" actId="14100"/>
        <pc:sldMkLst>
          <pc:docMk/>
          <pc:sldMk cId="0" sldId="280"/>
        </pc:sldMkLst>
        <pc:spChg chg="mod">
          <ac:chgData name="Saniya Karim (1704776)" userId="S::1704776@student.uwtsd.ac.uk::a392243b-603f-4bd4-b9f3-3e60fd05fd2b" providerId="AD" clId="Web-{F97C177B-8125-DA77-774D-288EC9853C00}" dt="2020-02-20T22:38:41.264" v="39"/>
          <ac:spMkLst>
            <pc:docMk/>
            <pc:sldMk cId="0" sldId="280"/>
            <ac:spMk id="2" creationId="{05FDE56C-8DBA-4512-86C1-B572D1A2B122}"/>
          </ac:spMkLst>
        </pc:spChg>
        <pc:spChg chg="add">
          <ac:chgData name="Saniya Karim (1704776)" userId="S::1704776@student.uwtsd.ac.uk::a392243b-603f-4bd4-b9f3-3e60fd05fd2b" providerId="AD" clId="Web-{F97C177B-8125-DA77-774D-288EC9853C00}" dt="2020-02-20T22:38:41.264" v="39"/>
          <ac:spMkLst>
            <pc:docMk/>
            <pc:sldMk cId="0" sldId="280"/>
            <ac:spMk id="9" creationId="{A8E9C91B-7EAD-4562-AB0E-DFB9663AECE3}"/>
          </ac:spMkLst>
        </pc:spChg>
        <pc:picChg chg="mod">
          <ac:chgData name="Saniya Karim (1704776)" userId="S::1704776@student.uwtsd.ac.uk::a392243b-603f-4bd4-b9f3-3e60fd05fd2b" providerId="AD" clId="Web-{F97C177B-8125-DA77-774D-288EC9853C00}" dt="2020-02-20T22:39:08.562" v="44" actId="14100"/>
          <ac:picMkLst>
            <pc:docMk/>
            <pc:sldMk cId="0" sldId="280"/>
            <ac:picMk id="4" creationId="{00000000-0000-0000-0000-000000000000}"/>
          </ac:picMkLst>
        </pc:picChg>
      </pc:sldChg>
      <pc:sldChg chg="addSp delSp modSp">
        <pc:chgData name="Saniya Karim (1704776)" userId="S::1704776@student.uwtsd.ac.uk::a392243b-603f-4bd4-b9f3-3e60fd05fd2b" providerId="AD" clId="Web-{F97C177B-8125-DA77-774D-288EC9853C00}" dt="2020-02-20T22:41:28.532" v="55" actId="14100"/>
        <pc:sldMkLst>
          <pc:docMk/>
          <pc:sldMk cId="0" sldId="299"/>
        </pc:sldMkLst>
        <pc:spChg chg="mod">
          <ac:chgData name="Saniya Karim (1704776)" userId="S::1704776@student.uwtsd.ac.uk::a392243b-603f-4bd4-b9f3-3e60fd05fd2b" providerId="AD" clId="Web-{F97C177B-8125-DA77-774D-288EC9853C00}" dt="2020-02-20T22:40:51.516" v="50"/>
          <ac:spMkLst>
            <pc:docMk/>
            <pc:sldMk cId="0" sldId="299"/>
            <ac:spMk id="2" creationId="{F28B5CB3-DD24-49EF-8B09-5EFA6C5839D9}"/>
          </ac:spMkLst>
        </pc:spChg>
        <pc:spChg chg="del">
          <ac:chgData name="Saniya Karim (1704776)" userId="S::1704776@student.uwtsd.ac.uk::a392243b-603f-4bd4-b9f3-3e60fd05fd2b" providerId="AD" clId="Web-{F97C177B-8125-DA77-774D-288EC9853C00}" dt="2020-02-20T22:40:51.516" v="50"/>
          <ac:spMkLst>
            <pc:docMk/>
            <pc:sldMk cId="0" sldId="299"/>
            <ac:spMk id="71" creationId="{A8E9C91B-7EAD-4562-AB0E-DFB9663AECE3}"/>
          </ac:spMkLst>
        </pc:spChg>
        <pc:spChg chg="add">
          <ac:chgData name="Saniya Karim (1704776)" userId="S::1704776@student.uwtsd.ac.uk::a392243b-603f-4bd4-b9f3-3e60fd05fd2b" providerId="AD" clId="Web-{F97C177B-8125-DA77-774D-288EC9853C00}" dt="2020-02-20T22:40:51.516" v="50"/>
          <ac:spMkLst>
            <pc:docMk/>
            <pc:sldMk cId="0" sldId="299"/>
            <ac:spMk id="135" creationId="{A8E9C91B-7EAD-4562-AB0E-DFB9663AECE3}"/>
          </ac:spMkLst>
        </pc:spChg>
        <pc:spChg chg="add">
          <ac:chgData name="Saniya Karim (1704776)" userId="S::1704776@student.uwtsd.ac.uk::a392243b-603f-4bd4-b9f3-3e60fd05fd2b" providerId="AD" clId="Web-{F97C177B-8125-DA77-774D-288EC9853C00}" dt="2020-02-20T22:40:51.516" v="50"/>
          <ac:spMkLst>
            <pc:docMk/>
            <pc:sldMk cId="0" sldId="299"/>
            <ac:spMk id="137" creationId="{652BD35A-BC99-4831-A358-06E2CEB96697}"/>
          </ac:spMkLst>
        </pc:spChg>
        <pc:spChg chg="add">
          <ac:chgData name="Saniya Karim (1704776)" userId="S::1704776@student.uwtsd.ac.uk::a392243b-603f-4bd4-b9f3-3e60fd05fd2b" providerId="AD" clId="Web-{F97C177B-8125-DA77-774D-288EC9853C00}" dt="2020-02-20T22:40:51.516" v="50"/>
          <ac:spMkLst>
            <pc:docMk/>
            <pc:sldMk cId="0" sldId="299"/>
            <ac:spMk id="139" creationId="{B76E24C1-2968-40DC-A36E-F6B85F0F0752}"/>
          </ac:spMkLst>
        </pc:spChg>
        <pc:picChg chg="mod">
          <ac:chgData name="Saniya Karim (1704776)" userId="S::1704776@student.uwtsd.ac.uk::a392243b-603f-4bd4-b9f3-3e60fd05fd2b" providerId="AD" clId="Web-{F97C177B-8125-DA77-774D-288EC9853C00}" dt="2020-02-20T22:41:28.532" v="55" actId="14100"/>
          <ac:picMkLst>
            <pc:docMk/>
            <pc:sldMk cId="0" sldId="299"/>
            <ac:picMk id="41986" creationId="{00000000-0000-0000-0000-000000000000}"/>
          </ac:picMkLst>
        </pc:picChg>
      </pc:sldChg>
      <pc:sldChg chg="addSp modSp mod setBg">
        <pc:chgData name="Saniya Karim (1704776)" userId="S::1704776@student.uwtsd.ac.uk::a392243b-603f-4bd4-b9f3-3e60fd05fd2b" providerId="AD" clId="Web-{F97C177B-8125-DA77-774D-288EC9853C00}" dt="2020-02-20T22:39:55.328" v="49" actId="1076"/>
        <pc:sldMkLst>
          <pc:docMk/>
          <pc:sldMk cId="0" sldId="300"/>
        </pc:sldMkLst>
        <pc:spChg chg="mod">
          <ac:chgData name="Saniya Karim (1704776)" userId="S::1704776@student.uwtsd.ac.uk::a392243b-603f-4bd4-b9f3-3e60fd05fd2b" providerId="AD" clId="Web-{F97C177B-8125-DA77-774D-288EC9853C00}" dt="2020-02-20T22:39:33.203" v="45"/>
          <ac:spMkLst>
            <pc:docMk/>
            <pc:sldMk cId="0" sldId="300"/>
            <ac:spMk id="2" creationId="{0FFADCB8-F7BD-43C5-B6BC-47A012D1E284}"/>
          </ac:spMkLst>
        </pc:spChg>
        <pc:spChg chg="mod">
          <ac:chgData name="Saniya Karim (1704776)" userId="S::1704776@student.uwtsd.ac.uk::a392243b-603f-4bd4-b9f3-3e60fd05fd2b" providerId="AD" clId="Web-{F97C177B-8125-DA77-774D-288EC9853C00}" dt="2020-02-20T22:39:33.203" v="45"/>
          <ac:spMkLst>
            <pc:docMk/>
            <pc:sldMk cId="0" sldId="300"/>
            <ac:spMk id="3" creationId="{00000000-0000-0000-0000-000000000000}"/>
          </ac:spMkLst>
        </pc:spChg>
        <pc:spChg chg="mod">
          <ac:chgData name="Saniya Karim (1704776)" userId="S::1704776@student.uwtsd.ac.uk::a392243b-603f-4bd4-b9f3-3e60fd05fd2b" providerId="AD" clId="Web-{F97C177B-8125-DA77-774D-288EC9853C00}" dt="2020-02-20T22:39:55.328" v="49" actId="1076"/>
          <ac:spMkLst>
            <pc:docMk/>
            <pc:sldMk cId="0" sldId="300"/>
            <ac:spMk id="5" creationId="{00000000-0000-0000-0000-000000000000}"/>
          </ac:spMkLst>
        </pc:spChg>
        <pc:spChg chg="add">
          <ac:chgData name="Saniya Karim (1704776)" userId="S::1704776@student.uwtsd.ac.uk::a392243b-603f-4bd4-b9f3-3e60fd05fd2b" providerId="AD" clId="Web-{F97C177B-8125-DA77-774D-288EC9853C00}" dt="2020-02-20T22:39:33.203" v="45"/>
          <ac:spMkLst>
            <pc:docMk/>
            <pc:sldMk cId="0" sldId="300"/>
            <ac:spMk id="10" creationId="{3558DB37-9FEE-48A2-8578-ED0401573943}"/>
          </ac:spMkLst>
        </pc:spChg>
        <pc:spChg chg="add">
          <ac:chgData name="Saniya Karim (1704776)" userId="S::1704776@student.uwtsd.ac.uk::a392243b-603f-4bd4-b9f3-3e60fd05fd2b" providerId="AD" clId="Web-{F97C177B-8125-DA77-774D-288EC9853C00}" dt="2020-02-20T22:39:33.203" v="45"/>
          <ac:spMkLst>
            <pc:docMk/>
            <pc:sldMk cId="0" sldId="300"/>
            <ac:spMk id="12" creationId="{5F7FCCA6-00E2-4F74-A105-0D769872F243}"/>
          </ac:spMkLst>
        </pc:spChg>
        <pc:spChg chg="add">
          <ac:chgData name="Saniya Karim (1704776)" userId="S::1704776@student.uwtsd.ac.uk::a392243b-603f-4bd4-b9f3-3e60fd05fd2b" providerId="AD" clId="Web-{F97C177B-8125-DA77-774D-288EC9853C00}" dt="2020-02-20T22:39:33.203" v="45"/>
          <ac:spMkLst>
            <pc:docMk/>
            <pc:sldMk cId="0" sldId="300"/>
            <ac:spMk id="14" creationId="{359CEC61-F44B-43B3-B40F-AE38C5AF1D5F}"/>
          </ac:spMkLst>
        </pc:spChg>
      </pc:sldChg>
      <pc:sldChg chg="addSp delSp modSp mod setClrOvrMap">
        <pc:chgData name="Saniya Karim (1704776)" userId="S::1704776@student.uwtsd.ac.uk::a392243b-603f-4bd4-b9f3-3e60fd05fd2b" providerId="AD" clId="Web-{F97C177B-8125-DA77-774D-288EC9853C00}" dt="2020-02-20T22:36:30.601" v="38" actId="14100"/>
        <pc:sldMkLst>
          <pc:docMk/>
          <pc:sldMk cId="0" sldId="301"/>
        </pc:sldMkLst>
        <pc:spChg chg="mod">
          <ac:chgData name="Saniya Karim (1704776)" userId="S::1704776@student.uwtsd.ac.uk::a392243b-603f-4bd4-b9f3-3e60fd05fd2b" providerId="AD" clId="Web-{F97C177B-8125-DA77-774D-288EC9853C00}" dt="2020-02-20T22:33:57.441" v="17"/>
          <ac:spMkLst>
            <pc:docMk/>
            <pc:sldMk cId="0" sldId="301"/>
            <ac:spMk id="2" creationId="{3B67292A-FFF4-40D7-9ED3-DA06BA1DE333}"/>
          </ac:spMkLst>
        </pc:spChg>
        <pc:spChg chg="mod">
          <ac:chgData name="Saniya Karim (1704776)" userId="S::1704776@student.uwtsd.ac.uk::a392243b-603f-4bd4-b9f3-3e60fd05fd2b" providerId="AD" clId="Web-{F97C177B-8125-DA77-774D-288EC9853C00}" dt="2020-02-20T22:35:05.132" v="23" actId="14100"/>
          <ac:spMkLst>
            <pc:docMk/>
            <pc:sldMk cId="0" sldId="301"/>
            <ac:spMk id="4" creationId="{00000000-0000-0000-0000-000000000000}"/>
          </ac:spMkLst>
        </pc:spChg>
        <pc:spChg chg="mod ord">
          <ac:chgData name="Saniya Karim (1704776)" userId="S::1704776@student.uwtsd.ac.uk::a392243b-603f-4bd4-b9f3-3e60fd05fd2b" providerId="AD" clId="Web-{F97C177B-8125-DA77-774D-288EC9853C00}" dt="2020-02-20T22:35:42.085" v="30" actId="20577"/>
          <ac:spMkLst>
            <pc:docMk/>
            <pc:sldMk cId="0" sldId="301"/>
            <ac:spMk id="5" creationId="{00000000-0000-0000-0000-000000000000}"/>
          </ac:spMkLst>
        </pc:spChg>
        <pc:spChg chg="add">
          <ac:chgData name="Saniya Karim (1704776)" userId="S::1704776@student.uwtsd.ac.uk::a392243b-603f-4bd4-b9f3-3e60fd05fd2b" providerId="AD" clId="Web-{F97C177B-8125-DA77-774D-288EC9853C00}" dt="2020-02-20T22:34:55.491" v="21"/>
          <ac:spMkLst>
            <pc:docMk/>
            <pc:sldMk cId="0" sldId="301"/>
            <ac:spMk id="77" creationId="{8B53612E-ADB2-4457-9688-89506397AF28}"/>
          </ac:spMkLst>
        </pc:spChg>
        <pc:spChg chg="del">
          <ac:chgData name="Saniya Karim (1704776)" userId="S::1704776@student.uwtsd.ac.uk::a392243b-603f-4bd4-b9f3-3e60fd05fd2b" providerId="AD" clId="Web-{F97C177B-8125-DA77-774D-288EC9853C00}" dt="2020-02-20T22:33:57.441" v="17"/>
          <ac:spMkLst>
            <pc:docMk/>
            <pc:sldMk cId="0" sldId="301"/>
            <ac:spMk id="135" creationId="{F64BBAA4-C62B-4146-B49F-FE4CC4655EE0}"/>
          </ac:spMkLst>
        </pc:spChg>
        <pc:spChg chg="del">
          <ac:chgData name="Saniya Karim (1704776)" userId="S::1704776@student.uwtsd.ac.uk::a392243b-603f-4bd4-b9f3-3e60fd05fd2b" providerId="AD" clId="Web-{F97C177B-8125-DA77-774D-288EC9853C00}" dt="2020-02-20T22:33:57.441" v="17"/>
          <ac:spMkLst>
            <pc:docMk/>
            <pc:sldMk cId="0" sldId="301"/>
            <ac:spMk id="139" creationId="{6BF36B24-6632-4516-9692-731462896C1F}"/>
          </ac:spMkLst>
        </pc:spChg>
        <pc:spChg chg="add del">
          <ac:chgData name="Saniya Karim (1704776)" userId="S::1704776@student.uwtsd.ac.uk::a392243b-603f-4bd4-b9f3-3e60fd05fd2b" providerId="AD" clId="Web-{F97C177B-8125-DA77-774D-288EC9853C00}" dt="2020-02-20T22:34:55.491" v="21"/>
          <ac:spMkLst>
            <pc:docMk/>
            <pc:sldMk cId="0" sldId="301"/>
            <ac:spMk id="192" creationId="{E844E128-FF69-4E9F-8327-6B504B3C5AE1}"/>
          </ac:spMkLst>
        </pc:spChg>
        <pc:spChg chg="add">
          <ac:chgData name="Saniya Karim (1704776)" userId="S::1704776@student.uwtsd.ac.uk::a392243b-603f-4bd4-b9f3-3e60fd05fd2b" providerId="AD" clId="Web-{F97C177B-8125-DA77-774D-288EC9853C00}" dt="2020-02-20T22:34:55.491" v="21"/>
          <ac:spMkLst>
            <pc:docMk/>
            <pc:sldMk cId="0" sldId="301"/>
            <ac:spMk id="44036" creationId="{873ECEC8-0F24-45B8-950F-35FC94BCEAC8}"/>
          </ac:spMkLst>
        </pc:spChg>
        <pc:picChg chg="mod modCrop">
          <ac:chgData name="Saniya Karim (1704776)" userId="S::1704776@student.uwtsd.ac.uk::a392243b-603f-4bd4-b9f3-3e60fd05fd2b" providerId="AD" clId="Web-{F97C177B-8125-DA77-774D-288EC9853C00}" dt="2020-02-20T22:36:30.601" v="38" actId="14100"/>
          <ac:picMkLst>
            <pc:docMk/>
            <pc:sldMk cId="0" sldId="301"/>
            <ac:picMk id="44034" creationId="{00000000-0000-0000-0000-000000000000}"/>
          </ac:picMkLst>
        </pc:picChg>
        <pc:cxnChg chg="del">
          <ac:chgData name="Saniya Karim (1704776)" userId="S::1704776@student.uwtsd.ac.uk::a392243b-603f-4bd4-b9f3-3e60fd05fd2b" providerId="AD" clId="Web-{F97C177B-8125-DA77-774D-288EC9853C00}" dt="2020-02-20T22:33:57.441" v="17"/>
          <ac:cxnSpMkLst>
            <pc:docMk/>
            <pc:sldMk cId="0" sldId="301"/>
            <ac:cxnSpMk id="137" creationId="{EEB57AA8-F021-480C-A9E2-F89913313611}"/>
          </ac:cxnSpMkLst>
        </pc:cxnChg>
        <pc:cxnChg chg="add del">
          <ac:chgData name="Saniya Karim (1704776)" userId="S::1704776@student.uwtsd.ac.uk::a392243b-603f-4bd4-b9f3-3e60fd05fd2b" providerId="AD" clId="Web-{F97C177B-8125-DA77-774D-288EC9853C00}" dt="2020-02-20T22:34:55.491" v="21"/>
          <ac:cxnSpMkLst>
            <pc:docMk/>
            <pc:sldMk cId="0" sldId="301"/>
            <ac:cxnSpMk id="193" creationId="{055CEADF-09EA-423C-8C45-F94AF44D5AF0}"/>
          </ac:cxnSpMkLst>
        </pc:cxnChg>
        <pc:cxnChg chg="add">
          <ac:chgData name="Saniya Karim (1704776)" userId="S::1704776@student.uwtsd.ac.uk::a392243b-603f-4bd4-b9f3-3e60fd05fd2b" providerId="AD" clId="Web-{F97C177B-8125-DA77-774D-288EC9853C00}" dt="2020-02-20T22:34:55.491" v="21"/>
          <ac:cxnSpMkLst>
            <pc:docMk/>
            <pc:sldMk cId="0" sldId="301"/>
            <ac:cxnSpMk id="44037" creationId="{89EB8C68-FF1B-4849-867B-32D29B19F102}"/>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ata8.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10" Type="http://schemas.openxmlformats.org/officeDocument/2006/relationships/image" Target="../media/image76.svg"/><Relationship Id="rId4" Type="http://schemas.openxmlformats.org/officeDocument/2006/relationships/image" Target="../media/image70.svg"/><Relationship Id="rId9" Type="http://schemas.openxmlformats.org/officeDocument/2006/relationships/image" Target="../media/image7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8.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10" Type="http://schemas.openxmlformats.org/officeDocument/2006/relationships/image" Target="../media/image76.svg"/><Relationship Id="rId4" Type="http://schemas.openxmlformats.org/officeDocument/2006/relationships/image" Target="../media/image70.svg"/><Relationship Id="rId9" Type="http://schemas.openxmlformats.org/officeDocument/2006/relationships/image" Target="../media/image7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9D904-B741-423B-8D11-1D7B4859A53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6397CA-7435-4F0B-AC59-92E6E1385D37}">
      <dgm:prSet custT="1"/>
      <dgm:spPr/>
      <dgm:t>
        <a:bodyPr/>
        <a:lstStyle/>
        <a:p>
          <a:pPr>
            <a:lnSpc>
              <a:spcPct val="100000"/>
            </a:lnSpc>
          </a:pPr>
          <a:r>
            <a:rPr lang="en-GB" sz="1600">
              <a:latin typeface="Times New Roman" panose="02020603050405020304" pitchFamily="18" charset="0"/>
              <a:cs typeface="Times New Roman" panose="02020603050405020304" pitchFamily="18" charset="0"/>
            </a:rPr>
            <a:t>Moving away from paper-based organisation to a modern and highly efficient business” (DVLA, 2019).</a:t>
          </a:r>
          <a:endParaRPr lang="en-US" sz="1600">
            <a:latin typeface="Times New Roman" panose="02020603050405020304" pitchFamily="18" charset="0"/>
            <a:cs typeface="Times New Roman" panose="02020603050405020304" pitchFamily="18" charset="0"/>
          </a:endParaRPr>
        </a:p>
      </dgm:t>
    </dgm:pt>
    <dgm:pt modelId="{E1CE33B2-A3F2-4577-90FC-1AF00D16EB73}" type="parTrans" cxnId="{0DC19FF6-B1F8-4F43-B4A9-1702D2A69519}">
      <dgm:prSet/>
      <dgm:spPr/>
      <dgm:t>
        <a:bodyPr/>
        <a:lstStyle/>
        <a:p>
          <a:pPr algn="ctr"/>
          <a:endParaRPr lang="en-US" sz="1800">
            <a:latin typeface="Times New Roman" panose="02020603050405020304" pitchFamily="18" charset="0"/>
            <a:cs typeface="Times New Roman" panose="02020603050405020304" pitchFamily="18" charset="0"/>
          </a:endParaRPr>
        </a:p>
      </dgm:t>
    </dgm:pt>
    <dgm:pt modelId="{1BAFA955-C5B8-4510-8775-E19D2F1B0B7C}" type="sibTrans" cxnId="{0DC19FF6-B1F8-4F43-B4A9-1702D2A69519}">
      <dgm:prSet/>
      <dgm:spPr/>
      <dgm:t>
        <a:bodyPr/>
        <a:lstStyle/>
        <a:p>
          <a:endParaRPr lang="en-US" sz="2000">
            <a:latin typeface="Times New Roman" panose="02020603050405020304" pitchFamily="18" charset="0"/>
            <a:cs typeface="Times New Roman" panose="02020603050405020304" pitchFamily="18" charset="0"/>
          </a:endParaRPr>
        </a:p>
      </dgm:t>
    </dgm:pt>
    <dgm:pt modelId="{EC5F87A0-2873-4DEB-8AC8-98B866DC0487}">
      <dgm:prSet custT="1"/>
      <dgm:spPr/>
      <dgm:t>
        <a:bodyPr/>
        <a:lstStyle/>
        <a:p>
          <a:pPr>
            <a:lnSpc>
              <a:spcPct val="100000"/>
            </a:lnSpc>
          </a:pPr>
          <a:r>
            <a:rPr lang="en-GB" sz="1600">
              <a:latin typeface="Times New Roman" panose="02020603050405020304" pitchFamily="18" charset="0"/>
              <a:cs typeface="Times New Roman" panose="02020603050405020304" pitchFamily="18" charset="0"/>
            </a:rPr>
            <a:t>DVLA has been planning to move its services from agile to cloud-based services and establish other infrastructural facilities that provide a hub for vehicle services (DVLA, 2020).</a:t>
          </a:r>
          <a:endParaRPr lang="en-US" sz="1600">
            <a:latin typeface="Times New Roman" panose="02020603050405020304" pitchFamily="18" charset="0"/>
            <a:cs typeface="Times New Roman" panose="02020603050405020304" pitchFamily="18" charset="0"/>
          </a:endParaRPr>
        </a:p>
      </dgm:t>
    </dgm:pt>
    <dgm:pt modelId="{6C602CFA-7EBB-4F92-A761-D2622415DDB7}" type="parTrans" cxnId="{264E5B31-223B-473B-8B56-B519353826B0}">
      <dgm:prSet/>
      <dgm:spPr/>
      <dgm:t>
        <a:bodyPr/>
        <a:lstStyle/>
        <a:p>
          <a:pPr algn="ctr"/>
          <a:endParaRPr lang="en-US" sz="1800">
            <a:latin typeface="Times New Roman" panose="02020603050405020304" pitchFamily="18" charset="0"/>
            <a:cs typeface="Times New Roman" panose="02020603050405020304" pitchFamily="18" charset="0"/>
          </a:endParaRPr>
        </a:p>
      </dgm:t>
    </dgm:pt>
    <dgm:pt modelId="{F953B5B2-BF16-4D8E-911A-39FDBD63A962}" type="sibTrans" cxnId="{264E5B31-223B-473B-8B56-B519353826B0}">
      <dgm:prSet/>
      <dgm:spPr/>
      <dgm:t>
        <a:bodyPr/>
        <a:lstStyle/>
        <a:p>
          <a:endParaRPr lang="en-US" sz="2000">
            <a:latin typeface="Times New Roman" panose="02020603050405020304" pitchFamily="18" charset="0"/>
            <a:cs typeface="Times New Roman" panose="02020603050405020304" pitchFamily="18" charset="0"/>
          </a:endParaRPr>
        </a:p>
      </dgm:t>
    </dgm:pt>
    <dgm:pt modelId="{3295C3CD-CC28-4992-9DB6-39C89E170754}">
      <dgm:prSet custT="1"/>
      <dgm:spPr/>
      <dgm:t>
        <a:bodyPr/>
        <a:lstStyle/>
        <a:p>
          <a:pPr>
            <a:lnSpc>
              <a:spcPct val="100000"/>
            </a:lnSpc>
          </a:pPr>
          <a:r>
            <a:rPr lang="en-GB" sz="1600" b="1">
              <a:latin typeface="Times New Roman" panose="02020603050405020304" pitchFamily="18" charset="0"/>
              <a:cs typeface="Times New Roman" panose="02020603050405020304" pitchFamily="18" charset="0"/>
            </a:rPr>
            <a:t>Evolving Environment </a:t>
          </a:r>
          <a:r>
            <a:rPr lang="en-GB" sz="1600">
              <a:latin typeface="Times New Roman" panose="02020603050405020304" pitchFamily="18" charset="0"/>
              <a:cs typeface="Times New Roman" panose="02020603050405020304" pitchFamily="18" charset="0"/>
            </a:rPr>
            <a:t>- provide better services which are more suited to the needs of its customers whose requirements are equally developing in a modern world (</a:t>
          </a:r>
          <a:r>
            <a:rPr lang="en-GB" sz="1600" err="1">
              <a:latin typeface="Times New Roman" panose="02020603050405020304" pitchFamily="18" charset="0"/>
              <a:cs typeface="Times New Roman" panose="02020603050405020304" pitchFamily="18" charset="0"/>
            </a:rPr>
            <a:t>DfT</a:t>
          </a:r>
          <a:r>
            <a:rPr lang="en-GB" sz="1600">
              <a:latin typeface="Times New Roman" panose="02020603050405020304" pitchFamily="18" charset="0"/>
              <a:cs typeface="Times New Roman" panose="02020603050405020304" pitchFamily="18" charset="0"/>
            </a:rPr>
            <a:t>, 2014). </a:t>
          </a:r>
          <a:endParaRPr lang="en-US" sz="1600">
            <a:latin typeface="Times New Roman" panose="02020603050405020304" pitchFamily="18" charset="0"/>
            <a:cs typeface="Times New Roman" panose="02020603050405020304" pitchFamily="18" charset="0"/>
          </a:endParaRPr>
        </a:p>
      </dgm:t>
    </dgm:pt>
    <dgm:pt modelId="{286356A0-2256-4DA3-B022-3569ACDED36B}" type="parTrans" cxnId="{5A5A2475-954F-4499-BD4C-3FCE5C7D3AAD}">
      <dgm:prSet/>
      <dgm:spPr/>
      <dgm:t>
        <a:bodyPr/>
        <a:lstStyle/>
        <a:p>
          <a:pPr algn="ctr"/>
          <a:endParaRPr lang="en-US" sz="1800">
            <a:latin typeface="Times New Roman" panose="02020603050405020304" pitchFamily="18" charset="0"/>
            <a:cs typeface="Times New Roman" panose="02020603050405020304" pitchFamily="18" charset="0"/>
          </a:endParaRPr>
        </a:p>
      </dgm:t>
    </dgm:pt>
    <dgm:pt modelId="{47C36485-0188-4AE0-8424-E9662C2CCBB7}" type="sibTrans" cxnId="{5A5A2475-954F-4499-BD4C-3FCE5C7D3AAD}">
      <dgm:prSet/>
      <dgm:spPr/>
      <dgm:t>
        <a:bodyPr/>
        <a:lstStyle/>
        <a:p>
          <a:endParaRPr lang="en-US" sz="2000">
            <a:latin typeface="Times New Roman" panose="02020603050405020304" pitchFamily="18" charset="0"/>
            <a:cs typeface="Times New Roman" panose="02020603050405020304" pitchFamily="18" charset="0"/>
          </a:endParaRPr>
        </a:p>
      </dgm:t>
    </dgm:pt>
    <dgm:pt modelId="{2B284FC3-BCC3-4FC6-B2BB-D78700F1A60A}">
      <dgm:prSet custT="1"/>
      <dgm:spPr/>
      <dgm:t>
        <a:bodyPr/>
        <a:lstStyle/>
        <a:p>
          <a:pPr>
            <a:lnSpc>
              <a:spcPct val="100000"/>
            </a:lnSpc>
          </a:pPr>
          <a:r>
            <a:rPr lang="en-GB" sz="1600" b="1">
              <a:latin typeface="Times New Roman" panose="02020603050405020304" pitchFamily="18" charset="0"/>
              <a:cs typeface="Times New Roman" panose="02020603050405020304" pitchFamily="18" charset="0"/>
            </a:rPr>
            <a:t>Technology Advancement </a:t>
          </a:r>
          <a:r>
            <a:rPr lang="en-GB" sz="1600">
              <a:latin typeface="Times New Roman" panose="02020603050405020304" pitchFamily="18" charset="0"/>
              <a:cs typeface="Times New Roman" panose="02020603050405020304" pitchFamily="18" charset="0"/>
            </a:rPr>
            <a:t>- growing focus on increasing access to service via digital channels (</a:t>
          </a:r>
          <a:r>
            <a:rPr lang="en-GB" sz="1600" err="1">
              <a:latin typeface="Times New Roman" panose="02020603050405020304" pitchFamily="18" charset="0"/>
              <a:cs typeface="Times New Roman" panose="02020603050405020304" pitchFamily="18" charset="0"/>
            </a:rPr>
            <a:t>DfT</a:t>
          </a:r>
          <a:r>
            <a:rPr lang="en-GB" sz="1600">
              <a:latin typeface="Times New Roman" panose="02020603050405020304" pitchFamily="18" charset="0"/>
              <a:cs typeface="Times New Roman" panose="02020603050405020304" pitchFamily="18" charset="0"/>
            </a:rPr>
            <a:t>, 2014). </a:t>
          </a:r>
          <a:endParaRPr lang="en-US" sz="1600">
            <a:latin typeface="Times New Roman" panose="02020603050405020304" pitchFamily="18" charset="0"/>
            <a:cs typeface="Times New Roman" panose="02020603050405020304" pitchFamily="18" charset="0"/>
          </a:endParaRPr>
        </a:p>
      </dgm:t>
    </dgm:pt>
    <dgm:pt modelId="{D201E952-C147-434F-B9C5-133016863146}" type="parTrans" cxnId="{6EB55429-61EE-4788-B66E-DB259A518AC2}">
      <dgm:prSet/>
      <dgm:spPr/>
      <dgm:t>
        <a:bodyPr/>
        <a:lstStyle/>
        <a:p>
          <a:pPr algn="ctr"/>
          <a:endParaRPr lang="en-US" sz="1800">
            <a:latin typeface="Times New Roman" panose="02020603050405020304" pitchFamily="18" charset="0"/>
            <a:cs typeface="Times New Roman" panose="02020603050405020304" pitchFamily="18" charset="0"/>
          </a:endParaRPr>
        </a:p>
      </dgm:t>
    </dgm:pt>
    <dgm:pt modelId="{2D3848C0-21D9-4284-B7CC-2D784D94ACB8}" type="sibTrans" cxnId="{6EB55429-61EE-4788-B66E-DB259A518AC2}">
      <dgm:prSet/>
      <dgm:spPr/>
      <dgm:t>
        <a:bodyPr/>
        <a:lstStyle/>
        <a:p>
          <a:endParaRPr lang="en-US" sz="2000">
            <a:latin typeface="Times New Roman" panose="02020603050405020304" pitchFamily="18" charset="0"/>
            <a:cs typeface="Times New Roman" panose="02020603050405020304" pitchFamily="18" charset="0"/>
          </a:endParaRPr>
        </a:p>
      </dgm:t>
    </dgm:pt>
    <dgm:pt modelId="{6053AE4B-8433-4C56-8F99-2795951C1156}">
      <dgm:prSet custT="1"/>
      <dgm:spPr/>
      <dgm:t>
        <a:bodyPr/>
        <a:lstStyle/>
        <a:p>
          <a:pPr>
            <a:lnSpc>
              <a:spcPct val="100000"/>
            </a:lnSpc>
          </a:pPr>
          <a:r>
            <a:rPr lang="en-GB" sz="1600" b="1">
              <a:latin typeface="Times New Roman" panose="02020603050405020304" pitchFamily="18" charset="0"/>
              <a:cs typeface="Times New Roman" panose="02020603050405020304" pitchFamily="18" charset="0"/>
            </a:rPr>
            <a:t>Transformational Change</a:t>
          </a:r>
          <a:r>
            <a:rPr lang="en-GB" sz="1600">
              <a:latin typeface="Times New Roman" panose="02020603050405020304" pitchFamily="18" charset="0"/>
              <a:cs typeface="Times New Roman" panose="02020603050405020304" pitchFamily="18" charset="0"/>
            </a:rPr>
            <a:t> - improvement to services, deliver greater efficiency, reducing transaction time scales and reductions in cost (</a:t>
          </a:r>
          <a:r>
            <a:rPr lang="en-GB" sz="1600" err="1">
              <a:latin typeface="Times New Roman" panose="02020603050405020304" pitchFamily="18" charset="0"/>
              <a:cs typeface="Times New Roman" panose="02020603050405020304" pitchFamily="18" charset="0"/>
            </a:rPr>
            <a:t>DfT</a:t>
          </a:r>
          <a:r>
            <a:rPr lang="en-GB" sz="1600">
              <a:latin typeface="Times New Roman" panose="02020603050405020304" pitchFamily="18" charset="0"/>
              <a:cs typeface="Times New Roman" panose="02020603050405020304" pitchFamily="18" charset="0"/>
            </a:rPr>
            <a:t>, 2014). </a:t>
          </a:r>
          <a:endParaRPr lang="en-US" sz="1600">
            <a:latin typeface="Times New Roman" panose="02020603050405020304" pitchFamily="18" charset="0"/>
            <a:cs typeface="Times New Roman" panose="02020603050405020304" pitchFamily="18" charset="0"/>
          </a:endParaRPr>
        </a:p>
      </dgm:t>
    </dgm:pt>
    <dgm:pt modelId="{790101B2-5418-414A-96AB-91AB05EE91F8}" type="parTrans" cxnId="{5A5625AF-EF4D-4CEF-B42D-BCA43AD5B270}">
      <dgm:prSet/>
      <dgm:spPr/>
      <dgm:t>
        <a:bodyPr/>
        <a:lstStyle/>
        <a:p>
          <a:pPr algn="ctr"/>
          <a:endParaRPr lang="en-US" sz="1800">
            <a:latin typeface="Times New Roman" panose="02020603050405020304" pitchFamily="18" charset="0"/>
            <a:cs typeface="Times New Roman" panose="02020603050405020304" pitchFamily="18" charset="0"/>
          </a:endParaRPr>
        </a:p>
      </dgm:t>
    </dgm:pt>
    <dgm:pt modelId="{5B5393E6-3B74-495C-87BD-4A33415CE787}" type="sibTrans" cxnId="{5A5625AF-EF4D-4CEF-B42D-BCA43AD5B270}">
      <dgm:prSet/>
      <dgm:spPr/>
      <dgm:t>
        <a:bodyPr/>
        <a:lstStyle/>
        <a:p>
          <a:endParaRPr lang="en-US" sz="2000">
            <a:latin typeface="Times New Roman" panose="02020603050405020304" pitchFamily="18" charset="0"/>
            <a:cs typeface="Times New Roman" panose="02020603050405020304" pitchFamily="18" charset="0"/>
          </a:endParaRPr>
        </a:p>
      </dgm:t>
    </dgm:pt>
    <dgm:pt modelId="{026F3B57-6D72-4468-95EC-9B12C163EB4E}" type="pres">
      <dgm:prSet presAssocID="{1FE9D904-B741-423B-8D11-1D7B4859A532}" presName="root" presStyleCnt="0">
        <dgm:presLayoutVars>
          <dgm:dir/>
          <dgm:resizeHandles val="exact"/>
        </dgm:presLayoutVars>
      </dgm:prSet>
      <dgm:spPr/>
    </dgm:pt>
    <dgm:pt modelId="{DB740268-1495-427E-A3E0-814908DEE2FE}" type="pres">
      <dgm:prSet presAssocID="{0F6397CA-7435-4F0B-AC59-92E6E1385D37}" presName="compNode" presStyleCnt="0"/>
      <dgm:spPr/>
    </dgm:pt>
    <dgm:pt modelId="{F85D74D2-0A69-45B3-B99B-F767E35E9058}" type="pres">
      <dgm:prSet presAssocID="{0F6397CA-7435-4F0B-AC59-92E6E1385D37}" presName="bgRect" presStyleLbl="bgShp" presStyleIdx="0" presStyleCnt="5"/>
      <dgm:spPr/>
    </dgm:pt>
    <dgm:pt modelId="{6B86C2EF-5EFD-4D21-839C-F908B9213DC5}" type="pres">
      <dgm:prSet presAssocID="{0F6397CA-7435-4F0B-AC59-92E6E1385D3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2695E33E-6C23-4CC2-B7B6-5D838578AF0A}" type="pres">
      <dgm:prSet presAssocID="{0F6397CA-7435-4F0B-AC59-92E6E1385D37}" presName="spaceRect" presStyleCnt="0"/>
      <dgm:spPr/>
    </dgm:pt>
    <dgm:pt modelId="{A4E0C80A-C6FE-4100-9B05-5080C1347C86}" type="pres">
      <dgm:prSet presAssocID="{0F6397CA-7435-4F0B-AC59-92E6E1385D37}" presName="parTx" presStyleLbl="revTx" presStyleIdx="0" presStyleCnt="5">
        <dgm:presLayoutVars>
          <dgm:chMax val="0"/>
          <dgm:chPref val="0"/>
        </dgm:presLayoutVars>
      </dgm:prSet>
      <dgm:spPr/>
    </dgm:pt>
    <dgm:pt modelId="{6E1DD02D-8B4E-4C26-94C0-D3FB10DE551A}" type="pres">
      <dgm:prSet presAssocID="{1BAFA955-C5B8-4510-8775-E19D2F1B0B7C}" presName="sibTrans" presStyleCnt="0"/>
      <dgm:spPr/>
    </dgm:pt>
    <dgm:pt modelId="{FB335AB2-3DFD-4AA6-BC6B-88BCF8158FED}" type="pres">
      <dgm:prSet presAssocID="{EC5F87A0-2873-4DEB-8AC8-98B866DC0487}" presName="compNode" presStyleCnt="0"/>
      <dgm:spPr/>
    </dgm:pt>
    <dgm:pt modelId="{9ACBD24B-B577-4C03-895F-E94E1342C6A7}" type="pres">
      <dgm:prSet presAssocID="{EC5F87A0-2873-4DEB-8AC8-98B866DC0487}" presName="bgRect" presStyleLbl="bgShp" presStyleIdx="1" presStyleCnt="5"/>
      <dgm:spPr/>
    </dgm:pt>
    <dgm:pt modelId="{0E3FE90F-6B01-4542-9687-AE48B8D5D776}" type="pres">
      <dgm:prSet presAssocID="{EC5F87A0-2873-4DEB-8AC8-98B866DC048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3D422BD8-3A4C-4FC2-92F8-8E13D5B95C4B}" type="pres">
      <dgm:prSet presAssocID="{EC5F87A0-2873-4DEB-8AC8-98B866DC0487}" presName="spaceRect" presStyleCnt="0"/>
      <dgm:spPr/>
    </dgm:pt>
    <dgm:pt modelId="{2EAF6470-EBF2-4BE2-88E5-478F163A867D}" type="pres">
      <dgm:prSet presAssocID="{EC5F87A0-2873-4DEB-8AC8-98B866DC0487}" presName="parTx" presStyleLbl="revTx" presStyleIdx="1" presStyleCnt="5">
        <dgm:presLayoutVars>
          <dgm:chMax val="0"/>
          <dgm:chPref val="0"/>
        </dgm:presLayoutVars>
      </dgm:prSet>
      <dgm:spPr/>
    </dgm:pt>
    <dgm:pt modelId="{5C45DF55-22C2-4BDF-8CCE-68204291C101}" type="pres">
      <dgm:prSet presAssocID="{F953B5B2-BF16-4D8E-911A-39FDBD63A962}" presName="sibTrans" presStyleCnt="0"/>
      <dgm:spPr/>
    </dgm:pt>
    <dgm:pt modelId="{08DCFA68-83CF-4FA1-9884-386BE9287701}" type="pres">
      <dgm:prSet presAssocID="{3295C3CD-CC28-4992-9DB6-39C89E170754}" presName="compNode" presStyleCnt="0"/>
      <dgm:spPr/>
    </dgm:pt>
    <dgm:pt modelId="{41864071-79E2-48D5-9336-56545A1176EE}" type="pres">
      <dgm:prSet presAssocID="{3295C3CD-CC28-4992-9DB6-39C89E170754}" presName="bgRect" presStyleLbl="bgShp" presStyleIdx="2" presStyleCnt="5"/>
      <dgm:spPr/>
    </dgm:pt>
    <dgm:pt modelId="{4957C233-3484-4865-8CD8-D7EA46543835}" type="pres">
      <dgm:prSet presAssocID="{3295C3CD-CC28-4992-9DB6-39C89E17075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1AD23145-0ED7-4008-AC4D-806139AFC000}" type="pres">
      <dgm:prSet presAssocID="{3295C3CD-CC28-4992-9DB6-39C89E170754}" presName="spaceRect" presStyleCnt="0"/>
      <dgm:spPr/>
    </dgm:pt>
    <dgm:pt modelId="{54FCDDE6-95AF-4C22-B6FE-173D74FB9D43}" type="pres">
      <dgm:prSet presAssocID="{3295C3CD-CC28-4992-9DB6-39C89E170754}" presName="parTx" presStyleLbl="revTx" presStyleIdx="2" presStyleCnt="5">
        <dgm:presLayoutVars>
          <dgm:chMax val="0"/>
          <dgm:chPref val="0"/>
        </dgm:presLayoutVars>
      </dgm:prSet>
      <dgm:spPr/>
    </dgm:pt>
    <dgm:pt modelId="{96A4D441-465F-457B-9F9C-387D0E742127}" type="pres">
      <dgm:prSet presAssocID="{47C36485-0188-4AE0-8424-E9662C2CCBB7}" presName="sibTrans" presStyleCnt="0"/>
      <dgm:spPr/>
    </dgm:pt>
    <dgm:pt modelId="{4A70B71C-4078-443C-98A9-371819941CD4}" type="pres">
      <dgm:prSet presAssocID="{2B284FC3-BCC3-4FC6-B2BB-D78700F1A60A}" presName="compNode" presStyleCnt="0"/>
      <dgm:spPr/>
    </dgm:pt>
    <dgm:pt modelId="{ACF15615-0D1E-4D86-87C0-3486CDC9F0D1}" type="pres">
      <dgm:prSet presAssocID="{2B284FC3-BCC3-4FC6-B2BB-D78700F1A60A}" presName="bgRect" presStyleLbl="bgShp" presStyleIdx="3" presStyleCnt="5"/>
      <dgm:spPr/>
    </dgm:pt>
    <dgm:pt modelId="{489EAC18-1C19-46FC-A81D-23F0B6D8223F}" type="pres">
      <dgm:prSet presAssocID="{2B284FC3-BCC3-4FC6-B2BB-D78700F1A6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ud Computing"/>
        </a:ext>
      </dgm:extLst>
    </dgm:pt>
    <dgm:pt modelId="{0A221723-A2F1-40CA-A3D4-E453E9297B2C}" type="pres">
      <dgm:prSet presAssocID="{2B284FC3-BCC3-4FC6-B2BB-D78700F1A60A}" presName="spaceRect" presStyleCnt="0"/>
      <dgm:spPr/>
    </dgm:pt>
    <dgm:pt modelId="{B8FC58FB-BB3B-4D33-AC84-BB717234B293}" type="pres">
      <dgm:prSet presAssocID="{2B284FC3-BCC3-4FC6-B2BB-D78700F1A60A}" presName="parTx" presStyleLbl="revTx" presStyleIdx="3" presStyleCnt="5">
        <dgm:presLayoutVars>
          <dgm:chMax val="0"/>
          <dgm:chPref val="0"/>
        </dgm:presLayoutVars>
      </dgm:prSet>
      <dgm:spPr/>
    </dgm:pt>
    <dgm:pt modelId="{C4DAEA6A-7327-46E3-BAB1-DCDFEC16F207}" type="pres">
      <dgm:prSet presAssocID="{2D3848C0-21D9-4284-B7CC-2D784D94ACB8}" presName="sibTrans" presStyleCnt="0"/>
      <dgm:spPr/>
    </dgm:pt>
    <dgm:pt modelId="{629F24C0-91F1-45A1-9E98-0CECC26DB9B0}" type="pres">
      <dgm:prSet presAssocID="{6053AE4B-8433-4C56-8F99-2795951C1156}" presName="compNode" presStyleCnt="0"/>
      <dgm:spPr/>
    </dgm:pt>
    <dgm:pt modelId="{934F1DFD-B524-4424-B3E5-BB9427FEBA52}" type="pres">
      <dgm:prSet presAssocID="{6053AE4B-8433-4C56-8F99-2795951C1156}" presName="bgRect" presStyleLbl="bgShp" presStyleIdx="4" presStyleCnt="5"/>
      <dgm:spPr/>
    </dgm:pt>
    <dgm:pt modelId="{4E00353C-9F6F-4637-A773-C2C254655D7E}" type="pres">
      <dgm:prSet presAssocID="{6053AE4B-8433-4C56-8F99-2795951C115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B726CC8A-289C-4739-B532-CE837BE121CC}" type="pres">
      <dgm:prSet presAssocID="{6053AE4B-8433-4C56-8F99-2795951C1156}" presName="spaceRect" presStyleCnt="0"/>
      <dgm:spPr/>
    </dgm:pt>
    <dgm:pt modelId="{D651E812-9D56-49A7-A4DC-182F4C9A8BDA}" type="pres">
      <dgm:prSet presAssocID="{6053AE4B-8433-4C56-8F99-2795951C1156}" presName="parTx" presStyleLbl="revTx" presStyleIdx="4" presStyleCnt="5">
        <dgm:presLayoutVars>
          <dgm:chMax val="0"/>
          <dgm:chPref val="0"/>
        </dgm:presLayoutVars>
      </dgm:prSet>
      <dgm:spPr/>
    </dgm:pt>
  </dgm:ptLst>
  <dgm:cxnLst>
    <dgm:cxn modelId="{CDE36314-F315-48F6-AFDB-8E19927AAAEA}" type="presOf" srcId="{2B284FC3-BCC3-4FC6-B2BB-D78700F1A60A}" destId="{B8FC58FB-BB3B-4D33-AC84-BB717234B293}" srcOrd="0" destOrd="0" presId="urn:microsoft.com/office/officeart/2018/2/layout/IconVerticalSolidList"/>
    <dgm:cxn modelId="{6EB55429-61EE-4788-B66E-DB259A518AC2}" srcId="{1FE9D904-B741-423B-8D11-1D7B4859A532}" destId="{2B284FC3-BCC3-4FC6-B2BB-D78700F1A60A}" srcOrd="3" destOrd="0" parTransId="{D201E952-C147-434F-B9C5-133016863146}" sibTransId="{2D3848C0-21D9-4284-B7CC-2D784D94ACB8}"/>
    <dgm:cxn modelId="{264E5B31-223B-473B-8B56-B519353826B0}" srcId="{1FE9D904-B741-423B-8D11-1D7B4859A532}" destId="{EC5F87A0-2873-4DEB-8AC8-98B866DC0487}" srcOrd="1" destOrd="0" parTransId="{6C602CFA-7EBB-4F92-A761-D2622415DDB7}" sibTransId="{F953B5B2-BF16-4D8E-911A-39FDBD63A962}"/>
    <dgm:cxn modelId="{D806C433-D804-4E4D-B98F-73F07F605376}" type="presOf" srcId="{1FE9D904-B741-423B-8D11-1D7B4859A532}" destId="{026F3B57-6D72-4468-95EC-9B12C163EB4E}" srcOrd="0" destOrd="0" presId="urn:microsoft.com/office/officeart/2018/2/layout/IconVerticalSolidList"/>
    <dgm:cxn modelId="{5A5A2475-954F-4499-BD4C-3FCE5C7D3AAD}" srcId="{1FE9D904-B741-423B-8D11-1D7B4859A532}" destId="{3295C3CD-CC28-4992-9DB6-39C89E170754}" srcOrd="2" destOrd="0" parTransId="{286356A0-2256-4DA3-B022-3569ACDED36B}" sibTransId="{47C36485-0188-4AE0-8424-E9662C2CCBB7}"/>
    <dgm:cxn modelId="{8DF03997-90E6-4528-9921-54AC353EC113}" type="presOf" srcId="{0F6397CA-7435-4F0B-AC59-92E6E1385D37}" destId="{A4E0C80A-C6FE-4100-9B05-5080C1347C86}" srcOrd="0" destOrd="0" presId="urn:microsoft.com/office/officeart/2018/2/layout/IconVerticalSolidList"/>
    <dgm:cxn modelId="{5A5625AF-EF4D-4CEF-B42D-BCA43AD5B270}" srcId="{1FE9D904-B741-423B-8D11-1D7B4859A532}" destId="{6053AE4B-8433-4C56-8F99-2795951C1156}" srcOrd="4" destOrd="0" parTransId="{790101B2-5418-414A-96AB-91AB05EE91F8}" sibTransId="{5B5393E6-3B74-495C-87BD-4A33415CE787}"/>
    <dgm:cxn modelId="{B7C82CBF-BB92-4FE6-B594-A47B5DF3C853}" type="presOf" srcId="{3295C3CD-CC28-4992-9DB6-39C89E170754}" destId="{54FCDDE6-95AF-4C22-B6FE-173D74FB9D43}" srcOrd="0" destOrd="0" presId="urn:microsoft.com/office/officeart/2018/2/layout/IconVerticalSolidList"/>
    <dgm:cxn modelId="{FD7793C6-7F48-42DA-B8CA-D376F411E68D}" type="presOf" srcId="{EC5F87A0-2873-4DEB-8AC8-98B866DC0487}" destId="{2EAF6470-EBF2-4BE2-88E5-478F163A867D}" srcOrd="0" destOrd="0" presId="urn:microsoft.com/office/officeart/2018/2/layout/IconVerticalSolidList"/>
    <dgm:cxn modelId="{ADEAF9E7-074E-4BC4-9203-EF32F6B79A4D}" type="presOf" srcId="{6053AE4B-8433-4C56-8F99-2795951C1156}" destId="{D651E812-9D56-49A7-A4DC-182F4C9A8BDA}" srcOrd="0" destOrd="0" presId="urn:microsoft.com/office/officeart/2018/2/layout/IconVerticalSolidList"/>
    <dgm:cxn modelId="{0DC19FF6-B1F8-4F43-B4A9-1702D2A69519}" srcId="{1FE9D904-B741-423B-8D11-1D7B4859A532}" destId="{0F6397CA-7435-4F0B-AC59-92E6E1385D37}" srcOrd="0" destOrd="0" parTransId="{E1CE33B2-A3F2-4577-90FC-1AF00D16EB73}" sibTransId="{1BAFA955-C5B8-4510-8775-E19D2F1B0B7C}"/>
    <dgm:cxn modelId="{CC83C995-6A33-4B95-8BA9-90A3E415DFD1}" type="presParOf" srcId="{026F3B57-6D72-4468-95EC-9B12C163EB4E}" destId="{DB740268-1495-427E-A3E0-814908DEE2FE}" srcOrd="0" destOrd="0" presId="urn:microsoft.com/office/officeart/2018/2/layout/IconVerticalSolidList"/>
    <dgm:cxn modelId="{BE347BB1-2A49-4928-A890-D3FE4F1E04D0}" type="presParOf" srcId="{DB740268-1495-427E-A3E0-814908DEE2FE}" destId="{F85D74D2-0A69-45B3-B99B-F767E35E9058}" srcOrd="0" destOrd="0" presId="urn:microsoft.com/office/officeart/2018/2/layout/IconVerticalSolidList"/>
    <dgm:cxn modelId="{4B2CC055-A1D0-41AC-B494-EE4BEC881FD3}" type="presParOf" srcId="{DB740268-1495-427E-A3E0-814908DEE2FE}" destId="{6B86C2EF-5EFD-4D21-839C-F908B9213DC5}" srcOrd="1" destOrd="0" presId="urn:microsoft.com/office/officeart/2018/2/layout/IconVerticalSolidList"/>
    <dgm:cxn modelId="{C5BAB801-2E9D-4A4A-9EDB-62077EDE8697}" type="presParOf" srcId="{DB740268-1495-427E-A3E0-814908DEE2FE}" destId="{2695E33E-6C23-4CC2-B7B6-5D838578AF0A}" srcOrd="2" destOrd="0" presId="urn:microsoft.com/office/officeart/2018/2/layout/IconVerticalSolidList"/>
    <dgm:cxn modelId="{B3FDE86B-CA16-436F-B619-D8B629DA6D5D}" type="presParOf" srcId="{DB740268-1495-427E-A3E0-814908DEE2FE}" destId="{A4E0C80A-C6FE-4100-9B05-5080C1347C86}" srcOrd="3" destOrd="0" presId="urn:microsoft.com/office/officeart/2018/2/layout/IconVerticalSolidList"/>
    <dgm:cxn modelId="{2968DDC2-08A9-44A8-882E-0B93A4F3CEF6}" type="presParOf" srcId="{026F3B57-6D72-4468-95EC-9B12C163EB4E}" destId="{6E1DD02D-8B4E-4C26-94C0-D3FB10DE551A}" srcOrd="1" destOrd="0" presId="urn:microsoft.com/office/officeart/2018/2/layout/IconVerticalSolidList"/>
    <dgm:cxn modelId="{EB842243-1288-4E8B-9AEB-4BA53936E8C6}" type="presParOf" srcId="{026F3B57-6D72-4468-95EC-9B12C163EB4E}" destId="{FB335AB2-3DFD-4AA6-BC6B-88BCF8158FED}" srcOrd="2" destOrd="0" presId="urn:microsoft.com/office/officeart/2018/2/layout/IconVerticalSolidList"/>
    <dgm:cxn modelId="{526AB32A-E6CF-49A3-A4CE-E3DFA4B2ABBD}" type="presParOf" srcId="{FB335AB2-3DFD-4AA6-BC6B-88BCF8158FED}" destId="{9ACBD24B-B577-4C03-895F-E94E1342C6A7}" srcOrd="0" destOrd="0" presId="urn:microsoft.com/office/officeart/2018/2/layout/IconVerticalSolidList"/>
    <dgm:cxn modelId="{408490B8-1432-408C-95B4-93CC8E67E96F}" type="presParOf" srcId="{FB335AB2-3DFD-4AA6-BC6B-88BCF8158FED}" destId="{0E3FE90F-6B01-4542-9687-AE48B8D5D776}" srcOrd="1" destOrd="0" presId="urn:microsoft.com/office/officeart/2018/2/layout/IconVerticalSolidList"/>
    <dgm:cxn modelId="{E0153A4B-9BBA-47CC-AB85-9A67B5E41B31}" type="presParOf" srcId="{FB335AB2-3DFD-4AA6-BC6B-88BCF8158FED}" destId="{3D422BD8-3A4C-4FC2-92F8-8E13D5B95C4B}" srcOrd="2" destOrd="0" presId="urn:microsoft.com/office/officeart/2018/2/layout/IconVerticalSolidList"/>
    <dgm:cxn modelId="{30AEDD66-D996-4C12-9D41-7B2F5CF2CEF2}" type="presParOf" srcId="{FB335AB2-3DFD-4AA6-BC6B-88BCF8158FED}" destId="{2EAF6470-EBF2-4BE2-88E5-478F163A867D}" srcOrd="3" destOrd="0" presId="urn:microsoft.com/office/officeart/2018/2/layout/IconVerticalSolidList"/>
    <dgm:cxn modelId="{C80A0E7B-8B14-4226-B120-572752EA3256}" type="presParOf" srcId="{026F3B57-6D72-4468-95EC-9B12C163EB4E}" destId="{5C45DF55-22C2-4BDF-8CCE-68204291C101}" srcOrd="3" destOrd="0" presId="urn:microsoft.com/office/officeart/2018/2/layout/IconVerticalSolidList"/>
    <dgm:cxn modelId="{5634653C-E44D-4E7D-B378-31ACC480AB0C}" type="presParOf" srcId="{026F3B57-6D72-4468-95EC-9B12C163EB4E}" destId="{08DCFA68-83CF-4FA1-9884-386BE9287701}" srcOrd="4" destOrd="0" presId="urn:microsoft.com/office/officeart/2018/2/layout/IconVerticalSolidList"/>
    <dgm:cxn modelId="{E6346DF2-FDFC-4D04-BB30-F3F4944D55F7}" type="presParOf" srcId="{08DCFA68-83CF-4FA1-9884-386BE9287701}" destId="{41864071-79E2-48D5-9336-56545A1176EE}" srcOrd="0" destOrd="0" presId="urn:microsoft.com/office/officeart/2018/2/layout/IconVerticalSolidList"/>
    <dgm:cxn modelId="{4EB14C7A-3D32-4F5E-8820-79ACC1A31BB1}" type="presParOf" srcId="{08DCFA68-83CF-4FA1-9884-386BE9287701}" destId="{4957C233-3484-4865-8CD8-D7EA46543835}" srcOrd="1" destOrd="0" presId="urn:microsoft.com/office/officeart/2018/2/layout/IconVerticalSolidList"/>
    <dgm:cxn modelId="{3DC6CE47-0A0E-484D-B227-114F68A5D6B2}" type="presParOf" srcId="{08DCFA68-83CF-4FA1-9884-386BE9287701}" destId="{1AD23145-0ED7-4008-AC4D-806139AFC000}" srcOrd="2" destOrd="0" presId="urn:microsoft.com/office/officeart/2018/2/layout/IconVerticalSolidList"/>
    <dgm:cxn modelId="{AC1DCB59-3042-4A49-BA81-BBA55218DBFF}" type="presParOf" srcId="{08DCFA68-83CF-4FA1-9884-386BE9287701}" destId="{54FCDDE6-95AF-4C22-B6FE-173D74FB9D43}" srcOrd="3" destOrd="0" presId="urn:microsoft.com/office/officeart/2018/2/layout/IconVerticalSolidList"/>
    <dgm:cxn modelId="{694AAC77-A80F-4F52-9F1A-F5A5177190D3}" type="presParOf" srcId="{026F3B57-6D72-4468-95EC-9B12C163EB4E}" destId="{96A4D441-465F-457B-9F9C-387D0E742127}" srcOrd="5" destOrd="0" presId="urn:microsoft.com/office/officeart/2018/2/layout/IconVerticalSolidList"/>
    <dgm:cxn modelId="{E64F1BC5-D598-4269-9BC0-8635B950F537}" type="presParOf" srcId="{026F3B57-6D72-4468-95EC-9B12C163EB4E}" destId="{4A70B71C-4078-443C-98A9-371819941CD4}" srcOrd="6" destOrd="0" presId="urn:microsoft.com/office/officeart/2018/2/layout/IconVerticalSolidList"/>
    <dgm:cxn modelId="{4AD3ACDD-1CF2-4368-BA9F-153185C36136}" type="presParOf" srcId="{4A70B71C-4078-443C-98A9-371819941CD4}" destId="{ACF15615-0D1E-4D86-87C0-3486CDC9F0D1}" srcOrd="0" destOrd="0" presId="urn:microsoft.com/office/officeart/2018/2/layout/IconVerticalSolidList"/>
    <dgm:cxn modelId="{8DE18AF7-F82C-4C7D-849B-10FE711881D2}" type="presParOf" srcId="{4A70B71C-4078-443C-98A9-371819941CD4}" destId="{489EAC18-1C19-46FC-A81D-23F0B6D8223F}" srcOrd="1" destOrd="0" presId="urn:microsoft.com/office/officeart/2018/2/layout/IconVerticalSolidList"/>
    <dgm:cxn modelId="{73523D44-DE2B-4FD0-93BD-447B33910AB2}" type="presParOf" srcId="{4A70B71C-4078-443C-98A9-371819941CD4}" destId="{0A221723-A2F1-40CA-A3D4-E453E9297B2C}" srcOrd="2" destOrd="0" presId="urn:microsoft.com/office/officeart/2018/2/layout/IconVerticalSolidList"/>
    <dgm:cxn modelId="{900D7C84-8B36-42A7-9BB4-345B50C11570}" type="presParOf" srcId="{4A70B71C-4078-443C-98A9-371819941CD4}" destId="{B8FC58FB-BB3B-4D33-AC84-BB717234B293}" srcOrd="3" destOrd="0" presId="urn:microsoft.com/office/officeart/2018/2/layout/IconVerticalSolidList"/>
    <dgm:cxn modelId="{5E668E16-20E3-4508-B3C2-1DBAA1F52FFB}" type="presParOf" srcId="{026F3B57-6D72-4468-95EC-9B12C163EB4E}" destId="{C4DAEA6A-7327-46E3-BAB1-DCDFEC16F207}" srcOrd="7" destOrd="0" presId="urn:microsoft.com/office/officeart/2018/2/layout/IconVerticalSolidList"/>
    <dgm:cxn modelId="{472D9548-87B2-495F-80F0-5A874D61385F}" type="presParOf" srcId="{026F3B57-6D72-4468-95EC-9B12C163EB4E}" destId="{629F24C0-91F1-45A1-9E98-0CECC26DB9B0}" srcOrd="8" destOrd="0" presId="urn:microsoft.com/office/officeart/2018/2/layout/IconVerticalSolidList"/>
    <dgm:cxn modelId="{86D10794-CC13-4FFF-9C40-38F873F55B20}" type="presParOf" srcId="{629F24C0-91F1-45A1-9E98-0CECC26DB9B0}" destId="{934F1DFD-B524-4424-B3E5-BB9427FEBA52}" srcOrd="0" destOrd="0" presId="urn:microsoft.com/office/officeart/2018/2/layout/IconVerticalSolidList"/>
    <dgm:cxn modelId="{4A93F054-95D8-4090-98BA-59DFB735C504}" type="presParOf" srcId="{629F24C0-91F1-45A1-9E98-0CECC26DB9B0}" destId="{4E00353C-9F6F-4637-A773-C2C254655D7E}" srcOrd="1" destOrd="0" presId="urn:microsoft.com/office/officeart/2018/2/layout/IconVerticalSolidList"/>
    <dgm:cxn modelId="{F8C576E8-50D7-4D41-8503-87B0D5CDA8B3}" type="presParOf" srcId="{629F24C0-91F1-45A1-9E98-0CECC26DB9B0}" destId="{B726CC8A-289C-4739-B532-CE837BE121CC}" srcOrd="2" destOrd="0" presId="urn:microsoft.com/office/officeart/2018/2/layout/IconVerticalSolidList"/>
    <dgm:cxn modelId="{160C50C7-B903-49DB-8F3B-98D82FD66A0E}" type="presParOf" srcId="{629F24C0-91F1-45A1-9E98-0CECC26DB9B0}" destId="{D651E812-9D56-49A7-A4DC-182F4C9A8B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2AF1FE-6E67-4738-A3D1-C51046B9FF0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EC3681-E5A5-42F4-8766-CAA983EA052B}">
      <dgm:prSet custT="1"/>
      <dgm:spPr/>
      <dgm:t>
        <a:bodyPr/>
        <a:lstStyle/>
        <a:p>
          <a:r>
            <a:rPr lang="en-GB" sz="1600" b="1">
              <a:latin typeface="Times New Roman" panose="02020603050405020304" pitchFamily="18" charset="0"/>
              <a:cs typeface="Times New Roman" panose="02020603050405020304" pitchFamily="18" charset="0"/>
            </a:rPr>
            <a:t>Political</a:t>
          </a:r>
          <a:r>
            <a:rPr lang="en-GB" sz="1600">
              <a:latin typeface="Times New Roman" panose="02020603050405020304" pitchFamily="18" charset="0"/>
              <a:cs typeface="Times New Roman" panose="02020603050405020304" pitchFamily="18" charset="0"/>
            </a:rPr>
            <a:t> –  Tax policy and environmental regulations as there was pressure from government/parliament to save money and support climate change.  Also, to meet the targets set by the Secretary of State for Transport.</a:t>
          </a:r>
          <a:endParaRPr lang="en-US" sz="1600">
            <a:latin typeface="Times New Roman" panose="02020603050405020304" pitchFamily="18" charset="0"/>
            <a:cs typeface="Times New Roman" panose="02020603050405020304" pitchFamily="18" charset="0"/>
          </a:endParaRPr>
        </a:p>
      </dgm:t>
    </dgm:pt>
    <dgm:pt modelId="{20B582A2-E244-4A9D-860B-663C3A1DB06E}" type="parTrans" cxnId="{0766BD69-E294-4CD6-9947-E9CDD7C159B1}">
      <dgm:prSet/>
      <dgm:spPr/>
      <dgm:t>
        <a:bodyPr/>
        <a:lstStyle/>
        <a:p>
          <a:endParaRPr lang="en-US" sz="1800">
            <a:latin typeface="Times New Roman" panose="02020603050405020304" pitchFamily="18" charset="0"/>
            <a:cs typeface="Times New Roman" panose="02020603050405020304" pitchFamily="18" charset="0"/>
          </a:endParaRPr>
        </a:p>
      </dgm:t>
    </dgm:pt>
    <dgm:pt modelId="{8A0A95AD-2E15-4C1B-8F81-51818142851E}" type="sibTrans" cxnId="{0766BD69-E294-4CD6-9947-E9CDD7C159B1}">
      <dgm:prSet/>
      <dgm:spPr/>
      <dgm:t>
        <a:bodyPr/>
        <a:lstStyle/>
        <a:p>
          <a:endParaRPr lang="en-US" sz="2000">
            <a:latin typeface="Times New Roman" panose="02020603050405020304" pitchFamily="18" charset="0"/>
            <a:cs typeface="Times New Roman" panose="02020603050405020304" pitchFamily="18" charset="0"/>
          </a:endParaRPr>
        </a:p>
      </dgm:t>
    </dgm:pt>
    <dgm:pt modelId="{558C50C1-C5BC-4E5D-A8A8-FD293252D567}">
      <dgm:prSet custT="1"/>
      <dgm:spPr/>
      <dgm:t>
        <a:bodyPr/>
        <a:lstStyle/>
        <a:p>
          <a:r>
            <a:rPr lang="en-GB" sz="1600" b="1">
              <a:latin typeface="Times New Roman" panose="02020603050405020304" pitchFamily="18" charset="0"/>
              <a:cs typeface="Times New Roman" panose="02020603050405020304" pitchFamily="18" charset="0"/>
            </a:rPr>
            <a:t>Economic</a:t>
          </a:r>
          <a:r>
            <a:rPr lang="en-GB" sz="1600">
              <a:latin typeface="Times New Roman" panose="02020603050405020304" pitchFamily="18" charset="0"/>
              <a:cs typeface="Times New Roman" panose="02020603050405020304" pitchFamily="18" charset="0"/>
            </a:rPr>
            <a:t> – Recovery from global crisis which occurred in 2008.</a:t>
          </a:r>
          <a:endParaRPr lang="en-US" sz="1600">
            <a:latin typeface="Times New Roman" panose="02020603050405020304" pitchFamily="18" charset="0"/>
            <a:cs typeface="Times New Roman" panose="02020603050405020304" pitchFamily="18" charset="0"/>
          </a:endParaRPr>
        </a:p>
      </dgm:t>
    </dgm:pt>
    <dgm:pt modelId="{23F7E2E4-0FD0-4D72-9381-23166198A09E}" type="parTrans" cxnId="{57FE69A4-2C5E-43BF-9A4E-C435161FB136}">
      <dgm:prSet/>
      <dgm:spPr/>
      <dgm:t>
        <a:bodyPr/>
        <a:lstStyle/>
        <a:p>
          <a:endParaRPr lang="en-US" sz="1800">
            <a:latin typeface="Times New Roman" panose="02020603050405020304" pitchFamily="18" charset="0"/>
            <a:cs typeface="Times New Roman" panose="02020603050405020304" pitchFamily="18" charset="0"/>
          </a:endParaRPr>
        </a:p>
      </dgm:t>
    </dgm:pt>
    <dgm:pt modelId="{32EC71E3-1F42-4823-A463-6EEA37B00489}" type="sibTrans" cxnId="{57FE69A4-2C5E-43BF-9A4E-C435161FB136}">
      <dgm:prSet/>
      <dgm:spPr/>
      <dgm:t>
        <a:bodyPr/>
        <a:lstStyle/>
        <a:p>
          <a:endParaRPr lang="en-US" sz="2000">
            <a:latin typeface="Times New Roman" panose="02020603050405020304" pitchFamily="18" charset="0"/>
            <a:cs typeface="Times New Roman" panose="02020603050405020304" pitchFamily="18" charset="0"/>
          </a:endParaRPr>
        </a:p>
      </dgm:t>
    </dgm:pt>
    <dgm:pt modelId="{C683E0A8-DD82-484E-BB8F-8354E68873E6}">
      <dgm:prSet custT="1"/>
      <dgm:spPr/>
      <dgm:t>
        <a:bodyPr/>
        <a:lstStyle/>
        <a:p>
          <a:r>
            <a:rPr lang="en-GB" sz="1600" b="1">
              <a:latin typeface="Times New Roman" panose="02020603050405020304" pitchFamily="18" charset="0"/>
              <a:cs typeface="Times New Roman" panose="02020603050405020304" pitchFamily="18" charset="0"/>
            </a:rPr>
            <a:t>Social</a:t>
          </a:r>
          <a:r>
            <a:rPr lang="en-GB" sz="1600">
              <a:latin typeface="Times New Roman" panose="02020603050405020304" pitchFamily="18" charset="0"/>
              <a:cs typeface="Times New Roman" panose="02020603050405020304" pitchFamily="18" charset="0"/>
            </a:rPr>
            <a:t> – Lifestyles of individuals and growing popularity of technology usage.</a:t>
          </a:r>
          <a:endParaRPr lang="en-US" sz="1600">
            <a:latin typeface="Times New Roman" panose="02020603050405020304" pitchFamily="18" charset="0"/>
            <a:cs typeface="Times New Roman" panose="02020603050405020304" pitchFamily="18" charset="0"/>
          </a:endParaRPr>
        </a:p>
      </dgm:t>
    </dgm:pt>
    <dgm:pt modelId="{50FE2AB5-2D11-42D3-84A2-F92A63807DB4}" type="parTrans" cxnId="{49BC87EF-23EB-4276-A888-10D395B38758}">
      <dgm:prSet/>
      <dgm:spPr/>
      <dgm:t>
        <a:bodyPr/>
        <a:lstStyle/>
        <a:p>
          <a:endParaRPr lang="en-US" sz="1800">
            <a:latin typeface="Times New Roman" panose="02020603050405020304" pitchFamily="18" charset="0"/>
            <a:cs typeface="Times New Roman" panose="02020603050405020304" pitchFamily="18" charset="0"/>
          </a:endParaRPr>
        </a:p>
      </dgm:t>
    </dgm:pt>
    <dgm:pt modelId="{CD106B28-59BB-4E1E-9262-8B97BA128EAB}" type="sibTrans" cxnId="{49BC87EF-23EB-4276-A888-10D395B38758}">
      <dgm:prSet/>
      <dgm:spPr/>
      <dgm:t>
        <a:bodyPr/>
        <a:lstStyle/>
        <a:p>
          <a:endParaRPr lang="en-US" sz="2000">
            <a:latin typeface="Times New Roman" panose="02020603050405020304" pitchFamily="18" charset="0"/>
            <a:cs typeface="Times New Roman" panose="02020603050405020304" pitchFamily="18" charset="0"/>
          </a:endParaRPr>
        </a:p>
      </dgm:t>
    </dgm:pt>
    <dgm:pt modelId="{EA00341C-A26A-4C9F-BED6-C1B89211597E}">
      <dgm:prSet custT="1"/>
      <dgm:spPr/>
      <dgm:t>
        <a:bodyPr/>
        <a:lstStyle/>
        <a:p>
          <a:r>
            <a:rPr lang="en-GB" sz="1600" b="1">
              <a:latin typeface="Times New Roman" panose="02020603050405020304" pitchFamily="18" charset="0"/>
              <a:cs typeface="Times New Roman" panose="02020603050405020304" pitchFamily="18" charset="0"/>
            </a:rPr>
            <a:t>Technological</a:t>
          </a:r>
          <a:r>
            <a:rPr lang="en-GB" sz="1600">
              <a:latin typeface="Times New Roman" panose="02020603050405020304" pitchFamily="18" charset="0"/>
              <a:cs typeface="Times New Roman" panose="02020603050405020304" pitchFamily="18" charset="0"/>
            </a:rPr>
            <a:t> – New technologies were constantly developing, therefore, there was a need of technology advancement.</a:t>
          </a:r>
          <a:endParaRPr lang="en-US" sz="1600">
            <a:latin typeface="Times New Roman" panose="02020603050405020304" pitchFamily="18" charset="0"/>
            <a:cs typeface="Times New Roman" panose="02020603050405020304" pitchFamily="18" charset="0"/>
          </a:endParaRPr>
        </a:p>
      </dgm:t>
    </dgm:pt>
    <dgm:pt modelId="{333918A6-80BF-4FD0-B947-AA42490B76AC}" type="parTrans" cxnId="{499CEEC2-9F26-43C5-A3BD-05F5DD3B74C0}">
      <dgm:prSet/>
      <dgm:spPr/>
      <dgm:t>
        <a:bodyPr/>
        <a:lstStyle/>
        <a:p>
          <a:endParaRPr lang="en-US" sz="1800">
            <a:latin typeface="Times New Roman" panose="02020603050405020304" pitchFamily="18" charset="0"/>
            <a:cs typeface="Times New Roman" panose="02020603050405020304" pitchFamily="18" charset="0"/>
          </a:endParaRPr>
        </a:p>
      </dgm:t>
    </dgm:pt>
    <dgm:pt modelId="{89F51C64-EC46-417E-9BDC-1F871778E24B}" type="sibTrans" cxnId="{499CEEC2-9F26-43C5-A3BD-05F5DD3B74C0}">
      <dgm:prSet/>
      <dgm:spPr/>
      <dgm:t>
        <a:bodyPr/>
        <a:lstStyle/>
        <a:p>
          <a:endParaRPr lang="en-US" sz="2000">
            <a:latin typeface="Times New Roman" panose="02020603050405020304" pitchFamily="18" charset="0"/>
            <a:cs typeface="Times New Roman" panose="02020603050405020304" pitchFamily="18" charset="0"/>
          </a:endParaRPr>
        </a:p>
      </dgm:t>
    </dgm:pt>
    <dgm:pt modelId="{2F819DEB-F42D-4F6F-8E2D-CDD6001DA1CE}">
      <dgm:prSet custT="1"/>
      <dgm:spPr/>
      <dgm:t>
        <a:bodyPr/>
        <a:lstStyle/>
        <a:p>
          <a:r>
            <a:rPr lang="en-GB" sz="1600" b="1">
              <a:latin typeface="Times New Roman" panose="02020603050405020304" pitchFamily="18" charset="0"/>
              <a:cs typeface="Times New Roman" panose="02020603050405020304" pitchFamily="18" charset="0"/>
            </a:rPr>
            <a:t>Legal</a:t>
          </a:r>
          <a:r>
            <a:rPr lang="en-GB" sz="1600">
              <a:latin typeface="Times New Roman" panose="02020603050405020304" pitchFamily="18" charset="0"/>
              <a:cs typeface="Times New Roman" panose="02020603050405020304" pitchFamily="18" charset="0"/>
            </a:rPr>
            <a:t> – Adhering to the Regulatory Enforcement Law – pressure on how the organisation budget and manage their administrations.</a:t>
          </a:r>
          <a:endParaRPr lang="en-US" sz="1600">
            <a:latin typeface="Times New Roman" panose="02020603050405020304" pitchFamily="18" charset="0"/>
            <a:cs typeface="Times New Roman" panose="02020603050405020304" pitchFamily="18" charset="0"/>
          </a:endParaRPr>
        </a:p>
      </dgm:t>
    </dgm:pt>
    <dgm:pt modelId="{32F4839E-52C0-467A-BBAF-9F6AE8C1D45C}" type="parTrans" cxnId="{B3AC40BA-A37C-4976-BEB7-64BDDEAE4009}">
      <dgm:prSet/>
      <dgm:spPr/>
      <dgm:t>
        <a:bodyPr/>
        <a:lstStyle/>
        <a:p>
          <a:endParaRPr lang="en-US" sz="1800">
            <a:latin typeface="Times New Roman" panose="02020603050405020304" pitchFamily="18" charset="0"/>
            <a:cs typeface="Times New Roman" panose="02020603050405020304" pitchFamily="18" charset="0"/>
          </a:endParaRPr>
        </a:p>
      </dgm:t>
    </dgm:pt>
    <dgm:pt modelId="{AA55C468-0A10-4278-87AA-BAF49EC992B8}" type="sibTrans" cxnId="{B3AC40BA-A37C-4976-BEB7-64BDDEAE4009}">
      <dgm:prSet/>
      <dgm:spPr/>
      <dgm:t>
        <a:bodyPr/>
        <a:lstStyle/>
        <a:p>
          <a:endParaRPr lang="en-US" sz="2000">
            <a:latin typeface="Times New Roman" panose="02020603050405020304" pitchFamily="18" charset="0"/>
            <a:cs typeface="Times New Roman" panose="02020603050405020304" pitchFamily="18" charset="0"/>
          </a:endParaRPr>
        </a:p>
      </dgm:t>
    </dgm:pt>
    <dgm:pt modelId="{51200E09-385C-4D24-91AF-9F99CB0F0AA3}">
      <dgm:prSet custT="1"/>
      <dgm:spPr/>
      <dgm:t>
        <a:bodyPr/>
        <a:lstStyle/>
        <a:p>
          <a:r>
            <a:rPr lang="en-GB" sz="1600" b="1">
              <a:latin typeface="Times New Roman" panose="02020603050405020304" pitchFamily="18" charset="0"/>
              <a:cs typeface="Times New Roman" panose="02020603050405020304" pitchFamily="18" charset="0"/>
            </a:rPr>
            <a:t>Environmental</a:t>
          </a:r>
          <a:r>
            <a:rPr lang="en-GB" sz="1600">
              <a:latin typeface="Times New Roman" panose="02020603050405020304" pitchFamily="18" charset="0"/>
              <a:cs typeface="Times New Roman" panose="02020603050405020304" pitchFamily="18" charset="0"/>
            </a:rPr>
            <a:t> – Essential to switch to sustainable resources and reduce carbon emission.</a:t>
          </a:r>
          <a:endParaRPr lang="en-US" sz="1600">
            <a:latin typeface="Times New Roman" panose="02020603050405020304" pitchFamily="18" charset="0"/>
            <a:cs typeface="Times New Roman" panose="02020603050405020304" pitchFamily="18" charset="0"/>
          </a:endParaRPr>
        </a:p>
      </dgm:t>
    </dgm:pt>
    <dgm:pt modelId="{E9E3325F-6559-45BF-9D07-A0EBE6E5839A}" type="parTrans" cxnId="{C17E81C0-D4F5-4866-B7D5-4EB6A0ACC4F7}">
      <dgm:prSet/>
      <dgm:spPr/>
      <dgm:t>
        <a:bodyPr/>
        <a:lstStyle/>
        <a:p>
          <a:endParaRPr lang="en-US" sz="1800">
            <a:latin typeface="Times New Roman" panose="02020603050405020304" pitchFamily="18" charset="0"/>
            <a:cs typeface="Times New Roman" panose="02020603050405020304" pitchFamily="18" charset="0"/>
          </a:endParaRPr>
        </a:p>
      </dgm:t>
    </dgm:pt>
    <dgm:pt modelId="{E2542125-BFF9-4E2D-B9CE-19451E5A7684}" type="sibTrans" cxnId="{C17E81C0-D4F5-4866-B7D5-4EB6A0ACC4F7}">
      <dgm:prSet/>
      <dgm:spPr/>
      <dgm:t>
        <a:bodyPr/>
        <a:lstStyle/>
        <a:p>
          <a:endParaRPr lang="en-US" sz="2000">
            <a:latin typeface="Times New Roman" panose="02020603050405020304" pitchFamily="18" charset="0"/>
            <a:cs typeface="Times New Roman" panose="02020603050405020304" pitchFamily="18" charset="0"/>
          </a:endParaRPr>
        </a:p>
      </dgm:t>
    </dgm:pt>
    <dgm:pt modelId="{3E8826C9-7372-4D45-9EF2-ED09AAD4693E}" type="pres">
      <dgm:prSet presAssocID="{C82AF1FE-6E67-4738-A3D1-C51046B9FF0A}" presName="root" presStyleCnt="0">
        <dgm:presLayoutVars>
          <dgm:dir/>
          <dgm:resizeHandles val="exact"/>
        </dgm:presLayoutVars>
      </dgm:prSet>
      <dgm:spPr/>
    </dgm:pt>
    <dgm:pt modelId="{B461B0AF-95AE-4A60-AFF6-82AB1AAAD181}" type="pres">
      <dgm:prSet presAssocID="{35EC3681-E5A5-42F4-8766-CAA983EA052B}" presName="compNode" presStyleCnt="0"/>
      <dgm:spPr/>
    </dgm:pt>
    <dgm:pt modelId="{20FCD0D7-094D-484E-B5CD-C4675F2FEBA4}" type="pres">
      <dgm:prSet presAssocID="{35EC3681-E5A5-42F4-8766-CAA983EA052B}" presName="bgRect" presStyleLbl="bgShp" presStyleIdx="0" presStyleCnt="6"/>
      <dgm:spPr/>
    </dgm:pt>
    <dgm:pt modelId="{9BA3EA8D-A97F-4E57-AC7F-62D893E5C99C}" type="pres">
      <dgm:prSet presAssocID="{35EC3681-E5A5-42F4-8766-CAA983EA052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CD1A5301-90A8-4031-ADEE-41B57CC2A822}" type="pres">
      <dgm:prSet presAssocID="{35EC3681-E5A5-42F4-8766-CAA983EA052B}" presName="spaceRect" presStyleCnt="0"/>
      <dgm:spPr/>
    </dgm:pt>
    <dgm:pt modelId="{A5256C10-881B-43A1-A600-A101C460D9F9}" type="pres">
      <dgm:prSet presAssocID="{35EC3681-E5A5-42F4-8766-CAA983EA052B}" presName="parTx" presStyleLbl="revTx" presStyleIdx="0" presStyleCnt="6">
        <dgm:presLayoutVars>
          <dgm:chMax val="0"/>
          <dgm:chPref val="0"/>
        </dgm:presLayoutVars>
      </dgm:prSet>
      <dgm:spPr/>
    </dgm:pt>
    <dgm:pt modelId="{459EF539-5834-4084-9B63-897A908DC02E}" type="pres">
      <dgm:prSet presAssocID="{8A0A95AD-2E15-4C1B-8F81-51818142851E}" presName="sibTrans" presStyleCnt="0"/>
      <dgm:spPr/>
    </dgm:pt>
    <dgm:pt modelId="{9D99A4A3-9D8E-4FCB-9489-B99D81397964}" type="pres">
      <dgm:prSet presAssocID="{558C50C1-C5BC-4E5D-A8A8-FD293252D567}" presName="compNode" presStyleCnt="0"/>
      <dgm:spPr/>
    </dgm:pt>
    <dgm:pt modelId="{1E053828-EB29-45FF-ADD2-7EC30D24281C}" type="pres">
      <dgm:prSet presAssocID="{558C50C1-C5BC-4E5D-A8A8-FD293252D567}" presName="bgRect" presStyleLbl="bgShp" presStyleIdx="1" presStyleCnt="6"/>
      <dgm:spPr/>
    </dgm:pt>
    <dgm:pt modelId="{23E03AA8-BD79-4ED1-ACB9-3CA06E0C4A45}" type="pres">
      <dgm:prSet presAssocID="{558C50C1-C5BC-4E5D-A8A8-FD293252D56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FCDF8B82-5D3C-410D-85BA-D51CAD47B314}" type="pres">
      <dgm:prSet presAssocID="{558C50C1-C5BC-4E5D-A8A8-FD293252D567}" presName="spaceRect" presStyleCnt="0"/>
      <dgm:spPr/>
    </dgm:pt>
    <dgm:pt modelId="{D4108E20-951F-4B66-B514-16FCAD114030}" type="pres">
      <dgm:prSet presAssocID="{558C50C1-C5BC-4E5D-A8A8-FD293252D567}" presName="parTx" presStyleLbl="revTx" presStyleIdx="1" presStyleCnt="6">
        <dgm:presLayoutVars>
          <dgm:chMax val="0"/>
          <dgm:chPref val="0"/>
        </dgm:presLayoutVars>
      </dgm:prSet>
      <dgm:spPr/>
    </dgm:pt>
    <dgm:pt modelId="{B45382B6-DABB-4A60-99EF-EFFD76338E65}" type="pres">
      <dgm:prSet presAssocID="{32EC71E3-1F42-4823-A463-6EEA37B00489}" presName="sibTrans" presStyleCnt="0"/>
      <dgm:spPr/>
    </dgm:pt>
    <dgm:pt modelId="{A2D10C63-B88A-4305-A7B4-A542ABF5C546}" type="pres">
      <dgm:prSet presAssocID="{C683E0A8-DD82-484E-BB8F-8354E68873E6}" presName="compNode" presStyleCnt="0"/>
      <dgm:spPr/>
    </dgm:pt>
    <dgm:pt modelId="{4492AAAF-FA2C-44F8-8EB6-4AD4FDD17D69}" type="pres">
      <dgm:prSet presAssocID="{C683E0A8-DD82-484E-BB8F-8354E68873E6}" presName="bgRect" presStyleLbl="bgShp" presStyleIdx="2" presStyleCnt="6" custLinFactNeighborX="21" custLinFactNeighborY="-6618"/>
      <dgm:spPr/>
    </dgm:pt>
    <dgm:pt modelId="{BED8EB45-459F-4C7C-90FA-94B5F6C22D5C}" type="pres">
      <dgm:prSet presAssocID="{C683E0A8-DD82-484E-BB8F-8354E68873E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C78DC9E7-41A0-4043-8588-3C0437CD2D07}" type="pres">
      <dgm:prSet presAssocID="{C683E0A8-DD82-484E-BB8F-8354E68873E6}" presName="spaceRect" presStyleCnt="0"/>
      <dgm:spPr/>
    </dgm:pt>
    <dgm:pt modelId="{DD938E1A-8890-4450-AF5E-44B7F2D5179C}" type="pres">
      <dgm:prSet presAssocID="{C683E0A8-DD82-484E-BB8F-8354E68873E6}" presName="parTx" presStyleLbl="revTx" presStyleIdx="2" presStyleCnt="6">
        <dgm:presLayoutVars>
          <dgm:chMax val="0"/>
          <dgm:chPref val="0"/>
        </dgm:presLayoutVars>
      </dgm:prSet>
      <dgm:spPr/>
    </dgm:pt>
    <dgm:pt modelId="{F3D4EDD4-CC32-4A16-844B-51193B760A19}" type="pres">
      <dgm:prSet presAssocID="{CD106B28-59BB-4E1E-9262-8B97BA128EAB}" presName="sibTrans" presStyleCnt="0"/>
      <dgm:spPr/>
    </dgm:pt>
    <dgm:pt modelId="{31C847ED-7115-4976-960A-0B1E25132DAF}" type="pres">
      <dgm:prSet presAssocID="{EA00341C-A26A-4C9F-BED6-C1B89211597E}" presName="compNode" presStyleCnt="0"/>
      <dgm:spPr/>
    </dgm:pt>
    <dgm:pt modelId="{C5DD4410-79FD-49F3-B7ED-34FEF2BAE38E}" type="pres">
      <dgm:prSet presAssocID="{EA00341C-A26A-4C9F-BED6-C1B89211597E}" presName="bgRect" presStyleLbl="bgShp" presStyleIdx="3" presStyleCnt="6"/>
      <dgm:spPr/>
    </dgm:pt>
    <dgm:pt modelId="{6D7039D3-7F89-4324-BB36-D245856E67D5}" type="pres">
      <dgm:prSet presAssocID="{EA00341C-A26A-4C9F-BED6-C1B89211597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73675BA9-0A48-4449-BF4D-6E4BABF5D5EB}" type="pres">
      <dgm:prSet presAssocID="{EA00341C-A26A-4C9F-BED6-C1B89211597E}" presName="spaceRect" presStyleCnt="0"/>
      <dgm:spPr/>
    </dgm:pt>
    <dgm:pt modelId="{1E051274-18B6-43D0-9C5E-F527021B30BC}" type="pres">
      <dgm:prSet presAssocID="{EA00341C-A26A-4C9F-BED6-C1B89211597E}" presName="parTx" presStyleLbl="revTx" presStyleIdx="3" presStyleCnt="6">
        <dgm:presLayoutVars>
          <dgm:chMax val="0"/>
          <dgm:chPref val="0"/>
        </dgm:presLayoutVars>
      </dgm:prSet>
      <dgm:spPr/>
    </dgm:pt>
    <dgm:pt modelId="{32C59FCC-2663-42DF-86FB-D38AF8FD1362}" type="pres">
      <dgm:prSet presAssocID="{89F51C64-EC46-417E-9BDC-1F871778E24B}" presName="sibTrans" presStyleCnt="0"/>
      <dgm:spPr/>
    </dgm:pt>
    <dgm:pt modelId="{25228BAA-D643-40AA-AABD-26A411DE6A4F}" type="pres">
      <dgm:prSet presAssocID="{2F819DEB-F42D-4F6F-8E2D-CDD6001DA1CE}" presName="compNode" presStyleCnt="0"/>
      <dgm:spPr/>
    </dgm:pt>
    <dgm:pt modelId="{68FFCED8-04C8-4C9B-BEA6-05740A2B9A27}" type="pres">
      <dgm:prSet presAssocID="{2F819DEB-F42D-4F6F-8E2D-CDD6001DA1CE}" presName="bgRect" presStyleLbl="bgShp" presStyleIdx="4" presStyleCnt="6"/>
      <dgm:spPr/>
    </dgm:pt>
    <dgm:pt modelId="{F227A213-84EC-4B9D-AC5C-ED18C680BE7B}" type="pres">
      <dgm:prSet presAssocID="{2F819DEB-F42D-4F6F-8E2D-CDD6001DA1C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02FDA8F3-D9FA-4604-AC47-C2E16DD2EBFA}" type="pres">
      <dgm:prSet presAssocID="{2F819DEB-F42D-4F6F-8E2D-CDD6001DA1CE}" presName="spaceRect" presStyleCnt="0"/>
      <dgm:spPr/>
    </dgm:pt>
    <dgm:pt modelId="{05257F28-3968-4485-9EA3-9957E89003DF}" type="pres">
      <dgm:prSet presAssocID="{2F819DEB-F42D-4F6F-8E2D-CDD6001DA1CE}" presName="parTx" presStyleLbl="revTx" presStyleIdx="4" presStyleCnt="6">
        <dgm:presLayoutVars>
          <dgm:chMax val="0"/>
          <dgm:chPref val="0"/>
        </dgm:presLayoutVars>
      </dgm:prSet>
      <dgm:spPr/>
    </dgm:pt>
    <dgm:pt modelId="{203A11F8-1D3B-4A73-8DEF-828F87D106C3}" type="pres">
      <dgm:prSet presAssocID="{AA55C468-0A10-4278-87AA-BAF49EC992B8}" presName="sibTrans" presStyleCnt="0"/>
      <dgm:spPr/>
    </dgm:pt>
    <dgm:pt modelId="{29F49FAB-406E-4CD7-9511-07FC141AF849}" type="pres">
      <dgm:prSet presAssocID="{51200E09-385C-4D24-91AF-9F99CB0F0AA3}" presName="compNode" presStyleCnt="0"/>
      <dgm:spPr/>
    </dgm:pt>
    <dgm:pt modelId="{52ABB282-AE92-47DB-B5EA-7D25C78ADCD2}" type="pres">
      <dgm:prSet presAssocID="{51200E09-385C-4D24-91AF-9F99CB0F0AA3}" presName="bgRect" presStyleLbl="bgShp" presStyleIdx="5" presStyleCnt="6"/>
      <dgm:spPr/>
    </dgm:pt>
    <dgm:pt modelId="{EB7602CD-1E29-4105-A396-811A1539D6E2}" type="pres">
      <dgm:prSet presAssocID="{51200E09-385C-4D24-91AF-9F99CB0F0AA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ustainability"/>
        </a:ext>
      </dgm:extLst>
    </dgm:pt>
    <dgm:pt modelId="{5F3051F1-D28F-400D-9396-77F1051A7601}" type="pres">
      <dgm:prSet presAssocID="{51200E09-385C-4D24-91AF-9F99CB0F0AA3}" presName="spaceRect" presStyleCnt="0"/>
      <dgm:spPr/>
    </dgm:pt>
    <dgm:pt modelId="{8BE8AB50-8C13-4E68-BA68-971227C6A4E6}" type="pres">
      <dgm:prSet presAssocID="{51200E09-385C-4D24-91AF-9F99CB0F0AA3}" presName="parTx" presStyleLbl="revTx" presStyleIdx="5" presStyleCnt="6">
        <dgm:presLayoutVars>
          <dgm:chMax val="0"/>
          <dgm:chPref val="0"/>
        </dgm:presLayoutVars>
      </dgm:prSet>
      <dgm:spPr/>
    </dgm:pt>
  </dgm:ptLst>
  <dgm:cxnLst>
    <dgm:cxn modelId="{A9FF3916-6210-476B-B93C-CD19CF3B9C8C}" type="presOf" srcId="{EA00341C-A26A-4C9F-BED6-C1B89211597E}" destId="{1E051274-18B6-43D0-9C5E-F527021B30BC}" srcOrd="0" destOrd="0" presId="urn:microsoft.com/office/officeart/2018/2/layout/IconVerticalSolidList"/>
    <dgm:cxn modelId="{0766BD69-E294-4CD6-9947-E9CDD7C159B1}" srcId="{C82AF1FE-6E67-4738-A3D1-C51046B9FF0A}" destId="{35EC3681-E5A5-42F4-8766-CAA983EA052B}" srcOrd="0" destOrd="0" parTransId="{20B582A2-E244-4A9D-860B-663C3A1DB06E}" sibTransId="{8A0A95AD-2E15-4C1B-8F81-51818142851E}"/>
    <dgm:cxn modelId="{DDEF6B6A-D2B9-4329-94BD-B9E59694A692}" type="presOf" srcId="{558C50C1-C5BC-4E5D-A8A8-FD293252D567}" destId="{D4108E20-951F-4B66-B514-16FCAD114030}" srcOrd="0" destOrd="0" presId="urn:microsoft.com/office/officeart/2018/2/layout/IconVerticalSolidList"/>
    <dgm:cxn modelId="{BE90787B-B8AB-4A72-8C6F-42A1507F88F3}" type="presOf" srcId="{35EC3681-E5A5-42F4-8766-CAA983EA052B}" destId="{A5256C10-881B-43A1-A600-A101C460D9F9}" srcOrd="0" destOrd="0" presId="urn:microsoft.com/office/officeart/2018/2/layout/IconVerticalSolidList"/>
    <dgm:cxn modelId="{57FE69A4-2C5E-43BF-9A4E-C435161FB136}" srcId="{C82AF1FE-6E67-4738-A3D1-C51046B9FF0A}" destId="{558C50C1-C5BC-4E5D-A8A8-FD293252D567}" srcOrd="1" destOrd="0" parTransId="{23F7E2E4-0FD0-4D72-9381-23166198A09E}" sibTransId="{32EC71E3-1F42-4823-A463-6EEA37B00489}"/>
    <dgm:cxn modelId="{B3AC40BA-A37C-4976-BEB7-64BDDEAE4009}" srcId="{C82AF1FE-6E67-4738-A3D1-C51046B9FF0A}" destId="{2F819DEB-F42D-4F6F-8E2D-CDD6001DA1CE}" srcOrd="4" destOrd="0" parTransId="{32F4839E-52C0-467A-BBAF-9F6AE8C1D45C}" sibTransId="{AA55C468-0A10-4278-87AA-BAF49EC992B8}"/>
    <dgm:cxn modelId="{84D787BA-209F-4698-AF49-AA8D90F54CE4}" type="presOf" srcId="{2F819DEB-F42D-4F6F-8E2D-CDD6001DA1CE}" destId="{05257F28-3968-4485-9EA3-9957E89003DF}" srcOrd="0" destOrd="0" presId="urn:microsoft.com/office/officeart/2018/2/layout/IconVerticalSolidList"/>
    <dgm:cxn modelId="{FCBF97BA-D258-43CF-ADD1-944DC504C116}" type="presOf" srcId="{51200E09-385C-4D24-91AF-9F99CB0F0AA3}" destId="{8BE8AB50-8C13-4E68-BA68-971227C6A4E6}" srcOrd="0" destOrd="0" presId="urn:microsoft.com/office/officeart/2018/2/layout/IconVerticalSolidList"/>
    <dgm:cxn modelId="{C17E81C0-D4F5-4866-B7D5-4EB6A0ACC4F7}" srcId="{C82AF1FE-6E67-4738-A3D1-C51046B9FF0A}" destId="{51200E09-385C-4D24-91AF-9F99CB0F0AA3}" srcOrd="5" destOrd="0" parTransId="{E9E3325F-6559-45BF-9D07-A0EBE6E5839A}" sibTransId="{E2542125-BFF9-4E2D-B9CE-19451E5A7684}"/>
    <dgm:cxn modelId="{499CEEC2-9F26-43C5-A3BD-05F5DD3B74C0}" srcId="{C82AF1FE-6E67-4738-A3D1-C51046B9FF0A}" destId="{EA00341C-A26A-4C9F-BED6-C1B89211597E}" srcOrd="3" destOrd="0" parTransId="{333918A6-80BF-4FD0-B947-AA42490B76AC}" sibTransId="{89F51C64-EC46-417E-9BDC-1F871778E24B}"/>
    <dgm:cxn modelId="{83513CCB-090F-4A89-AAEF-3CC2C6D7B974}" type="presOf" srcId="{C82AF1FE-6E67-4738-A3D1-C51046B9FF0A}" destId="{3E8826C9-7372-4D45-9EF2-ED09AAD4693E}" srcOrd="0" destOrd="0" presId="urn:microsoft.com/office/officeart/2018/2/layout/IconVerticalSolidList"/>
    <dgm:cxn modelId="{49BC87EF-23EB-4276-A888-10D395B38758}" srcId="{C82AF1FE-6E67-4738-A3D1-C51046B9FF0A}" destId="{C683E0A8-DD82-484E-BB8F-8354E68873E6}" srcOrd="2" destOrd="0" parTransId="{50FE2AB5-2D11-42D3-84A2-F92A63807DB4}" sibTransId="{CD106B28-59BB-4E1E-9262-8B97BA128EAB}"/>
    <dgm:cxn modelId="{DB6F13FD-5F31-4486-AFF6-DFB1A7B3B4BA}" type="presOf" srcId="{C683E0A8-DD82-484E-BB8F-8354E68873E6}" destId="{DD938E1A-8890-4450-AF5E-44B7F2D5179C}" srcOrd="0" destOrd="0" presId="urn:microsoft.com/office/officeart/2018/2/layout/IconVerticalSolidList"/>
    <dgm:cxn modelId="{D895B69E-FC76-49E7-86DE-F44B71E222B0}" type="presParOf" srcId="{3E8826C9-7372-4D45-9EF2-ED09AAD4693E}" destId="{B461B0AF-95AE-4A60-AFF6-82AB1AAAD181}" srcOrd="0" destOrd="0" presId="urn:microsoft.com/office/officeart/2018/2/layout/IconVerticalSolidList"/>
    <dgm:cxn modelId="{5C042589-3ED2-499E-918B-E1190D190DEF}" type="presParOf" srcId="{B461B0AF-95AE-4A60-AFF6-82AB1AAAD181}" destId="{20FCD0D7-094D-484E-B5CD-C4675F2FEBA4}" srcOrd="0" destOrd="0" presId="urn:microsoft.com/office/officeart/2018/2/layout/IconVerticalSolidList"/>
    <dgm:cxn modelId="{E7999F17-F442-46B7-A514-FDC6F244C92E}" type="presParOf" srcId="{B461B0AF-95AE-4A60-AFF6-82AB1AAAD181}" destId="{9BA3EA8D-A97F-4E57-AC7F-62D893E5C99C}" srcOrd="1" destOrd="0" presId="urn:microsoft.com/office/officeart/2018/2/layout/IconVerticalSolidList"/>
    <dgm:cxn modelId="{C084E171-D6BE-4211-89CA-A0D5B0FEAA10}" type="presParOf" srcId="{B461B0AF-95AE-4A60-AFF6-82AB1AAAD181}" destId="{CD1A5301-90A8-4031-ADEE-41B57CC2A822}" srcOrd="2" destOrd="0" presId="urn:microsoft.com/office/officeart/2018/2/layout/IconVerticalSolidList"/>
    <dgm:cxn modelId="{2A6876B0-33A4-456B-95BE-D9533E7075D6}" type="presParOf" srcId="{B461B0AF-95AE-4A60-AFF6-82AB1AAAD181}" destId="{A5256C10-881B-43A1-A600-A101C460D9F9}" srcOrd="3" destOrd="0" presId="urn:microsoft.com/office/officeart/2018/2/layout/IconVerticalSolidList"/>
    <dgm:cxn modelId="{AD63EB29-77DF-4128-81E9-E2252029DBE6}" type="presParOf" srcId="{3E8826C9-7372-4D45-9EF2-ED09AAD4693E}" destId="{459EF539-5834-4084-9B63-897A908DC02E}" srcOrd="1" destOrd="0" presId="urn:microsoft.com/office/officeart/2018/2/layout/IconVerticalSolidList"/>
    <dgm:cxn modelId="{EABF309D-7957-4CC9-BAF2-0B266B138D38}" type="presParOf" srcId="{3E8826C9-7372-4D45-9EF2-ED09AAD4693E}" destId="{9D99A4A3-9D8E-4FCB-9489-B99D81397964}" srcOrd="2" destOrd="0" presId="urn:microsoft.com/office/officeart/2018/2/layout/IconVerticalSolidList"/>
    <dgm:cxn modelId="{721630F0-E5F0-414B-B1E7-AD25A47E5F25}" type="presParOf" srcId="{9D99A4A3-9D8E-4FCB-9489-B99D81397964}" destId="{1E053828-EB29-45FF-ADD2-7EC30D24281C}" srcOrd="0" destOrd="0" presId="urn:microsoft.com/office/officeart/2018/2/layout/IconVerticalSolidList"/>
    <dgm:cxn modelId="{AEA118F7-FF54-4E30-A97D-F74905123708}" type="presParOf" srcId="{9D99A4A3-9D8E-4FCB-9489-B99D81397964}" destId="{23E03AA8-BD79-4ED1-ACB9-3CA06E0C4A45}" srcOrd="1" destOrd="0" presId="urn:microsoft.com/office/officeart/2018/2/layout/IconVerticalSolidList"/>
    <dgm:cxn modelId="{374EF420-76DE-4BEB-BB22-E2AB4A0DA1F2}" type="presParOf" srcId="{9D99A4A3-9D8E-4FCB-9489-B99D81397964}" destId="{FCDF8B82-5D3C-410D-85BA-D51CAD47B314}" srcOrd="2" destOrd="0" presId="urn:microsoft.com/office/officeart/2018/2/layout/IconVerticalSolidList"/>
    <dgm:cxn modelId="{539BC731-3FCD-4FC0-B310-0C6B364F8206}" type="presParOf" srcId="{9D99A4A3-9D8E-4FCB-9489-B99D81397964}" destId="{D4108E20-951F-4B66-B514-16FCAD114030}" srcOrd="3" destOrd="0" presId="urn:microsoft.com/office/officeart/2018/2/layout/IconVerticalSolidList"/>
    <dgm:cxn modelId="{DC792C4C-0E94-4CE0-97DD-72578C031547}" type="presParOf" srcId="{3E8826C9-7372-4D45-9EF2-ED09AAD4693E}" destId="{B45382B6-DABB-4A60-99EF-EFFD76338E65}" srcOrd="3" destOrd="0" presId="urn:microsoft.com/office/officeart/2018/2/layout/IconVerticalSolidList"/>
    <dgm:cxn modelId="{CBF0D998-586F-4EEE-A692-E6DE45FC5C35}" type="presParOf" srcId="{3E8826C9-7372-4D45-9EF2-ED09AAD4693E}" destId="{A2D10C63-B88A-4305-A7B4-A542ABF5C546}" srcOrd="4" destOrd="0" presId="urn:microsoft.com/office/officeart/2018/2/layout/IconVerticalSolidList"/>
    <dgm:cxn modelId="{1F91DE3B-78A9-4400-A5E0-DDC76A0E5DC1}" type="presParOf" srcId="{A2D10C63-B88A-4305-A7B4-A542ABF5C546}" destId="{4492AAAF-FA2C-44F8-8EB6-4AD4FDD17D69}" srcOrd="0" destOrd="0" presId="urn:microsoft.com/office/officeart/2018/2/layout/IconVerticalSolidList"/>
    <dgm:cxn modelId="{2CA00F9D-12BC-4691-9878-153553A46F0A}" type="presParOf" srcId="{A2D10C63-B88A-4305-A7B4-A542ABF5C546}" destId="{BED8EB45-459F-4C7C-90FA-94B5F6C22D5C}" srcOrd="1" destOrd="0" presId="urn:microsoft.com/office/officeart/2018/2/layout/IconVerticalSolidList"/>
    <dgm:cxn modelId="{4F021D6B-7F63-493B-80A4-1A348A71AA14}" type="presParOf" srcId="{A2D10C63-B88A-4305-A7B4-A542ABF5C546}" destId="{C78DC9E7-41A0-4043-8588-3C0437CD2D07}" srcOrd="2" destOrd="0" presId="urn:microsoft.com/office/officeart/2018/2/layout/IconVerticalSolidList"/>
    <dgm:cxn modelId="{B1036CD0-88CE-4F34-8A40-D487DC25C362}" type="presParOf" srcId="{A2D10C63-B88A-4305-A7B4-A542ABF5C546}" destId="{DD938E1A-8890-4450-AF5E-44B7F2D5179C}" srcOrd="3" destOrd="0" presId="urn:microsoft.com/office/officeart/2018/2/layout/IconVerticalSolidList"/>
    <dgm:cxn modelId="{F095B5F8-08A6-4AEA-8B2F-86A9086C8E23}" type="presParOf" srcId="{3E8826C9-7372-4D45-9EF2-ED09AAD4693E}" destId="{F3D4EDD4-CC32-4A16-844B-51193B760A19}" srcOrd="5" destOrd="0" presId="urn:microsoft.com/office/officeart/2018/2/layout/IconVerticalSolidList"/>
    <dgm:cxn modelId="{01674982-B8F2-4AB4-9BDA-6CB2BB528682}" type="presParOf" srcId="{3E8826C9-7372-4D45-9EF2-ED09AAD4693E}" destId="{31C847ED-7115-4976-960A-0B1E25132DAF}" srcOrd="6" destOrd="0" presId="urn:microsoft.com/office/officeart/2018/2/layout/IconVerticalSolidList"/>
    <dgm:cxn modelId="{E5615B71-B372-4638-BD9B-C3B9AFCF922A}" type="presParOf" srcId="{31C847ED-7115-4976-960A-0B1E25132DAF}" destId="{C5DD4410-79FD-49F3-B7ED-34FEF2BAE38E}" srcOrd="0" destOrd="0" presId="urn:microsoft.com/office/officeart/2018/2/layout/IconVerticalSolidList"/>
    <dgm:cxn modelId="{2A8A5387-9C7D-4DFB-8DBF-AB3A866CB875}" type="presParOf" srcId="{31C847ED-7115-4976-960A-0B1E25132DAF}" destId="{6D7039D3-7F89-4324-BB36-D245856E67D5}" srcOrd="1" destOrd="0" presId="urn:microsoft.com/office/officeart/2018/2/layout/IconVerticalSolidList"/>
    <dgm:cxn modelId="{EA81A42B-E8C9-4134-9711-F60BFB15FD3D}" type="presParOf" srcId="{31C847ED-7115-4976-960A-0B1E25132DAF}" destId="{73675BA9-0A48-4449-BF4D-6E4BABF5D5EB}" srcOrd="2" destOrd="0" presId="urn:microsoft.com/office/officeart/2018/2/layout/IconVerticalSolidList"/>
    <dgm:cxn modelId="{0C6D726A-A348-45A7-BDB7-1A948F56EEE8}" type="presParOf" srcId="{31C847ED-7115-4976-960A-0B1E25132DAF}" destId="{1E051274-18B6-43D0-9C5E-F527021B30BC}" srcOrd="3" destOrd="0" presId="urn:microsoft.com/office/officeart/2018/2/layout/IconVerticalSolidList"/>
    <dgm:cxn modelId="{074C7F6A-9D57-42E6-B1FA-003040325E2A}" type="presParOf" srcId="{3E8826C9-7372-4D45-9EF2-ED09AAD4693E}" destId="{32C59FCC-2663-42DF-86FB-D38AF8FD1362}" srcOrd="7" destOrd="0" presId="urn:microsoft.com/office/officeart/2018/2/layout/IconVerticalSolidList"/>
    <dgm:cxn modelId="{23B16568-0A3E-43F7-9D60-A73A8521D6EA}" type="presParOf" srcId="{3E8826C9-7372-4D45-9EF2-ED09AAD4693E}" destId="{25228BAA-D643-40AA-AABD-26A411DE6A4F}" srcOrd="8" destOrd="0" presId="urn:microsoft.com/office/officeart/2018/2/layout/IconVerticalSolidList"/>
    <dgm:cxn modelId="{76E5C80D-4288-41FD-A704-937A4B7BFC7B}" type="presParOf" srcId="{25228BAA-D643-40AA-AABD-26A411DE6A4F}" destId="{68FFCED8-04C8-4C9B-BEA6-05740A2B9A27}" srcOrd="0" destOrd="0" presId="urn:microsoft.com/office/officeart/2018/2/layout/IconVerticalSolidList"/>
    <dgm:cxn modelId="{D69D827D-66AC-441E-A5B0-03BDCE83C110}" type="presParOf" srcId="{25228BAA-D643-40AA-AABD-26A411DE6A4F}" destId="{F227A213-84EC-4B9D-AC5C-ED18C680BE7B}" srcOrd="1" destOrd="0" presId="urn:microsoft.com/office/officeart/2018/2/layout/IconVerticalSolidList"/>
    <dgm:cxn modelId="{3D4C6AC3-9F81-474D-B2AF-A3519F2C48D4}" type="presParOf" srcId="{25228BAA-D643-40AA-AABD-26A411DE6A4F}" destId="{02FDA8F3-D9FA-4604-AC47-C2E16DD2EBFA}" srcOrd="2" destOrd="0" presId="urn:microsoft.com/office/officeart/2018/2/layout/IconVerticalSolidList"/>
    <dgm:cxn modelId="{9B8C987C-9EC0-4309-8DAB-A8ACAB938D80}" type="presParOf" srcId="{25228BAA-D643-40AA-AABD-26A411DE6A4F}" destId="{05257F28-3968-4485-9EA3-9957E89003DF}" srcOrd="3" destOrd="0" presId="urn:microsoft.com/office/officeart/2018/2/layout/IconVerticalSolidList"/>
    <dgm:cxn modelId="{82F6253C-5FC5-4609-8B83-210FDF7253A8}" type="presParOf" srcId="{3E8826C9-7372-4D45-9EF2-ED09AAD4693E}" destId="{203A11F8-1D3B-4A73-8DEF-828F87D106C3}" srcOrd="9" destOrd="0" presId="urn:microsoft.com/office/officeart/2018/2/layout/IconVerticalSolidList"/>
    <dgm:cxn modelId="{C2954769-8936-4DA4-B35E-962464EEB7B8}" type="presParOf" srcId="{3E8826C9-7372-4D45-9EF2-ED09AAD4693E}" destId="{29F49FAB-406E-4CD7-9511-07FC141AF849}" srcOrd="10" destOrd="0" presId="urn:microsoft.com/office/officeart/2018/2/layout/IconVerticalSolidList"/>
    <dgm:cxn modelId="{981BDAAD-A266-4F4B-BD7A-29A74DC96356}" type="presParOf" srcId="{29F49FAB-406E-4CD7-9511-07FC141AF849}" destId="{52ABB282-AE92-47DB-B5EA-7D25C78ADCD2}" srcOrd="0" destOrd="0" presId="urn:microsoft.com/office/officeart/2018/2/layout/IconVerticalSolidList"/>
    <dgm:cxn modelId="{B0C51CB5-E4EA-4E0D-A4CF-E8C301F03623}" type="presParOf" srcId="{29F49FAB-406E-4CD7-9511-07FC141AF849}" destId="{EB7602CD-1E29-4105-A396-811A1539D6E2}" srcOrd="1" destOrd="0" presId="urn:microsoft.com/office/officeart/2018/2/layout/IconVerticalSolidList"/>
    <dgm:cxn modelId="{58C1FE5B-F2BD-476C-8B35-9637E417B841}" type="presParOf" srcId="{29F49FAB-406E-4CD7-9511-07FC141AF849}" destId="{5F3051F1-D28F-400D-9396-77F1051A7601}" srcOrd="2" destOrd="0" presId="urn:microsoft.com/office/officeart/2018/2/layout/IconVerticalSolidList"/>
    <dgm:cxn modelId="{7E358A88-1A8C-4094-BC84-39FB3A93635B}" type="presParOf" srcId="{29F49FAB-406E-4CD7-9511-07FC141AF849}" destId="{8BE8AB50-8C13-4E68-BA68-971227C6A4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EAB281-1295-4009-815E-A5E016D1FD19}"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8395F45-1CF8-4149-855E-C468989BEBA3}">
      <dgm:prSet/>
      <dgm:spPr/>
      <dgm:t>
        <a:bodyPr/>
        <a:lstStyle/>
        <a:p>
          <a:r>
            <a:rPr lang="en-US"/>
            <a:t>Organisational change is facilitated by different models that serve as guidelines. </a:t>
          </a:r>
        </a:p>
      </dgm:t>
    </dgm:pt>
    <dgm:pt modelId="{1A1F14D2-EF53-4FC1-91B4-D06088D90B0E}" type="parTrans" cxnId="{499A6789-E949-48EA-AEC8-F91F2519A90E}">
      <dgm:prSet/>
      <dgm:spPr/>
      <dgm:t>
        <a:bodyPr/>
        <a:lstStyle/>
        <a:p>
          <a:endParaRPr lang="en-US"/>
        </a:p>
      </dgm:t>
    </dgm:pt>
    <dgm:pt modelId="{73317946-78EE-4F9F-A928-B81705FFE5A5}" type="sibTrans" cxnId="{499A6789-E949-48EA-AEC8-F91F2519A90E}">
      <dgm:prSet/>
      <dgm:spPr/>
      <dgm:t>
        <a:bodyPr/>
        <a:lstStyle/>
        <a:p>
          <a:endParaRPr lang="en-US"/>
        </a:p>
      </dgm:t>
    </dgm:pt>
    <dgm:pt modelId="{6CE16C7B-77FC-4505-A219-1F2C800D494B}">
      <dgm:prSet/>
      <dgm:spPr/>
      <dgm:t>
        <a:bodyPr/>
        <a:lstStyle/>
        <a:p>
          <a:r>
            <a:rPr lang="en-US"/>
            <a:t>They are used by managers in the identification of areas that need to be adjusted, planning for necessary adjustments and implementing expected changes. </a:t>
          </a:r>
        </a:p>
      </dgm:t>
    </dgm:pt>
    <dgm:pt modelId="{9BA5C859-18E7-4DC2-84F8-FF9D652B8F02}" type="parTrans" cxnId="{1C8182DA-E743-4315-AC6B-432F60765DDF}">
      <dgm:prSet/>
      <dgm:spPr/>
      <dgm:t>
        <a:bodyPr/>
        <a:lstStyle/>
        <a:p>
          <a:endParaRPr lang="en-US"/>
        </a:p>
      </dgm:t>
    </dgm:pt>
    <dgm:pt modelId="{CC766820-ED5D-4427-B75C-56E625771932}" type="sibTrans" cxnId="{1C8182DA-E743-4315-AC6B-432F60765DDF}">
      <dgm:prSet/>
      <dgm:spPr/>
      <dgm:t>
        <a:bodyPr/>
        <a:lstStyle/>
        <a:p>
          <a:endParaRPr lang="en-US"/>
        </a:p>
      </dgm:t>
    </dgm:pt>
    <dgm:pt modelId="{8C35133D-E9EE-4AFD-B4D4-E048070D485A}">
      <dgm:prSet/>
      <dgm:spPr/>
      <dgm:t>
        <a:bodyPr/>
        <a:lstStyle/>
        <a:p>
          <a:r>
            <a:rPr lang="en-US"/>
            <a:t>The models advocate for communication to the relevant stakeholders before planning and implementing the changes. </a:t>
          </a:r>
        </a:p>
      </dgm:t>
    </dgm:pt>
    <dgm:pt modelId="{D3EFCF00-9AD5-43FC-8DEC-8B0032D99EE5}" type="parTrans" cxnId="{52C715AD-C58C-417D-B907-FFE147C6D0D6}">
      <dgm:prSet/>
      <dgm:spPr/>
      <dgm:t>
        <a:bodyPr/>
        <a:lstStyle/>
        <a:p>
          <a:endParaRPr lang="en-US"/>
        </a:p>
      </dgm:t>
    </dgm:pt>
    <dgm:pt modelId="{05AEC91C-F30E-45F4-8FC3-A2B42DD3A2FA}" type="sibTrans" cxnId="{52C715AD-C58C-417D-B907-FFE147C6D0D6}">
      <dgm:prSet/>
      <dgm:spPr/>
      <dgm:t>
        <a:bodyPr/>
        <a:lstStyle/>
        <a:p>
          <a:endParaRPr lang="en-US"/>
        </a:p>
      </dgm:t>
    </dgm:pt>
    <dgm:pt modelId="{D40B5383-FCDE-471F-A15B-EE1CD65C6A27}">
      <dgm:prSet/>
      <dgm:spPr/>
      <dgm:t>
        <a:bodyPr/>
        <a:lstStyle/>
        <a:p>
          <a:r>
            <a:rPr lang="en-GB"/>
            <a:t>These theories are: </a:t>
          </a:r>
          <a:r>
            <a:rPr lang="en-US"/>
            <a:t>Lewin theory, Lupton theory, Handy theory and Burnes theory.</a:t>
          </a:r>
        </a:p>
      </dgm:t>
    </dgm:pt>
    <dgm:pt modelId="{31A88EA7-BCC2-4ADC-BE8D-FB96564F7BD4}" type="parTrans" cxnId="{B279F2C9-FE7F-48DD-9ABF-FFF57F7577BD}">
      <dgm:prSet/>
      <dgm:spPr/>
      <dgm:t>
        <a:bodyPr/>
        <a:lstStyle/>
        <a:p>
          <a:endParaRPr lang="en-US"/>
        </a:p>
      </dgm:t>
    </dgm:pt>
    <dgm:pt modelId="{AA6C27F3-4550-4346-9A37-368B17C9575F}" type="sibTrans" cxnId="{B279F2C9-FE7F-48DD-9ABF-FFF57F7577BD}">
      <dgm:prSet/>
      <dgm:spPr/>
      <dgm:t>
        <a:bodyPr/>
        <a:lstStyle/>
        <a:p>
          <a:endParaRPr lang="en-US"/>
        </a:p>
      </dgm:t>
    </dgm:pt>
    <dgm:pt modelId="{3217A880-C9AB-4696-B365-B8534174771E}">
      <dgm:prSet/>
      <dgm:spPr/>
      <dgm:t>
        <a:bodyPr/>
        <a:lstStyle/>
        <a:p>
          <a:r>
            <a:rPr lang="en-US"/>
            <a:t>Lewin’s theory is better compared to the others because it involves very few steps and procedures that can be easily understood and applied by the managers. </a:t>
          </a:r>
        </a:p>
      </dgm:t>
    </dgm:pt>
    <dgm:pt modelId="{C3EC9926-BD0D-4283-B0C2-75A41C8852E4}" type="parTrans" cxnId="{01C25BD6-E925-4E51-86DA-E61669461621}">
      <dgm:prSet/>
      <dgm:spPr/>
      <dgm:t>
        <a:bodyPr/>
        <a:lstStyle/>
        <a:p>
          <a:endParaRPr lang="en-US"/>
        </a:p>
      </dgm:t>
    </dgm:pt>
    <dgm:pt modelId="{E0C50212-2B27-4E48-B343-C69417C74F28}" type="sibTrans" cxnId="{01C25BD6-E925-4E51-86DA-E61669461621}">
      <dgm:prSet/>
      <dgm:spPr/>
      <dgm:t>
        <a:bodyPr/>
        <a:lstStyle/>
        <a:p>
          <a:endParaRPr lang="en-US"/>
        </a:p>
      </dgm:t>
    </dgm:pt>
    <dgm:pt modelId="{4E6BAD74-6D25-4742-8521-4F7B8259E159}" type="pres">
      <dgm:prSet presAssocID="{A3EAB281-1295-4009-815E-A5E016D1FD19}" presName="root" presStyleCnt="0">
        <dgm:presLayoutVars>
          <dgm:dir/>
          <dgm:resizeHandles val="exact"/>
        </dgm:presLayoutVars>
      </dgm:prSet>
      <dgm:spPr/>
    </dgm:pt>
    <dgm:pt modelId="{8C48A3B5-6528-4564-BD2F-25AEB974B712}" type="pres">
      <dgm:prSet presAssocID="{58395F45-1CF8-4149-855E-C468989BEBA3}" presName="compNode" presStyleCnt="0"/>
      <dgm:spPr/>
    </dgm:pt>
    <dgm:pt modelId="{7DFCCD34-F75A-454F-BEC2-0686A9A85DAF}" type="pres">
      <dgm:prSet presAssocID="{58395F45-1CF8-4149-855E-C468989BEBA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094A934-67E2-484A-906E-CC891AE919E6}" type="pres">
      <dgm:prSet presAssocID="{58395F45-1CF8-4149-855E-C468989BEBA3}" presName="spaceRect" presStyleCnt="0"/>
      <dgm:spPr/>
    </dgm:pt>
    <dgm:pt modelId="{B8C62410-A148-4A06-BBA3-1DCE0C3D008B}" type="pres">
      <dgm:prSet presAssocID="{58395F45-1CF8-4149-855E-C468989BEBA3}" presName="textRect" presStyleLbl="revTx" presStyleIdx="0" presStyleCnt="5">
        <dgm:presLayoutVars>
          <dgm:chMax val="1"/>
          <dgm:chPref val="1"/>
        </dgm:presLayoutVars>
      </dgm:prSet>
      <dgm:spPr/>
    </dgm:pt>
    <dgm:pt modelId="{7BB8D0C1-9182-4ED7-A842-0DDBE0777477}" type="pres">
      <dgm:prSet presAssocID="{73317946-78EE-4F9F-A928-B81705FFE5A5}" presName="sibTrans" presStyleCnt="0"/>
      <dgm:spPr/>
    </dgm:pt>
    <dgm:pt modelId="{31E335F0-62F4-4EF2-BB7F-018F5552CCB9}" type="pres">
      <dgm:prSet presAssocID="{6CE16C7B-77FC-4505-A219-1F2C800D494B}" presName="compNode" presStyleCnt="0"/>
      <dgm:spPr/>
    </dgm:pt>
    <dgm:pt modelId="{5B9ABF03-16F6-434B-88A1-249E0266ED00}" type="pres">
      <dgm:prSet presAssocID="{6CE16C7B-77FC-4505-A219-1F2C800D494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7DB1FE1A-A946-40B5-812A-E7B9AA6A6BB5}" type="pres">
      <dgm:prSet presAssocID="{6CE16C7B-77FC-4505-A219-1F2C800D494B}" presName="spaceRect" presStyleCnt="0"/>
      <dgm:spPr/>
    </dgm:pt>
    <dgm:pt modelId="{B106DA07-85F8-40B9-B17C-2FE5429D627F}" type="pres">
      <dgm:prSet presAssocID="{6CE16C7B-77FC-4505-A219-1F2C800D494B}" presName="textRect" presStyleLbl="revTx" presStyleIdx="1" presStyleCnt="5">
        <dgm:presLayoutVars>
          <dgm:chMax val="1"/>
          <dgm:chPref val="1"/>
        </dgm:presLayoutVars>
      </dgm:prSet>
      <dgm:spPr/>
    </dgm:pt>
    <dgm:pt modelId="{B182C57B-89C0-4840-845D-02B305A88C3B}" type="pres">
      <dgm:prSet presAssocID="{CC766820-ED5D-4427-B75C-56E625771932}" presName="sibTrans" presStyleCnt="0"/>
      <dgm:spPr/>
    </dgm:pt>
    <dgm:pt modelId="{50F648C8-F41A-4AEE-B18D-E4800A96F642}" type="pres">
      <dgm:prSet presAssocID="{8C35133D-E9EE-4AFD-B4D4-E048070D485A}" presName="compNode" presStyleCnt="0"/>
      <dgm:spPr/>
    </dgm:pt>
    <dgm:pt modelId="{60E7224A-9DDB-4D5C-8ED3-DA9465E18801}" type="pres">
      <dgm:prSet presAssocID="{8C35133D-E9EE-4AFD-B4D4-E048070D485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gaphone"/>
        </a:ext>
      </dgm:extLst>
    </dgm:pt>
    <dgm:pt modelId="{A8DE90E0-8A3C-4B69-82B5-770FD7ACF30F}" type="pres">
      <dgm:prSet presAssocID="{8C35133D-E9EE-4AFD-B4D4-E048070D485A}" presName="spaceRect" presStyleCnt="0"/>
      <dgm:spPr/>
    </dgm:pt>
    <dgm:pt modelId="{9FE25340-EF19-4CAF-A1DE-1115320A8156}" type="pres">
      <dgm:prSet presAssocID="{8C35133D-E9EE-4AFD-B4D4-E048070D485A}" presName="textRect" presStyleLbl="revTx" presStyleIdx="2" presStyleCnt="5">
        <dgm:presLayoutVars>
          <dgm:chMax val="1"/>
          <dgm:chPref val="1"/>
        </dgm:presLayoutVars>
      </dgm:prSet>
      <dgm:spPr/>
    </dgm:pt>
    <dgm:pt modelId="{16D093AD-70D3-4C76-A3D0-0CFD03082455}" type="pres">
      <dgm:prSet presAssocID="{05AEC91C-F30E-45F4-8FC3-A2B42DD3A2FA}" presName="sibTrans" presStyleCnt="0"/>
      <dgm:spPr/>
    </dgm:pt>
    <dgm:pt modelId="{AB6AD649-0AFA-4413-A4BF-BB6ABFA0B95B}" type="pres">
      <dgm:prSet presAssocID="{D40B5383-FCDE-471F-A15B-EE1CD65C6A27}" presName="compNode" presStyleCnt="0"/>
      <dgm:spPr/>
    </dgm:pt>
    <dgm:pt modelId="{3E8FF854-B5E8-471C-A89C-E4EFA4A02B6F}" type="pres">
      <dgm:prSet presAssocID="{D40B5383-FCDE-471F-A15B-EE1CD65C6A2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38B0341-5DB6-4B04-A23B-7CDB2F9FC67C}" type="pres">
      <dgm:prSet presAssocID="{D40B5383-FCDE-471F-A15B-EE1CD65C6A27}" presName="spaceRect" presStyleCnt="0"/>
      <dgm:spPr/>
    </dgm:pt>
    <dgm:pt modelId="{B4AB61EC-55EC-469E-8870-129BFDDF9ABA}" type="pres">
      <dgm:prSet presAssocID="{D40B5383-FCDE-471F-A15B-EE1CD65C6A27}" presName="textRect" presStyleLbl="revTx" presStyleIdx="3" presStyleCnt="5">
        <dgm:presLayoutVars>
          <dgm:chMax val="1"/>
          <dgm:chPref val="1"/>
        </dgm:presLayoutVars>
      </dgm:prSet>
      <dgm:spPr/>
    </dgm:pt>
    <dgm:pt modelId="{7E748FD2-1A00-454B-BC39-E5BB943FBF9D}" type="pres">
      <dgm:prSet presAssocID="{AA6C27F3-4550-4346-9A37-368B17C9575F}" presName="sibTrans" presStyleCnt="0"/>
      <dgm:spPr/>
    </dgm:pt>
    <dgm:pt modelId="{115B14E4-4ECA-4894-A521-3838B846EF7E}" type="pres">
      <dgm:prSet presAssocID="{3217A880-C9AB-4696-B365-B8534174771E}" presName="compNode" presStyleCnt="0"/>
      <dgm:spPr/>
    </dgm:pt>
    <dgm:pt modelId="{AE6B1C9C-C752-4A2B-B2F3-E10DE8611A74}" type="pres">
      <dgm:prSet presAssocID="{3217A880-C9AB-4696-B365-B8534174771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1E0614A2-3AE4-4F9B-BAF2-8EEDFC33A4AB}" type="pres">
      <dgm:prSet presAssocID="{3217A880-C9AB-4696-B365-B8534174771E}" presName="spaceRect" presStyleCnt="0"/>
      <dgm:spPr/>
    </dgm:pt>
    <dgm:pt modelId="{A6EEE636-8B41-4834-B7AE-81BFC510F066}" type="pres">
      <dgm:prSet presAssocID="{3217A880-C9AB-4696-B365-B8534174771E}" presName="textRect" presStyleLbl="revTx" presStyleIdx="4" presStyleCnt="5">
        <dgm:presLayoutVars>
          <dgm:chMax val="1"/>
          <dgm:chPref val="1"/>
        </dgm:presLayoutVars>
      </dgm:prSet>
      <dgm:spPr/>
    </dgm:pt>
  </dgm:ptLst>
  <dgm:cxnLst>
    <dgm:cxn modelId="{37098201-75D5-4A79-9B7C-B6732264F7FB}" type="presOf" srcId="{3217A880-C9AB-4696-B365-B8534174771E}" destId="{A6EEE636-8B41-4834-B7AE-81BFC510F066}" srcOrd="0" destOrd="0" presId="urn:microsoft.com/office/officeart/2018/2/layout/IconLabelList"/>
    <dgm:cxn modelId="{0E7A5E4E-99C0-4D2F-9400-4CFB58F8621D}" type="presOf" srcId="{8C35133D-E9EE-4AFD-B4D4-E048070D485A}" destId="{9FE25340-EF19-4CAF-A1DE-1115320A8156}" srcOrd="0" destOrd="0" presId="urn:microsoft.com/office/officeart/2018/2/layout/IconLabelList"/>
    <dgm:cxn modelId="{1FCC9585-41CD-42E1-A9FD-C1012F2AE117}" type="presOf" srcId="{58395F45-1CF8-4149-855E-C468989BEBA3}" destId="{B8C62410-A148-4A06-BBA3-1DCE0C3D008B}" srcOrd="0" destOrd="0" presId="urn:microsoft.com/office/officeart/2018/2/layout/IconLabelList"/>
    <dgm:cxn modelId="{499A6789-E949-48EA-AEC8-F91F2519A90E}" srcId="{A3EAB281-1295-4009-815E-A5E016D1FD19}" destId="{58395F45-1CF8-4149-855E-C468989BEBA3}" srcOrd="0" destOrd="0" parTransId="{1A1F14D2-EF53-4FC1-91B4-D06088D90B0E}" sibTransId="{73317946-78EE-4F9F-A928-B81705FFE5A5}"/>
    <dgm:cxn modelId="{52C715AD-C58C-417D-B907-FFE147C6D0D6}" srcId="{A3EAB281-1295-4009-815E-A5E016D1FD19}" destId="{8C35133D-E9EE-4AFD-B4D4-E048070D485A}" srcOrd="2" destOrd="0" parTransId="{D3EFCF00-9AD5-43FC-8DEC-8B0032D99EE5}" sibTransId="{05AEC91C-F30E-45F4-8FC3-A2B42DD3A2FA}"/>
    <dgm:cxn modelId="{B279F2C9-FE7F-48DD-9ABF-FFF57F7577BD}" srcId="{A3EAB281-1295-4009-815E-A5E016D1FD19}" destId="{D40B5383-FCDE-471F-A15B-EE1CD65C6A27}" srcOrd="3" destOrd="0" parTransId="{31A88EA7-BCC2-4ADC-BE8D-FB96564F7BD4}" sibTransId="{AA6C27F3-4550-4346-9A37-368B17C9575F}"/>
    <dgm:cxn modelId="{01C25BD6-E925-4E51-86DA-E61669461621}" srcId="{A3EAB281-1295-4009-815E-A5E016D1FD19}" destId="{3217A880-C9AB-4696-B365-B8534174771E}" srcOrd="4" destOrd="0" parTransId="{C3EC9926-BD0D-4283-B0C2-75A41C8852E4}" sibTransId="{E0C50212-2B27-4E48-B343-C69417C74F28}"/>
    <dgm:cxn modelId="{631A9ED6-5FA7-4AC1-B51F-A25842D3F151}" type="presOf" srcId="{A3EAB281-1295-4009-815E-A5E016D1FD19}" destId="{4E6BAD74-6D25-4742-8521-4F7B8259E159}" srcOrd="0" destOrd="0" presId="urn:microsoft.com/office/officeart/2018/2/layout/IconLabelList"/>
    <dgm:cxn modelId="{1C8182DA-E743-4315-AC6B-432F60765DDF}" srcId="{A3EAB281-1295-4009-815E-A5E016D1FD19}" destId="{6CE16C7B-77FC-4505-A219-1F2C800D494B}" srcOrd="1" destOrd="0" parTransId="{9BA5C859-18E7-4DC2-84F8-FF9D652B8F02}" sibTransId="{CC766820-ED5D-4427-B75C-56E625771932}"/>
    <dgm:cxn modelId="{8AA410EF-5C9B-4818-889C-31FC64A6C9F9}" type="presOf" srcId="{D40B5383-FCDE-471F-A15B-EE1CD65C6A27}" destId="{B4AB61EC-55EC-469E-8870-129BFDDF9ABA}" srcOrd="0" destOrd="0" presId="urn:microsoft.com/office/officeart/2018/2/layout/IconLabelList"/>
    <dgm:cxn modelId="{F03642EF-D3E8-4025-84C2-2D6E3A02BC87}" type="presOf" srcId="{6CE16C7B-77FC-4505-A219-1F2C800D494B}" destId="{B106DA07-85F8-40B9-B17C-2FE5429D627F}" srcOrd="0" destOrd="0" presId="urn:microsoft.com/office/officeart/2018/2/layout/IconLabelList"/>
    <dgm:cxn modelId="{20D3B120-ADA7-4EF3-B947-12C35F38DF3C}" type="presParOf" srcId="{4E6BAD74-6D25-4742-8521-4F7B8259E159}" destId="{8C48A3B5-6528-4564-BD2F-25AEB974B712}" srcOrd="0" destOrd="0" presId="urn:microsoft.com/office/officeart/2018/2/layout/IconLabelList"/>
    <dgm:cxn modelId="{2371A5CB-9420-4E64-9508-3C6D5E3AFD94}" type="presParOf" srcId="{8C48A3B5-6528-4564-BD2F-25AEB974B712}" destId="{7DFCCD34-F75A-454F-BEC2-0686A9A85DAF}" srcOrd="0" destOrd="0" presId="urn:microsoft.com/office/officeart/2018/2/layout/IconLabelList"/>
    <dgm:cxn modelId="{DEC9AF6A-5F8C-452D-A9B7-2AF9440EA2DC}" type="presParOf" srcId="{8C48A3B5-6528-4564-BD2F-25AEB974B712}" destId="{6094A934-67E2-484A-906E-CC891AE919E6}" srcOrd="1" destOrd="0" presId="urn:microsoft.com/office/officeart/2018/2/layout/IconLabelList"/>
    <dgm:cxn modelId="{30BF5EE7-AB85-45FC-9175-B16B357C5480}" type="presParOf" srcId="{8C48A3B5-6528-4564-BD2F-25AEB974B712}" destId="{B8C62410-A148-4A06-BBA3-1DCE0C3D008B}" srcOrd="2" destOrd="0" presId="urn:microsoft.com/office/officeart/2018/2/layout/IconLabelList"/>
    <dgm:cxn modelId="{DEAE0F04-7F68-4700-AD3F-10D0991D12B3}" type="presParOf" srcId="{4E6BAD74-6D25-4742-8521-4F7B8259E159}" destId="{7BB8D0C1-9182-4ED7-A842-0DDBE0777477}" srcOrd="1" destOrd="0" presId="urn:microsoft.com/office/officeart/2018/2/layout/IconLabelList"/>
    <dgm:cxn modelId="{80D617D3-C8F9-4E15-A8DF-1395BF605E82}" type="presParOf" srcId="{4E6BAD74-6D25-4742-8521-4F7B8259E159}" destId="{31E335F0-62F4-4EF2-BB7F-018F5552CCB9}" srcOrd="2" destOrd="0" presId="urn:microsoft.com/office/officeart/2018/2/layout/IconLabelList"/>
    <dgm:cxn modelId="{243728B3-1A2D-4C09-BBFD-25510761156D}" type="presParOf" srcId="{31E335F0-62F4-4EF2-BB7F-018F5552CCB9}" destId="{5B9ABF03-16F6-434B-88A1-249E0266ED00}" srcOrd="0" destOrd="0" presId="urn:microsoft.com/office/officeart/2018/2/layout/IconLabelList"/>
    <dgm:cxn modelId="{064ACAC1-2FFB-4FC9-B829-F98126E1DBF1}" type="presParOf" srcId="{31E335F0-62F4-4EF2-BB7F-018F5552CCB9}" destId="{7DB1FE1A-A946-40B5-812A-E7B9AA6A6BB5}" srcOrd="1" destOrd="0" presId="urn:microsoft.com/office/officeart/2018/2/layout/IconLabelList"/>
    <dgm:cxn modelId="{67937172-5BE0-42A4-922B-606DFFA5C136}" type="presParOf" srcId="{31E335F0-62F4-4EF2-BB7F-018F5552CCB9}" destId="{B106DA07-85F8-40B9-B17C-2FE5429D627F}" srcOrd="2" destOrd="0" presId="urn:microsoft.com/office/officeart/2018/2/layout/IconLabelList"/>
    <dgm:cxn modelId="{924B7522-C2D7-4898-BF53-C60F3C9440DE}" type="presParOf" srcId="{4E6BAD74-6D25-4742-8521-4F7B8259E159}" destId="{B182C57B-89C0-4840-845D-02B305A88C3B}" srcOrd="3" destOrd="0" presId="urn:microsoft.com/office/officeart/2018/2/layout/IconLabelList"/>
    <dgm:cxn modelId="{5D828348-90E5-4F39-8B81-F134052595F8}" type="presParOf" srcId="{4E6BAD74-6D25-4742-8521-4F7B8259E159}" destId="{50F648C8-F41A-4AEE-B18D-E4800A96F642}" srcOrd="4" destOrd="0" presId="urn:microsoft.com/office/officeart/2018/2/layout/IconLabelList"/>
    <dgm:cxn modelId="{0D4A0042-FEE0-4686-85E6-0C4B64A26FE0}" type="presParOf" srcId="{50F648C8-F41A-4AEE-B18D-E4800A96F642}" destId="{60E7224A-9DDB-4D5C-8ED3-DA9465E18801}" srcOrd="0" destOrd="0" presId="urn:microsoft.com/office/officeart/2018/2/layout/IconLabelList"/>
    <dgm:cxn modelId="{F6994FD2-8F7A-4E57-93F6-45A4C501C1DD}" type="presParOf" srcId="{50F648C8-F41A-4AEE-B18D-E4800A96F642}" destId="{A8DE90E0-8A3C-4B69-82B5-770FD7ACF30F}" srcOrd="1" destOrd="0" presId="urn:microsoft.com/office/officeart/2018/2/layout/IconLabelList"/>
    <dgm:cxn modelId="{EEA18182-62CB-41C3-8881-E446CE9CA7EE}" type="presParOf" srcId="{50F648C8-F41A-4AEE-B18D-E4800A96F642}" destId="{9FE25340-EF19-4CAF-A1DE-1115320A8156}" srcOrd="2" destOrd="0" presId="urn:microsoft.com/office/officeart/2018/2/layout/IconLabelList"/>
    <dgm:cxn modelId="{AE11D02B-2E00-4E9A-9E48-059A3DE6030E}" type="presParOf" srcId="{4E6BAD74-6D25-4742-8521-4F7B8259E159}" destId="{16D093AD-70D3-4C76-A3D0-0CFD03082455}" srcOrd="5" destOrd="0" presId="urn:microsoft.com/office/officeart/2018/2/layout/IconLabelList"/>
    <dgm:cxn modelId="{6F2AE304-7BA9-4A4C-AA83-E646FA8236F5}" type="presParOf" srcId="{4E6BAD74-6D25-4742-8521-4F7B8259E159}" destId="{AB6AD649-0AFA-4413-A4BF-BB6ABFA0B95B}" srcOrd="6" destOrd="0" presId="urn:microsoft.com/office/officeart/2018/2/layout/IconLabelList"/>
    <dgm:cxn modelId="{D0C9D3B4-8356-438F-B4C8-FBD04DA9DA97}" type="presParOf" srcId="{AB6AD649-0AFA-4413-A4BF-BB6ABFA0B95B}" destId="{3E8FF854-B5E8-471C-A89C-E4EFA4A02B6F}" srcOrd="0" destOrd="0" presId="urn:microsoft.com/office/officeart/2018/2/layout/IconLabelList"/>
    <dgm:cxn modelId="{9AA81EDA-FBA4-4050-A260-69599454B0E8}" type="presParOf" srcId="{AB6AD649-0AFA-4413-A4BF-BB6ABFA0B95B}" destId="{C38B0341-5DB6-4B04-A23B-7CDB2F9FC67C}" srcOrd="1" destOrd="0" presId="urn:microsoft.com/office/officeart/2018/2/layout/IconLabelList"/>
    <dgm:cxn modelId="{689EC98D-F2C3-4A40-886B-D3988255AC90}" type="presParOf" srcId="{AB6AD649-0AFA-4413-A4BF-BB6ABFA0B95B}" destId="{B4AB61EC-55EC-469E-8870-129BFDDF9ABA}" srcOrd="2" destOrd="0" presId="urn:microsoft.com/office/officeart/2018/2/layout/IconLabelList"/>
    <dgm:cxn modelId="{AF011C95-04FC-434A-BFC9-FC1B4F973673}" type="presParOf" srcId="{4E6BAD74-6D25-4742-8521-4F7B8259E159}" destId="{7E748FD2-1A00-454B-BC39-E5BB943FBF9D}" srcOrd="7" destOrd="0" presId="urn:microsoft.com/office/officeart/2018/2/layout/IconLabelList"/>
    <dgm:cxn modelId="{09B6DDCF-E312-49B6-8D29-4AF1A844C815}" type="presParOf" srcId="{4E6BAD74-6D25-4742-8521-4F7B8259E159}" destId="{115B14E4-4ECA-4894-A521-3838B846EF7E}" srcOrd="8" destOrd="0" presId="urn:microsoft.com/office/officeart/2018/2/layout/IconLabelList"/>
    <dgm:cxn modelId="{867ADA24-570E-40F9-A013-900101AB89A1}" type="presParOf" srcId="{115B14E4-4ECA-4894-A521-3838B846EF7E}" destId="{AE6B1C9C-C752-4A2B-B2F3-E10DE8611A74}" srcOrd="0" destOrd="0" presId="urn:microsoft.com/office/officeart/2018/2/layout/IconLabelList"/>
    <dgm:cxn modelId="{5C929468-8203-4EEB-BE2D-D22F9D44278A}" type="presParOf" srcId="{115B14E4-4ECA-4894-A521-3838B846EF7E}" destId="{1E0614A2-3AE4-4F9B-BAF2-8EEDFC33A4AB}" srcOrd="1" destOrd="0" presId="urn:microsoft.com/office/officeart/2018/2/layout/IconLabelList"/>
    <dgm:cxn modelId="{7603A93F-F690-41A7-AEDE-4B2AC8A0E3C2}" type="presParOf" srcId="{115B14E4-4ECA-4894-A521-3838B846EF7E}" destId="{A6EEE636-8B41-4834-B7AE-81BFC510F06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5D996F-D8B5-45BF-8CE0-A80AB0D9CE8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2A66FD-5B72-4C83-8312-5E2160CA23F0}">
      <dgm:prSet/>
      <dgm:spPr/>
      <dgm:t>
        <a:bodyPr/>
        <a:lstStyle/>
        <a:p>
          <a:pPr rtl="0"/>
          <a:r>
            <a:rPr lang="en-US"/>
            <a:t>According to </a:t>
          </a:r>
          <a:r>
            <a:rPr lang="en-US" err="1"/>
            <a:t>Verbeeck</a:t>
          </a:r>
          <a:r>
            <a:rPr lang="en-US"/>
            <a:t> (2016), Lewin once said: "there is nothing more practical than a good theory” (</a:t>
          </a:r>
          <a:r>
            <a:rPr lang="en-US" err="1"/>
            <a:t>Verbeeck</a:t>
          </a:r>
          <a:r>
            <a:rPr lang="en-US"/>
            <a:t>, 2016, p.235).</a:t>
          </a:r>
          <a:r>
            <a:rPr lang="en-US">
              <a:latin typeface="Avenir Next LT Pro Light" panose="020F0302020204030204"/>
            </a:rPr>
            <a:t> </a:t>
          </a:r>
          <a:r>
            <a:rPr lang="en-US"/>
            <a:t>He came up with a three-step organizational change process:</a:t>
          </a:r>
        </a:p>
      </dgm:t>
    </dgm:pt>
    <dgm:pt modelId="{D144736D-FDCC-4113-91C3-8F1D21CD8C95}" type="parTrans" cxnId="{6EAC2D24-C508-4D64-B1D4-F7AC24EDEA19}">
      <dgm:prSet/>
      <dgm:spPr/>
      <dgm:t>
        <a:bodyPr/>
        <a:lstStyle/>
        <a:p>
          <a:endParaRPr lang="en-US"/>
        </a:p>
      </dgm:t>
    </dgm:pt>
    <dgm:pt modelId="{B863F9B3-B007-4A32-B301-BE33728A5FD2}" type="sibTrans" cxnId="{6EAC2D24-C508-4D64-B1D4-F7AC24EDEA19}">
      <dgm:prSet phldrT="1"/>
      <dgm:spPr/>
      <dgm:t>
        <a:bodyPr/>
        <a:lstStyle/>
        <a:p>
          <a:endParaRPr lang="en-US"/>
        </a:p>
      </dgm:t>
    </dgm:pt>
    <dgm:pt modelId="{47CFB162-D179-4472-8375-C61A23EE4CEC}">
      <dgm:prSet/>
      <dgm:spPr/>
      <dgm:t>
        <a:bodyPr/>
        <a:lstStyle/>
        <a:p>
          <a:pPr rtl="0"/>
          <a:r>
            <a:rPr lang="en-US"/>
            <a:t>According to this theory, unfreezing involves coming up with a vision for change and developing a plan for change. This phase helps in preparing an </a:t>
          </a:r>
          <a:r>
            <a:rPr lang="en-US" err="1"/>
            <a:t>organisation</a:t>
          </a:r>
          <a:r>
            <a:rPr lang="en-US"/>
            <a:t> for changing from old systems to the new ones which involve different procedures and structures. Secondly, transitioning to another system involves moving making effective changes through modification of existing systems to fit the proposed changes (Hussain et al., 2018). Lastly, refreezing involves consolidating change to ensure it is in line with other procedures and structures. This ensures that change becomes part of the </a:t>
          </a:r>
          <a:r>
            <a:rPr lang="en-US" err="1"/>
            <a:t>organisation</a:t>
          </a:r>
          <a:r>
            <a:rPr lang="en-US"/>
            <a:t> instead of working as a separate unity. His theory has been applied in different </a:t>
          </a:r>
          <a:r>
            <a:rPr lang="en-US" err="1"/>
            <a:t>organisations</a:t>
          </a:r>
          <a:r>
            <a:rPr lang="en-US"/>
            <a:t>, institutions and agencies among them being DVLA (Driver and Vehicle Licensing Agency) operating in the United Kingdom.</a:t>
          </a:r>
          <a:r>
            <a:rPr lang="en-US">
              <a:latin typeface="Avenir Next LT Pro Light" panose="020F0302020204030204"/>
            </a:rPr>
            <a:t> </a:t>
          </a:r>
          <a:endParaRPr lang="en-US"/>
        </a:p>
      </dgm:t>
    </dgm:pt>
    <dgm:pt modelId="{1DAEF9F0-D46A-490E-84D3-B14300CA721C}" type="parTrans" cxnId="{D2DC9401-320F-4495-986A-895C6663CB6B}">
      <dgm:prSet/>
      <dgm:spPr/>
      <dgm:t>
        <a:bodyPr/>
        <a:lstStyle/>
        <a:p>
          <a:endParaRPr lang="en-US"/>
        </a:p>
      </dgm:t>
    </dgm:pt>
    <dgm:pt modelId="{701A7A3F-D42B-41ED-9E6A-8985103FEFF7}" type="sibTrans" cxnId="{D2DC9401-320F-4495-986A-895C6663CB6B}">
      <dgm:prSet phldrT="3"/>
      <dgm:spPr/>
      <dgm:t>
        <a:bodyPr/>
        <a:lstStyle/>
        <a:p>
          <a:endParaRPr lang="en-US"/>
        </a:p>
      </dgm:t>
    </dgm:pt>
    <dgm:pt modelId="{2213623F-07C6-4558-BEE6-FE5F316475B1}" type="pres">
      <dgm:prSet presAssocID="{415D996F-D8B5-45BF-8CE0-A80AB0D9CE82}" presName="linear" presStyleCnt="0">
        <dgm:presLayoutVars>
          <dgm:animLvl val="lvl"/>
          <dgm:resizeHandles val="exact"/>
        </dgm:presLayoutVars>
      </dgm:prSet>
      <dgm:spPr/>
    </dgm:pt>
    <dgm:pt modelId="{65DF4264-9718-40C8-84C3-31A9AC8C3E14}" type="pres">
      <dgm:prSet presAssocID="{052A66FD-5B72-4C83-8312-5E2160CA23F0}" presName="parentText" presStyleLbl="node1" presStyleIdx="0" presStyleCnt="2">
        <dgm:presLayoutVars>
          <dgm:chMax val="0"/>
          <dgm:bulletEnabled val="1"/>
        </dgm:presLayoutVars>
      </dgm:prSet>
      <dgm:spPr/>
    </dgm:pt>
    <dgm:pt modelId="{C170BE92-BAFA-4BBF-AD1E-461B0F02DF91}" type="pres">
      <dgm:prSet presAssocID="{B863F9B3-B007-4A32-B301-BE33728A5FD2}" presName="spacer" presStyleCnt="0"/>
      <dgm:spPr/>
    </dgm:pt>
    <dgm:pt modelId="{16191132-9EA1-4C28-8735-82680F6F674D}" type="pres">
      <dgm:prSet presAssocID="{47CFB162-D179-4472-8375-C61A23EE4CEC}" presName="parentText" presStyleLbl="node1" presStyleIdx="1" presStyleCnt="2">
        <dgm:presLayoutVars>
          <dgm:chMax val="0"/>
          <dgm:bulletEnabled val="1"/>
        </dgm:presLayoutVars>
      </dgm:prSet>
      <dgm:spPr/>
    </dgm:pt>
  </dgm:ptLst>
  <dgm:cxnLst>
    <dgm:cxn modelId="{D2DC9401-320F-4495-986A-895C6663CB6B}" srcId="{415D996F-D8B5-45BF-8CE0-A80AB0D9CE82}" destId="{47CFB162-D179-4472-8375-C61A23EE4CEC}" srcOrd="1" destOrd="0" parTransId="{1DAEF9F0-D46A-490E-84D3-B14300CA721C}" sibTransId="{701A7A3F-D42B-41ED-9E6A-8985103FEFF7}"/>
    <dgm:cxn modelId="{6EAC2D24-C508-4D64-B1D4-F7AC24EDEA19}" srcId="{415D996F-D8B5-45BF-8CE0-A80AB0D9CE82}" destId="{052A66FD-5B72-4C83-8312-5E2160CA23F0}" srcOrd="0" destOrd="0" parTransId="{D144736D-FDCC-4113-91C3-8F1D21CD8C95}" sibTransId="{B863F9B3-B007-4A32-B301-BE33728A5FD2}"/>
    <dgm:cxn modelId="{DCAF9C25-D422-4163-8FAC-90D3D54C93F7}" type="presOf" srcId="{47CFB162-D179-4472-8375-C61A23EE4CEC}" destId="{16191132-9EA1-4C28-8735-82680F6F674D}" srcOrd="0" destOrd="0" presId="urn:microsoft.com/office/officeart/2005/8/layout/vList2"/>
    <dgm:cxn modelId="{5C765467-220A-4712-873F-FEF965D2942F}" type="presOf" srcId="{052A66FD-5B72-4C83-8312-5E2160CA23F0}" destId="{65DF4264-9718-40C8-84C3-31A9AC8C3E14}" srcOrd="0" destOrd="0" presId="urn:microsoft.com/office/officeart/2005/8/layout/vList2"/>
    <dgm:cxn modelId="{B29771C7-D4DF-4D28-98B1-4477CE4444FB}" type="presOf" srcId="{415D996F-D8B5-45BF-8CE0-A80AB0D9CE82}" destId="{2213623F-07C6-4558-BEE6-FE5F316475B1}" srcOrd="0" destOrd="0" presId="urn:microsoft.com/office/officeart/2005/8/layout/vList2"/>
    <dgm:cxn modelId="{3CF9A902-A67E-4CFD-B402-2044AA4C9B0E}" type="presParOf" srcId="{2213623F-07C6-4558-BEE6-FE5F316475B1}" destId="{65DF4264-9718-40C8-84C3-31A9AC8C3E14}" srcOrd="0" destOrd="0" presId="urn:microsoft.com/office/officeart/2005/8/layout/vList2"/>
    <dgm:cxn modelId="{F638D217-6FD9-4329-8105-E9D670E894A5}" type="presParOf" srcId="{2213623F-07C6-4558-BEE6-FE5F316475B1}" destId="{C170BE92-BAFA-4BBF-AD1E-461B0F02DF91}" srcOrd="1" destOrd="0" presId="urn:microsoft.com/office/officeart/2005/8/layout/vList2"/>
    <dgm:cxn modelId="{283414F4-CE02-44EA-9E7A-BE7124A622BD}" type="presParOf" srcId="{2213623F-07C6-4558-BEE6-FE5F316475B1}" destId="{16191132-9EA1-4C28-8735-82680F6F674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1A4E62-355D-48FD-9FCD-008E59F1D3FF}" type="doc">
      <dgm:prSet loTypeId="urn:microsoft.com/office/officeart/2008/layout/LinedList" loCatId="list" qsTypeId="urn:microsoft.com/office/officeart/2005/8/quickstyle/simple4" qsCatId="simple" csTypeId="urn:microsoft.com/office/officeart/2005/8/colors/accent6_2" csCatId="accent6" phldr="1"/>
      <dgm:spPr/>
      <dgm:t>
        <a:bodyPr/>
        <a:lstStyle/>
        <a:p>
          <a:endParaRPr lang="en-US" altLang="zh-CN"/>
        </a:p>
      </dgm:t>
    </dgm:pt>
    <dgm:pt modelId="{2DBABCAD-59E5-4BE2-A2F5-91EF2733DD26}">
      <dgm:prSet/>
      <dgm:spPr/>
      <dgm:t>
        <a:bodyPr/>
        <a:lstStyle/>
        <a:p>
          <a:pPr>
            <a:defRPr cap="all"/>
          </a:pPr>
          <a:r>
            <a:rPr lang="en-US"/>
            <a:t>According to this theory, effective management of organisational change calls for management of different factors. </a:t>
          </a:r>
        </a:p>
      </dgm:t>
    </dgm:pt>
    <dgm:pt modelId="{64233410-4220-4A7D-9DA5-26CEBB61701C}" type="parTrans" cxnId="{98FA9C47-F775-40ED-856A-5D2F34088090}">
      <dgm:prSet/>
      <dgm:spPr/>
      <dgm:t>
        <a:bodyPr/>
        <a:lstStyle/>
        <a:p>
          <a:endParaRPr lang="en-US" altLang="zh-CN"/>
        </a:p>
      </dgm:t>
    </dgm:pt>
    <dgm:pt modelId="{B3FFF24D-7312-4AFD-8CF3-72495182930E}" type="sibTrans" cxnId="{98FA9C47-F775-40ED-856A-5D2F34088090}">
      <dgm:prSet/>
      <dgm:spPr/>
      <dgm:t>
        <a:bodyPr/>
        <a:lstStyle/>
        <a:p>
          <a:endParaRPr lang="en-US" altLang="zh-CN"/>
        </a:p>
      </dgm:t>
    </dgm:pt>
    <dgm:pt modelId="{7B087B9F-2547-4ACD-87F7-45F3CF4BC69F}">
      <dgm:prSet/>
      <dgm:spPr/>
      <dgm:t>
        <a:bodyPr/>
        <a:lstStyle/>
        <a:p>
          <a:pPr>
            <a:defRPr cap="all"/>
          </a:pPr>
          <a:r>
            <a:rPr lang="en-US"/>
            <a:t>Awareness involves communicating to the stakeholders about the need for proposed changes.</a:t>
          </a:r>
        </a:p>
      </dgm:t>
    </dgm:pt>
    <dgm:pt modelId="{8C49659C-C056-4F2F-A631-DD4633521C14}" type="parTrans" cxnId="{B085275C-698A-496C-A914-E10CD02EED36}">
      <dgm:prSet/>
      <dgm:spPr/>
      <dgm:t>
        <a:bodyPr/>
        <a:lstStyle/>
        <a:p>
          <a:endParaRPr lang="en-US" altLang="zh-CN"/>
        </a:p>
      </dgm:t>
    </dgm:pt>
    <dgm:pt modelId="{658C129E-A197-45FD-AC61-FDF3D1546A0C}" type="sibTrans" cxnId="{B085275C-698A-496C-A914-E10CD02EED36}">
      <dgm:prSet/>
      <dgm:spPr/>
      <dgm:t>
        <a:bodyPr/>
        <a:lstStyle/>
        <a:p>
          <a:endParaRPr lang="en-US" altLang="zh-CN"/>
        </a:p>
      </dgm:t>
    </dgm:pt>
    <dgm:pt modelId="{DAFCB11C-7B92-4344-B4A0-340D7A39F8DE}">
      <dgm:prSet/>
      <dgm:spPr/>
      <dgm:t>
        <a:bodyPr/>
        <a:lstStyle/>
        <a:p>
          <a:pPr>
            <a:defRPr cap="all"/>
          </a:pPr>
          <a:r>
            <a:rPr lang="en-US"/>
            <a:t>Desire is the willingness by the stakeholders to accept the change.</a:t>
          </a:r>
        </a:p>
      </dgm:t>
    </dgm:pt>
    <dgm:pt modelId="{31ECF8EA-D20E-4518-8717-79AAEA831AAD}" type="parTrans" cxnId="{4D26EB8F-9DF2-4B3A-B19B-3FFFFC507360}">
      <dgm:prSet/>
      <dgm:spPr/>
      <dgm:t>
        <a:bodyPr/>
        <a:lstStyle/>
        <a:p>
          <a:endParaRPr lang="en-US" altLang="zh-CN"/>
        </a:p>
      </dgm:t>
    </dgm:pt>
    <dgm:pt modelId="{56DF0765-FF8C-4147-A196-130F072D4210}" type="sibTrans" cxnId="{4D26EB8F-9DF2-4B3A-B19B-3FFFFC507360}">
      <dgm:prSet/>
      <dgm:spPr/>
      <dgm:t>
        <a:bodyPr/>
        <a:lstStyle/>
        <a:p>
          <a:endParaRPr lang="en-US" altLang="zh-CN"/>
        </a:p>
      </dgm:t>
    </dgm:pt>
    <dgm:pt modelId="{60CFF7E1-74C7-4FC4-AF7B-59A47E024674}">
      <dgm:prSet/>
      <dgm:spPr/>
      <dgm:t>
        <a:bodyPr/>
        <a:lstStyle/>
        <a:p>
          <a:pPr>
            <a:defRPr cap="all"/>
          </a:pPr>
          <a:r>
            <a:rPr lang="en-US"/>
            <a:t>Knowledge involves having knowledge on how to bring the changes.</a:t>
          </a:r>
        </a:p>
      </dgm:t>
    </dgm:pt>
    <dgm:pt modelId="{D640B52E-2244-4A22-8899-1EE5712178CB}" type="parTrans" cxnId="{2FDD504B-BC6F-433B-9833-D4D51B60BDDD}">
      <dgm:prSet/>
      <dgm:spPr/>
      <dgm:t>
        <a:bodyPr/>
        <a:lstStyle/>
        <a:p>
          <a:endParaRPr lang="en-US" altLang="zh-CN"/>
        </a:p>
      </dgm:t>
    </dgm:pt>
    <dgm:pt modelId="{93FDAC22-073D-4A86-83C3-B6C77072C91D}" type="sibTrans" cxnId="{2FDD504B-BC6F-433B-9833-D4D51B60BDDD}">
      <dgm:prSet/>
      <dgm:spPr/>
      <dgm:t>
        <a:bodyPr/>
        <a:lstStyle/>
        <a:p>
          <a:endParaRPr lang="en-US" altLang="zh-CN"/>
        </a:p>
      </dgm:t>
    </dgm:pt>
    <dgm:pt modelId="{BF6AD156-5BF2-488E-BC0B-04F8613CD054}">
      <dgm:prSet/>
      <dgm:spPr/>
      <dgm:t>
        <a:bodyPr/>
        <a:lstStyle/>
        <a:p>
          <a:pPr>
            <a:defRPr cap="all"/>
          </a:pPr>
          <a:r>
            <a:rPr lang="en-US"/>
            <a:t>Ability is being in a position to initiate the changes and reinforcement involves working towards sustaining the initiated changes. </a:t>
          </a:r>
        </a:p>
      </dgm:t>
    </dgm:pt>
    <dgm:pt modelId="{69D0259B-F281-4541-A577-0981530D201B}" type="parTrans" cxnId="{89E701F8-B7DC-4FBE-9595-45002CD77274}">
      <dgm:prSet/>
      <dgm:spPr/>
      <dgm:t>
        <a:bodyPr/>
        <a:lstStyle/>
        <a:p>
          <a:endParaRPr lang="en-US" altLang="zh-CN"/>
        </a:p>
      </dgm:t>
    </dgm:pt>
    <dgm:pt modelId="{FE4560EF-CADC-4595-8D42-C405F9045D08}" type="sibTrans" cxnId="{89E701F8-B7DC-4FBE-9595-45002CD77274}">
      <dgm:prSet/>
      <dgm:spPr/>
      <dgm:t>
        <a:bodyPr/>
        <a:lstStyle/>
        <a:p>
          <a:endParaRPr lang="en-US" altLang="zh-CN"/>
        </a:p>
      </dgm:t>
    </dgm:pt>
    <dgm:pt modelId="{AEDA21CA-596F-438E-AB13-3A016C2AAD1E}" type="pres">
      <dgm:prSet presAssocID="{801A4E62-355D-48FD-9FCD-008E59F1D3FF}" presName="vert0" presStyleCnt="0">
        <dgm:presLayoutVars>
          <dgm:dir/>
          <dgm:animOne val="branch"/>
          <dgm:animLvl val="lvl"/>
        </dgm:presLayoutVars>
      </dgm:prSet>
      <dgm:spPr/>
    </dgm:pt>
    <dgm:pt modelId="{FB3CF8CE-2114-463C-B610-EC6BAA816FA2}" type="pres">
      <dgm:prSet presAssocID="{2DBABCAD-59E5-4BE2-A2F5-91EF2733DD26}" presName="thickLine" presStyleLbl="alignNode1" presStyleIdx="0" presStyleCnt="5"/>
      <dgm:spPr/>
    </dgm:pt>
    <dgm:pt modelId="{F314BA0D-75BF-4A76-8694-F0F4C9D89A94}" type="pres">
      <dgm:prSet presAssocID="{2DBABCAD-59E5-4BE2-A2F5-91EF2733DD26}" presName="horz1" presStyleCnt="0"/>
      <dgm:spPr/>
    </dgm:pt>
    <dgm:pt modelId="{D2915844-C898-4A06-94DE-B1684174CF34}" type="pres">
      <dgm:prSet presAssocID="{2DBABCAD-59E5-4BE2-A2F5-91EF2733DD26}" presName="tx1" presStyleLbl="revTx" presStyleIdx="0" presStyleCnt="5"/>
      <dgm:spPr/>
    </dgm:pt>
    <dgm:pt modelId="{A3DE9143-2D04-4D64-BEC4-29AAB5D84E0D}" type="pres">
      <dgm:prSet presAssocID="{2DBABCAD-59E5-4BE2-A2F5-91EF2733DD26}" presName="vert1" presStyleCnt="0"/>
      <dgm:spPr/>
    </dgm:pt>
    <dgm:pt modelId="{D19E7E67-C89B-4F12-BBF5-E6A75F69BEF8}" type="pres">
      <dgm:prSet presAssocID="{7B087B9F-2547-4ACD-87F7-45F3CF4BC69F}" presName="thickLine" presStyleLbl="alignNode1" presStyleIdx="1" presStyleCnt="5"/>
      <dgm:spPr/>
    </dgm:pt>
    <dgm:pt modelId="{F4F9BCB4-9EB6-443B-BD09-40C138EC86F0}" type="pres">
      <dgm:prSet presAssocID="{7B087B9F-2547-4ACD-87F7-45F3CF4BC69F}" presName="horz1" presStyleCnt="0"/>
      <dgm:spPr/>
    </dgm:pt>
    <dgm:pt modelId="{305B4C8C-EAA6-4FCF-AFAC-FBA7E4CE016D}" type="pres">
      <dgm:prSet presAssocID="{7B087B9F-2547-4ACD-87F7-45F3CF4BC69F}" presName="tx1" presStyleLbl="revTx" presStyleIdx="1" presStyleCnt="5"/>
      <dgm:spPr/>
    </dgm:pt>
    <dgm:pt modelId="{6936C529-345B-48D5-B14D-EB45EA27D4B1}" type="pres">
      <dgm:prSet presAssocID="{7B087B9F-2547-4ACD-87F7-45F3CF4BC69F}" presName="vert1" presStyleCnt="0"/>
      <dgm:spPr/>
    </dgm:pt>
    <dgm:pt modelId="{E433CB21-4C2F-4E70-9360-82221C36DACE}" type="pres">
      <dgm:prSet presAssocID="{DAFCB11C-7B92-4344-B4A0-340D7A39F8DE}" presName="thickLine" presStyleLbl="alignNode1" presStyleIdx="2" presStyleCnt="5"/>
      <dgm:spPr/>
    </dgm:pt>
    <dgm:pt modelId="{0CF010B6-7E02-4924-BC59-2D2F665EA1B6}" type="pres">
      <dgm:prSet presAssocID="{DAFCB11C-7B92-4344-B4A0-340D7A39F8DE}" presName="horz1" presStyleCnt="0"/>
      <dgm:spPr/>
    </dgm:pt>
    <dgm:pt modelId="{68ABBB9C-D34D-4F7C-B272-FDAF7F198F5E}" type="pres">
      <dgm:prSet presAssocID="{DAFCB11C-7B92-4344-B4A0-340D7A39F8DE}" presName="tx1" presStyleLbl="revTx" presStyleIdx="2" presStyleCnt="5"/>
      <dgm:spPr/>
    </dgm:pt>
    <dgm:pt modelId="{46EAAF0F-2F01-46E1-B70E-10933D71F2AA}" type="pres">
      <dgm:prSet presAssocID="{DAFCB11C-7B92-4344-B4A0-340D7A39F8DE}" presName="vert1" presStyleCnt="0"/>
      <dgm:spPr/>
    </dgm:pt>
    <dgm:pt modelId="{32BCA00B-732F-46FA-BFF1-76957F22B755}" type="pres">
      <dgm:prSet presAssocID="{60CFF7E1-74C7-4FC4-AF7B-59A47E024674}" presName="thickLine" presStyleLbl="alignNode1" presStyleIdx="3" presStyleCnt="5"/>
      <dgm:spPr/>
    </dgm:pt>
    <dgm:pt modelId="{1F3553C4-F491-43C7-8204-2F0FFE9CE0BE}" type="pres">
      <dgm:prSet presAssocID="{60CFF7E1-74C7-4FC4-AF7B-59A47E024674}" presName="horz1" presStyleCnt="0"/>
      <dgm:spPr/>
    </dgm:pt>
    <dgm:pt modelId="{9B247CE7-AB8F-48F7-882C-FCE418477AAD}" type="pres">
      <dgm:prSet presAssocID="{60CFF7E1-74C7-4FC4-AF7B-59A47E024674}" presName="tx1" presStyleLbl="revTx" presStyleIdx="3" presStyleCnt="5"/>
      <dgm:spPr/>
    </dgm:pt>
    <dgm:pt modelId="{489394E4-3E37-49C3-8817-AC1D3706A531}" type="pres">
      <dgm:prSet presAssocID="{60CFF7E1-74C7-4FC4-AF7B-59A47E024674}" presName="vert1" presStyleCnt="0"/>
      <dgm:spPr/>
    </dgm:pt>
    <dgm:pt modelId="{777AE0AB-69F5-4391-A6BA-818814C74388}" type="pres">
      <dgm:prSet presAssocID="{BF6AD156-5BF2-488E-BC0B-04F8613CD054}" presName="thickLine" presStyleLbl="alignNode1" presStyleIdx="4" presStyleCnt="5"/>
      <dgm:spPr/>
    </dgm:pt>
    <dgm:pt modelId="{1A316FA2-1CD2-43CF-AB38-E7D990CA085E}" type="pres">
      <dgm:prSet presAssocID="{BF6AD156-5BF2-488E-BC0B-04F8613CD054}" presName="horz1" presStyleCnt="0"/>
      <dgm:spPr/>
    </dgm:pt>
    <dgm:pt modelId="{F3E0B712-C74D-4E40-9A12-6B73A5579675}" type="pres">
      <dgm:prSet presAssocID="{BF6AD156-5BF2-488E-BC0B-04F8613CD054}" presName="tx1" presStyleLbl="revTx" presStyleIdx="4" presStyleCnt="5"/>
      <dgm:spPr/>
    </dgm:pt>
    <dgm:pt modelId="{845ED4EE-0D89-47C3-A421-E1822AC584FA}" type="pres">
      <dgm:prSet presAssocID="{BF6AD156-5BF2-488E-BC0B-04F8613CD054}" presName="vert1" presStyleCnt="0"/>
      <dgm:spPr/>
    </dgm:pt>
  </dgm:ptLst>
  <dgm:cxnLst>
    <dgm:cxn modelId="{E1448605-49A4-4382-8EAD-1329DE4C63DF}" type="presOf" srcId="{801A4E62-355D-48FD-9FCD-008E59F1D3FF}" destId="{AEDA21CA-596F-438E-AB13-3A016C2AAD1E}" srcOrd="0" destOrd="0" presId="urn:microsoft.com/office/officeart/2008/layout/LinedList"/>
    <dgm:cxn modelId="{B085275C-698A-496C-A914-E10CD02EED36}" srcId="{801A4E62-355D-48FD-9FCD-008E59F1D3FF}" destId="{7B087B9F-2547-4ACD-87F7-45F3CF4BC69F}" srcOrd="1" destOrd="0" parTransId="{8C49659C-C056-4F2F-A631-DD4633521C14}" sibTransId="{658C129E-A197-45FD-AC61-FDF3D1546A0C}"/>
    <dgm:cxn modelId="{98FA9C47-F775-40ED-856A-5D2F34088090}" srcId="{801A4E62-355D-48FD-9FCD-008E59F1D3FF}" destId="{2DBABCAD-59E5-4BE2-A2F5-91EF2733DD26}" srcOrd="0" destOrd="0" parTransId="{64233410-4220-4A7D-9DA5-26CEBB61701C}" sibTransId="{B3FFF24D-7312-4AFD-8CF3-72495182930E}"/>
    <dgm:cxn modelId="{ED790368-5947-4363-8C81-552944650769}" type="presOf" srcId="{7B087B9F-2547-4ACD-87F7-45F3CF4BC69F}" destId="{305B4C8C-EAA6-4FCF-AFAC-FBA7E4CE016D}" srcOrd="0" destOrd="0" presId="urn:microsoft.com/office/officeart/2008/layout/LinedList"/>
    <dgm:cxn modelId="{2FDD504B-BC6F-433B-9833-D4D51B60BDDD}" srcId="{801A4E62-355D-48FD-9FCD-008E59F1D3FF}" destId="{60CFF7E1-74C7-4FC4-AF7B-59A47E024674}" srcOrd="3" destOrd="0" parTransId="{D640B52E-2244-4A22-8899-1EE5712178CB}" sibTransId="{93FDAC22-073D-4A86-83C3-B6C77072C91D}"/>
    <dgm:cxn modelId="{DDB54F52-F6ED-486E-854E-B1F83EE5E013}" type="presOf" srcId="{DAFCB11C-7B92-4344-B4A0-340D7A39F8DE}" destId="{68ABBB9C-D34D-4F7C-B272-FDAF7F198F5E}" srcOrd="0" destOrd="0" presId="urn:microsoft.com/office/officeart/2008/layout/LinedList"/>
    <dgm:cxn modelId="{5125C677-EC8C-40E6-B29C-3205E0AD0A9C}" type="presOf" srcId="{60CFF7E1-74C7-4FC4-AF7B-59A47E024674}" destId="{9B247CE7-AB8F-48F7-882C-FCE418477AAD}" srcOrd="0" destOrd="0" presId="urn:microsoft.com/office/officeart/2008/layout/LinedList"/>
    <dgm:cxn modelId="{4D26EB8F-9DF2-4B3A-B19B-3FFFFC507360}" srcId="{801A4E62-355D-48FD-9FCD-008E59F1D3FF}" destId="{DAFCB11C-7B92-4344-B4A0-340D7A39F8DE}" srcOrd="2" destOrd="0" parTransId="{31ECF8EA-D20E-4518-8717-79AAEA831AAD}" sibTransId="{56DF0765-FF8C-4147-A196-130F072D4210}"/>
    <dgm:cxn modelId="{011D6597-9B8A-4F1A-80EB-2ACC5911F230}" type="presOf" srcId="{BF6AD156-5BF2-488E-BC0B-04F8613CD054}" destId="{F3E0B712-C74D-4E40-9A12-6B73A5579675}" srcOrd="0" destOrd="0" presId="urn:microsoft.com/office/officeart/2008/layout/LinedList"/>
    <dgm:cxn modelId="{24D809B1-6323-425F-9F93-BE53FDBDB581}" type="presOf" srcId="{2DBABCAD-59E5-4BE2-A2F5-91EF2733DD26}" destId="{D2915844-C898-4A06-94DE-B1684174CF34}" srcOrd="0" destOrd="0" presId="urn:microsoft.com/office/officeart/2008/layout/LinedList"/>
    <dgm:cxn modelId="{89E701F8-B7DC-4FBE-9595-45002CD77274}" srcId="{801A4E62-355D-48FD-9FCD-008E59F1D3FF}" destId="{BF6AD156-5BF2-488E-BC0B-04F8613CD054}" srcOrd="4" destOrd="0" parTransId="{69D0259B-F281-4541-A577-0981530D201B}" sibTransId="{FE4560EF-CADC-4595-8D42-C405F9045D08}"/>
    <dgm:cxn modelId="{F833C2F6-065E-4F1C-80B2-AACA536F9684}" type="presParOf" srcId="{AEDA21CA-596F-438E-AB13-3A016C2AAD1E}" destId="{FB3CF8CE-2114-463C-B610-EC6BAA816FA2}" srcOrd="0" destOrd="0" presId="urn:microsoft.com/office/officeart/2008/layout/LinedList"/>
    <dgm:cxn modelId="{DBCAA3B4-5A20-4153-8868-29B90C83C28F}" type="presParOf" srcId="{AEDA21CA-596F-438E-AB13-3A016C2AAD1E}" destId="{F314BA0D-75BF-4A76-8694-F0F4C9D89A94}" srcOrd="1" destOrd="0" presId="urn:microsoft.com/office/officeart/2008/layout/LinedList"/>
    <dgm:cxn modelId="{9F96078D-7B63-45AA-B5BA-BE55DA922C99}" type="presParOf" srcId="{F314BA0D-75BF-4A76-8694-F0F4C9D89A94}" destId="{D2915844-C898-4A06-94DE-B1684174CF34}" srcOrd="0" destOrd="0" presId="urn:microsoft.com/office/officeart/2008/layout/LinedList"/>
    <dgm:cxn modelId="{D0AF36E8-49BE-453B-8A06-E6C9A7C5F1DE}" type="presParOf" srcId="{F314BA0D-75BF-4A76-8694-F0F4C9D89A94}" destId="{A3DE9143-2D04-4D64-BEC4-29AAB5D84E0D}" srcOrd="1" destOrd="0" presId="urn:microsoft.com/office/officeart/2008/layout/LinedList"/>
    <dgm:cxn modelId="{D58F5075-8E74-4D92-848A-0B3CACF7F322}" type="presParOf" srcId="{AEDA21CA-596F-438E-AB13-3A016C2AAD1E}" destId="{D19E7E67-C89B-4F12-BBF5-E6A75F69BEF8}" srcOrd="2" destOrd="0" presId="urn:microsoft.com/office/officeart/2008/layout/LinedList"/>
    <dgm:cxn modelId="{4F7A6AB9-0DD5-4B1A-894F-B2164FDBA2EC}" type="presParOf" srcId="{AEDA21CA-596F-438E-AB13-3A016C2AAD1E}" destId="{F4F9BCB4-9EB6-443B-BD09-40C138EC86F0}" srcOrd="3" destOrd="0" presId="urn:microsoft.com/office/officeart/2008/layout/LinedList"/>
    <dgm:cxn modelId="{F922718B-9FE1-4322-BA03-9AA67486CD4B}" type="presParOf" srcId="{F4F9BCB4-9EB6-443B-BD09-40C138EC86F0}" destId="{305B4C8C-EAA6-4FCF-AFAC-FBA7E4CE016D}" srcOrd="0" destOrd="0" presId="urn:microsoft.com/office/officeart/2008/layout/LinedList"/>
    <dgm:cxn modelId="{D9752CA2-78E7-42A0-AAE3-2E5966E88C94}" type="presParOf" srcId="{F4F9BCB4-9EB6-443B-BD09-40C138EC86F0}" destId="{6936C529-345B-48D5-B14D-EB45EA27D4B1}" srcOrd="1" destOrd="0" presId="urn:microsoft.com/office/officeart/2008/layout/LinedList"/>
    <dgm:cxn modelId="{5115BFF0-0681-46B8-9215-39F03D7BA433}" type="presParOf" srcId="{AEDA21CA-596F-438E-AB13-3A016C2AAD1E}" destId="{E433CB21-4C2F-4E70-9360-82221C36DACE}" srcOrd="4" destOrd="0" presId="urn:microsoft.com/office/officeart/2008/layout/LinedList"/>
    <dgm:cxn modelId="{04EF747B-42CB-465E-952B-60B9F201C8D2}" type="presParOf" srcId="{AEDA21CA-596F-438E-AB13-3A016C2AAD1E}" destId="{0CF010B6-7E02-4924-BC59-2D2F665EA1B6}" srcOrd="5" destOrd="0" presId="urn:microsoft.com/office/officeart/2008/layout/LinedList"/>
    <dgm:cxn modelId="{A8262496-2C4D-4224-9D9C-BBC278CD3FCD}" type="presParOf" srcId="{0CF010B6-7E02-4924-BC59-2D2F665EA1B6}" destId="{68ABBB9C-D34D-4F7C-B272-FDAF7F198F5E}" srcOrd="0" destOrd="0" presId="urn:microsoft.com/office/officeart/2008/layout/LinedList"/>
    <dgm:cxn modelId="{34EF376B-E8DF-4649-9E21-1D1F51527C80}" type="presParOf" srcId="{0CF010B6-7E02-4924-BC59-2D2F665EA1B6}" destId="{46EAAF0F-2F01-46E1-B70E-10933D71F2AA}" srcOrd="1" destOrd="0" presId="urn:microsoft.com/office/officeart/2008/layout/LinedList"/>
    <dgm:cxn modelId="{3B737B69-E550-4647-A397-8DFA2D754716}" type="presParOf" srcId="{AEDA21CA-596F-438E-AB13-3A016C2AAD1E}" destId="{32BCA00B-732F-46FA-BFF1-76957F22B755}" srcOrd="6" destOrd="0" presId="urn:microsoft.com/office/officeart/2008/layout/LinedList"/>
    <dgm:cxn modelId="{1E7A8422-37BC-4E57-8281-BE72C82AAA0F}" type="presParOf" srcId="{AEDA21CA-596F-438E-AB13-3A016C2AAD1E}" destId="{1F3553C4-F491-43C7-8204-2F0FFE9CE0BE}" srcOrd="7" destOrd="0" presId="urn:microsoft.com/office/officeart/2008/layout/LinedList"/>
    <dgm:cxn modelId="{E7B2DA82-FA4E-48B6-BB7E-7F61251B9731}" type="presParOf" srcId="{1F3553C4-F491-43C7-8204-2F0FFE9CE0BE}" destId="{9B247CE7-AB8F-48F7-882C-FCE418477AAD}" srcOrd="0" destOrd="0" presId="urn:microsoft.com/office/officeart/2008/layout/LinedList"/>
    <dgm:cxn modelId="{1F50EBA0-B6B8-442E-A213-CF003DF25CB7}" type="presParOf" srcId="{1F3553C4-F491-43C7-8204-2F0FFE9CE0BE}" destId="{489394E4-3E37-49C3-8817-AC1D3706A531}" srcOrd="1" destOrd="0" presId="urn:microsoft.com/office/officeart/2008/layout/LinedList"/>
    <dgm:cxn modelId="{91515C81-76B8-4E30-995F-9755A1DA1B96}" type="presParOf" srcId="{AEDA21CA-596F-438E-AB13-3A016C2AAD1E}" destId="{777AE0AB-69F5-4391-A6BA-818814C74388}" srcOrd="8" destOrd="0" presId="urn:microsoft.com/office/officeart/2008/layout/LinedList"/>
    <dgm:cxn modelId="{26C22663-2B78-47DF-9D1C-0A927E3BDD76}" type="presParOf" srcId="{AEDA21CA-596F-438E-AB13-3A016C2AAD1E}" destId="{1A316FA2-1CD2-43CF-AB38-E7D990CA085E}" srcOrd="9" destOrd="0" presId="urn:microsoft.com/office/officeart/2008/layout/LinedList"/>
    <dgm:cxn modelId="{3BCEC1A5-F94E-442D-927C-301289B49B92}" type="presParOf" srcId="{1A316FA2-1CD2-43CF-AB38-E7D990CA085E}" destId="{F3E0B712-C74D-4E40-9A12-6B73A5579675}" srcOrd="0" destOrd="0" presId="urn:microsoft.com/office/officeart/2008/layout/LinedList"/>
    <dgm:cxn modelId="{A4795CE9-6682-4CF2-BA53-CFC5C16330E0}" type="presParOf" srcId="{1A316FA2-1CD2-43CF-AB38-E7D990CA085E}" destId="{845ED4EE-0D89-47C3-A421-E1822AC584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B8FD30-F224-4AB1-B56E-C7168AF409CC}"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8552DB3F-29FA-4DD1-B9C9-880655B0D2E7}">
      <dgm:prSet/>
      <dgm:spPr/>
      <dgm:t>
        <a:bodyPr/>
        <a:lstStyle/>
        <a:p>
          <a:r>
            <a:rPr lang="en-US"/>
            <a:t>According to the EYST mission and vision, its plan has been to change the lives of ethnic minorities living in wales by empowering and showing them how they can become competitive in the job market (EYST, 2020). </a:t>
          </a:r>
        </a:p>
      </dgm:t>
    </dgm:pt>
    <dgm:pt modelId="{D8DD1576-9F04-445A-B159-A3E47DDEA17E}" type="parTrans" cxnId="{C503514F-D650-40C9-AE9A-CA206299E207}">
      <dgm:prSet/>
      <dgm:spPr/>
      <dgm:t>
        <a:bodyPr/>
        <a:lstStyle/>
        <a:p>
          <a:endParaRPr lang="en-US"/>
        </a:p>
      </dgm:t>
    </dgm:pt>
    <dgm:pt modelId="{6C04E589-6E39-4FEE-BC09-E7A0D6A40C8F}" type="sibTrans" cxnId="{C503514F-D650-40C9-AE9A-CA206299E207}">
      <dgm:prSet/>
      <dgm:spPr/>
      <dgm:t>
        <a:bodyPr/>
        <a:lstStyle/>
        <a:p>
          <a:endParaRPr lang="en-US"/>
        </a:p>
      </dgm:t>
    </dgm:pt>
    <dgm:pt modelId="{457FB4A0-C69F-4B10-88CA-8C793ECAF646}">
      <dgm:prSet/>
      <dgm:spPr/>
      <dgm:t>
        <a:bodyPr/>
        <a:lstStyle/>
        <a:p>
          <a:r>
            <a:rPr lang="en-US"/>
            <a:t>In this case, the unfreezing phase involved determining all the challenges experienced by BME living in Wales because it was found that they tend to have limited opportunities in education, job market and sports.</a:t>
          </a:r>
        </a:p>
      </dgm:t>
    </dgm:pt>
    <dgm:pt modelId="{A13EDEA5-3F22-4F9E-8C2C-AD0D87D071BB}" type="parTrans" cxnId="{B9002729-4AB3-4520-8A02-7791101EB1BF}">
      <dgm:prSet/>
      <dgm:spPr/>
      <dgm:t>
        <a:bodyPr/>
        <a:lstStyle/>
        <a:p>
          <a:endParaRPr lang="en-US"/>
        </a:p>
      </dgm:t>
    </dgm:pt>
    <dgm:pt modelId="{56397CBA-E0B5-49AE-95BF-2940B4523E34}" type="sibTrans" cxnId="{B9002729-4AB3-4520-8A02-7791101EB1BF}">
      <dgm:prSet/>
      <dgm:spPr/>
      <dgm:t>
        <a:bodyPr/>
        <a:lstStyle/>
        <a:p>
          <a:endParaRPr lang="en-US"/>
        </a:p>
      </dgm:t>
    </dgm:pt>
    <dgm:pt modelId="{F64D70D3-EF7B-4944-A9D3-AB3A47ADBE4A}">
      <dgm:prSet/>
      <dgm:spPr/>
      <dgm:t>
        <a:bodyPr/>
        <a:lstStyle/>
        <a:p>
          <a:r>
            <a:rPr lang="en-US"/>
            <a:t>It was used by the management in unearthing different forms of stereotyping on BME by engaging them in through discussions to determine areas that they feel need to be worked on to better their lives in Wales. </a:t>
          </a:r>
        </a:p>
      </dgm:t>
    </dgm:pt>
    <dgm:pt modelId="{F84AC6C3-CBE5-4A87-93A2-F070901A5551}" type="parTrans" cxnId="{62117957-0349-4FF3-983D-5DC8814D9D43}">
      <dgm:prSet/>
      <dgm:spPr/>
      <dgm:t>
        <a:bodyPr/>
        <a:lstStyle/>
        <a:p>
          <a:endParaRPr lang="en-US"/>
        </a:p>
      </dgm:t>
    </dgm:pt>
    <dgm:pt modelId="{36EFA5B0-012B-469C-8593-AE57C1962CC5}" type="sibTrans" cxnId="{62117957-0349-4FF3-983D-5DC8814D9D43}">
      <dgm:prSet/>
      <dgm:spPr/>
      <dgm:t>
        <a:bodyPr/>
        <a:lstStyle/>
        <a:p>
          <a:endParaRPr lang="en-US"/>
        </a:p>
      </dgm:t>
    </dgm:pt>
    <dgm:pt modelId="{6F49C657-4010-4FF6-9F72-7BE4717F274C}" type="pres">
      <dgm:prSet presAssocID="{24B8FD30-F224-4AB1-B56E-C7168AF409CC}" presName="root" presStyleCnt="0">
        <dgm:presLayoutVars>
          <dgm:dir/>
          <dgm:resizeHandles val="exact"/>
        </dgm:presLayoutVars>
      </dgm:prSet>
      <dgm:spPr/>
    </dgm:pt>
    <dgm:pt modelId="{3D5EB748-5375-4B4D-BF8C-007C65A5F4B4}" type="pres">
      <dgm:prSet presAssocID="{8552DB3F-29FA-4DD1-B9C9-880655B0D2E7}" presName="compNode" presStyleCnt="0"/>
      <dgm:spPr/>
    </dgm:pt>
    <dgm:pt modelId="{D6CE883D-779D-4C70-8A22-FDB674E51D1E}" type="pres">
      <dgm:prSet presAssocID="{8552DB3F-29FA-4DD1-B9C9-880655B0D2E7}" presName="bgRect" presStyleLbl="bgShp" presStyleIdx="0" presStyleCnt="3"/>
      <dgm:spPr/>
    </dgm:pt>
    <dgm:pt modelId="{98D1C54A-8C21-4550-BB12-19AF2927D962}" type="pres">
      <dgm:prSet presAssocID="{8552DB3F-29FA-4DD1-B9C9-880655B0D2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3128A5A3-936F-4AFC-BD31-B843E0870959}" type="pres">
      <dgm:prSet presAssocID="{8552DB3F-29FA-4DD1-B9C9-880655B0D2E7}" presName="spaceRect" presStyleCnt="0"/>
      <dgm:spPr/>
    </dgm:pt>
    <dgm:pt modelId="{E261E35D-3AD3-45BD-9395-C7863A8DA8E8}" type="pres">
      <dgm:prSet presAssocID="{8552DB3F-29FA-4DD1-B9C9-880655B0D2E7}" presName="parTx" presStyleLbl="revTx" presStyleIdx="0" presStyleCnt="3">
        <dgm:presLayoutVars>
          <dgm:chMax val="0"/>
          <dgm:chPref val="0"/>
        </dgm:presLayoutVars>
      </dgm:prSet>
      <dgm:spPr/>
    </dgm:pt>
    <dgm:pt modelId="{82EE4279-448F-4256-92EB-FA0E81B02B00}" type="pres">
      <dgm:prSet presAssocID="{6C04E589-6E39-4FEE-BC09-E7A0D6A40C8F}" presName="sibTrans" presStyleCnt="0"/>
      <dgm:spPr/>
    </dgm:pt>
    <dgm:pt modelId="{6A473FB0-6DC1-409A-A41A-12E85DE0379E}" type="pres">
      <dgm:prSet presAssocID="{457FB4A0-C69F-4B10-88CA-8C793ECAF646}" presName="compNode" presStyleCnt="0"/>
      <dgm:spPr/>
    </dgm:pt>
    <dgm:pt modelId="{E29E3C1A-DE4C-4231-9E4D-1643C7514AA5}" type="pres">
      <dgm:prSet presAssocID="{457FB4A0-C69F-4B10-88CA-8C793ECAF646}" presName="bgRect" presStyleLbl="bgShp" presStyleIdx="1" presStyleCnt="3"/>
      <dgm:spPr/>
    </dgm:pt>
    <dgm:pt modelId="{9D6340E5-5E4B-4AAC-835F-9C73421C8CB0}" type="pres">
      <dgm:prSet presAssocID="{457FB4A0-C69F-4B10-88CA-8C793ECAF64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AEBF974B-8615-406F-AD9A-24F677D44E5A}" type="pres">
      <dgm:prSet presAssocID="{457FB4A0-C69F-4B10-88CA-8C793ECAF646}" presName="spaceRect" presStyleCnt="0"/>
      <dgm:spPr/>
    </dgm:pt>
    <dgm:pt modelId="{A56040A6-5B0A-414E-8100-537FA1195AA0}" type="pres">
      <dgm:prSet presAssocID="{457FB4A0-C69F-4B10-88CA-8C793ECAF646}" presName="parTx" presStyleLbl="revTx" presStyleIdx="1" presStyleCnt="3">
        <dgm:presLayoutVars>
          <dgm:chMax val="0"/>
          <dgm:chPref val="0"/>
        </dgm:presLayoutVars>
      </dgm:prSet>
      <dgm:spPr/>
    </dgm:pt>
    <dgm:pt modelId="{A1BC1892-EDF8-4995-AF35-3CE9F691962A}" type="pres">
      <dgm:prSet presAssocID="{56397CBA-E0B5-49AE-95BF-2940B4523E34}" presName="sibTrans" presStyleCnt="0"/>
      <dgm:spPr/>
    </dgm:pt>
    <dgm:pt modelId="{714DD6EB-1A79-4D7E-A80C-8F25AB2FD1A1}" type="pres">
      <dgm:prSet presAssocID="{F64D70D3-EF7B-4944-A9D3-AB3A47ADBE4A}" presName="compNode" presStyleCnt="0"/>
      <dgm:spPr/>
    </dgm:pt>
    <dgm:pt modelId="{AA3F396C-392B-4D10-901B-8BE053AA5449}" type="pres">
      <dgm:prSet presAssocID="{F64D70D3-EF7B-4944-A9D3-AB3A47ADBE4A}" presName="bgRect" presStyleLbl="bgShp" presStyleIdx="2" presStyleCnt="3"/>
      <dgm:spPr/>
    </dgm:pt>
    <dgm:pt modelId="{84A729FE-61FA-49E7-922F-A025C2FF844A}" type="pres">
      <dgm:prSet presAssocID="{F64D70D3-EF7B-4944-A9D3-AB3A47ADBE4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0B6E8DA-6EC4-4925-809A-9A1F48F4390D}" type="pres">
      <dgm:prSet presAssocID="{F64D70D3-EF7B-4944-A9D3-AB3A47ADBE4A}" presName="spaceRect" presStyleCnt="0"/>
      <dgm:spPr/>
    </dgm:pt>
    <dgm:pt modelId="{98AA9E65-607D-4C68-B9DC-E161AB33074A}" type="pres">
      <dgm:prSet presAssocID="{F64D70D3-EF7B-4944-A9D3-AB3A47ADBE4A}" presName="parTx" presStyleLbl="revTx" presStyleIdx="2" presStyleCnt="3">
        <dgm:presLayoutVars>
          <dgm:chMax val="0"/>
          <dgm:chPref val="0"/>
        </dgm:presLayoutVars>
      </dgm:prSet>
      <dgm:spPr/>
    </dgm:pt>
  </dgm:ptLst>
  <dgm:cxnLst>
    <dgm:cxn modelId="{8DBB8A09-01E3-421A-829D-D9EF1ACAF520}" type="presOf" srcId="{457FB4A0-C69F-4B10-88CA-8C793ECAF646}" destId="{A56040A6-5B0A-414E-8100-537FA1195AA0}" srcOrd="0" destOrd="0" presId="urn:microsoft.com/office/officeart/2018/2/layout/IconVerticalSolidList"/>
    <dgm:cxn modelId="{8DF07F11-4E44-49B6-9179-6ECAA3C0833E}" type="presOf" srcId="{8552DB3F-29FA-4DD1-B9C9-880655B0D2E7}" destId="{E261E35D-3AD3-45BD-9395-C7863A8DA8E8}" srcOrd="0" destOrd="0" presId="urn:microsoft.com/office/officeart/2018/2/layout/IconVerticalSolidList"/>
    <dgm:cxn modelId="{9F30DA1E-BFE4-4C68-95DF-5D2D0E0A4C57}" type="presOf" srcId="{F64D70D3-EF7B-4944-A9D3-AB3A47ADBE4A}" destId="{98AA9E65-607D-4C68-B9DC-E161AB33074A}" srcOrd="0" destOrd="0" presId="urn:microsoft.com/office/officeart/2018/2/layout/IconVerticalSolidList"/>
    <dgm:cxn modelId="{B9002729-4AB3-4520-8A02-7791101EB1BF}" srcId="{24B8FD30-F224-4AB1-B56E-C7168AF409CC}" destId="{457FB4A0-C69F-4B10-88CA-8C793ECAF646}" srcOrd="1" destOrd="0" parTransId="{A13EDEA5-3F22-4F9E-8C2C-AD0D87D071BB}" sibTransId="{56397CBA-E0B5-49AE-95BF-2940B4523E34}"/>
    <dgm:cxn modelId="{C503514F-D650-40C9-AE9A-CA206299E207}" srcId="{24B8FD30-F224-4AB1-B56E-C7168AF409CC}" destId="{8552DB3F-29FA-4DD1-B9C9-880655B0D2E7}" srcOrd="0" destOrd="0" parTransId="{D8DD1576-9F04-445A-B159-A3E47DDEA17E}" sibTransId="{6C04E589-6E39-4FEE-BC09-E7A0D6A40C8F}"/>
    <dgm:cxn modelId="{62117957-0349-4FF3-983D-5DC8814D9D43}" srcId="{24B8FD30-F224-4AB1-B56E-C7168AF409CC}" destId="{F64D70D3-EF7B-4944-A9D3-AB3A47ADBE4A}" srcOrd="2" destOrd="0" parTransId="{F84AC6C3-CBE5-4A87-93A2-F070901A5551}" sibTransId="{36EFA5B0-012B-469C-8593-AE57C1962CC5}"/>
    <dgm:cxn modelId="{E53C9CA7-8229-41B5-8228-B6CE99197D68}" type="presOf" srcId="{24B8FD30-F224-4AB1-B56E-C7168AF409CC}" destId="{6F49C657-4010-4FF6-9F72-7BE4717F274C}" srcOrd="0" destOrd="0" presId="urn:microsoft.com/office/officeart/2018/2/layout/IconVerticalSolidList"/>
    <dgm:cxn modelId="{2FDCD466-35D8-4D6A-BB8C-ADFEDF7466BF}" type="presParOf" srcId="{6F49C657-4010-4FF6-9F72-7BE4717F274C}" destId="{3D5EB748-5375-4B4D-BF8C-007C65A5F4B4}" srcOrd="0" destOrd="0" presId="urn:microsoft.com/office/officeart/2018/2/layout/IconVerticalSolidList"/>
    <dgm:cxn modelId="{402B9082-6E01-4E39-9BE4-9CE92F45B8AB}" type="presParOf" srcId="{3D5EB748-5375-4B4D-BF8C-007C65A5F4B4}" destId="{D6CE883D-779D-4C70-8A22-FDB674E51D1E}" srcOrd="0" destOrd="0" presId="urn:microsoft.com/office/officeart/2018/2/layout/IconVerticalSolidList"/>
    <dgm:cxn modelId="{53BDDD87-AF58-42E7-A9A9-60558FBF658D}" type="presParOf" srcId="{3D5EB748-5375-4B4D-BF8C-007C65A5F4B4}" destId="{98D1C54A-8C21-4550-BB12-19AF2927D962}" srcOrd="1" destOrd="0" presId="urn:microsoft.com/office/officeart/2018/2/layout/IconVerticalSolidList"/>
    <dgm:cxn modelId="{FF6329A3-16F5-4006-A798-F9498E97966E}" type="presParOf" srcId="{3D5EB748-5375-4B4D-BF8C-007C65A5F4B4}" destId="{3128A5A3-936F-4AFC-BD31-B843E0870959}" srcOrd="2" destOrd="0" presId="urn:microsoft.com/office/officeart/2018/2/layout/IconVerticalSolidList"/>
    <dgm:cxn modelId="{2D240E93-D5B5-4FB7-8C64-731DCF4E282E}" type="presParOf" srcId="{3D5EB748-5375-4B4D-BF8C-007C65A5F4B4}" destId="{E261E35D-3AD3-45BD-9395-C7863A8DA8E8}" srcOrd="3" destOrd="0" presId="urn:microsoft.com/office/officeart/2018/2/layout/IconVerticalSolidList"/>
    <dgm:cxn modelId="{6A672A5B-5632-4140-B454-6DD86DD4834F}" type="presParOf" srcId="{6F49C657-4010-4FF6-9F72-7BE4717F274C}" destId="{82EE4279-448F-4256-92EB-FA0E81B02B00}" srcOrd="1" destOrd="0" presId="urn:microsoft.com/office/officeart/2018/2/layout/IconVerticalSolidList"/>
    <dgm:cxn modelId="{718238BB-3EE7-403E-B54B-36E900140BE2}" type="presParOf" srcId="{6F49C657-4010-4FF6-9F72-7BE4717F274C}" destId="{6A473FB0-6DC1-409A-A41A-12E85DE0379E}" srcOrd="2" destOrd="0" presId="urn:microsoft.com/office/officeart/2018/2/layout/IconVerticalSolidList"/>
    <dgm:cxn modelId="{698D8D37-E9C6-443F-8CBC-A3FAFE19E30C}" type="presParOf" srcId="{6A473FB0-6DC1-409A-A41A-12E85DE0379E}" destId="{E29E3C1A-DE4C-4231-9E4D-1643C7514AA5}" srcOrd="0" destOrd="0" presId="urn:microsoft.com/office/officeart/2018/2/layout/IconVerticalSolidList"/>
    <dgm:cxn modelId="{D80C25F7-AAEA-4C30-9CE9-67B2322AA1D7}" type="presParOf" srcId="{6A473FB0-6DC1-409A-A41A-12E85DE0379E}" destId="{9D6340E5-5E4B-4AAC-835F-9C73421C8CB0}" srcOrd="1" destOrd="0" presId="urn:microsoft.com/office/officeart/2018/2/layout/IconVerticalSolidList"/>
    <dgm:cxn modelId="{14F3F091-9769-4490-86AE-BD36195AA49F}" type="presParOf" srcId="{6A473FB0-6DC1-409A-A41A-12E85DE0379E}" destId="{AEBF974B-8615-406F-AD9A-24F677D44E5A}" srcOrd="2" destOrd="0" presId="urn:microsoft.com/office/officeart/2018/2/layout/IconVerticalSolidList"/>
    <dgm:cxn modelId="{1D6F0490-E8F4-441E-8A01-95D58E4D99EC}" type="presParOf" srcId="{6A473FB0-6DC1-409A-A41A-12E85DE0379E}" destId="{A56040A6-5B0A-414E-8100-537FA1195AA0}" srcOrd="3" destOrd="0" presId="urn:microsoft.com/office/officeart/2018/2/layout/IconVerticalSolidList"/>
    <dgm:cxn modelId="{42DB294E-F350-4088-B1C4-2995B466AC53}" type="presParOf" srcId="{6F49C657-4010-4FF6-9F72-7BE4717F274C}" destId="{A1BC1892-EDF8-4995-AF35-3CE9F691962A}" srcOrd="3" destOrd="0" presId="urn:microsoft.com/office/officeart/2018/2/layout/IconVerticalSolidList"/>
    <dgm:cxn modelId="{466FC655-25D4-4ED2-8043-CB4FCF958D81}" type="presParOf" srcId="{6F49C657-4010-4FF6-9F72-7BE4717F274C}" destId="{714DD6EB-1A79-4D7E-A80C-8F25AB2FD1A1}" srcOrd="4" destOrd="0" presId="urn:microsoft.com/office/officeart/2018/2/layout/IconVerticalSolidList"/>
    <dgm:cxn modelId="{C5D724DF-CABB-4A5D-BEAB-AB01A86482D4}" type="presParOf" srcId="{714DD6EB-1A79-4D7E-A80C-8F25AB2FD1A1}" destId="{AA3F396C-392B-4D10-901B-8BE053AA5449}" srcOrd="0" destOrd="0" presId="urn:microsoft.com/office/officeart/2018/2/layout/IconVerticalSolidList"/>
    <dgm:cxn modelId="{08BA0476-D157-47F2-A61B-A6ABEF36FF7B}" type="presParOf" srcId="{714DD6EB-1A79-4D7E-A80C-8F25AB2FD1A1}" destId="{84A729FE-61FA-49E7-922F-A025C2FF844A}" srcOrd="1" destOrd="0" presId="urn:microsoft.com/office/officeart/2018/2/layout/IconVerticalSolidList"/>
    <dgm:cxn modelId="{62C1029C-633C-458C-9BCD-FAB44C186477}" type="presParOf" srcId="{714DD6EB-1A79-4D7E-A80C-8F25AB2FD1A1}" destId="{50B6E8DA-6EC4-4925-809A-9A1F48F4390D}" srcOrd="2" destOrd="0" presId="urn:microsoft.com/office/officeart/2018/2/layout/IconVerticalSolidList"/>
    <dgm:cxn modelId="{B7706250-381F-49CA-9235-D257912409A6}" type="presParOf" srcId="{714DD6EB-1A79-4D7E-A80C-8F25AB2FD1A1}" destId="{98AA9E65-607D-4C68-B9DC-E161AB33074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B670D8-7A5C-493B-A32E-953CCBF52E4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69C798C-1C02-4E45-942B-2E68A6BE31F9}">
      <dgm:prSet/>
      <dgm:spPr/>
      <dgm:t>
        <a:bodyPr/>
        <a:lstStyle/>
        <a:p>
          <a:r>
            <a:rPr lang="en-US"/>
            <a:t>The unfreezing phase shows how management at EYST is planning to improve competitiveness among the BMEs in sports, education and job market.</a:t>
          </a:r>
        </a:p>
      </dgm:t>
    </dgm:pt>
    <dgm:pt modelId="{EFC6ECAF-F24A-45F1-9D8F-F15B1F4B0997}" type="parTrans" cxnId="{1EDD1A01-DE56-4AC2-A65E-FEC6ED1D7A05}">
      <dgm:prSet/>
      <dgm:spPr/>
      <dgm:t>
        <a:bodyPr/>
        <a:lstStyle/>
        <a:p>
          <a:endParaRPr lang="en-US"/>
        </a:p>
      </dgm:t>
    </dgm:pt>
    <dgm:pt modelId="{8D74EF47-ACB5-44E2-870E-3E172E898BE7}" type="sibTrans" cxnId="{1EDD1A01-DE56-4AC2-A65E-FEC6ED1D7A05}">
      <dgm:prSet/>
      <dgm:spPr/>
      <dgm:t>
        <a:bodyPr/>
        <a:lstStyle/>
        <a:p>
          <a:endParaRPr lang="en-US"/>
        </a:p>
      </dgm:t>
    </dgm:pt>
    <dgm:pt modelId="{FCEAFCA2-5AEC-4648-8C8A-B47E0FE801E9}">
      <dgm:prSet/>
      <dgm:spPr/>
      <dgm:t>
        <a:bodyPr/>
        <a:lstStyle/>
        <a:p>
          <a:r>
            <a:rPr lang="en-US"/>
            <a:t>The different organized conferences equipped them with skills and level of competence required to fit in sports and highly paid career opportunities in the country. </a:t>
          </a:r>
        </a:p>
      </dgm:t>
    </dgm:pt>
    <dgm:pt modelId="{A30862F1-5A3C-4B6E-B7B3-60F2F9C8465E}" type="parTrans" cxnId="{2300F512-4E73-45B7-BF18-8D0B8FF0173D}">
      <dgm:prSet/>
      <dgm:spPr/>
      <dgm:t>
        <a:bodyPr/>
        <a:lstStyle/>
        <a:p>
          <a:endParaRPr lang="en-US"/>
        </a:p>
      </dgm:t>
    </dgm:pt>
    <dgm:pt modelId="{AA30F704-2235-4A8A-B62E-B16027506152}" type="sibTrans" cxnId="{2300F512-4E73-45B7-BF18-8D0B8FF0173D}">
      <dgm:prSet/>
      <dgm:spPr/>
      <dgm:t>
        <a:bodyPr/>
        <a:lstStyle/>
        <a:p>
          <a:endParaRPr lang="en-US"/>
        </a:p>
      </dgm:t>
    </dgm:pt>
    <dgm:pt modelId="{C1911959-E102-4E25-91A1-FB0F6ECBA1AE}">
      <dgm:prSet/>
      <dgm:spPr/>
      <dgm:t>
        <a:bodyPr/>
        <a:lstStyle/>
        <a:p>
          <a:r>
            <a:rPr lang="en-GB"/>
            <a:t>This was achieved by engaging professionals in different areas of specialization and investors who advised attendees on different strategies for seizing available opportunities. </a:t>
          </a:r>
          <a:endParaRPr lang="en-US"/>
        </a:p>
      </dgm:t>
    </dgm:pt>
    <dgm:pt modelId="{5596FE1D-09C0-4106-8813-7C4357C49879}" type="parTrans" cxnId="{BAEBC766-7D60-4CDE-8615-C1F5A17EAA7F}">
      <dgm:prSet/>
      <dgm:spPr/>
      <dgm:t>
        <a:bodyPr/>
        <a:lstStyle/>
        <a:p>
          <a:endParaRPr lang="en-US"/>
        </a:p>
      </dgm:t>
    </dgm:pt>
    <dgm:pt modelId="{13FDC5F9-FFAE-4279-8118-84C6955871AF}" type="sibTrans" cxnId="{BAEBC766-7D60-4CDE-8615-C1F5A17EAA7F}">
      <dgm:prSet/>
      <dgm:spPr/>
      <dgm:t>
        <a:bodyPr/>
        <a:lstStyle/>
        <a:p>
          <a:endParaRPr lang="en-US"/>
        </a:p>
      </dgm:t>
    </dgm:pt>
    <dgm:pt modelId="{CBF37C63-61B2-4F20-8E48-5D3B00C2151D}">
      <dgm:prSet/>
      <dgm:spPr/>
      <dgm:t>
        <a:bodyPr/>
        <a:lstStyle/>
        <a:p>
          <a:r>
            <a:rPr lang="en-US"/>
            <a:t>Also, by organizing a programme for BME graduates, the agency sought to determine their experience in the job market; whether they have been able to secure jobs, possible challenges experienced and what they feel should be done differently (EYST, 2020). </a:t>
          </a:r>
        </a:p>
      </dgm:t>
    </dgm:pt>
    <dgm:pt modelId="{941BDF7C-47D6-403B-8AA9-FEEDA6289917}" type="parTrans" cxnId="{1562E5D5-60E4-43A7-A3AB-BCFCFF7EEBC8}">
      <dgm:prSet/>
      <dgm:spPr/>
      <dgm:t>
        <a:bodyPr/>
        <a:lstStyle/>
        <a:p>
          <a:endParaRPr lang="en-US"/>
        </a:p>
      </dgm:t>
    </dgm:pt>
    <dgm:pt modelId="{EDA73DB7-24F9-4A2B-95C7-9C8866E0DF36}" type="sibTrans" cxnId="{1562E5D5-60E4-43A7-A3AB-BCFCFF7EEBC8}">
      <dgm:prSet/>
      <dgm:spPr/>
      <dgm:t>
        <a:bodyPr/>
        <a:lstStyle/>
        <a:p>
          <a:endParaRPr lang="en-US"/>
        </a:p>
      </dgm:t>
    </dgm:pt>
    <dgm:pt modelId="{7240C362-9BA5-4AAC-A3FA-793CF54873E9}" type="pres">
      <dgm:prSet presAssocID="{89B670D8-7A5C-493B-A32E-953CCBF52E45}" presName="vert0" presStyleCnt="0">
        <dgm:presLayoutVars>
          <dgm:dir/>
          <dgm:animOne val="branch"/>
          <dgm:animLvl val="lvl"/>
        </dgm:presLayoutVars>
      </dgm:prSet>
      <dgm:spPr/>
    </dgm:pt>
    <dgm:pt modelId="{8CF7F7A3-D376-484D-8AD3-A5DA50313FB0}" type="pres">
      <dgm:prSet presAssocID="{969C798C-1C02-4E45-942B-2E68A6BE31F9}" presName="thickLine" presStyleLbl="alignNode1" presStyleIdx="0" presStyleCnt="4"/>
      <dgm:spPr/>
    </dgm:pt>
    <dgm:pt modelId="{A1A4402F-01A0-48EA-BE61-3B3AA8D5E8BD}" type="pres">
      <dgm:prSet presAssocID="{969C798C-1C02-4E45-942B-2E68A6BE31F9}" presName="horz1" presStyleCnt="0"/>
      <dgm:spPr/>
    </dgm:pt>
    <dgm:pt modelId="{B3277EB2-63F6-4F32-9768-DB5156A3FA94}" type="pres">
      <dgm:prSet presAssocID="{969C798C-1C02-4E45-942B-2E68A6BE31F9}" presName="tx1" presStyleLbl="revTx" presStyleIdx="0" presStyleCnt="4"/>
      <dgm:spPr/>
    </dgm:pt>
    <dgm:pt modelId="{8B9BB2EF-A290-419D-9EF4-14943D3762EE}" type="pres">
      <dgm:prSet presAssocID="{969C798C-1C02-4E45-942B-2E68A6BE31F9}" presName="vert1" presStyleCnt="0"/>
      <dgm:spPr/>
    </dgm:pt>
    <dgm:pt modelId="{0D224C3A-B272-4F63-AFE7-D434B6DDEB4F}" type="pres">
      <dgm:prSet presAssocID="{FCEAFCA2-5AEC-4648-8C8A-B47E0FE801E9}" presName="thickLine" presStyleLbl="alignNode1" presStyleIdx="1" presStyleCnt="4"/>
      <dgm:spPr/>
    </dgm:pt>
    <dgm:pt modelId="{046B1F3C-3F89-4313-A5B3-12BBE34D23A7}" type="pres">
      <dgm:prSet presAssocID="{FCEAFCA2-5AEC-4648-8C8A-B47E0FE801E9}" presName="horz1" presStyleCnt="0"/>
      <dgm:spPr/>
    </dgm:pt>
    <dgm:pt modelId="{16D3C48B-D722-4394-9B7C-2BF0E6A2A73B}" type="pres">
      <dgm:prSet presAssocID="{FCEAFCA2-5AEC-4648-8C8A-B47E0FE801E9}" presName="tx1" presStyleLbl="revTx" presStyleIdx="1" presStyleCnt="4"/>
      <dgm:spPr/>
    </dgm:pt>
    <dgm:pt modelId="{11A438C4-C428-461B-B4D6-D82986F0F03E}" type="pres">
      <dgm:prSet presAssocID="{FCEAFCA2-5AEC-4648-8C8A-B47E0FE801E9}" presName="vert1" presStyleCnt="0"/>
      <dgm:spPr/>
    </dgm:pt>
    <dgm:pt modelId="{BDD6F96D-3360-4538-BA24-7EEF32FB97BD}" type="pres">
      <dgm:prSet presAssocID="{C1911959-E102-4E25-91A1-FB0F6ECBA1AE}" presName="thickLine" presStyleLbl="alignNode1" presStyleIdx="2" presStyleCnt="4"/>
      <dgm:spPr/>
    </dgm:pt>
    <dgm:pt modelId="{7240CA0B-7A5E-41F8-9B60-D45E368D1E16}" type="pres">
      <dgm:prSet presAssocID="{C1911959-E102-4E25-91A1-FB0F6ECBA1AE}" presName="horz1" presStyleCnt="0"/>
      <dgm:spPr/>
    </dgm:pt>
    <dgm:pt modelId="{F8F68D60-6B6C-49D2-AE18-8191F1BC186D}" type="pres">
      <dgm:prSet presAssocID="{C1911959-E102-4E25-91A1-FB0F6ECBA1AE}" presName="tx1" presStyleLbl="revTx" presStyleIdx="2" presStyleCnt="4"/>
      <dgm:spPr/>
    </dgm:pt>
    <dgm:pt modelId="{DC71F607-BE3E-40E0-8574-22135E922643}" type="pres">
      <dgm:prSet presAssocID="{C1911959-E102-4E25-91A1-FB0F6ECBA1AE}" presName="vert1" presStyleCnt="0"/>
      <dgm:spPr/>
    </dgm:pt>
    <dgm:pt modelId="{6EE7B392-913E-4F54-AE8F-3904E627A16A}" type="pres">
      <dgm:prSet presAssocID="{CBF37C63-61B2-4F20-8E48-5D3B00C2151D}" presName="thickLine" presStyleLbl="alignNode1" presStyleIdx="3" presStyleCnt="4"/>
      <dgm:spPr/>
    </dgm:pt>
    <dgm:pt modelId="{2E1BE719-73A2-4C1E-A08C-7D48EDC1114D}" type="pres">
      <dgm:prSet presAssocID="{CBF37C63-61B2-4F20-8E48-5D3B00C2151D}" presName="horz1" presStyleCnt="0"/>
      <dgm:spPr/>
    </dgm:pt>
    <dgm:pt modelId="{879AF9D8-B303-4C42-A40B-20FA0D8CED02}" type="pres">
      <dgm:prSet presAssocID="{CBF37C63-61B2-4F20-8E48-5D3B00C2151D}" presName="tx1" presStyleLbl="revTx" presStyleIdx="3" presStyleCnt="4"/>
      <dgm:spPr/>
    </dgm:pt>
    <dgm:pt modelId="{E23FADD4-2F09-4951-BFCD-5716AFB99EAB}" type="pres">
      <dgm:prSet presAssocID="{CBF37C63-61B2-4F20-8E48-5D3B00C2151D}" presName="vert1" presStyleCnt="0"/>
      <dgm:spPr/>
    </dgm:pt>
  </dgm:ptLst>
  <dgm:cxnLst>
    <dgm:cxn modelId="{1EDD1A01-DE56-4AC2-A65E-FEC6ED1D7A05}" srcId="{89B670D8-7A5C-493B-A32E-953CCBF52E45}" destId="{969C798C-1C02-4E45-942B-2E68A6BE31F9}" srcOrd="0" destOrd="0" parTransId="{EFC6ECAF-F24A-45F1-9D8F-F15B1F4B0997}" sibTransId="{8D74EF47-ACB5-44E2-870E-3E172E898BE7}"/>
    <dgm:cxn modelId="{3EAEAA07-3779-4AE1-BE48-8216588FF83A}" type="presOf" srcId="{89B670D8-7A5C-493B-A32E-953CCBF52E45}" destId="{7240C362-9BA5-4AAC-A3FA-793CF54873E9}" srcOrd="0" destOrd="0" presId="urn:microsoft.com/office/officeart/2008/layout/LinedList"/>
    <dgm:cxn modelId="{C60CDE0C-2751-454C-A911-336A9BDB307B}" type="presOf" srcId="{C1911959-E102-4E25-91A1-FB0F6ECBA1AE}" destId="{F8F68D60-6B6C-49D2-AE18-8191F1BC186D}" srcOrd="0" destOrd="0" presId="urn:microsoft.com/office/officeart/2008/layout/LinedList"/>
    <dgm:cxn modelId="{2300F512-4E73-45B7-BF18-8D0B8FF0173D}" srcId="{89B670D8-7A5C-493B-A32E-953CCBF52E45}" destId="{FCEAFCA2-5AEC-4648-8C8A-B47E0FE801E9}" srcOrd="1" destOrd="0" parTransId="{A30862F1-5A3C-4B6E-B7B3-60F2F9C8465E}" sibTransId="{AA30F704-2235-4A8A-B62E-B16027506152}"/>
    <dgm:cxn modelId="{BAEBC766-7D60-4CDE-8615-C1F5A17EAA7F}" srcId="{89B670D8-7A5C-493B-A32E-953CCBF52E45}" destId="{C1911959-E102-4E25-91A1-FB0F6ECBA1AE}" srcOrd="2" destOrd="0" parTransId="{5596FE1D-09C0-4106-8813-7C4357C49879}" sibTransId="{13FDC5F9-FFAE-4279-8118-84C6955871AF}"/>
    <dgm:cxn modelId="{51CB1C80-10B3-4756-97D4-6C1A73873750}" type="presOf" srcId="{969C798C-1C02-4E45-942B-2E68A6BE31F9}" destId="{B3277EB2-63F6-4F32-9768-DB5156A3FA94}" srcOrd="0" destOrd="0" presId="urn:microsoft.com/office/officeart/2008/layout/LinedList"/>
    <dgm:cxn modelId="{779DBE8E-768E-4142-AC13-43D533D75343}" type="presOf" srcId="{CBF37C63-61B2-4F20-8E48-5D3B00C2151D}" destId="{879AF9D8-B303-4C42-A40B-20FA0D8CED02}" srcOrd="0" destOrd="0" presId="urn:microsoft.com/office/officeart/2008/layout/LinedList"/>
    <dgm:cxn modelId="{74749C9D-7C77-495A-995B-9BCF58D541DE}" type="presOf" srcId="{FCEAFCA2-5AEC-4648-8C8A-B47E0FE801E9}" destId="{16D3C48B-D722-4394-9B7C-2BF0E6A2A73B}" srcOrd="0" destOrd="0" presId="urn:microsoft.com/office/officeart/2008/layout/LinedList"/>
    <dgm:cxn modelId="{1562E5D5-60E4-43A7-A3AB-BCFCFF7EEBC8}" srcId="{89B670D8-7A5C-493B-A32E-953CCBF52E45}" destId="{CBF37C63-61B2-4F20-8E48-5D3B00C2151D}" srcOrd="3" destOrd="0" parTransId="{941BDF7C-47D6-403B-8AA9-FEEDA6289917}" sibTransId="{EDA73DB7-24F9-4A2B-95C7-9C8866E0DF36}"/>
    <dgm:cxn modelId="{F02541CF-C00E-41DE-9696-48830B064CA0}" type="presParOf" srcId="{7240C362-9BA5-4AAC-A3FA-793CF54873E9}" destId="{8CF7F7A3-D376-484D-8AD3-A5DA50313FB0}" srcOrd="0" destOrd="0" presId="urn:microsoft.com/office/officeart/2008/layout/LinedList"/>
    <dgm:cxn modelId="{86166BEE-46EF-4993-9304-E020E82F0317}" type="presParOf" srcId="{7240C362-9BA5-4AAC-A3FA-793CF54873E9}" destId="{A1A4402F-01A0-48EA-BE61-3B3AA8D5E8BD}" srcOrd="1" destOrd="0" presId="urn:microsoft.com/office/officeart/2008/layout/LinedList"/>
    <dgm:cxn modelId="{DFB81A45-F1D7-4C0A-9553-7C11AD96D9DE}" type="presParOf" srcId="{A1A4402F-01A0-48EA-BE61-3B3AA8D5E8BD}" destId="{B3277EB2-63F6-4F32-9768-DB5156A3FA94}" srcOrd="0" destOrd="0" presId="urn:microsoft.com/office/officeart/2008/layout/LinedList"/>
    <dgm:cxn modelId="{98DFDD68-8D24-4E25-8417-3D983CD7E058}" type="presParOf" srcId="{A1A4402F-01A0-48EA-BE61-3B3AA8D5E8BD}" destId="{8B9BB2EF-A290-419D-9EF4-14943D3762EE}" srcOrd="1" destOrd="0" presId="urn:microsoft.com/office/officeart/2008/layout/LinedList"/>
    <dgm:cxn modelId="{43F55FFC-5792-4BC1-B6E0-D1E449168AEC}" type="presParOf" srcId="{7240C362-9BA5-4AAC-A3FA-793CF54873E9}" destId="{0D224C3A-B272-4F63-AFE7-D434B6DDEB4F}" srcOrd="2" destOrd="0" presId="urn:microsoft.com/office/officeart/2008/layout/LinedList"/>
    <dgm:cxn modelId="{80AE0C36-2B52-415E-A8DF-E4803E7BC3A6}" type="presParOf" srcId="{7240C362-9BA5-4AAC-A3FA-793CF54873E9}" destId="{046B1F3C-3F89-4313-A5B3-12BBE34D23A7}" srcOrd="3" destOrd="0" presId="urn:microsoft.com/office/officeart/2008/layout/LinedList"/>
    <dgm:cxn modelId="{D52C2A20-6BA1-4D6C-98CD-75D8A7034BB5}" type="presParOf" srcId="{046B1F3C-3F89-4313-A5B3-12BBE34D23A7}" destId="{16D3C48B-D722-4394-9B7C-2BF0E6A2A73B}" srcOrd="0" destOrd="0" presId="urn:microsoft.com/office/officeart/2008/layout/LinedList"/>
    <dgm:cxn modelId="{43F742B9-7E62-424F-AF88-EF9FDADF0143}" type="presParOf" srcId="{046B1F3C-3F89-4313-A5B3-12BBE34D23A7}" destId="{11A438C4-C428-461B-B4D6-D82986F0F03E}" srcOrd="1" destOrd="0" presId="urn:microsoft.com/office/officeart/2008/layout/LinedList"/>
    <dgm:cxn modelId="{8364D548-BF7C-42A1-8166-56B924B12988}" type="presParOf" srcId="{7240C362-9BA5-4AAC-A3FA-793CF54873E9}" destId="{BDD6F96D-3360-4538-BA24-7EEF32FB97BD}" srcOrd="4" destOrd="0" presId="urn:microsoft.com/office/officeart/2008/layout/LinedList"/>
    <dgm:cxn modelId="{390D6DEC-69D8-4EA3-89C5-EEF12F9E16BE}" type="presParOf" srcId="{7240C362-9BA5-4AAC-A3FA-793CF54873E9}" destId="{7240CA0B-7A5E-41F8-9B60-D45E368D1E16}" srcOrd="5" destOrd="0" presId="urn:microsoft.com/office/officeart/2008/layout/LinedList"/>
    <dgm:cxn modelId="{D6B277AB-D77E-4526-AEF0-90839C67C033}" type="presParOf" srcId="{7240CA0B-7A5E-41F8-9B60-D45E368D1E16}" destId="{F8F68D60-6B6C-49D2-AE18-8191F1BC186D}" srcOrd="0" destOrd="0" presId="urn:microsoft.com/office/officeart/2008/layout/LinedList"/>
    <dgm:cxn modelId="{1A156451-20C2-4713-9D93-A7EBE6570DC9}" type="presParOf" srcId="{7240CA0B-7A5E-41F8-9B60-D45E368D1E16}" destId="{DC71F607-BE3E-40E0-8574-22135E922643}" srcOrd="1" destOrd="0" presId="urn:microsoft.com/office/officeart/2008/layout/LinedList"/>
    <dgm:cxn modelId="{4D95B6AA-66D3-41D3-8826-C46D901D8DD8}" type="presParOf" srcId="{7240C362-9BA5-4AAC-A3FA-793CF54873E9}" destId="{6EE7B392-913E-4F54-AE8F-3904E627A16A}" srcOrd="6" destOrd="0" presId="urn:microsoft.com/office/officeart/2008/layout/LinedList"/>
    <dgm:cxn modelId="{1C3ACF76-0D7A-4BA4-8D77-3D996F3AAAAF}" type="presParOf" srcId="{7240C362-9BA5-4AAC-A3FA-793CF54873E9}" destId="{2E1BE719-73A2-4C1E-A08C-7D48EDC1114D}" srcOrd="7" destOrd="0" presId="urn:microsoft.com/office/officeart/2008/layout/LinedList"/>
    <dgm:cxn modelId="{2C1C13B5-9325-4ED8-B84D-2375894C980B}" type="presParOf" srcId="{2E1BE719-73A2-4C1E-A08C-7D48EDC1114D}" destId="{879AF9D8-B303-4C42-A40B-20FA0D8CED02}" srcOrd="0" destOrd="0" presId="urn:microsoft.com/office/officeart/2008/layout/LinedList"/>
    <dgm:cxn modelId="{D4F113D5-56F2-46C3-AB4B-5EF9DEDC2A52}" type="presParOf" srcId="{2E1BE719-73A2-4C1E-A08C-7D48EDC1114D}" destId="{E23FADD4-2F09-4951-BFCD-5716AFB99EA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A9293A-23C5-45C1-9FBE-115512FFC46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4EB552-968A-4698-855B-627B515C0270}">
      <dgm:prSet/>
      <dgm:spPr/>
      <dgm:t>
        <a:bodyPr/>
        <a:lstStyle/>
        <a:p>
          <a:pPr>
            <a:defRPr cap="all"/>
          </a:pPr>
          <a:r>
            <a:rPr lang="en-US"/>
            <a:t>During the unfreezing phase, the management identified some of the problems facing people such as high levels of poverty, poor infrastructure, and economic conditions as well as poor measures of guaranteeing their safety.</a:t>
          </a:r>
        </a:p>
      </dgm:t>
    </dgm:pt>
    <dgm:pt modelId="{0BF1B52D-CCA6-4994-BD38-2365E4FEEE6A}" type="parTrans" cxnId="{C81587E6-370B-4024-98D2-B882687F2E2E}">
      <dgm:prSet/>
      <dgm:spPr/>
      <dgm:t>
        <a:bodyPr/>
        <a:lstStyle/>
        <a:p>
          <a:endParaRPr lang="en-US"/>
        </a:p>
      </dgm:t>
    </dgm:pt>
    <dgm:pt modelId="{B0185CB6-0D90-4495-9F79-1AC881BB7C5D}" type="sibTrans" cxnId="{C81587E6-370B-4024-98D2-B882687F2E2E}">
      <dgm:prSet/>
      <dgm:spPr/>
      <dgm:t>
        <a:bodyPr/>
        <a:lstStyle/>
        <a:p>
          <a:endParaRPr lang="en-US"/>
        </a:p>
      </dgm:t>
    </dgm:pt>
    <dgm:pt modelId="{E0FC9E49-97F4-4A35-8868-9F63E23472AF}">
      <dgm:prSet/>
      <dgm:spPr/>
      <dgm:t>
        <a:bodyPr/>
        <a:lstStyle/>
        <a:p>
          <a:pPr>
            <a:defRPr cap="all"/>
          </a:pPr>
          <a:r>
            <a:rPr lang="en-GB"/>
            <a:t>Later, it </a:t>
          </a:r>
          <a:r>
            <a:rPr lang="en-US"/>
            <a:t>decided to get views from the citizens by engaging them in different forums for discussing their feelings concerning proposed changes. </a:t>
          </a:r>
        </a:p>
      </dgm:t>
    </dgm:pt>
    <dgm:pt modelId="{089F797E-BE59-4C6F-8291-E42C8960FD1E}" type="parTrans" cxnId="{6995277E-2733-42D0-BCB1-17C85641DE4F}">
      <dgm:prSet/>
      <dgm:spPr/>
      <dgm:t>
        <a:bodyPr/>
        <a:lstStyle/>
        <a:p>
          <a:endParaRPr lang="en-US"/>
        </a:p>
      </dgm:t>
    </dgm:pt>
    <dgm:pt modelId="{2DEB328A-1487-46D7-84E2-794F6450D087}" type="sibTrans" cxnId="{6995277E-2733-42D0-BCB1-17C85641DE4F}">
      <dgm:prSet/>
      <dgm:spPr/>
      <dgm:t>
        <a:bodyPr/>
        <a:lstStyle/>
        <a:p>
          <a:endParaRPr lang="en-US"/>
        </a:p>
      </dgm:t>
    </dgm:pt>
    <dgm:pt modelId="{CEB43BAE-B20E-4A83-ADE5-51A6E8ED4931}">
      <dgm:prSet/>
      <dgm:spPr/>
      <dgm:t>
        <a:bodyPr/>
        <a:lstStyle/>
        <a:p>
          <a:pPr>
            <a:defRPr cap="all"/>
          </a:pPr>
          <a:r>
            <a:rPr lang="en-US"/>
            <a:t>After getting a vote ahead from the citizens, the council went on planning for the changes by coming up with policies that will help in bringing the intended changes. </a:t>
          </a:r>
        </a:p>
      </dgm:t>
    </dgm:pt>
    <dgm:pt modelId="{937FCEB1-EE98-4DF1-A37D-380195EF9C52}" type="parTrans" cxnId="{BF783A60-29B9-4BAA-A90D-AF8AADEB5A52}">
      <dgm:prSet/>
      <dgm:spPr/>
      <dgm:t>
        <a:bodyPr/>
        <a:lstStyle/>
        <a:p>
          <a:endParaRPr lang="en-US"/>
        </a:p>
      </dgm:t>
    </dgm:pt>
    <dgm:pt modelId="{6F20DBB0-F99A-4575-9D47-F83EF4ECDCF6}" type="sibTrans" cxnId="{BF783A60-29B9-4BAA-A90D-AF8AADEB5A52}">
      <dgm:prSet/>
      <dgm:spPr/>
      <dgm:t>
        <a:bodyPr/>
        <a:lstStyle/>
        <a:p>
          <a:endParaRPr lang="en-US"/>
        </a:p>
      </dgm:t>
    </dgm:pt>
    <dgm:pt modelId="{EFB87FFB-5597-4A94-A335-7ECCF52D8D9F}">
      <dgm:prSet/>
      <dgm:spPr/>
      <dgm:t>
        <a:bodyPr/>
        <a:lstStyle/>
        <a:p>
          <a:pPr>
            <a:defRPr cap="all"/>
          </a:pPr>
          <a:r>
            <a:rPr lang="en-US"/>
            <a:t>The council came up with policies that will bring changes in different areas such as ensuring the safety of the people, reducing levels of poverty by ensuring everyone is educated and improving economy and infrastructure.</a:t>
          </a:r>
        </a:p>
      </dgm:t>
    </dgm:pt>
    <dgm:pt modelId="{C5AC3BF1-9660-4718-809F-9F53CA781DAF}" type="parTrans" cxnId="{726B94D0-4028-4987-91BE-4D13AC239322}">
      <dgm:prSet/>
      <dgm:spPr/>
      <dgm:t>
        <a:bodyPr/>
        <a:lstStyle/>
        <a:p>
          <a:endParaRPr lang="en-US"/>
        </a:p>
      </dgm:t>
    </dgm:pt>
    <dgm:pt modelId="{E97AC73E-112F-45A2-8EA7-BDD638414A5D}" type="sibTrans" cxnId="{726B94D0-4028-4987-91BE-4D13AC239322}">
      <dgm:prSet/>
      <dgm:spPr/>
      <dgm:t>
        <a:bodyPr/>
        <a:lstStyle/>
        <a:p>
          <a:endParaRPr lang="en-US"/>
        </a:p>
      </dgm:t>
    </dgm:pt>
    <dgm:pt modelId="{336CEB3E-967E-4F47-990C-C24CF9F62BC3}">
      <dgm:prSet/>
      <dgm:spPr/>
      <dgm:t>
        <a:bodyPr/>
        <a:lstStyle/>
        <a:p>
          <a:pPr>
            <a:defRPr cap="all"/>
          </a:pPr>
          <a:r>
            <a:rPr lang="en-US"/>
            <a:t>In order to ensure that all the objectives stated in the corporate plan have been met, the management has been monitoring progress by tabling annual and quarterly review reports to the cabinet.</a:t>
          </a:r>
        </a:p>
      </dgm:t>
    </dgm:pt>
    <dgm:pt modelId="{E65DE6AD-D8ED-45E0-9A1E-0E38908CD713}" type="parTrans" cxnId="{C249130D-C1C5-4287-96F1-CBA432F50536}">
      <dgm:prSet/>
      <dgm:spPr/>
      <dgm:t>
        <a:bodyPr/>
        <a:lstStyle/>
        <a:p>
          <a:endParaRPr lang="en-US"/>
        </a:p>
      </dgm:t>
    </dgm:pt>
    <dgm:pt modelId="{C91E6904-EA6A-422D-ACD1-9FA420603224}" type="sibTrans" cxnId="{C249130D-C1C5-4287-96F1-CBA432F50536}">
      <dgm:prSet/>
      <dgm:spPr/>
      <dgm:t>
        <a:bodyPr/>
        <a:lstStyle/>
        <a:p>
          <a:endParaRPr lang="en-US"/>
        </a:p>
      </dgm:t>
    </dgm:pt>
    <dgm:pt modelId="{46855D0C-FAAD-48C2-822F-9E01C68B4717}" type="pres">
      <dgm:prSet presAssocID="{23A9293A-23C5-45C1-9FBE-115512FFC468}" presName="root" presStyleCnt="0">
        <dgm:presLayoutVars>
          <dgm:dir/>
          <dgm:resizeHandles val="exact"/>
        </dgm:presLayoutVars>
      </dgm:prSet>
      <dgm:spPr/>
    </dgm:pt>
    <dgm:pt modelId="{CFEE3F0F-2702-477B-B99B-B270EDF22D2B}" type="pres">
      <dgm:prSet presAssocID="{DE4EB552-968A-4698-855B-627B515C0270}" presName="compNode" presStyleCnt="0"/>
      <dgm:spPr/>
    </dgm:pt>
    <dgm:pt modelId="{319AE2ED-D187-4AF5-9D14-E13EF0374B4C}" type="pres">
      <dgm:prSet presAssocID="{DE4EB552-968A-4698-855B-627B515C0270}" presName="iconBgRect" presStyleLbl="bgShp" presStyleIdx="0" presStyleCnt="5"/>
      <dgm:spPr>
        <a:prstGeom prst="round2DiagRect">
          <a:avLst>
            <a:gd name="adj1" fmla="val 29727"/>
            <a:gd name="adj2" fmla="val 0"/>
          </a:avLst>
        </a:prstGeom>
      </dgm:spPr>
    </dgm:pt>
    <dgm:pt modelId="{64CB09AA-3BF5-4856-955B-929E7B12EDE0}" type="pres">
      <dgm:prSet presAssocID="{DE4EB552-968A-4698-855B-627B515C027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A10FF408-0A8B-4EA5-B082-6F1F3C1E5B51}" type="pres">
      <dgm:prSet presAssocID="{DE4EB552-968A-4698-855B-627B515C0270}" presName="spaceRect" presStyleCnt="0"/>
      <dgm:spPr/>
    </dgm:pt>
    <dgm:pt modelId="{43EC7418-E9C1-4F46-B965-1323D6CC1AC7}" type="pres">
      <dgm:prSet presAssocID="{DE4EB552-968A-4698-855B-627B515C0270}" presName="textRect" presStyleLbl="revTx" presStyleIdx="0" presStyleCnt="5">
        <dgm:presLayoutVars>
          <dgm:chMax val="1"/>
          <dgm:chPref val="1"/>
        </dgm:presLayoutVars>
      </dgm:prSet>
      <dgm:spPr/>
    </dgm:pt>
    <dgm:pt modelId="{603B32D2-DD8A-47BE-A132-F37A5407B476}" type="pres">
      <dgm:prSet presAssocID="{B0185CB6-0D90-4495-9F79-1AC881BB7C5D}" presName="sibTrans" presStyleCnt="0"/>
      <dgm:spPr/>
    </dgm:pt>
    <dgm:pt modelId="{16EE956C-9B88-4F38-8F95-0B178D8C3F79}" type="pres">
      <dgm:prSet presAssocID="{E0FC9E49-97F4-4A35-8868-9F63E23472AF}" presName="compNode" presStyleCnt="0"/>
      <dgm:spPr/>
    </dgm:pt>
    <dgm:pt modelId="{5DB26ADD-C9CC-43E6-BB40-4988F20CFC42}" type="pres">
      <dgm:prSet presAssocID="{E0FC9E49-97F4-4A35-8868-9F63E23472AF}" presName="iconBgRect" presStyleLbl="bgShp" presStyleIdx="1" presStyleCnt="5"/>
      <dgm:spPr>
        <a:prstGeom prst="round2DiagRect">
          <a:avLst>
            <a:gd name="adj1" fmla="val 29727"/>
            <a:gd name="adj2" fmla="val 0"/>
          </a:avLst>
        </a:prstGeom>
      </dgm:spPr>
    </dgm:pt>
    <dgm:pt modelId="{1DA3AF21-2C79-48D0-9215-4B8952FAC2C4}" type="pres">
      <dgm:prSet presAssocID="{E0FC9E49-97F4-4A35-8868-9F63E23472A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61E19202-D43C-4CD4-8227-5078C932E300}" type="pres">
      <dgm:prSet presAssocID="{E0FC9E49-97F4-4A35-8868-9F63E23472AF}" presName="spaceRect" presStyleCnt="0"/>
      <dgm:spPr/>
    </dgm:pt>
    <dgm:pt modelId="{1CAE9ADB-277E-4BD8-9414-8E7C3A799B10}" type="pres">
      <dgm:prSet presAssocID="{E0FC9E49-97F4-4A35-8868-9F63E23472AF}" presName="textRect" presStyleLbl="revTx" presStyleIdx="1" presStyleCnt="5">
        <dgm:presLayoutVars>
          <dgm:chMax val="1"/>
          <dgm:chPref val="1"/>
        </dgm:presLayoutVars>
      </dgm:prSet>
      <dgm:spPr/>
    </dgm:pt>
    <dgm:pt modelId="{6D8918CC-0EBC-42C2-80A9-C4C20A49193C}" type="pres">
      <dgm:prSet presAssocID="{2DEB328A-1487-46D7-84E2-794F6450D087}" presName="sibTrans" presStyleCnt="0"/>
      <dgm:spPr/>
    </dgm:pt>
    <dgm:pt modelId="{57151475-F6A5-47E6-90A9-8736DAA2725A}" type="pres">
      <dgm:prSet presAssocID="{CEB43BAE-B20E-4A83-ADE5-51A6E8ED4931}" presName="compNode" presStyleCnt="0"/>
      <dgm:spPr/>
    </dgm:pt>
    <dgm:pt modelId="{191F27DD-ADB4-460C-9590-9484A6BFFFE2}" type="pres">
      <dgm:prSet presAssocID="{CEB43BAE-B20E-4A83-ADE5-51A6E8ED4931}" presName="iconBgRect" presStyleLbl="bgShp" presStyleIdx="2" presStyleCnt="5"/>
      <dgm:spPr>
        <a:prstGeom prst="round2DiagRect">
          <a:avLst>
            <a:gd name="adj1" fmla="val 29727"/>
            <a:gd name="adj2" fmla="val 0"/>
          </a:avLst>
        </a:prstGeom>
      </dgm:spPr>
    </dgm:pt>
    <dgm:pt modelId="{CDEB32E4-3F3E-41A1-922C-076DF0DA40BA}" type="pres">
      <dgm:prSet presAssocID="{CEB43BAE-B20E-4A83-ADE5-51A6E8ED493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2F30CDE5-A803-4C18-94CE-1E1E77792BAB}" type="pres">
      <dgm:prSet presAssocID="{CEB43BAE-B20E-4A83-ADE5-51A6E8ED4931}" presName="spaceRect" presStyleCnt="0"/>
      <dgm:spPr/>
    </dgm:pt>
    <dgm:pt modelId="{2BE0C3CC-97D6-47E9-8AC7-E666F9D495FA}" type="pres">
      <dgm:prSet presAssocID="{CEB43BAE-B20E-4A83-ADE5-51A6E8ED4931}" presName="textRect" presStyleLbl="revTx" presStyleIdx="2" presStyleCnt="5">
        <dgm:presLayoutVars>
          <dgm:chMax val="1"/>
          <dgm:chPref val="1"/>
        </dgm:presLayoutVars>
      </dgm:prSet>
      <dgm:spPr/>
    </dgm:pt>
    <dgm:pt modelId="{85173B22-E839-49A0-BFB7-61873B8D7C0A}" type="pres">
      <dgm:prSet presAssocID="{6F20DBB0-F99A-4575-9D47-F83EF4ECDCF6}" presName="sibTrans" presStyleCnt="0"/>
      <dgm:spPr/>
    </dgm:pt>
    <dgm:pt modelId="{4AE26AA9-78DB-4C3C-BE2C-029A12D02853}" type="pres">
      <dgm:prSet presAssocID="{EFB87FFB-5597-4A94-A335-7ECCF52D8D9F}" presName="compNode" presStyleCnt="0"/>
      <dgm:spPr/>
    </dgm:pt>
    <dgm:pt modelId="{78520D43-7C1E-4EF3-8E4F-5DD73F475F4A}" type="pres">
      <dgm:prSet presAssocID="{EFB87FFB-5597-4A94-A335-7ECCF52D8D9F}" presName="iconBgRect" presStyleLbl="bgShp" presStyleIdx="3" presStyleCnt="5"/>
      <dgm:spPr>
        <a:prstGeom prst="round2DiagRect">
          <a:avLst>
            <a:gd name="adj1" fmla="val 29727"/>
            <a:gd name="adj2" fmla="val 0"/>
          </a:avLst>
        </a:prstGeom>
      </dgm:spPr>
    </dgm:pt>
    <dgm:pt modelId="{78BC169E-8F12-4596-AF46-A37E3C4A78A0}" type="pres">
      <dgm:prSet presAssocID="{EFB87FFB-5597-4A94-A335-7ECCF52D8D9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5231ED4D-86FA-46C6-9A1C-A2A29E67F843}" type="pres">
      <dgm:prSet presAssocID="{EFB87FFB-5597-4A94-A335-7ECCF52D8D9F}" presName="spaceRect" presStyleCnt="0"/>
      <dgm:spPr/>
    </dgm:pt>
    <dgm:pt modelId="{DC85C83A-06B2-43B9-A892-B700B3FAC117}" type="pres">
      <dgm:prSet presAssocID="{EFB87FFB-5597-4A94-A335-7ECCF52D8D9F}" presName="textRect" presStyleLbl="revTx" presStyleIdx="3" presStyleCnt="5">
        <dgm:presLayoutVars>
          <dgm:chMax val="1"/>
          <dgm:chPref val="1"/>
        </dgm:presLayoutVars>
      </dgm:prSet>
      <dgm:spPr/>
    </dgm:pt>
    <dgm:pt modelId="{A80D58CA-75A4-4A9E-B2BF-4133D9294AE8}" type="pres">
      <dgm:prSet presAssocID="{E97AC73E-112F-45A2-8EA7-BDD638414A5D}" presName="sibTrans" presStyleCnt="0"/>
      <dgm:spPr/>
    </dgm:pt>
    <dgm:pt modelId="{E6E5FB0C-E59D-4D05-8CFC-3C4C7233D9F6}" type="pres">
      <dgm:prSet presAssocID="{336CEB3E-967E-4F47-990C-C24CF9F62BC3}" presName="compNode" presStyleCnt="0"/>
      <dgm:spPr/>
    </dgm:pt>
    <dgm:pt modelId="{198E285A-FBB6-4FF4-8BF5-32E05E9C5109}" type="pres">
      <dgm:prSet presAssocID="{336CEB3E-967E-4F47-990C-C24CF9F62BC3}" presName="iconBgRect" presStyleLbl="bgShp" presStyleIdx="4" presStyleCnt="5"/>
      <dgm:spPr>
        <a:prstGeom prst="round2DiagRect">
          <a:avLst>
            <a:gd name="adj1" fmla="val 29727"/>
            <a:gd name="adj2" fmla="val 0"/>
          </a:avLst>
        </a:prstGeom>
      </dgm:spPr>
    </dgm:pt>
    <dgm:pt modelId="{49A854DE-B730-40F3-AAE0-9B709195D8AD}" type="pres">
      <dgm:prSet presAssocID="{336CEB3E-967E-4F47-990C-C24CF9F62BC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ation with Checklist"/>
        </a:ext>
      </dgm:extLst>
    </dgm:pt>
    <dgm:pt modelId="{53FC3C84-A55E-49F2-AEF6-70961213F9FD}" type="pres">
      <dgm:prSet presAssocID="{336CEB3E-967E-4F47-990C-C24CF9F62BC3}" presName="spaceRect" presStyleCnt="0"/>
      <dgm:spPr/>
    </dgm:pt>
    <dgm:pt modelId="{DD124249-AB91-4B1D-81D9-49623F86E317}" type="pres">
      <dgm:prSet presAssocID="{336CEB3E-967E-4F47-990C-C24CF9F62BC3}" presName="textRect" presStyleLbl="revTx" presStyleIdx="4" presStyleCnt="5">
        <dgm:presLayoutVars>
          <dgm:chMax val="1"/>
          <dgm:chPref val="1"/>
        </dgm:presLayoutVars>
      </dgm:prSet>
      <dgm:spPr/>
    </dgm:pt>
  </dgm:ptLst>
  <dgm:cxnLst>
    <dgm:cxn modelId="{C249130D-C1C5-4287-96F1-CBA432F50536}" srcId="{23A9293A-23C5-45C1-9FBE-115512FFC468}" destId="{336CEB3E-967E-4F47-990C-C24CF9F62BC3}" srcOrd="4" destOrd="0" parTransId="{E65DE6AD-D8ED-45E0-9A1E-0E38908CD713}" sibTransId="{C91E6904-EA6A-422D-ACD1-9FA420603224}"/>
    <dgm:cxn modelId="{4C074C0F-DDE1-475C-87CA-3809E028101B}" type="presOf" srcId="{EFB87FFB-5597-4A94-A335-7ECCF52D8D9F}" destId="{DC85C83A-06B2-43B9-A892-B700B3FAC117}" srcOrd="0" destOrd="0" presId="urn:microsoft.com/office/officeart/2018/5/layout/IconLeafLabelList"/>
    <dgm:cxn modelId="{BF783A60-29B9-4BAA-A90D-AF8AADEB5A52}" srcId="{23A9293A-23C5-45C1-9FBE-115512FFC468}" destId="{CEB43BAE-B20E-4A83-ADE5-51A6E8ED4931}" srcOrd="2" destOrd="0" parTransId="{937FCEB1-EE98-4DF1-A37D-380195EF9C52}" sibTransId="{6F20DBB0-F99A-4575-9D47-F83EF4ECDCF6}"/>
    <dgm:cxn modelId="{D7297345-5058-444F-8FED-B96CAA7DA632}" type="presOf" srcId="{DE4EB552-968A-4698-855B-627B515C0270}" destId="{43EC7418-E9C1-4F46-B965-1323D6CC1AC7}" srcOrd="0" destOrd="0" presId="urn:microsoft.com/office/officeart/2018/5/layout/IconLeafLabelList"/>
    <dgm:cxn modelId="{6995277E-2733-42D0-BCB1-17C85641DE4F}" srcId="{23A9293A-23C5-45C1-9FBE-115512FFC468}" destId="{E0FC9E49-97F4-4A35-8868-9F63E23472AF}" srcOrd="1" destOrd="0" parTransId="{089F797E-BE59-4C6F-8291-E42C8960FD1E}" sibTransId="{2DEB328A-1487-46D7-84E2-794F6450D087}"/>
    <dgm:cxn modelId="{0D60A392-3641-4078-8AEF-75C172218623}" type="presOf" srcId="{23A9293A-23C5-45C1-9FBE-115512FFC468}" destId="{46855D0C-FAAD-48C2-822F-9E01C68B4717}" srcOrd="0" destOrd="0" presId="urn:microsoft.com/office/officeart/2018/5/layout/IconLeafLabelList"/>
    <dgm:cxn modelId="{69AFA59F-58C1-453E-BFE6-1B419B46FDAC}" type="presOf" srcId="{336CEB3E-967E-4F47-990C-C24CF9F62BC3}" destId="{DD124249-AB91-4B1D-81D9-49623F86E317}" srcOrd="0" destOrd="0" presId="urn:microsoft.com/office/officeart/2018/5/layout/IconLeafLabelList"/>
    <dgm:cxn modelId="{05B8B7BA-0260-41BE-B4EC-9EDADD983621}" type="presOf" srcId="{CEB43BAE-B20E-4A83-ADE5-51A6E8ED4931}" destId="{2BE0C3CC-97D6-47E9-8AC7-E666F9D495FA}" srcOrd="0" destOrd="0" presId="urn:microsoft.com/office/officeart/2018/5/layout/IconLeafLabelList"/>
    <dgm:cxn modelId="{726B94D0-4028-4987-91BE-4D13AC239322}" srcId="{23A9293A-23C5-45C1-9FBE-115512FFC468}" destId="{EFB87FFB-5597-4A94-A335-7ECCF52D8D9F}" srcOrd="3" destOrd="0" parTransId="{C5AC3BF1-9660-4718-809F-9F53CA781DAF}" sibTransId="{E97AC73E-112F-45A2-8EA7-BDD638414A5D}"/>
    <dgm:cxn modelId="{3011A1E3-A5EF-41FA-AFFB-167731B6FC7B}" type="presOf" srcId="{E0FC9E49-97F4-4A35-8868-9F63E23472AF}" destId="{1CAE9ADB-277E-4BD8-9414-8E7C3A799B10}" srcOrd="0" destOrd="0" presId="urn:microsoft.com/office/officeart/2018/5/layout/IconLeafLabelList"/>
    <dgm:cxn modelId="{C81587E6-370B-4024-98D2-B882687F2E2E}" srcId="{23A9293A-23C5-45C1-9FBE-115512FFC468}" destId="{DE4EB552-968A-4698-855B-627B515C0270}" srcOrd="0" destOrd="0" parTransId="{0BF1B52D-CCA6-4994-BD38-2365E4FEEE6A}" sibTransId="{B0185CB6-0D90-4495-9F79-1AC881BB7C5D}"/>
    <dgm:cxn modelId="{9A266EDB-089F-487B-BA2A-D6610AE519F5}" type="presParOf" srcId="{46855D0C-FAAD-48C2-822F-9E01C68B4717}" destId="{CFEE3F0F-2702-477B-B99B-B270EDF22D2B}" srcOrd="0" destOrd="0" presId="urn:microsoft.com/office/officeart/2018/5/layout/IconLeafLabelList"/>
    <dgm:cxn modelId="{74F6B52D-E89D-48AC-A649-149B13DE6323}" type="presParOf" srcId="{CFEE3F0F-2702-477B-B99B-B270EDF22D2B}" destId="{319AE2ED-D187-4AF5-9D14-E13EF0374B4C}" srcOrd="0" destOrd="0" presId="urn:microsoft.com/office/officeart/2018/5/layout/IconLeafLabelList"/>
    <dgm:cxn modelId="{F2040E41-DC13-474F-A920-062FBF86E8AF}" type="presParOf" srcId="{CFEE3F0F-2702-477B-B99B-B270EDF22D2B}" destId="{64CB09AA-3BF5-4856-955B-929E7B12EDE0}" srcOrd="1" destOrd="0" presId="urn:microsoft.com/office/officeart/2018/5/layout/IconLeafLabelList"/>
    <dgm:cxn modelId="{B2BCFFBB-ECCB-4ED9-91BF-F0715354A81C}" type="presParOf" srcId="{CFEE3F0F-2702-477B-B99B-B270EDF22D2B}" destId="{A10FF408-0A8B-4EA5-B082-6F1F3C1E5B51}" srcOrd="2" destOrd="0" presId="urn:microsoft.com/office/officeart/2018/5/layout/IconLeafLabelList"/>
    <dgm:cxn modelId="{1F110613-F005-4D72-A488-C4C155A4325D}" type="presParOf" srcId="{CFEE3F0F-2702-477B-B99B-B270EDF22D2B}" destId="{43EC7418-E9C1-4F46-B965-1323D6CC1AC7}" srcOrd="3" destOrd="0" presId="urn:microsoft.com/office/officeart/2018/5/layout/IconLeafLabelList"/>
    <dgm:cxn modelId="{6FEA94E2-5456-4A90-8BDD-D1D49312852D}" type="presParOf" srcId="{46855D0C-FAAD-48C2-822F-9E01C68B4717}" destId="{603B32D2-DD8A-47BE-A132-F37A5407B476}" srcOrd="1" destOrd="0" presId="urn:microsoft.com/office/officeart/2018/5/layout/IconLeafLabelList"/>
    <dgm:cxn modelId="{695F8030-89B6-4472-976A-AD6C66E4E2DD}" type="presParOf" srcId="{46855D0C-FAAD-48C2-822F-9E01C68B4717}" destId="{16EE956C-9B88-4F38-8F95-0B178D8C3F79}" srcOrd="2" destOrd="0" presId="urn:microsoft.com/office/officeart/2018/5/layout/IconLeafLabelList"/>
    <dgm:cxn modelId="{F9063342-922A-4EF7-B2C7-D8366231DDD5}" type="presParOf" srcId="{16EE956C-9B88-4F38-8F95-0B178D8C3F79}" destId="{5DB26ADD-C9CC-43E6-BB40-4988F20CFC42}" srcOrd="0" destOrd="0" presId="urn:microsoft.com/office/officeart/2018/5/layout/IconLeafLabelList"/>
    <dgm:cxn modelId="{DD02A94D-534C-4740-8E4A-459E3B0017C7}" type="presParOf" srcId="{16EE956C-9B88-4F38-8F95-0B178D8C3F79}" destId="{1DA3AF21-2C79-48D0-9215-4B8952FAC2C4}" srcOrd="1" destOrd="0" presId="urn:microsoft.com/office/officeart/2018/5/layout/IconLeafLabelList"/>
    <dgm:cxn modelId="{D38801AC-C9F5-4719-ACF2-827112727619}" type="presParOf" srcId="{16EE956C-9B88-4F38-8F95-0B178D8C3F79}" destId="{61E19202-D43C-4CD4-8227-5078C932E300}" srcOrd="2" destOrd="0" presId="urn:microsoft.com/office/officeart/2018/5/layout/IconLeafLabelList"/>
    <dgm:cxn modelId="{96FEB891-880B-4957-820C-F3200CE40FC1}" type="presParOf" srcId="{16EE956C-9B88-4F38-8F95-0B178D8C3F79}" destId="{1CAE9ADB-277E-4BD8-9414-8E7C3A799B10}" srcOrd="3" destOrd="0" presId="urn:microsoft.com/office/officeart/2018/5/layout/IconLeafLabelList"/>
    <dgm:cxn modelId="{CF1C8216-D076-433E-AC3C-DA0137A9A47B}" type="presParOf" srcId="{46855D0C-FAAD-48C2-822F-9E01C68B4717}" destId="{6D8918CC-0EBC-42C2-80A9-C4C20A49193C}" srcOrd="3" destOrd="0" presId="urn:microsoft.com/office/officeart/2018/5/layout/IconLeafLabelList"/>
    <dgm:cxn modelId="{A3F0633B-0747-462E-AEDA-DC85E0B37DC8}" type="presParOf" srcId="{46855D0C-FAAD-48C2-822F-9E01C68B4717}" destId="{57151475-F6A5-47E6-90A9-8736DAA2725A}" srcOrd="4" destOrd="0" presId="urn:microsoft.com/office/officeart/2018/5/layout/IconLeafLabelList"/>
    <dgm:cxn modelId="{DD03E715-35A9-4A32-A5D4-889425B56194}" type="presParOf" srcId="{57151475-F6A5-47E6-90A9-8736DAA2725A}" destId="{191F27DD-ADB4-460C-9590-9484A6BFFFE2}" srcOrd="0" destOrd="0" presId="urn:microsoft.com/office/officeart/2018/5/layout/IconLeafLabelList"/>
    <dgm:cxn modelId="{820C5C92-F396-48EF-991E-0B0777508F59}" type="presParOf" srcId="{57151475-F6A5-47E6-90A9-8736DAA2725A}" destId="{CDEB32E4-3F3E-41A1-922C-076DF0DA40BA}" srcOrd="1" destOrd="0" presId="urn:microsoft.com/office/officeart/2018/5/layout/IconLeafLabelList"/>
    <dgm:cxn modelId="{4CADCC07-3526-4D28-A84A-F008E5A4424A}" type="presParOf" srcId="{57151475-F6A5-47E6-90A9-8736DAA2725A}" destId="{2F30CDE5-A803-4C18-94CE-1E1E77792BAB}" srcOrd="2" destOrd="0" presId="urn:microsoft.com/office/officeart/2018/5/layout/IconLeafLabelList"/>
    <dgm:cxn modelId="{5D7F4B65-0790-4286-93C9-19E84C73B84C}" type="presParOf" srcId="{57151475-F6A5-47E6-90A9-8736DAA2725A}" destId="{2BE0C3CC-97D6-47E9-8AC7-E666F9D495FA}" srcOrd="3" destOrd="0" presId="urn:microsoft.com/office/officeart/2018/5/layout/IconLeafLabelList"/>
    <dgm:cxn modelId="{9CE39069-7E56-4070-84C6-97B6CC79694C}" type="presParOf" srcId="{46855D0C-FAAD-48C2-822F-9E01C68B4717}" destId="{85173B22-E839-49A0-BFB7-61873B8D7C0A}" srcOrd="5" destOrd="0" presId="urn:microsoft.com/office/officeart/2018/5/layout/IconLeafLabelList"/>
    <dgm:cxn modelId="{F8BD88A0-7102-40CA-B4F0-78DFD203241E}" type="presParOf" srcId="{46855D0C-FAAD-48C2-822F-9E01C68B4717}" destId="{4AE26AA9-78DB-4C3C-BE2C-029A12D02853}" srcOrd="6" destOrd="0" presId="urn:microsoft.com/office/officeart/2018/5/layout/IconLeafLabelList"/>
    <dgm:cxn modelId="{DBA8D0C2-75FB-41B0-BA4A-80DC840A5CA7}" type="presParOf" srcId="{4AE26AA9-78DB-4C3C-BE2C-029A12D02853}" destId="{78520D43-7C1E-4EF3-8E4F-5DD73F475F4A}" srcOrd="0" destOrd="0" presId="urn:microsoft.com/office/officeart/2018/5/layout/IconLeafLabelList"/>
    <dgm:cxn modelId="{8FF96DEE-2E45-401D-B25B-BDBAEC48BF1B}" type="presParOf" srcId="{4AE26AA9-78DB-4C3C-BE2C-029A12D02853}" destId="{78BC169E-8F12-4596-AF46-A37E3C4A78A0}" srcOrd="1" destOrd="0" presId="urn:microsoft.com/office/officeart/2018/5/layout/IconLeafLabelList"/>
    <dgm:cxn modelId="{5055248C-7CB0-49DF-8267-8D62230D0048}" type="presParOf" srcId="{4AE26AA9-78DB-4C3C-BE2C-029A12D02853}" destId="{5231ED4D-86FA-46C6-9A1C-A2A29E67F843}" srcOrd="2" destOrd="0" presId="urn:microsoft.com/office/officeart/2018/5/layout/IconLeafLabelList"/>
    <dgm:cxn modelId="{F8C95C08-56AD-4A75-9949-D4991D345326}" type="presParOf" srcId="{4AE26AA9-78DB-4C3C-BE2C-029A12D02853}" destId="{DC85C83A-06B2-43B9-A892-B700B3FAC117}" srcOrd="3" destOrd="0" presId="urn:microsoft.com/office/officeart/2018/5/layout/IconLeafLabelList"/>
    <dgm:cxn modelId="{D8DD3BD0-8A05-4F79-9DC5-F2B27F40D674}" type="presParOf" srcId="{46855D0C-FAAD-48C2-822F-9E01C68B4717}" destId="{A80D58CA-75A4-4A9E-B2BF-4133D9294AE8}" srcOrd="7" destOrd="0" presId="urn:microsoft.com/office/officeart/2018/5/layout/IconLeafLabelList"/>
    <dgm:cxn modelId="{6F9DFCCE-A1C2-46B7-9C3D-618C13C07E97}" type="presParOf" srcId="{46855D0C-FAAD-48C2-822F-9E01C68B4717}" destId="{E6E5FB0C-E59D-4D05-8CFC-3C4C7233D9F6}" srcOrd="8" destOrd="0" presId="urn:microsoft.com/office/officeart/2018/5/layout/IconLeafLabelList"/>
    <dgm:cxn modelId="{1CDE3F21-4EBF-4712-A48F-03A2F5E1A6B6}" type="presParOf" srcId="{E6E5FB0C-E59D-4D05-8CFC-3C4C7233D9F6}" destId="{198E285A-FBB6-4FF4-8BF5-32E05E9C5109}" srcOrd="0" destOrd="0" presId="urn:microsoft.com/office/officeart/2018/5/layout/IconLeafLabelList"/>
    <dgm:cxn modelId="{74C5CA79-2A57-491F-8E29-30A6BD55FE3C}" type="presParOf" srcId="{E6E5FB0C-E59D-4D05-8CFC-3C4C7233D9F6}" destId="{49A854DE-B730-40F3-AAE0-9B709195D8AD}" srcOrd="1" destOrd="0" presId="urn:microsoft.com/office/officeart/2018/5/layout/IconLeafLabelList"/>
    <dgm:cxn modelId="{010595B4-0CFC-4DBA-96E9-9EB400C27A3B}" type="presParOf" srcId="{E6E5FB0C-E59D-4D05-8CFC-3C4C7233D9F6}" destId="{53FC3C84-A55E-49F2-AEF6-70961213F9FD}" srcOrd="2" destOrd="0" presId="urn:microsoft.com/office/officeart/2018/5/layout/IconLeafLabelList"/>
    <dgm:cxn modelId="{93C09421-1CBB-4CED-8AC5-86F2125CAAB7}" type="presParOf" srcId="{E6E5FB0C-E59D-4D05-8CFC-3C4C7233D9F6}" destId="{DD124249-AB91-4B1D-81D9-49623F86E317}"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2F72293-202C-4181-B720-5ACA7DA1922B}"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BC10DCF6-253D-4573-BD56-18CC40E7F889}">
      <dgm:prSet/>
      <dgm:spPr/>
      <dgm:t>
        <a:bodyPr/>
        <a:lstStyle/>
        <a:p>
          <a:r>
            <a:rPr lang="en-US" b="1"/>
            <a:t>Aim: </a:t>
          </a:r>
          <a:endParaRPr lang="en-US"/>
        </a:p>
      </dgm:t>
    </dgm:pt>
    <dgm:pt modelId="{9F6034ED-D4F7-4955-B7B3-F0C2F0547D5C}" type="parTrans" cxnId="{A557FC82-7D47-4AB9-A778-3CCA33394A1D}">
      <dgm:prSet/>
      <dgm:spPr/>
      <dgm:t>
        <a:bodyPr/>
        <a:lstStyle/>
        <a:p>
          <a:endParaRPr lang="en-US"/>
        </a:p>
      </dgm:t>
    </dgm:pt>
    <dgm:pt modelId="{C9B0FE4F-25CB-48E2-9E68-BCF63AAAE6B2}" type="sibTrans" cxnId="{A557FC82-7D47-4AB9-A778-3CCA33394A1D}">
      <dgm:prSet/>
      <dgm:spPr/>
      <dgm:t>
        <a:bodyPr/>
        <a:lstStyle/>
        <a:p>
          <a:endParaRPr lang="en-US"/>
        </a:p>
      </dgm:t>
    </dgm:pt>
    <dgm:pt modelId="{19FAB7AF-407A-4506-913E-913BBB4F7E48}">
      <dgm:prSet/>
      <dgm:spPr/>
      <dgm:t>
        <a:bodyPr/>
        <a:lstStyle/>
        <a:p>
          <a:r>
            <a:rPr lang="en-US"/>
            <a:t>To critically analyse and evaluate the change process undertaken at DVLA</a:t>
          </a:r>
        </a:p>
      </dgm:t>
    </dgm:pt>
    <dgm:pt modelId="{F7A96C61-16CE-44CE-B179-63515A7D0A74}" type="parTrans" cxnId="{E448AFC2-422C-4E1D-879E-CDF64E12DF4A}">
      <dgm:prSet/>
      <dgm:spPr/>
      <dgm:t>
        <a:bodyPr/>
        <a:lstStyle/>
        <a:p>
          <a:endParaRPr lang="en-US"/>
        </a:p>
      </dgm:t>
    </dgm:pt>
    <dgm:pt modelId="{B1F564E4-773E-406F-9399-EC8B21C0AFE6}" type="sibTrans" cxnId="{E448AFC2-422C-4E1D-879E-CDF64E12DF4A}">
      <dgm:prSet/>
      <dgm:spPr/>
      <dgm:t>
        <a:bodyPr/>
        <a:lstStyle/>
        <a:p>
          <a:endParaRPr lang="en-US"/>
        </a:p>
      </dgm:t>
    </dgm:pt>
    <dgm:pt modelId="{21E92305-8072-4CC6-84A7-A3F72D8CCB3B}">
      <dgm:prSet/>
      <dgm:spPr/>
      <dgm:t>
        <a:bodyPr/>
        <a:lstStyle/>
        <a:p>
          <a:r>
            <a:rPr lang="en-US" b="1"/>
            <a:t>Objectives:</a:t>
          </a:r>
          <a:endParaRPr lang="en-US"/>
        </a:p>
      </dgm:t>
    </dgm:pt>
    <dgm:pt modelId="{B15E5633-0FEA-437C-A415-6A625AF7394C}" type="parTrans" cxnId="{0E8A0F8F-E358-4369-BD36-B0D07C7496EF}">
      <dgm:prSet/>
      <dgm:spPr/>
      <dgm:t>
        <a:bodyPr/>
        <a:lstStyle/>
        <a:p>
          <a:endParaRPr lang="en-US"/>
        </a:p>
      </dgm:t>
    </dgm:pt>
    <dgm:pt modelId="{5D0A07A1-9588-4020-B692-0624298F0733}" type="sibTrans" cxnId="{0E8A0F8F-E358-4369-BD36-B0D07C7496EF}">
      <dgm:prSet/>
      <dgm:spPr/>
      <dgm:t>
        <a:bodyPr/>
        <a:lstStyle/>
        <a:p>
          <a:endParaRPr lang="en-US"/>
        </a:p>
      </dgm:t>
    </dgm:pt>
    <dgm:pt modelId="{48DE6314-342E-437F-B948-14F0E91A4C1E}">
      <dgm:prSet/>
      <dgm:spPr/>
      <dgm:t>
        <a:bodyPr/>
        <a:lstStyle/>
        <a:p>
          <a:r>
            <a:rPr lang="en-US"/>
            <a:t>Analysing the nature of the change undertaken at DVLA by applying the SWOT and PESTLE analysis</a:t>
          </a:r>
        </a:p>
      </dgm:t>
    </dgm:pt>
    <dgm:pt modelId="{D1BE7DF6-9A41-43D1-A6B9-F4A5ECDE355D}" type="parTrans" cxnId="{9D225A1C-1E76-46B7-A8DB-8969586726A6}">
      <dgm:prSet/>
      <dgm:spPr/>
      <dgm:t>
        <a:bodyPr/>
        <a:lstStyle/>
        <a:p>
          <a:endParaRPr lang="en-US"/>
        </a:p>
      </dgm:t>
    </dgm:pt>
    <dgm:pt modelId="{5C9E5C21-275F-46CC-8FAD-D454497B288E}" type="sibTrans" cxnId="{9D225A1C-1E76-46B7-A8DB-8969586726A6}">
      <dgm:prSet/>
      <dgm:spPr/>
      <dgm:t>
        <a:bodyPr/>
        <a:lstStyle/>
        <a:p>
          <a:endParaRPr lang="en-US"/>
        </a:p>
      </dgm:t>
    </dgm:pt>
    <dgm:pt modelId="{C62EB874-6737-492C-8C19-DFC48A461E93}">
      <dgm:prSet/>
      <dgm:spPr/>
      <dgm:t>
        <a:bodyPr/>
        <a:lstStyle/>
        <a:p>
          <a:r>
            <a:rPr lang="en-US"/>
            <a:t>Evaluating the change process by applying theories</a:t>
          </a:r>
        </a:p>
      </dgm:t>
    </dgm:pt>
    <dgm:pt modelId="{2185D8AA-41B5-49A1-80D7-9A700C9C616D}" type="parTrans" cxnId="{837E0ACA-E251-42A1-BA94-C1B3E075BDB0}">
      <dgm:prSet/>
      <dgm:spPr/>
      <dgm:t>
        <a:bodyPr/>
        <a:lstStyle/>
        <a:p>
          <a:endParaRPr lang="en-US"/>
        </a:p>
      </dgm:t>
    </dgm:pt>
    <dgm:pt modelId="{D2FC8692-9755-48E4-B5FD-5EBDA47168DA}" type="sibTrans" cxnId="{837E0ACA-E251-42A1-BA94-C1B3E075BDB0}">
      <dgm:prSet/>
      <dgm:spPr/>
      <dgm:t>
        <a:bodyPr/>
        <a:lstStyle/>
        <a:p>
          <a:endParaRPr lang="en-US"/>
        </a:p>
      </dgm:t>
    </dgm:pt>
    <dgm:pt modelId="{35CE72AD-0950-4C3D-B5D9-0D6DFE96D29A}">
      <dgm:prSet/>
      <dgm:spPr/>
      <dgm:t>
        <a:bodyPr/>
        <a:lstStyle/>
        <a:p>
          <a:r>
            <a:rPr lang="en-US"/>
            <a:t>Explaining why the change process is successful or failure by researching online, books, journals and articles</a:t>
          </a:r>
        </a:p>
      </dgm:t>
    </dgm:pt>
    <dgm:pt modelId="{1E7509BC-C895-4D47-AC4D-36382E3564B2}" type="parTrans" cxnId="{1B90885F-73AD-4261-8585-805A1B8034C0}">
      <dgm:prSet/>
      <dgm:spPr/>
      <dgm:t>
        <a:bodyPr/>
        <a:lstStyle/>
        <a:p>
          <a:endParaRPr lang="en-US"/>
        </a:p>
      </dgm:t>
    </dgm:pt>
    <dgm:pt modelId="{BFACE962-6BF1-40D3-8759-03F9B9BA43CC}" type="sibTrans" cxnId="{1B90885F-73AD-4261-8585-805A1B8034C0}">
      <dgm:prSet/>
      <dgm:spPr/>
      <dgm:t>
        <a:bodyPr/>
        <a:lstStyle/>
        <a:p>
          <a:endParaRPr lang="en-US"/>
        </a:p>
      </dgm:t>
    </dgm:pt>
    <dgm:pt modelId="{9EBD6A17-462E-4A53-B0B4-CE2EDF6F0B0F}" type="pres">
      <dgm:prSet presAssocID="{82F72293-202C-4181-B720-5ACA7DA1922B}" presName="Name0" presStyleCnt="0">
        <dgm:presLayoutVars>
          <dgm:dir/>
          <dgm:resizeHandles val="exact"/>
        </dgm:presLayoutVars>
      </dgm:prSet>
      <dgm:spPr/>
    </dgm:pt>
    <dgm:pt modelId="{15AAF87E-63F2-48E1-8760-15C562E34B48}" type="pres">
      <dgm:prSet presAssocID="{BC10DCF6-253D-4573-BD56-18CC40E7F889}" presName="node" presStyleLbl="node1" presStyleIdx="0" presStyleCnt="6">
        <dgm:presLayoutVars>
          <dgm:bulletEnabled val="1"/>
        </dgm:presLayoutVars>
      </dgm:prSet>
      <dgm:spPr/>
    </dgm:pt>
    <dgm:pt modelId="{B1289661-87D8-42E9-B82C-8738F72E5880}" type="pres">
      <dgm:prSet presAssocID="{C9B0FE4F-25CB-48E2-9E68-BCF63AAAE6B2}" presName="sibTrans" presStyleLbl="sibTrans1D1" presStyleIdx="0" presStyleCnt="5"/>
      <dgm:spPr/>
    </dgm:pt>
    <dgm:pt modelId="{A2B715AC-C691-4868-B313-C05A3B9D38A6}" type="pres">
      <dgm:prSet presAssocID="{C9B0FE4F-25CB-48E2-9E68-BCF63AAAE6B2}" presName="connectorText" presStyleLbl="sibTrans1D1" presStyleIdx="0" presStyleCnt="5"/>
      <dgm:spPr/>
    </dgm:pt>
    <dgm:pt modelId="{6C87408D-F300-496C-8F26-261D02F8D1BB}" type="pres">
      <dgm:prSet presAssocID="{19FAB7AF-407A-4506-913E-913BBB4F7E48}" presName="node" presStyleLbl="node1" presStyleIdx="1" presStyleCnt="6">
        <dgm:presLayoutVars>
          <dgm:bulletEnabled val="1"/>
        </dgm:presLayoutVars>
      </dgm:prSet>
      <dgm:spPr/>
    </dgm:pt>
    <dgm:pt modelId="{7D4FB70F-9A15-44F7-877F-558478F8107C}" type="pres">
      <dgm:prSet presAssocID="{B1F564E4-773E-406F-9399-EC8B21C0AFE6}" presName="sibTrans" presStyleLbl="sibTrans1D1" presStyleIdx="1" presStyleCnt="5"/>
      <dgm:spPr/>
    </dgm:pt>
    <dgm:pt modelId="{00FD018F-C505-4EEE-8991-A618BF7110C2}" type="pres">
      <dgm:prSet presAssocID="{B1F564E4-773E-406F-9399-EC8B21C0AFE6}" presName="connectorText" presStyleLbl="sibTrans1D1" presStyleIdx="1" presStyleCnt="5"/>
      <dgm:spPr/>
    </dgm:pt>
    <dgm:pt modelId="{B7B4AF13-53D6-4D0C-B142-2C11C8E9C0F4}" type="pres">
      <dgm:prSet presAssocID="{21E92305-8072-4CC6-84A7-A3F72D8CCB3B}" presName="node" presStyleLbl="node1" presStyleIdx="2" presStyleCnt="6">
        <dgm:presLayoutVars>
          <dgm:bulletEnabled val="1"/>
        </dgm:presLayoutVars>
      </dgm:prSet>
      <dgm:spPr/>
    </dgm:pt>
    <dgm:pt modelId="{5C19F069-6CE8-429D-AEFC-63D47B584B63}" type="pres">
      <dgm:prSet presAssocID="{5D0A07A1-9588-4020-B692-0624298F0733}" presName="sibTrans" presStyleLbl="sibTrans1D1" presStyleIdx="2" presStyleCnt="5"/>
      <dgm:spPr/>
    </dgm:pt>
    <dgm:pt modelId="{685E3683-59E0-44EA-8E12-BBE3C9575A96}" type="pres">
      <dgm:prSet presAssocID="{5D0A07A1-9588-4020-B692-0624298F0733}" presName="connectorText" presStyleLbl="sibTrans1D1" presStyleIdx="2" presStyleCnt="5"/>
      <dgm:spPr/>
    </dgm:pt>
    <dgm:pt modelId="{386BA41C-9E89-46FD-BDF8-ABD83AB9C4B4}" type="pres">
      <dgm:prSet presAssocID="{48DE6314-342E-437F-B948-14F0E91A4C1E}" presName="node" presStyleLbl="node1" presStyleIdx="3" presStyleCnt="6">
        <dgm:presLayoutVars>
          <dgm:bulletEnabled val="1"/>
        </dgm:presLayoutVars>
      </dgm:prSet>
      <dgm:spPr/>
    </dgm:pt>
    <dgm:pt modelId="{10B70A93-5242-4154-8783-633BD96397D1}" type="pres">
      <dgm:prSet presAssocID="{5C9E5C21-275F-46CC-8FAD-D454497B288E}" presName="sibTrans" presStyleLbl="sibTrans1D1" presStyleIdx="3" presStyleCnt="5"/>
      <dgm:spPr/>
    </dgm:pt>
    <dgm:pt modelId="{439B75CA-F101-4BE4-8638-B1CDFCC7DAD9}" type="pres">
      <dgm:prSet presAssocID="{5C9E5C21-275F-46CC-8FAD-D454497B288E}" presName="connectorText" presStyleLbl="sibTrans1D1" presStyleIdx="3" presStyleCnt="5"/>
      <dgm:spPr/>
    </dgm:pt>
    <dgm:pt modelId="{0BA0B38F-4D05-46EA-A365-E7A476128B5C}" type="pres">
      <dgm:prSet presAssocID="{C62EB874-6737-492C-8C19-DFC48A461E93}" presName="node" presStyleLbl="node1" presStyleIdx="4" presStyleCnt="6">
        <dgm:presLayoutVars>
          <dgm:bulletEnabled val="1"/>
        </dgm:presLayoutVars>
      </dgm:prSet>
      <dgm:spPr/>
    </dgm:pt>
    <dgm:pt modelId="{1B02AE1D-A6F1-4AE9-90F4-95236151466D}" type="pres">
      <dgm:prSet presAssocID="{D2FC8692-9755-48E4-B5FD-5EBDA47168DA}" presName="sibTrans" presStyleLbl="sibTrans1D1" presStyleIdx="4" presStyleCnt="5"/>
      <dgm:spPr/>
    </dgm:pt>
    <dgm:pt modelId="{D6CAFCC6-BC51-4B29-9D7B-394ECF699185}" type="pres">
      <dgm:prSet presAssocID="{D2FC8692-9755-48E4-B5FD-5EBDA47168DA}" presName="connectorText" presStyleLbl="sibTrans1D1" presStyleIdx="4" presStyleCnt="5"/>
      <dgm:spPr/>
    </dgm:pt>
    <dgm:pt modelId="{F98EC74F-BC02-40C7-8682-730A40412EE1}" type="pres">
      <dgm:prSet presAssocID="{35CE72AD-0950-4C3D-B5D9-0D6DFE96D29A}" presName="node" presStyleLbl="node1" presStyleIdx="5" presStyleCnt="6">
        <dgm:presLayoutVars>
          <dgm:bulletEnabled val="1"/>
        </dgm:presLayoutVars>
      </dgm:prSet>
      <dgm:spPr/>
    </dgm:pt>
  </dgm:ptLst>
  <dgm:cxnLst>
    <dgm:cxn modelId="{48400605-A76E-47C0-BED3-A02DF3654091}" type="presOf" srcId="{C9B0FE4F-25CB-48E2-9E68-BCF63AAAE6B2}" destId="{B1289661-87D8-42E9-B82C-8738F72E5880}" srcOrd="0" destOrd="0" presId="urn:microsoft.com/office/officeart/2016/7/layout/RepeatingBendingProcessNew"/>
    <dgm:cxn modelId="{9D225A1C-1E76-46B7-A8DB-8969586726A6}" srcId="{82F72293-202C-4181-B720-5ACA7DA1922B}" destId="{48DE6314-342E-437F-B948-14F0E91A4C1E}" srcOrd="3" destOrd="0" parTransId="{D1BE7DF6-9A41-43D1-A6B9-F4A5ECDE355D}" sibTransId="{5C9E5C21-275F-46CC-8FAD-D454497B288E}"/>
    <dgm:cxn modelId="{148A6922-867D-4366-A0A9-9798DCEF4F8F}" type="presOf" srcId="{5D0A07A1-9588-4020-B692-0624298F0733}" destId="{685E3683-59E0-44EA-8E12-BBE3C9575A96}" srcOrd="1" destOrd="0" presId="urn:microsoft.com/office/officeart/2016/7/layout/RepeatingBendingProcessNew"/>
    <dgm:cxn modelId="{768CB329-6ECC-4AAD-BB40-D3B350D61C57}" type="presOf" srcId="{C9B0FE4F-25CB-48E2-9E68-BCF63AAAE6B2}" destId="{A2B715AC-C691-4868-B313-C05A3B9D38A6}" srcOrd="1" destOrd="0" presId="urn:microsoft.com/office/officeart/2016/7/layout/RepeatingBendingProcessNew"/>
    <dgm:cxn modelId="{E6DE993C-24EE-4ACB-AD82-26483CF4B138}" type="presOf" srcId="{21E92305-8072-4CC6-84A7-A3F72D8CCB3B}" destId="{B7B4AF13-53D6-4D0C-B142-2C11C8E9C0F4}" srcOrd="0" destOrd="0" presId="urn:microsoft.com/office/officeart/2016/7/layout/RepeatingBendingProcessNew"/>
    <dgm:cxn modelId="{84DB715F-1314-4C64-BBFE-081048479CEB}" type="presOf" srcId="{5C9E5C21-275F-46CC-8FAD-D454497B288E}" destId="{10B70A93-5242-4154-8783-633BD96397D1}" srcOrd="0" destOrd="0" presId="urn:microsoft.com/office/officeart/2016/7/layout/RepeatingBendingProcessNew"/>
    <dgm:cxn modelId="{1B90885F-73AD-4261-8585-805A1B8034C0}" srcId="{82F72293-202C-4181-B720-5ACA7DA1922B}" destId="{35CE72AD-0950-4C3D-B5D9-0D6DFE96D29A}" srcOrd="5" destOrd="0" parTransId="{1E7509BC-C895-4D47-AC4D-36382E3564B2}" sibTransId="{BFACE962-6BF1-40D3-8759-03F9B9BA43CC}"/>
    <dgm:cxn modelId="{A0C06462-9AD9-45EA-BFE5-7806BB5CB9CF}" type="presOf" srcId="{BC10DCF6-253D-4573-BD56-18CC40E7F889}" destId="{15AAF87E-63F2-48E1-8760-15C562E34B48}" srcOrd="0" destOrd="0" presId="urn:microsoft.com/office/officeart/2016/7/layout/RepeatingBendingProcessNew"/>
    <dgm:cxn modelId="{A372A366-C571-4272-A3E3-F10FFC5DB2D2}" type="presOf" srcId="{5C9E5C21-275F-46CC-8FAD-D454497B288E}" destId="{439B75CA-F101-4BE4-8638-B1CDFCC7DAD9}" srcOrd="1" destOrd="0" presId="urn:microsoft.com/office/officeart/2016/7/layout/RepeatingBendingProcessNew"/>
    <dgm:cxn modelId="{BC1CE348-3C5D-43AB-BFD3-F021669D2FD4}" type="presOf" srcId="{B1F564E4-773E-406F-9399-EC8B21C0AFE6}" destId="{7D4FB70F-9A15-44F7-877F-558478F8107C}" srcOrd="0" destOrd="0" presId="urn:microsoft.com/office/officeart/2016/7/layout/RepeatingBendingProcessNew"/>
    <dgm:cxn modelId="{051A987E-5DF5-4793-B10E-485D24CD0A1F}" type="presOf" srcId="{35CE72AD-0950-4C3D-B5D9-0D6DFE96D29A}" destId="{F98EC74F-BC02-40C7-8682-730A40412EE1}" srcOrd="0" destOrd="0" presId="urn:microsoft.com/office/officeart/2016/7/layout/RepeatingBendingProcessNew"/>
    <dgm:cxn modelId="{A557FC82-7D47-4AB9-A778-3CCA33394A1D}" srcId="{82F72293-202C-4181-B720-5ACA7DA1922B}" destId="{BC10DCF6-253D-4573-BD56-18CC40E7F889}" srcOrd="0" destOrd="0" parTransId="{9F6034ED-D4F7-4955-B7B3-F0C2F0547D5C}" sibTransId="{C9B0FE4F-25CB-48E2-9E68-BCF63AAAE6B2}"/>
    <dgm:cxn modelId="{7D9FD685-C5EE-4877-81CF-A83E1F2C38B2}" type="presOf" srcId="{C62EB874-6737-492C-8C19-DFC48A461E93}" destId="{0BA0B38F-4D05-46EA-A365-E7A476128B5C}" srcOrd="0" destOrd="0" presId="urn:microsoft.com/office/officeart/2016/7/layout/RepeatingBendingProcessNew"/>
    <dgm:cxn modelId="{0E8A0F8F-E358-4369-BD36-B0D07C7496EF}" srcId="{82F72293-202C-4181-B720-5ACA7DA1922B}" destId="{21E92305-8072-4CC6-84A7-A3F72D8CCB3B}" srcOrd="2" destOrd="0" parTransId="{B15E5633-0FEA-437C-A415-6A625AF7394C}" sibTransId="{5D0A07A1-9588-4020-B692-0624298F0733}"/>
    <dgm:cxn modelId="{C5A95EB6-C1DC-4515-95D4-F04F7178D0F3}" type="presOf" srcId="{D2FC8692-9755-48E4-B5FD-5EBDA47168DA}" destId="{1B02AE1D-A6F1-4AE9-90F4-95236151466D}" srcOrd="0" destOrd="0" presId="urn:microsoft.com/office/officeart/2016/7/layout/RepeatingBendingProcessNew"/>
    <dgm:cxn modelId="{E29C9FBC-353A-45CB-B3A2-DFACF79BE4E6}" type="presOf" srcId="{48DE6314-342E-437F-B948-14F0E91A4C1E}" destId="{386BA41C-9E89-46FD-BDF8-ABD83AB9C4B4}" srcOrd="0" destOrd="0" presId="urn:microsoft.com/office/officeart/2016/7/layout/RepeatingBendingProcessNew"/>
    <dgm:cxn modelId="{C6D88CC2-0FCE-40DB-BF7C-048A983908CE}" type="presOf" srcId="{B1F564E4-773E-406F-9399-EC8B21C0AFE6}" destId="{00FD018F-C505-4EEE-8991-A618BF7110C2}" srcOrd="1" destOrd="0" presId="urn:microsoft.com/office/officeart/2016/7/layout/RepeatingBendingProcessNew"/>
    <dgm:cxn modelId="{E448AFC2-422C-4E1D-879E-CDF64E12DF4A}" srcId="{82F72293-202C-4181-B720-5ACA7DA1922B}" destId="{19FAB7AF-407A-4506-913E-913BBB4F7E48}" srcOrd="1" destOrd="0" parTransId="{F7A96C61-16CE-44CE-B179-63515A7D0A74}" sibTransId="{B1F564E4-773E-406F-9399-EC8B21C0AFE6}"/>
    <dgm:cxn modelId="{837E0ACA-E251-42A1-BA94-C1B3E075BDB0}" srcId="{82F72293-202C-4181-B720-5ACA7DA1922B}" destId="{C62EB874-6737-492C-8C19-DFC48A461E93}" srcOrd="4" destOrd="0" parTransId="{2185D8AA-41B5-49A1-80D7-9A700C9C616D}" sibTransId="{D2FC8692-9755-48E4-B5FD-5EBDA47168DA}"/>
    <dgm:cxn modelId="{91E0C7DF-6836-4048-B510-D6ED07BA24AA}" type="presOf" srcId="{19FAB7AF-407A-4506-913E-913BBB4F7E48}" destId="{6C87408D-F300-496C-8F26-261D02F8D1BB}" srcOrd="0" destOrd="0" presId="urn:microsoft.com/office/officeart/2016/7/layout/RepeatingBendingProcessNew"/>
    <dgm:cxn modelId="{8A3180F4-0B81-4B58-8A11-B1C08E0ED4CC}" type="presOf" srcId="{D2FC8692-9755-48E4-B5FD-5EBDA47168DA}" destId="{D6CAFCC6-BC51-4B29-9D7B-394ECF699185}" srcOrd="1" destOrd="0" presId="urn:microsoft.com/office/officeart/2016/7/layout/RepeatingBendingProcessNew"/>
    <dgm:cxn modelId="{EF7D55F7-218B-43BA-98B9-19D113CE6384}" type="presOf" srcId="{5D0A07A1-9588-4020-B692-0624298F0733}" destId="{5C19F069-6CE8-429D-AEFC-63D47B584B63}" srcOrd="0" destOrd="0" presId="urn:microsoft.com/office/officeart/2016/7/layout/RepeatingBendingProcessNew"/>
    <dgm:cxn modelId="{9563ADFC-A6F2-409A-A28E-A6AC6619C35E}" type="presOf" srcId="{82F72293-202C-4181-B720-5ACA7DA1922B}" destId="{9EBD6A17-462E-4A53-B0B4-CE2EDF6F0B0F}" srcOrd="0" destOrd="0" presId="urn:microsoft.com/office/officeart/2016/7/layout/RepeatingBendingProcessNew"/>
    <dgm:cxn modelId="{759458AC-DD86-42F1-8B39-29ABFFDDA745}" type="presParOf" srcId="{9EBD6A17-462E-4A53-B0B4-CE2EDF6F0B0F}" destId="{15AAF87E-63F2-48E1-8760-15C562E34B48}" srcOrd="0" destOrd="0" presId="urn:microsoft.com/office/officeart/2016/7/layout/RepeatingBendingProcessNew"/>
    <dgm:cxn modelId="{214C7A65-3043-4463-9E97-49061966561A}" type="presParOf" srcId="{9EBD6A17-462E-4A53-B0B4-CE2EDF6F0B0F}" destId="{B1289661-87D8-42E9-B82C-8738F72E5880}" srcOrd="1" destOrd="0" presId="urn:microsoft.com/office/officeart/2016/7/layout/RepeatingBendingProcessNew"/>
    <dgm:cxn modelId="{56E93CE3-D1EC-4D42-9828-2455DA882FAB}" type="presParOf" srcId="{B1289661-87D8-42E9-B82C-8738F72E5880}" destId="{A2B715AC-C691-4868-B313-C05A3B9D38A6}" srcOrd="0" destOrd="0" presId="urn:microsoft.com/office/officeart/2016/7/layout/RepeatingBendingProcessNew"/>
    <dgm:cxn modelId="{9123C81B-75AD-45EC-849A-A3AD247C0C0E}" type="presParOf" srcId="{9EBD6A17-462E-4A53-B0B4-CE2EDF6F0B0F}" destId="{6C87408D-F300-496C-8F26-261D02F8D1BB}" srcOrd="2" destOrd="0" presId="urn:microsoft.com/office/officeart/2016/7/layout/RepeatingBendingProcessNew"/>
    <dgm:cxn modelId="{8866DE48-2DF3-41BA-B80A-BA07F43BB939}" type="presParOf" srcId="{9EBD6A17-462E-4A53-B0B4-CE2EDF6F0B0F}" destId="{7D4FB70F-9A15-44F7-877F-558478F8107C}" srcOrd="3" destOrd="0" presId="urn:microsoft.com/office/officeart/2016/7/layout/RepeatingBendingProcessNew"/>
    <dgm:cxn modelId="{54118A8A-BD2A-485D-94D1-74983256589C}" type="presParOf" srcId="{7D4FB70F-9A15-44F7-877F-558478F8107C}" destId="{00FD018F-C505-4EEE-8991-A618BF7110C2}" srcOrd="0" destOrd="0" presId="urn:microsoft.com/office/officeart/2016/7/layout/RepeatingBendingProcessNew"/>
    <dgm:cxn modelId="{16CBFF12-C62E-491B-A221-FA25DF0A79C4}" type="presParOf" srcId="{9EBD6A17-462E-4A53-B0B4-CE2EDF6F0B0F}" destId="{B7B4AF13-53D6-4D0C-B142-2C11C8E9C0F4}" srcOrd="4" destOrd="0" presId="urn:microsoft.com/office/officeart/2016/7/layout/RepeatingBendingProcessNew"/>
    <dgm:cxn modelId="{D9394105-7C9E-4D1C-8069-63C3F6399296}" type="presParOf" srcId="{9EBD6A17-462E-4A53-B0B4-CE2EDF6F0B0F}" destId="{5C19F069-6CE8-429D-AEFC-63D47B584B63}" srcOrd="5" destOrd="0" presId="urn:microsoft.com/office/officeart/2016/7/layout/RepeatingBendingProcessNew"/>
    <dgm:cxn modelId="{E17ED19E-76B8-475B-8F0A-B7084E26444B}" type="presParOf" srcId="{5C19F069-6CE8-429D-AEFC-63D47B584B63}" destId="{685E3683-59E0-44EA-8E12-BBE3C9575A96}" srcOrd="0" destOrd="0" presId="urn:microsoft.com/office/officeart/2016/7/layout/RepeatingBendingProcessNew"/>
    <dgm:cxn modelId="{8E2DC497-0F2B-42C9-A0E9-474280FB8EEB}" type="presParOf" srcId="{9EBD6A17-462E-4A53-B0B4-CE2EDF6F0B0F}" destId="{386BA41C-9E89-46FD-BDF8-ABD83AB9C4B4}" srcOrd="6" destOrd="0" presId="urn:microsoft.com/office/officeart/2016/7/layout/RepeatingBendingProcessNew"/>
    <dgm:cxn modelId="{7B02B43D-7CA4-4664-A2BC-9A7154ADA5BD}" type="presParOf" srcId="{9EBD6A17-462E-4A53-B0B4-CE2EDF6F0B0F}" destId="{10B70A93-5242-4154-8783-633BD96397D1}" srcOrd="7" destOrd="0" presId="urn:microsoft.com/office/officeart/2016/7/layout/RepeatingBendingProcessNew"/>
    <dgm:cxn modelId="{AB5FDB84-2B72-4D78-A872-E2C4C28106F5}" type="presParOf" srcId="{10B70A93-5242-4154-8783-633BD96397D1}" destId="{439B75CA-F101-4BE4-8638-B1CDFCC7DAD9}" srcOrd="0" destOrd="0" presId="urn:microsoft.com/office/officeart/2016/7/layout/RepeatingBendingProcessNew"/>
    <dgm:cxn modelId="{0187F11A-314E-4D40-8175-71B6DB1D1CB0}" type="presParOf" srcId="{9EBD6A17-462E-4A53-B0B4-CE2EDF6F0B0F}" destId="{0BA0B38F-4D05-46EA-A365-E7A476128B5C}" srcOrd="8" destOrd="0" presId="urn:microsoft.com/office/officeart/2016/7/layout/RepeatingBendingProcessNew"/>
    <dgm:cxn modelId="{B58F6504-F00F-49CD-96B1-C8057C9584B4}" type="presParOf" srcId="{9EBD6A17-462E-4A53-B0B4-CE2EDF6F0B0F}" destId="{1B02AE1D-A6F1-4AE9-90F4-95236151466D}" srcOrd="9" destOrd="0" presId="urn:microsoft.com/office/officeart/2016/7/layout/RepeatingBendingProcessNew"/>
    <dgm:cxn modelId="{D421B4D8-F2DE-4B68-A813-E469B288229A}" type="presParOf" srcId="{1B02AE1D-A6F1-4AE9-90F4-95236151466D}" destId="{D6CAFCC6-BC51-4B29-9D7B-394ECF699185}" srcOrd="0" destOrd="0" presId="urn:microsoft.com/office/officeart/2016/7/layout/RepeatingBendingProcessNew"/>
    <dgm:cxn modelId="{FA17AB45-D963-413B-9457-78845F3272E8}" type="presParOf" srcId="{9EBD6A17-462E-4A53-B0B4-CE2EDF6F0B0F}" destId="{F98EC74F-BC02-40C7-8682-730A40412EE1}"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D74D2-0A69-45B3-B99B-F767E35E9058}">
      <dsp:nvSpPr>
        <dsp:cNvPr id="0" name=""/>
        <dsp:cNvSpPr/>
      </dsp:nvSpPr>
      <dsp:spPr>
        <a:xfrm>
          <a:off x="0" y="5000"/>
          <a:ext cx="7403123" cy="1065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6C2EF-5EFD-4D21-839C-F908B9213DC5}">
      <dsp:nvSpPr>
        <dsp:cNvPr id="0" name=""/>
        <dsp:cNvSpPr/>
      </dsp:nvSpPr>
      <dsp:spPr>
        <a:xfrm>
          <a:off x="322202" y="244655"/>
          <a:ext cx="585823" cy="5858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E0C80A-C6FE-4100-9B05-5080C1347C86}">
      <dsp:nvSpPr>
        <dsp:cNvPr id="0" name=""/>
        <dsp:cNvSpPr/>
      </dsp:nvSpPr>
      <dsp:spPr>
        <a:xfrm>
          <a:off x="1230228" y="5000"/>
          <a:ext cx="6172894" cy="106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27" tIns="112727" rIns="112727" bIns="112727" numCol="1" spcCol="1270" anchor="ctr" anchorCtr="0">
          <a:noAutofit/>
        </a:bodyPr>
        <a:lstStyle/>
        <a:p>
          <a:pPr marL="0" lvl="0" indent="0" algn="l"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Moving away from paper-based organisation to a modern and highly efficient business” (DVLA, 2019).</a:t>
          </a:r>
          <a:endParaRPr lang="en-US" sz="1600" kern="1200">
            <a:latin typeface="Times New Roman" panose="02020603050405020304" pitchFamily="18" charset="0"/>
            <a:cs typeface="Times New Roman" panose="02020603050405020304" pitchFamily="18" charset="0"/>
          </a:endParaRPr>
        </a:p>
      </dsp:txBody>
      <dsp:txXfrm>
        <a:off x="1230228" y="5000"/>
        <a:ext cx="6172894" cy="1065133"/>
      </dsp:txXfrm>
    </dsp:sp>
    <dsp:sp modelId="{9ACBD24B-B577-4C03-895F-E94E1342C6A7}">
      <dsp:nvSpPr>
        <dsp:cNvPr id="0" name=""/>
        <dsp:cNvSpPr/>
      </dsp:nvSpPr>
      <dsp:spPr>
        <a:xfrm>
          <a:off x="0" y="1336417"/>
          <a:ext cx="7403123" cy="1065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3FE90F-6B01-4542-9687-AE48B8D5D776}">
      <dsp:nvSpPr>
        <dsp:cNvPr id="0" name=""/>
        <dsp:cNvSpPr/>
      </dsp:nvSpPr>
      <dsp:spPr>
        <a:xfrm>
          <a:off x="322202" y="1576071"/>
          <a:ext cx="585823" cy="5858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AF6470-EBF2-4BE2-88E5-478F163A867D}">
      <dsp:nvSpPr>
        <dsp:cNvPr id="0" name=""/>
        <dsp:cNvSpPr/>
      </dsp:nvSpPr>
      <dsp:spPr>
        <a:xfrm>
          <a:off x="1230228" y="1336417"/>
          <a:ext cx="6172894" cy="106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27" tIns="112727" rIns="112727" bIns="112727" numCol="1" spcCol="1270" anchor="ctr" anchorCtr="0">
          <a:noAutofit/>
        </a:bodyPr>
        <a:lstStyle/>
        <a:p>
          <a:pPr marL="0" lvl="0" indent="0" algn="l" defTabSz="711200">
            <a:lnSpc>
              <a:spcPct val="10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DVLA has been planning to move its services from agile to cloud-based services and establish other infrastructural facilities that provide a hub for vehicle services (DVLA, 2020).</a:t>
          </a:r>
          <a:endParaRPr lang="en-US" sz="1600" kern="1200">
            <a:latin typeface="Times New Roman" panose="02020603050405020304" pitchFamily="18" charset="0"/>
            <a:cs typeface="Times New Roman" panose="02020603050405020304" pitchFamily="18" charset="0"/>
          </a:endParaRPr>
        </a:p>
      </dsp:txBody>
      <dsp:txXfrm>
        <a:off x="1230228" y="1336417"/>
        <a:ext cx="6172894" cy="1065133"/>
      </dsp:txXfrm>
    </dsp:sp>
    <dsp:sp modelId="{41864071-79E2-48D5-9336-56545A1176EE}">
      <dsp:nvSpPr>
        <dsp:cNvPr id="0" name=""/>
        <dsp:cNvSpPr/>
      </dsp:nvSpPr>
      <dsp:spPr>
        <a:xfrm>
          <a:off x="0" y="2667833"/>
          <a:ext cx="7403123" cy="1065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7C233-3484-4865-8CD8-D7EA46543835}">
      <dsp:nvSpPr>
        <dsp:cNvPr id="0" name=""/>
        <dsp:cNvSpPr/>
      </dsp:nvSpPr>
      <dsp:spPr>
        <a:xfrm>
          <a:off x="322202" y="2907488"/>
          <a:ext cx="585823" cy="5858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FCDDE6-95AF-4C22-B6FE-173D74FB9D43}">
      <dsp:nvSpPr>
        <dsp:cNvPr id="0" name=""/>
        <dsp:cNvSpPr/>
      </dsp:nvSpPr>
      <dsp:spPr>
        <a:xfrm>
          <a:off x="1230228" y="2667833"/>
          <a:ext cx="6172894" cy="106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27" tIns="112727" rIns="112727" bIns="112727" numCol="1" spcCol="1270" anchor="ctr" anchorCtr="0">
          <a:noAutofit/>
        </a:bodyPr>
        <a:lstStyle/>
        <a:p>
          <a:pPr marL="0" lvl="0" indent="0" algn="l" defTabSz="711200">
            <a:lnSpc>
              <a:spcPct val="10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Evolving Environment </a:t>
          </a:r>
          <a:r>
            <a:rPr lang="en-GB" sz="1600" kern="1200">
              <a:latin typeface="Times New Roman" panose="02020603050405020304" pitchFamily="18" charset="0"/>
              <a:cs typeface="Times New Roman" panose="02020603050405020304" pitchFamily="18" charset="0"/>
            </a:rPr>
            <a:t>- provide better services which are more suited to the needs of its customers whose requirements are equally developing in a modern world (</a:t>
          </a:r>
          <a:r>
            <a:rPr lang="en-GB" sz="1600" kern="1200" err="1">
              <a:latin typeface="Times New Roman" panose="02020603050405020304" pitchFamily="18" charset="0"/>
              <a:cs typeface="Times New Roman" panose="02020603050405020304" pitchFamily="18" charset="0"/>
            </a:rPr>
            <a:t>DfT</a:t>
          </a:r>
          <a:r>
            <a:rPr lang="en-GB" sz="1600" kern="1200">
              <a:latin typeface="Times New Roman" panose="02020603050405020304" pitchFamily="18" charset="0"/>
              <a:cs typeface="Times New Roman" panose="02020603050405020304" pitchFamily="18" charset="0"/>
            </a:rPr>
            <a:t>, 2014). </a:t>
          </a:r>
          <a:endParaRPr lang="en-US" sz="1600" kern="1200">
            <a:latin typeface="Times New Roman" panose="02020603050405020304" pitchFamily="18" charset="0"/>
            <a:cs typeface="Times New Roman" panose="02020603050405020304" pitchFamily="18" charset="0"/>
          </a:endParaRPr>
        </a:p>
      </dsp:txBody>
      <dsp:txXfrm>
        <a:off x="1230228" y="2667833"/>
        <a:ext cx="6172894" cy="1065133"/>
      </dsp:txXfrm>
    </dsp:sp>
    <dsp:sp modelId="{ACF15615-0D1E-4D86-87C0-3486CDC9F0D1}">
      <dsp:nvSpPr>
        <dsp:cNvPr id="0" name=""/>
        <dsp:cNvSpPr/>
      </dsp:nvSpPr>
      <dsp:spPr>
        <a:xfrm>
          <a:off x="0" y="3999249"/>
          <a:ext cx="7403123" cy="1065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EAC18-1C19-46FC-A81D-23F0B6D8223F}">
      <dsp:nvSpPr>
        <dsp:cNvPr id="0" name=""/>
        <dsp:cNvSpPr/>
      </dsp:nvSpPr>
      <dsp:spPr>
        <a:xfrm>
          <a:off x="322202" y="4238904"/>
          <a:ext cx="585823" cy="5858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FC58FB-BB3B-4D33-AC84-BB717234B293}">
      <dsp:nvSpPr>
        <dsp:cNvPr id="0" name=""/>
        <dsp:cNvSpPr/>
      </dsp:nvSpPr>
      <dsp:spPr>
        <a:xfrm>
          <a:off x="1230228" y="3999249"/>
          <a:ext cx="6172894" cy="106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27" tIns="112727" rIns="112727" bIns="112727" numCol="1" spcCol="1270" anchor="ctr" anchorCtr="0">
          <a:noAutofit/>
        </a:bodyPr>
        <a:lstStyle/>
        <a:p>
          <a:pPr marL="0" lvl="0" indent="0" algn="l" defTabSz="711200">
            <a:lnSpc>
              <a:spcPct val="10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Technology Advancement </a:t>
          </a:r>
          <a:r>
            <a:rPr lang="en-GB" sz="1600" kern="1200">
              <a:latin typeface="Times New Roman" panose="02020603050405020304" pitchFamily="18" charset="0"/>
              <a:cs typeface="Times New Roman" panose="02020603050405020304" pitchFamily="18" charset="0"/>
            </a:rPr>
            <a:t>- growing focus on increasing access to service via digital channels (</a:t>
          </a:r>
          <a:r>
            <a:rPr lang="en-GB" sz="1600" kern="1200" err="1">
              <a:latin typeface="Times New Roman" panose="02020603050405020304" pitchFamily="18" charset="0"/>
              <a:cs typeface="Times New Roman" panose="02020603050405020304" pitchFamily="18" charset="0"/>
            </a:rPr>
            <a:t>DfT</a:t>
          </a:r>
          <a:r>
            <a:rPr lang="en-GB" sz="1600" kern="1200">
              <a:latin typeface="Times New Roman" panose="02020603050405020304" pitchFamily="18" charset="0"/>
              <a:cs typeface="Times New Roman" panose="02020603050405020304" pitchFamily="18" charset="0"/>
            </a:rPr>
            <a:t>, 2014). </a:t>
          </a:r>
          <a:endParaRPr lang="en-US" sz="1600" kern="1200">
            <a:latin typeface="Times New Roman" panose="02020603050405020304" pitchFamily="18" charset="0"/>
            <a:cs typeface="Times New Roman" panose="02020603050405020304" pitchFamily="18" charset="0"/>
          </a:endParaRPr>
        </a:p>
      </dsp:txBody>
      <dsp:txXfrm>
        <a:off x="1230228" y="3999249"/>
        <a:ext cx="6172894" cy="1065133"/>
      </dsp:txXfrm>
    </dsp:sp>
    <dsp:sp modelId="{934F1DFD-B524-4424-B3E5-BB9427FEBA52}">
      <dsp:nvSpPr>
        <dsp:cNvPr id="0" name=""/>
        <dsp:cNvSpPr/>
      </dsp:nvSpPr>
      <dsp:spPr>
        <a:xfrm>
          <a:off x="0" y="5330666"/>
          <a:ext cx="7403123" cy="10651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0353C-9F6F-4637-A773-C2C254655D7E}">
      <dsp:nvSpPr>
        <dsp:cNvPr id="0" name=""/>
        <dsp:cNvSpPr/>
      </dsp:nvSpPr>
      <dsp:spPr>
        <a:xfrm>
          <a:off x="322202" y="5570321"/>
          <a:ext cx="585823" cy="5858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51E812-9D56-49A7-A4DC-182F4C9A8BDA}">
      <dsp:nvSpPr>
        <dsp:cNvPr id="0" name=""/>
        <dsp:cNvSpPr/>
      </dsp:nvSpPr>
      <dsp:spPr>
        <a:xfrm>
          <a:off x="1230228" y="5330666"/>
          <a:ext cx="6172894" cy="106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27" tIns="112727" rIns="112727" bIns="112727" numCol="1" spcCol="1270" anchor="ctr" anchorCtr="0">
          <a:noAutofit/>
        </a:bodyPr>
        <a:lstStyle/>
        <a:p>
          <a:pPr marL="0" lvl="0" indent="0" algn="l" defTabSz="711200">
            <a:lnSpc>
              <a:spcPct val="10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Transformational Change</a:t>
          </a:r>
          <a:r>
            <a:rPr lang="en-GB" sz="1600" kern="1200">
              <a:latin typeface="Times New Roman" panose="02020603050405020304" pitchFamily="18" charset="0"/>
              <a:cs typeface="Times New Roman" panose="02020603050405020304" pitchFamily="18" charset="0"/>
            </a:rPr>
            <a:t> - improvement to services, deliver greater efficiency, reducing transaction time scales and reductions in cost (</a:t>
          </a:r>
          <a:r>
            <a:rPr lang="en-GB" sz="1600" kern="1200" err="1">
              <a:latin typeface="Times New Roman" panose="02020603050405020304" pitchFamily="18" charset="0"/>
              <a:cs typeface="Times New Roman" panose="02020603050405020304" pitchFamily="18" charset="0"/>
            </a:rPr>
            <a:t>DfT</a:t>
          </a:r>
          <a:r>
            <a:rPr lang="en-GB" sz="1600" kern="1200">
              <a:latin typeface="Times New Roman" panose="02020603050405020304" pitchFamily="18" charset="0"/>
              <a:cs typeface="Times New Roman" panose="02020603050405020304" pitchFamily="18" charset="0"/>
            </a:rPr>
            <a:t>, 2014). </a:t>
          </a:r>
          <a:endParaRPr lang="en-US" sz="1600" kern="1200">
            <a:latin typeface="Times New Roman" panose="02020603050405020304" pitchFamily="18" charset="0"/>
            <a:cs typeface="Times New Roman" panose="02020603050405020304" pitchFamily="18" charset="0"/>
          </a:endParaRPr>
        </a:p>
      </dsp:txBody>
      <dsp:txXfrm>
        <a:off x="1230228" y="5330666"/>
        <a:ext cx="6172894" cy="10651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CD0D7-094D-484E-B5CD-C4675F2FEBA4}">
      <dsp:nvSpPr>
        <dsp:cNvPr id="0" name=""/>
        <dsp:cNvSpPr/>
      </dsp:nvSpPr>
      <dsp:spPr>
        <a:xfrm>
          <a:off x="0" y="3051"/>
          <a:ext cx="10058399" cy="502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A3EA8D-A97F-4E57-AC7F-62D893E5C99C}">
      <dsp:nvSpPr>
        <dsp:cNvPr id="0" name=""/>
        <dsp:cNvSpPr/>
      </dsp:nvSpPr>
      <dsp:spPr>
        <a:xfrm>
          <a:off x="151913" y="116045"/>
          <a:ext cx="276476" cy="2762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256C10-881B-43A1-A600-A101C460D9F9}">
      <dsp:nvSpPr>
        <dsp:cNvPr id="0" name=""/>
        <dsp:cNvSpPr/>
      </dsp:nvSpPr>
      <dsp:spPr>
        <a:xfrm>
          <a:off x="580304" y="3051"/>
          <a:ext cx="9469159" cy="517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0" tIns="54810" rIns="54810" bIns="5481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Political</a:t>
          </a:r>
          <a:r>
            <a:rPr lang="en-GB" sz="1600" kern="1200">
              <a:latin typeface="Times New Roman" panose="02020603050405020304" pitchFamily="18" charset="0"/>
              <a:cs typeface="Times New Roman" panose="02020603050405020304" pitchFamily="18" charset="0"/>
            </a:rPr>
            <a:t> –  Tax policy and environmental regulations as there was pressure from government/parliament to save money and support climate change.  Also, to meet the targets set by the Secretary of State for Transport.</a:t>
          </a:r>
          <a:endParaRPr lang="en-US" sz="1600" kern="1200">
            <a:latin typeface="Times New Roman" panose="02020603050405020304" pitchFamily="18" charset="0"/>
            <a:cs typeface="Times New Roman" panose="02020603050405020304" pitchFamily="18" charset="0"/>
          </a:endParaRPr>
        </a:p>
      </dsp:txBody>
      <dsp:txXfrm>
        <a:off x="580304" y="3051"/>
        <a:ext cx="9469159" cy="517887"/>
      </dsp:txXfrm>
    </dsp:sp>
    <dsp:sp modelId="{1E053828-EB29-45FF-ADD2-7EC30D24281C}">
      <dsp:nvSpPr>
        <dsp:cNvPr id="0" name=""/>
        <dsp:cNvSpPr/>
      </dsp:nvSpPr>
      <dsp:spPr>
        <a:xfrm>
          <a:off x="0" y="650411"/>
          <a:ext cx="10058399" cy="502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E03AA8-BD79-4ED1-ACB9-3CA06E0C4A45}">
      <dsp:nvSpPr>
        <dsp:cNvPr id="0" name=""/>
        <dsp:cNvSpPr/>
      </dsp:nvSpPr>
      <dsp:spPr>
        <a:xfrm>
          <a:off x="151913" y="763404"/>
          <a:ext cx="276476" cy="2762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108E20-951F-4B66-B514-16FCAD114030}">
      <dsp:nvSpPr>
        <dsp:cNvPr id="0" name=""/>
        <dsp:cNvSpPr/>
      </dsp:nvSpPr>
      <dsp:spPr>
        <a:xfrm>
          <a:off x="580304" y="650411"/>
          <a:ext cx="9469159" cy="517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0" tIns="54810" rIns="54810" bIns="5481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Economic</a:t>
          </a:r>
          <a:r>
            <a:rPr lang="en-GB" sz="1600" kern="1200">
              <a:latin typeface="Times New Roman" panose="02020603050405020304" pitchFamily="18" charset="0"/>
              <a:cs typeface="Times New Roman" panose="02020603050405020304" pitchFamily="18" charset="0"/>
            </a:rPr>
            <a:t> – Recovery from global crisis which occurred in 2008.</a:t>
          </a:r>
          <a:endParaRPr lang="en-US" sz="1600" kern="1200">
            <a:latin typeface="Times New Roman" panose="02020603050405020304" pitchFamily="18" charset="0"/>
            <a:cs typeface="Times New Roman" panose="02020603050405020304" pitchFamily="18" charset="0"/>
          </a:endParaRPr>
        </a:p>
      </dsp:txBody>
      <dsp:txXfrm>
        <a:off x="580304" y="650411"/>
        <a:ext cx="9469159" cy="517887"/>
      </dsp:txXfrm>
    </dsp:sp>
    <dsp:sp modelId="{4492AAAF-FA2C-44F8-8EB6-4AD4FDD17D69}">
      <dsp:nvSpPr>
        <dsp:cNvPr id="0" name=""/>
        <dsp:cNvSpPr/>
      </dsp:nvSpPr>
      <dsp:spPr>
        <a:xfrm>
          <a:off x="0" y="1264535"/>
          <a:ext cx="10058399" cy="502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D8EB45-459F-4C7C-90FA-94B5F6C22D5C}">
      <dsp:nvSpPr>
        <dsp:cNvPr id="0" name=""/>
        <dsp:cNvSpPr/>
      </dsp:nvSpPr>
      <dsp:spPr>
        <a:xfrm>
          <a:off x="151913" y="1410764"/>
          <a:ext cx="276476" cy="2762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938E1A-8890-4450-AF5E-44B7F2D5179C}">
      <dsp:nvSpPr>
        <dsp:cNvPr id="0" name=""/>
        <dsp:cNvSpPr/>
      </dsp:nvSpPr>
      <dsp:spPr>
        <a:xfrm>
          <a:off x="580304" y="1297770"/>
          <a:ext cx="9469159" cy="517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0" tIns="54810" rIns="54810" bIns="5481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Social</a:t>
          </a:r>
          <a:r>
            <a:rPr lang="en-GB" sz="1600" kern="1200">
              <a:latin typeface="Times New Roman" panose="02020603050405020304" pitchFamily="18" charset="0"/>
              <a:cs typeface="Times New Roman" panose="02020603050405020304" pitchFamily="18" charset="0"/>
            </a:rPr>
            <a:t> – Lifestyles of individuals and growing popularity of technology usage.</a:t>
          </a:r>
          <a:endParaRPr lang="en-US" sz="1600" kern="1200">
            <a:latin typeface="Times New Roman" panose="02020603050405020304" pitchFamily="18" charset="0"/>
            <a:cs typeface="Times New Roman" panose="02020603050405020304" pitchFamily="18" charset="0"/>
          </a:endParaRPr>
        </a:p>
      </dsp:txBody>
      <dsp:txXfrm>
        <a:off x="580304" y="1297770"/>
        <a:ext cx="9469159" cy="517887"/>
      </dsp:txXfrm>
    </dsp:sp>
    <dsp:sp modelId="{C5DD4410-79FD-49F3-B7ED-34FEF2BAE38E}">
      <dsp:nvSpPr>
        <dsp:cNvPr id="0" name=""/>
        <dsp:cNvSpPr/>
      </dsp:nvSpPr>
      <dsp:spPr>
        <a:xfrm>
          <a:off x="0" y="1945129"/>
          <a:ext cx="10058399" cy="502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7039D3-7F89-4324-BB36-D245856E67D5}">
      <dsp:nvSpPr>
        <dsp:cNvPr id="0" name=""/>
        <dsp:cNvSpPr/>
      </dsp:nvSpPr>
      <dsp:spPr>
        <a:xfrm>
          <a:off x="151913" y="2058123"/>
          <a:ext cx="276476" cy="2762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051274-18B6-43D0-9C5E-F527021B30BC}">
      <dsp:nvSpPr>
        <dsp:cNvPr id="0" name=""/>
        <dsp:cNvSpPr/>
      </dsp:nvSpPr>
      <dsp:spPr>
        <a:xfrm>
          <a:off x="580304" y="1945129"/>
          <a:ext cx="9469159" cy="517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0" tIns="54810" rIns="54810" bIns="5481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Technological</a:t>
          </a:r>
          <a:r>
            <a:rPr lang="en-GB" sz="1600" kern="1200">
              <a:latin typeface="Times New Roman" panose="02020603050405020304" pitchFamily="18" charset="0"/>
              <a:cs typeface="Times New Roman" panose="02020603050405020304" pitchFamily="18" charset="0"/>
            </a:rPr>
            <a:t> – New technologies were constantly developing, therefore, there was a need of technology advancement.</a:t>
          </a:r>
          <a:endParaRPr lang="en-US" sz="1600" kern="1200">
            <a:latin typeface="Times New Roman" panose="02020603050405020304" pitchFamily="18" charset="0"/>
            <a:cs typeface="Times New Roman" panose="02020603050405020304" pitchFamily="18" charset="0"/>
          </a:endParaRPr>
        </a:p>
      </dsp:txBody>
      <dsp:txXfrm>
        <a:off x="580304" y="1945129"/>
        <a:ext cx="9469159" cy="517887"/>
      </dsp:txXfrm>
    </dsp:sp>
    <dsp:sp modelId="{68FFCED8-04C8-4C9B-BEA6-05740A2B9A27}">
      <dsp:nvSpPr>
        <dsp:cNvPr id="0" name=""/>
        <dsp:cNvSpPr/>
      </dsp:nvSpPr>
      <dsp:spPr>
        <a:xfrm>
          <a:off x="0" y="2592489"/>
          <a:ext cx="10058399" cy="502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27A213-84EC-4B9D-AC5C-ED18C680BE7B}">
      <dsp:nvSpPr>
        <dsp:cNvPr id="0" name=""/>
        <dsp:cNvSpPr/>
      </dsp:nvSpPr>
      <dsp:spPr>
        <a:xfrm>
          <a:off x="151913" y="2705482"/>
          <a:ext cx="276476" cy="2762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257F28-3968-4485-9EA3-9957E89003DF}">
      <dsp:nvSpPr>
        <dsp:cNvPr id="0" name=""/>
        <dsp:cNvSpPr/>
      </dsp:nvSpPr>
      <dsp:spPr>
        <a:xfrm>
          <a:off x="580304" y="2592489"/>
          <a:ext cx="9469159" cy="517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0" tIns="54810" rIns="54810" bIns="5481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Legal</a:t>
          </a:r>
          <a:r>
            <a:rPr lang="en-GB" sz="1600" kern="1200">
              <a:latin typeface="Times New Roman" panose="02020603050405020304" pitchFamily="18" charset="0"/>
              <a:cs typeface="Times New Roman" panose="02020603050405020304" pitchFamily="18" charset="0"/>
            </a:rPr>
            <a:t> – Adhering to the Regulatory Enforcement Law – pressure on how the organisation budget and manage their administrations.</a:t>
          </a:r>
          <a:endParaRPr lang="en-US" sz="1600" kern="1200">
            <a:latin typeface="Times New Roman" panose="02020603050405020304" pitchFamily="18" charset="0"/>
            <a:cs typeface="Times New Roman" panose="02020603050405020304" pitchFamily="18" charset="0"/>
          </a:endParaRPr>
        </a:p>
      </dsp:txBody>
      <dsp:txXfrm>
        <a:off x="580304" y="2592489"/>
        <a:ext cx="9469159" cy="517887"/>
      </dsp:txXfrm>
    </dsp:sp>
    <dsp:sp modelId="{52ABB282-AE92-47DB-B5EA-7D25C78ADCD2}">
      <dsp:nvSpPr>
        <dsp:cNvPr id="0" name=""/>
        <dsp:cNvSpPr/>
      </dsp:nvSpPr>
      <dsp:spPr>
        <a:xfrm>
          <a:off x="0" y="3239848"/>
          <a:ext cx="10058399" cy="502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7602CD-1E29-4105-A396-811A1539D6E2}">
      <dsp:nvSpPr>
        <dsp:cNvPr id="0" name=""/>
        <dsp:cNvSpPr/>
      </dsp:nvSpPr>
      <dsp:spPr>
        <a:xfrm>
          <a:off x="151913" y="3352842"/>
          <a:ext cx="276476" cy="2762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E8AB50-8C13-4E68-BA68-971227C6A4E6}">
      <dsp:nvSpPr>
        <dsp:cNvPr id="0" name=""/>
        <dsp:cNvSpPr/>
      </dsp:nvSpPr>
      <dsp:spPr>
        <a:xfrm>
          <a:off x="580304" y="3239848"/>
          <a:ext cx="9469159" cy="517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0" tIns="54810" rIns="54810" bIns="5481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Environmental</a:t>
          </a:r>
          <a:r>
            <a:rPr lang="en-GB" sz="1600" kern="1200">
              <a:latin typeface="Times New Roman" panose="02020603050405020304" pitchFamily="18" charset="0"/>
              <a:cs typeface="Times New Roman" panose="02020603050405020304" pitchFamily="18" charset="0"/>
            </a:rPr>
            <a:t> – Essential to switch to sustainable resources and reduce carbon emission.</a:t>
          </a:r>
          <a:endParaRPr lang="en-US" sz="1600" kern="1200">
            <a:latin typeface="Times New Roman" panose="02020603050405020304" pitchFamily="18" charset="0"/>
            <a:cs typeface="Times New Roman" panose="02020603050405020304" pitchFamily="18" charset="0"/>
          </a:endParaRPr>
        </a:p>
      </dsp:txBody>
      <dsp:txXfrm>
        <a:off x="580304" y="3239848"/>
        <a:ext cx="9469159" cy="5178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CCD34-F75A-454F-BEC2-0686A9A85DAF}">
      <dsp:nvSpPr>
        <dsp:cNvPr id="0" name=""/>
        <dsp:cNvSpPr/>
      </dsp:nvSpPr>
      <dsp:spPr>
        <a:xfrm>
          <a:off x="1077124" y="192914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C62410-A148-4A06-BBA3-1DCE0C3D008B}">
      <dsp:nvSpPr>
        <dsp:cNvPr id="0" name=""/>
        <dsp:cNvSpPr/>
      </dsp:nvSpPr>
      <dsp:spPr>
        <a:xfrm>
          <a:off x="582124" y="310606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Organisational change is facilitated by different models that serve as guidelines. </a:t>
          </a:r>
        </a:p>
      </dsp:txBody>
      <dsp:txXfrm>
        <a:off x="582124" y="3106062"/>
        <a:ext cx="1800000" cy="1080000"/>
      </dsp:txXfrm>
    </dsp:sp>
    <dsp:sp modelId="{5B9ABF03-16F6-434B-88A1-249E0266ED00}">
      <dsp:nvSpPr>
        <dsp:cNvPr id="0" name=""/>
        <dsp:cNvSpPr/>
      </dsp:nvSpPr>
      <dsp:spPr>
        <a:xfrm>
          <a:off x="3192124" y="1929149"/>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06DA07-85F8-40B9-B17C-2FE5429D627F}">
      <dsp:nvSpPr>
        <dsp:cNvPr id="0" name=""/>
        <dsp:cNvSpPr/>
      </dsp:nvSpPr>
      <dsp:spPr>
        <a:xfrm>
          <a:off x="2697124" y="310606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They are used by managers in the identification of areas that need to be adjusted, planning for necessary adjustments and implementing expected changes. </a:t>
          </a:r>
        </a:p>
      </dsp:txBody>
      <dsp:txXfrm>
        <a:off x="2697124" y="3106062"/>
        <a:ext cx="1800000" cy="1080000"/>
      </dsp:txXfrm>
    </dsp:sp>
    <dsp:sp modelId="{60E7224A-9DDB-4D5C-8ED3-DA9465E18801}">
      <dsp:nvSpPr>
        <dsp:cNvPr id="0" name=""/>
        <dsp:cNvSpPr/>
      </dsp:nvSpPr>
      <dsp:spPr>
        <a:xfrm>
          <a:off x="5307124" y="1929149"/>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E25340-EF19-4CAF-A1DE-1115320A8156}">
      <dsp:nvSpPr>
        <dsp:cNvPr id="0" name=""/>
        <dsp:cNvSpPr/>
      </dsp:nvSpPr>
      <dsp:spPr>
        <a:xfrm>
          <a:off x="4812124" y="310606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The models advocate for communication to the relevant stakeholders before planning and implementing the changes. </a:t>
          </a:r>
        </a:p>
      </dsp:txBody>
      <dsp:txXfrm>
        <a:off x="4812124" y="3106062"/>
        <a:ext cx="1800000" cy="1080000"/>
      </dsp:txXfrm>
    </dsp:sp>
    <dsp:sp modelId="{3E8FF854-B5E8-471C-A89C-E4EFA4A02B6F}">
      <dsp:nvSpPr>
        <dsp:cNvPr id="0" name=""/>
        <dsp:cNvSpPr/>
      </dsp:nvSpPr>
      <dsp:spPr>
        <a:xfrm>
          <a:off x="7422124" y="1929149"/>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AB61EC-55EC-469E-8870-129BFDDF9ABA}">
      <dsp:nvSpPr>
        <dsp:cNvPr id="0" name=""/>
        <dsp:cNvSpPr/>
      </dsp:nvSpPr>
      <dsp:spPr>
        <a:xfrm>
          <a:off x="6927124" y="310606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These theories are: </a:t>
          </a:r>
          <a:r>
            <a:rPr lang="en-US" sz="1100" kern="1200"/>
            <a:t>Lewin theory, Lupton theory, Handy theory and Burnes theory.</a:t>
          </a:r>
        </a:p>
      </dsp:txBody>
      <dsp:txXfrm>
        <a:off x="6927124" y="3106062"/>
        <a:ext cx="1800000" cy="1080000"/>
      </dsp:txXfrm>
    </dsp:sp>
    <dsp:sp modelId="{AE6B1C9C-C752-4A2B-B2F3-E10DE8611A74}">
      <dsp:nvSpPr>
        <dsp:cNvPr id="0" name=""/>
        <dsp:cNvSpPr/>
      </dsp:nvSpPr>
      <dsp:spPr>
        <a:xfrm>
          <a:off x="9537124" y="1929149"/>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EEE636-8B41-4834-B7AE-81BFC510F066}">
      <dsp:nvSpPr>
        <dsp:cNvPr id="0" name=""/>
        <dsp:cNvSpPr/>
      </dsp:nvSpPr>
      <dsp:spPr>
        <a:xfrm>
          <a:off x="9042124" y="3106062"/>
          <a:ext cx="1800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Lewin’s theory is better compared to the others because it involves very few steps and procedures that can be easily understood and applied by the managers. </a:t>
          </a:r>
        </a:p>
      </dsp:txBody>
      <dsp:txXfrm>
        <a:off x="9042124" y="3106062"/>
        <a:ext cx="1800000" cy="108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F4264-9718-40C8-84C3-31A9AC8C3E14}">
      <dsp:nvSpPr>
        <dsp:cNvPr id="0" name=""/>
        <dsp:cNvSpPr/>
      </dsp:nvSpPr>
      <dsp:spPr>
        <a:xfrm>
          <a:off x="0" y="121093"/>
          <a:ext cx="11539266" cy="210834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t>According to </a:t>
          </a:r>
          <a:r>
            <a:rPr lang="en-US" sz="1600" kern="1200" err="1"/>
            <a:t>Verbeeck</a:t>
          </a:r>
          <a:r>
            <a:rPr lang="en-US" sz="1600" kern="1200"/>
            <a:t> (2016), Lewin once said: "there is nothing more practical than a good theory” (</a:t>
          </a:r>
          <a:r>
            <a:rPr lang="en-US" sz="1600" kern="1200" err="1"/>
            <a:t>Verbeeck</a:t>
          </a:r>
          <a:r>
            <a:rPr lang="en-US" sz="1600" kern="1200"/>
            <a:t>, 2016, p.235).</a:t>
          </a:r>
          <a:r>
            <a:rPr lang="en-US" sz="1600" kern="1200">
              <a:latin typeface="Avenir Next LT Pro Light" panose="020F0302020204030204"/>
            </a:rPr>
            <a:t> </a:t>
          </a:r>
          <a:r>
            <a:rPr lang="en-US" sz="1600" kern="1200"/>
            <a:t>He came up with a three-step organizational change process:</a:t>
          </a:r>
        </a:p>
      </dsp:txBody>
      <dsp:txXfrm>
        <a:off x="102921" y="224014"/>
        <a:ext cx="11333424" cy="1902498"/>
      </dsp:txXfrm>
    </dsp:sp>
    <dsp:sp modelId="{16191132-9EA1-4C28-8735-82680F6F674D}">
      <dsp:nvSpPr>
        <dsp:cNvPr id="0" name=""/>
        <dsp:cNvSpPr/>
      </dsp:nvSpPr>
      <dsp:spPr>
        <a:xfrm>
          <a:off x="0" y="2275513"/>
          <a:ext cx="11539266" cy="2108340"/>
        </a:xfrm>
        <a:prstGeom prst="roundRect">
          <a:avLst/>
        </a:prstGeom>
        <a:solidFill>
          <a:schemeClr val="accent2">
            <a:hueOff val="-1506962"/>
            <a:satOff val="-5269"/>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t>According to this theory, unfreezing involves coming up with a vision for change and developing a plan for change. This phase helps in preparing an </a:t>
          </a:r>
          <a:r>
            <a:rPr lang="en-US" sz="1600" kern="1200" err="1"/>
            <a:t>organisation</a:t>
          </a:r>
          <a:r>
            <a:rPr lang="en-US" sz="1600" kern="1200"/>
            <a:t> for changing from old systems to the new ones which involve different procedures and structures. Secondly, transitioning to another system involves moving making effective changes through modification of existing systems to fit the proposed changes (Hussain et al., 2018). Lastly, refreezing involves consolidating change to ensure it is in line with other procedures and structures. This ensures that change becomes part of the </a:t>
          </a:r>
          <a:r>
            <a:rPr lang="en-US" sz="1600" kern="1200" err="1"/>
            <a:t>organisation</a:t>
          </a:r>
          <a:r>
            <a:rPr lang="en-US" sz="1600" kern="1200"/>
            <a:t> instead of working as a separate unity. His theory has been applied in different </a:t>
          </a:r>
          <a:r>
            <a:rPr lang="en-US" sz="1600" kern="1200" err="1"/>
            <a:t>organisations</a:t>
          </a:r>
          <a:r>
            <a:rPr lang="en-US" sz="1600" kern="1200"/>
            <a:t>, institutions and agencies among them being DVLA (Driver and Vehicle Licensing Agency) operating in the United Kingdom.</a:t>
          </a:r>
          <a:r>
            <a:rPr lang="en-US" sz="1600" kern="1200">
              <a:latin typeface="Avenir Next LT Pro Light" panose="020F0302020204030204"/>
            </a:rPr>
            <a:t> </a:t>
          </a:r>
          <a:endParaRPr lang="en-US" sz="1600" kern="1200"/>
        </a:p>
      </dsp:txBody>
      <dsp:txXfrm>
        <a:off x="102921" y="2378434"/>
        <a:ext cx="11333424" cy="19024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CF8CE-2114-463C-B610-EC6BAA816FA2}">
      <dsp:nvSpPr>
        <dsp:cNvPr id="0" name=""/>
        <dsp:cNvSpPr/>
      </dsp:nvSpPr>
      <dsp:spPr>
        <a:xfrm>
          <a:off x="0" y="511"/>
          <a:ext cx="4282144"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D2915844-C898-4A06-94DE-B1684174CF34}">
      <dsp:nvSpPr>
        <dsp:cNvPr id="0" name=""/>
        <dsp:cNvSpPr/>
      </dsp:nvSpPr>
      <dsp:spPr>
        <a:xfrm>
          <a:off x="0" y="511"/>
          <a:ext cx="4282144" cy="837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defRPr cap="all"/>
          </a:pPr>
          <a:r>
            <a:rPr lang="en-US" sz="1300" kern="1200"/>
            <a:t>According to this theory, effective management of organisational change calls for management of different factors. </a:t>
          </a:r>
        </a:p>
      </dsp:txBody>
      <dsp:txXfrm>
        <a:off x="0" y="511"/>
        <a:ext cx="4282144" cy="837997"/>
      </dsp:txXfrm>
    </dsp:sp>
    <dsp:sp modelId="{D19E7E67-C89B-4F12-BBF5-E6A75F69BEF8}">
      <dsp:nvSpPr>
        <dsp:cNvPr id="0" name=""/>
        <dsp:cNvSpPr/>
      </dsp:nvSpPr>
      <dsp:spPr>
        <a:xfrm>
          <a:off x="0" y="838509"/>
          <a:ext cx="4282144"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305B4C8C-EAA6-4FCF-AFAC-FBA7E4CE016D}">
      <dsp:nvSpPr>
        <dsp:cNvPr id="0" name=""/>
        <dsp:cNvSpPr/>
      </dsp:nvSpPr>
      <dsp:spPr>
        <a:xfrm>
          <a:off x="0" y="838509"/>
          <a:ext cx="4282144" cy="837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defRPr cap="all"/>
          </a:pPr>
          <a:r>
            <a:rPr lang="en-US" sz="1300" kern="1200"/>
            <a:t>Awareness involves communicating to the stakeholders about the need for proposed changes.</a:t>
          </a:r>
        </a:p>
      </dsp:txBody>
      <dsp:txXfrm>
        <a:off x="0" y="838509"/>
        <a:ext cx="4282144" cy="837997"/>
      </dsp:txXfrm>
    </dsp:sp>
    <dsp:sp modelId="{E433CB21-4C2F-4E70-9360-82221C36DACE}">
      <dsp:nvSpPr>
        <dsp:cNvPr id="0" name=""/>
        <dsp:cNvSpPr/>
      </dsp:nvSpPr>
      <dsp:spPr>
        <a:xfrm>
          <a:off x="0" y="1676506"/>
          <a:ext cx="4282144"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68ABBB9C-D34D-4F7C-B272-FDAF7F198F5E}">
      <dsp:nvSpPr>
        <dsp:cNvPr id="0" name=""/>
        <dsp:cNvSpPr/>
      </dsp:nvSpPr>
      <dsp:spPr>
        <a:xfrm>
          <a:off x="0" y="1676506"/>
          <a:ext cx="4282144" cy="837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defRPr cap="all"/>
          </a:pPr>
          <a:r>
            <a:rPr lang="en-US" sz="1300" kern="1200"/>
            <a:t>Desire is the willingness by the stakeholders to accept the change.</a:t>
          </a:r>
        </a:p>
      </dsp:txBody>
      <dsp:txXfrm>
        <a:off x="0" y="1676506"/>
        <a:ext cx="4282144" cy="837997"/>
      </dsp:txXfrm>
    </dsp:sp>
    <dsp:sp modelId="{32BCA00B-732F-46FA-BFF1-76957F22B755}">
      <dsp:nvSpPr>
        <dsp:cNvPr id="0" name=""/>
        <dsp:cNvSpPr/>
      </dsp:nvSpPr>
      <dsp:spPr>
        <a:xfrm>
          <a:off x="0" y="2514504"/>
          <a:ext cx="4282144"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9B247CE7-AB8F-48F7-882C-FCE418477AAD}">
      <dsp:nvSpPr>
        <dsp:cNvPr id="0" name=""/>
        <dsp:cNvSpPr/>
      </dsp:nvSpPr>
      <dsp:spPr>
        <a:xfrm>
          <a:off x="0" y="2514504"/>
          <a:ext cx="4282144" cy="837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defRPr cap="all"/>
          </a:pPr>
          <a:r>
            <a:rPr lang="en-US" sz="1300" kern="1200"/>
            <a:t>Knowledge involves having knowledge on how to bring the changes.</a:t>
          </a:r>
        </a:p>
      </dsp:txBody>
      <dsp:txXfrm>
        <a:off x="0" y="2514504"/>
        <a:ext cx="4282144" cy="837997"/>
      </dsp:txXfrm>
    </dsp:sp>
    <dsp:sp modelId="{777AE0AB-69F5-4391-A6BA-818814C74388}">
      <dsp:nvSpPr>
        <dsp:cNvPr id="0" name=""/>
        <dsp:cNvSpPr/>
      </dsp:nvSpPr>
      <dsp:spPr>
        <a:xfrm>
          <a:off x="0" y="3352501"/>
          <a:ext cx="4282144"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F3E0B712-C74D-4E40-9A12-6B73A5579675}">
      <dsp:nvSpPr>
        <dsp:cNvPr id="0" name=""/>
        <dsp:cNvSpPr/>
      </dsp:nvSpPr>
      <dsp:spPr>
        <a:xfrm>
          <a:off x="0" y="3352501"/>
          <a:ext cx="4282144" cy="837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defRPr cap="all"/>
          </a:pPr>
          <a:r>
            <a:rPr lang="en-US" sz="1300" kern="1200"/>
            <a:t>Ability is being in a position to initiate the changes and reinforcement involves working towards sustaining the initiated changes. </a:t>
          </a:r>
        </a:p>
      </dsp:txBody>
      <dsp:txXfrm>
        <a:off x="0" y="3352501"/>
        <a:ext cx="4282144" cy="8379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E883D-779D-4C70-8A22-FDB674E51D1E}">
      <dsp:nvSpPr>
        <dsp:cNvPr id="0" name=""/>
        <dsp:cNvSpPr/>
      </dsp:nvSpPr>
      <dsp:spPr>
        <a:xfrm>
          <a:off x="0" y="462"/>
          <a:ext cx="10058399" cy="10814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1C54A-8C21-4550-BB12-19AF2927D962}">
      <dsp:nvSpPr>
        <dsp:cNvPr id="0" name=""/>
        <dsp:cNvSpPr/>
      </dsp:nvSpPr>
      <dsp:spPr>
        <a:xfrm>
          <a:off x="327145" y="243793"/>
          <a:ext cx="594810" cy="5948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61E35D-3AD3-45BD-9395-C7863A8DA8E8}">
      <dsp:nvSpPr>
        <dsp:cNvPr id="0" name=""/>
        <dsp:cNvSpPr/>
      </dsp:nvSpPr>
      <dsp:spPr>
        <a:xfrm>
          <a:off x="1249101" y="462"/>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44550">
            <a:lnSpc>
              <a:spcPct val="90000"/>
            </a:lnSpc>
            <a:spcBef>
              <a:spcPct val="0"/>
            </a:spcBef>
            <a:spcAft>
              <a:spcPct val="35000"/>
            </a:spcAft>
            <a:buNone/>
          </a:pPr>
          <a:r>
            <a:rPr lang="en-US" sz="1900" kern="1200"/>
            <a:t>According to the EYST mission and vision, its plan has been to change the lives of ethnic minorities living in wales by empowering and showing them how they can become competitive in the job market (EYST, 2020). </a:t>
          </a:r>
        </a:p>
      </dsp:txBody>
      <dsp:txXfrm>
        <a:off x="1249101" y="462"/>
        <a:ext cx="8809298" cy="1081473"/>
      </dsp:txXfrm>
    </dsp:sp>
    <dsp:sp modelId="{E29E3C1A-DE4C-4231-9E4D-1643C7514AA5}">
      <dsp:nvSpPr>
        <dsp:cNvPr id="0" name=""/>
        <dsp:cNvSpPr/>
      </dsp:nvSpPr>
      <dsp:spPr>
        <a:xfrm>
          <a:off x="0" y="1352303"/>
          <a:ext cx="10058399" cy="1081473"/>
        </a:xfrm>
        <a:prstGeom prst="roundRect">
          <a:avLst>
            <a:gd name="adj" fmla="val 10000"/>
          </a:avLst>
        </a:prstGeom>
        <a:solidFill>
          <a:schemeClr val="accent5">
            <a:hueOff val="-758653"/>
            <a:satOff val="4199"/>
            <a:lumOff val="980"/>
            <a:alphaOff val="0"/>
          </a:schemeClr>
        </a:solidFill>
        <a:ln>
          <a:noFill/>
        </a:ln>
        <a:effectLst/>
      </dsp:spPr>
      <dsp:style>
        <a:lnRef idx="0">
          <a:scrgbClr r="0" g="0" b="0"/>
        </a:lnRef>
        <a:fillRef idx="1">
          <a:scrgbClr r="0" g="0" b="0"/>
        </a:fillRef>
        <a:effectRef idx="0">
          <a:scrgbClr r="0" g="0" b="0"/>
        </a:effectRef>
        <a:fontRef idx="minor"/>
      </dsp:style>
    </dsp:sp>
    <dsp:sp modelId="{9D6340E5-5E4B-4AAC-835F-9C73421C8CB0}">
      <dsp:nvSpPr>
        <dsp:cNvPr id="0" name=""/>
        <dsp:cNvSpPr/>
      </dsp:nvSpPr>
      <dsp:spPr>
        <a:xfrm>
          <a:off x="327145" y="1595634"/>
          <a:ext cx="594810" cy="5948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6040A6-5B0A-414E-8100-537FA1195AA0}">
      <dsp:nvSpPr>
        <dsp:cNvPr id="0" name=""/>
        <dsp:cNvSpPr/>
      </dsp:nvSpPr>
      <dsp:spPr>
        <a:xfrm>
          <a:off x="1249101" y="1352303"/>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44550">
            <a:lnSpc>
              <a:spcPct val="90000"/>
            </a:lnSpc>
            <a:spcBef>
              <a:spcPct val="0"/>
            </a:spcBef>
            <a:spcAft>
              <a:spcPct val="35000"/>
            </a:spcAft>
            <a:buNone/>
          </a:pPr>
          <a:r>
            <a:rPr lang="en-US" sz="1900" kern="1200"/>
            <a:t>In this case, the unfreezing phase involved determining all the challenges experienced by BME living in Wales because it was found that they tend to have limited opportunities in education, job market and sports.</a:t>
          </a:r>
        </a:p>
      </dsp:txBody>
      <dsp:txXfrm>
        <a:off x="1249101" y="1352303"/>
        <a:ext cx="8809298" cy="1081473"/>
      </dsp:txXfrm>
    </dsp:sp>
    <dsp:sp modelId="{AA3F396C-392B-4D10-901B-8BE053AA5449}">
      <dsp:nvSpPr>
        <dsp:cNvPr id="0" name=""/>
        <dsp:cNvSpPr/>
      </dsp:nvSpPr>
      <dsp:spPr>
        <a:xfrm>
          <a:off x="0" y="2704144"/>
          <a:ext cx="10058399" cy="1081473"/>
        </a:xfrm>
        <a:prstGeom prst="roundRect">
          <a:avLst>
            <a:gd name="adj" fmla="val 10000"/>
          </a:avLst>
        </a:prstGeom>
        <a:solidFill>
          <a:schemeClr val="accent5">
            <a:hueOff val="-1517305"/>
            <a:satOff val="8398"/>
            <a:lumOff val="1960"/>
            <a:alphaOff val="0"/>
          </a:schemeClr>
        </a:solidFill>
        <a:ln>
          <a:noFill/>
        </a:ln>
        <a:effectLst/>
      </dsp:spPr>
      <dsp:style>
        <a:lnRef idx="0">
          <a:scrgbClr r="0" g="0" b="0"/>
        </a:lnRef>
        <a:fillRef idx="1">
          <a:scrgbClr r="0" g="0" b="0"/>
        </a:fillRef>
        <a:effectRef idx="0">
          <a:scrgbClr r="0" g="0" b="0"/>
        </a:effectRef>
        <a:fontRef idx="minor"/>
      </dsp:style>
    </dsp:sp>
    <dsp:sp modelId="{84A729FE-61FA-49E7-922F-A025C2FF844A}">
      <dsp:nvSpPr>
        <dsp:cNvPr id="0" name=""/>
        <dsp:cNvSpPr/>
      </dsp:nvSpPr>
      <dsp:spPr>
        <a:xfrm>
          <a:off x="327145" y="2947476"/>
          <a:ext cx="594810" cy="5948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AA9E65-607D-4C68-B9DC-E161AB33074A}">
      <dsp:nvSpPr>
        <dsp:cNvPr id="0" name=""/>
        <dsp:cNvSpPr/>
      </dsp:nvSpPr>
      <dsp:spPr>
        <a:xfrm>
          <a:off x="1249101" y="2704144"/>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44550">
            <a:lnSpc>
              <a:spcPct val="90000"/>
            </a:lnSpc>
            <a:spcBef>
              <a:spcPct val="0"/>
            </a:spcBef>
            <a:spcAft>
              <a:spcPct val="35000"/>
            </a:spcAft>
            <a:buNone/>
          </a:pPr>
          <a:r>
            <a:rPr lang="en-US" sz="1900" kern="1200"/>
            <a:t>It was used by the management in unearthing different forms of stereotyping on BME by engaging them in through discussions to determine areas that they feel need to be worked on to better their lives in Wales. </a:t>
          </a:r>
        </a:p>
      </dsp:txBody>
      <dsp:txXfrm>
        <a:off x="1249101" y="2704144"/>
        <a:ext cx="8809298" cy="10814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7F7A3-D376-484D-8AD3-A5DA50313FB0}">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277EB2-63F6-4F32-9768-DB5156A3FA94}">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unfreezing phase shows how management at EYST is planning to improve competitiveness among the BMEs in sports, education and job market.</a:t>
          </a:r>
        </a:p>
      </dsp:txBody>
      <dsp:txXfrm>
        <a:off x="0" y="0"/>
        <a:ext cx="6797675" cy="1412477"/>
      </dsp:txXfrm>
    </dsp:sp>
    <dsp:sp modelId="{0D224C3A-B272-4F63-AFE7-D434B6DDEB4F}">
      <dsp:nvSpPr>
        <dsp:cNvPr id="0" name=""/>
        <dsp:cNvSpPr/>
      </dsp:nvSpPr>
      <dsp:spPr>
        <a:xfrm>
          <a:off x="0" y="1412478"/>
          <a:ext cx="6797675" cy="0"/>
        </a:xfrm>
        <a:prstGeom prst="line">
          <a:avLst/>
        </a:prstGeom>
        <a:solidFill>
          <a:schemeClr val="accent2">
            <a:hueOff val="-502321"/>
            <a:satOff val="-1756"/>
            <a:lumOff val="784"/>
            <a:alphaOff val="0"/>
          </a:schemeClr>
        </a:solidFill>
        <a:ln w="15875" cap="flat" cmpd="sng" algn="ctr">
          <a:solidFill>
            <a:schemeClr val="accent2">
              <a:hueOff val="-502321"/>
              <a:satOff val="-1756"/>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D3C48B-D722-4394-9B7C-2BF0E6A2A73B}">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different organized conferences equipped them with skills and level of competence required to fit in sports and highly paid career opportunities in the country. </a:t>
          </a:r>
        </a:p>
      </dsp:txBody>
      <dsp:txXfrm>
        <a:off x="0" y="1412477"/>
        <a:ext cx="6797675" cy="1412477"/>
      </dsp:txXfrm>
    </dsp:sp>
    <dsp:sp modelId="{BDD6F96D-3360-4538-BA24-7EEF32FB97BD}">
      <dsp:nvSpPr>
        <dsp:cNvPr id="0" name=""/>
        <dsp:cNvSpPr/>
      </dsp:nvSpPr>
      <dsp:spPr>
        <a:xfrm>
          <a:off x="0" y="2824956"/>
          <a:ext cx="6797675" cy="0"/>
        </a:xfrm>
        <a:prstGeom prst="line">
          <a:avLst/>
        </a:prstGeom>
        <a:solidFill>
          <a:schemeClr val="accent2">
            <a:hueOff val="-1004641"/>
            <a:satOff val="-3513"/>
            <a:lumOff val="1569"/>
            <a:alphaOff val="0"/>
          </a:schemeClr>
        </a:solidFill>
        <a:ln w="15875" cap="flat" cmpd="sng" algn="ctr">
          <a:solidFill>
            <a:schemeClr val="accent2">
              <a:hueOff val="-1004641"/>
              <a:satOff val="-3513"/>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F68D60-6B6C-49D2-AE18-8191F1BC186D}">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was achieved by engaging professionals in different areas of specialization and investors who advised attendees on different strategies for seizing available opportunities. </a:t>
          </a:r>
          <a:endParaRPr lang="en-US" sz="1800" kern="1200"/>
        </a:p>
      </dsp:txBody>
      <dsp:txXfrm>
        <a:off x="0" y="2824955"/>
        <a:ext cx="6797675" cy="1412477"/>
      </dsp:txXfrm>
    </dsp:sp>
    <dsp:sp modelId="{6EE7B392-913E-4F54-AE8F-3904E627A16A}">
      <dsp:nvSpPr>
        <dsp:cNvPr id="0" name=""/>
        <dsp:cNvSpPr/>
      </dsp:nvSpPr>
      <dsp:spPr>
        <a:xfrm>
          <a:off x="0" y="4237434"/>
          <a:ext cx="6797675" cy="0"/>
        </a:xfrm>
        <a:prstGeom prst="line">
          <a:avLst/>
        </a:prstGeom>
        <a:solidFill>
          <a:schemeClr val="accent2">
            <a:hueOff val="-1506962"/>
            <a:satOff val="-5269"/>
            <a:lumOff val="2353"/>
            <a:alphaOff val="0"/>
          </a:schemeClr>
        </a:solidFill>
        <a:ln w="15875" cap="flat" cmpd="sng" algn="ctr">
          <a:solidFill>
            <a:schemeClr val="accent2">
              <a:hueOff val="-1506962"/>
              <a:satOff val="-5269"/>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9AF9D8-B303-4C42-A40B-20FA0D8CED02}">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Also, by organizing a programme for BME graduates, the agency sought to determine their experience in the job market; whether they have been able to secure jobs, possible challenges experienced and what they feel should be done differently (EYST, 2020). </a:t>
          </a:r>
        </a:p>
      </dsp:txBody>
      <dsp:txXfrm>
        <a:off x="0" y="4237433"/>
        <a:ext cx="6797675" cy="141247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AE2ED-D187-4AF5-9D14-E13EF0374B4C}">
      <dsp:nvSpPr>
        <dsp:cNvPr id="0" name=""/>
        <dsp:cNvSpPr/>
      </dsp:nvSpPr>
      <dsp:spPr>
        <a:xfrm>
          <a:off x="1026576" y="847199"/>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CB09AA-3BF5-4856-955B-929E7B12EDE0}">
      <dsp:nvSpPr>
        <dsp:cNvPr id="0" name=""/>
        <dsp:cNvSpPr/>
      </dsp:nvSpPr>
      <dsp:spPr>
        <a:xfrm>
          <a:off x="1260576" y="108119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EC7418-E9C1-4F46-B965-1323D6CC1AC7}">
      <dsp:nvSpPr>
        <dsp:cNvPr id="0" name=""/>
        <dsp:cNvSpPr/>
      </dsp:nvSpPr>
      <dsp:spPr>
        <a:xfrm>
          <a:off x="675576" y="2287199"/>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During the unfreezing phase, the management identified some of the problems facing people such as high levels of poverty, poor infrastructure, and economic conditions as well as poor measures of guaranteeing their safety.</a:t>
          </a:r>
        </a:p>
      </dsp:txBody>
      <dsp:txXfrm>
        <a:off x="675576" y="2287199"/>
        <a:ext cx="1800000" cy="1845000"/>
      </dsp:txXfrm>
    </dsp:sp>
    <dsp:sp modelId="{5DB26ADD-C9CC-43E6-BB40-4988F20CFC42}">
      <dsp:nvSpPr>
        <dsp:cNvPr id="0" name=""/>
        <dsp:cNvSpPr/>
      </dsp:nvSpPr>
      <dsp:spPr>
        <a:xfrm>
          <a:off x="3141576" y="847199"/>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3AF21-2C79-48D0-9215-4B8952FAC2C4}">
      <dsp:nvSpPr>
        <dsp:cNvPr id="0" name=""/>
        <dsp:cNvSpPr/>
      </dsp:nvSpPr>
      <dsp:spPr>
        <a:xfrm>
          <a:off x="3375576" y="1081199"/>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AE9ADB-277E-4BD8-9414-8E7C3A799B10}">
      <dsp:nvSpPr>
        <dsp:cNvPr id="0" name=""/>
        <dsp:cNvSpPr/>
      </dsp:nvSpPr>
      <dsp:spPr>
        <a:xfrm>
          <a:off x="2790576" y="2287199"/>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Later, it </a:t>
          </a:r>
          <a:r>
            <a:rPr lang="en-US" sz="1100" kern="1200"/>
            <a:t>decided to get views from the citizens by engaging them in different forums for discussing their feelings concerning proposed changes. </a:t>
          </a:r>
        </a:p>
      </dsp:txBody>
      <dsp:txXfrm>
        <a:off x="2790576" y="2287199"/>
        <a:ext cx="1800000" cy="1845000"/>
      </dsp:txXfrm>
    </dsp:sp>
    <dsp:sp modelId="{191F27DD-ADB4-460C-9590-9484A6BFFFE2}">
      <dsp:nvSpPr>
        <dsp:cNvPr id="0" name=""/>
        <dsp:cNvSpPr/>
      </dsp:nvSpPr>
      <dsp:spPr>
        <a:xfrm>
          <a:off x="5256576" y="847199"/>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B32E4-3F3E-41A1-922C-076DF0DA40BA}">
      <dsp:nvSpPr>
        <dsp:cNvPr id="0" name=""/>
        <dsp:cNvSpPr/>
      </dsp:nvSpPr>
      <dsp:spPr>
        <a:xfrm>
          <a:off x="5490576" y="108119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E0C3CC-97D6-47E9-8AC7-E666F9D495FA}">
      <dsp:nvSpPr>
        <dsp:cNvPr id="0" name=""/>
        <dsp:cNvSpPr/>
      </dsp:nvSpPr>
      <dsp:spPr>
        <a:xfrm>
          <a:off x="4905576" y="2287199"/>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After getting a vote ahead from the citizens, the council went on planning for the changes by coming up with policies that will help in bringing the intended changes. </a:t>
          </a:r>
        </a:p>
      </dsp:txBody>
      <dsp:txXfrm>
        <a:off x="4905576" y="2287199"/>
        <a:ext cx="1800000" cy="1845000"/>
      </dsp:txXfrm>
    </dsp:sp>
    <dsp:sp modelId="{78520D43-7C1E-4EF3-8E4F-5DD73F475F4A}">
      <dsp:nvSpPr>
        <dsp:cNvPr id="0" name=""/>
        <dsp:cNvSpPr/>
      </dsp:nvSpPr>
      <dsp:spPr>
        <a:xfrm>
          <a:off x="7371577" y="847199"/>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BC169E-8F12-4596-AF46-A37E3C4A78A0}">
      <dsp:nvSpPr>
        <dsp:cNvPr id="0" name=""/>
        <dsp:cNvSpPr/>
      </dsp:nvSpPr>
      <dsp:spPr>
        <a:xfrm>
          <a:off x="7605577" y="1081199"/>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85C83A-06B2-43B9-A892-B700B3FAC117}">
      <dsp:nvSpPr>
        <dsp:cNvPr id="0" name=""/>
        <dsp:cNvSpPr/>
      </dsp:nvSpPr>
      <dsp:spPr>
        <a:xfrm>
          <a:off x="7020577" y="2287199"/>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council came up with policies that will bring changes in different areas such as ensuring the safety of the people, reducing levels of poverty by ensuring everyone is educated and improving economy and infrastructure.</a:t>
          </a:r>
        </a:p>
      </dsp:txBody>
      <dsp:txXfrm>
        <a:off x="7020577" y="2287199"/>
        <a:ext cx="1800000" cy="1845000"/>
      </dsp:txXfrm>
    </dsp:sp>
    <dsp:sp modelId="{198E285A-FBB6-4FF4-8BF5-32E05E9C5109}">
      <dsp:nvSpPr>
        <dsp:cNvPr id="0" name=""/>
        <dsp:cNvSpPr/>
      </dsp:nvSpPr>
      <dsp:spPr>
        <a:xfrm>
          <a:off x="9486577" y="847199"/>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854DE-B730-40F3-AAE0-9B709195D8AD}">
      <dsp:nvSpPr>
        <dsp:cNvPr id="0" name=""/>
        <dsp:cNvSpPr/>
      </dsp:nvSpPr>
      <dsp:spPr>
        <a:xfrm>
          <a:off x="9720577" y="1081199"/>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124249-AB91-4B1D-81D9-49623F86E317}">
      <dsp:nvSpPr>
        <dsp:cNvPr id="0" name=""/>
        <dsp:cNvSpPr/>
      </dsp:nvSpPr>
      <dsp:spPr>
        <a:xfrm>
          <a:off x="9135577" y="2287199"/>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In order to ensure that all the objectives stated in the corporate plan have been met, the management has been monitoring progress by tabling annual and quarterly review reports to the cabinet.</a:t>
          </a:r>
        </a:p>
      </dsp:txBody>
      <dsp:txXfrm>
        <a:off x="9135577" y="2287199"/>
        <a:ext cx="1800000" cy="1845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89661-87D8-42E9-B82C-8738F72E5880}">
      <dsp:nvSpPr>
        <dsp:cNvPr id="0" name=""/>
        <dsp:cNvSpPr/>
      </dsp:nvSpPr>
      <dsp:spPr>
        <a:xfrm>
          <a:off x="3094939" y="748729"/>
          <a:ext cx="578257" cy="91440"/>
        </a:xfrm>
        <a:custGeom>
          <a:avLst/>
          <a:gdLst/>
          <a:ahLst/>
          <a:cxnLst/>
          <a:rect l="0" t="0" r="0" b="0"/>
          <a:pathLst>
            <a:path>
              <a:moveTo>
                <a:pt x="0" y="45720"/>
              </a:moveTo>
              <a:lnTo>
                <a:pt x="578257"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8846" y="791405"/>
        <a:ext cx="30442" cy="6088"/>
      </dsp:txXfrm>
    </dsp:sp>
    <dsp:sp modelId="{15AAF87E-63F2-48E1-8760-15C562E34B48}">
      <dsp:nvSpPr>
        <dsp:cNvPr id="0" name=""/>
        <dsp:cNvSpPr/>
      </dsp:nvSpPr>
      <dsp:spPr>
        <a:xfrm>
          <a:off x="449533" y="287"/>
          <a:ext cx="2647205" cy="158832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US" sz="1500" b="1" kern="1200"/>
            <a:t>Aim: </a:t>
          </a:r>
          <a:endParaRPr lang="en-US" sz="1500" kern="1200"/>
        </a:p>
      </dsp:txBody>
      <dsp:txXfrm>
        <a:off x="449533" y="287"/>
        <a:ext cx="2647205" cy="1588323"/>
      </dsp:txXfrm>
    </dsp:sp>
    <dsp:sp modelId="{7D4FB70F-9A15-44F7-877F-558478F8107C}">
      <dsp:nvSpPr>
        <dsp:cNvPr id="0" name=""/>
        <dsp:cNvSpPr/>
      </dsp:nvSpPr>
      <dsp:spPr>
        <a:xfrm>
          <a:off x="6351002" y="748729"/>
          <a:ext cx="578257" cy="91440"/>
        </a:xfrm>
        <a:custGeom>
          <a:avLst/>
          <a:gdLst/>
          <a:ahLst/>
          <a:cxnLst/>
          <a:rect l="0" t="0" r="0" b="0"/>
          <a:pathLst>
            <a:path>
              <a:moveTo>
                <a:pt x="0" y="45720"/>
              </a:moveTo>
              <a:lnTo>
                <a:pt x="578257"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24910" y="791405"/>
        <a:ext cx="30442" cy="6088"/>
      </dsp:txXfrm>
    </dsp:sp>
    <dsp:sp modelId="{6C87408D-F300-496C-8F26-261D02F8D1BB}">
      <dsp:nvSpPr>
        <dsp:cNvPr id="0" name=""/>
        <dsp:cNvSpPr/>
      </dsp:nvSpPr>
      <dsp:spPr>
        <a:xfrm>
          <a:off x="3705597" y="287"/>
          <a:ext cx="2647205" cy="158832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US" sz="1500" kern="1200"/>
            <a:t>To critically analyse and evaluate the change process undertaken at DVLA</a:t>
          </a:r>
        </a:p>
      </dsp:txBody>
      <dsp:txXfrm>
        <a:off x="3705597" y="287"/>
        <a:ext cx="2647205" cy="1588323"/>
      </dsp:txXfrm>
    </dsp:sp>
    <dsp:sp modelId="{5C19F069-6CE8-429D-AEFC-63D47B584B63}">
      <dsp:nvSpPr>
        <dsp:cNvPr id="0" name=""/>
        <dsp:cNvSpPr/>
      </dsp:nvSpPr>
      <dsp:spPr>
        <a:xfrm>
          <a:off x="1773136" y="1586811"/>
          <a:ext cx="6512126" cy="578257"/>
        </a:xfrm>
        <a:custGeom>
          <a:avLst/>
          <a:gdLst/>
          <a:ahLst/>
          <a:cxnLst/>
          <a:rect l="0" t="0" r="0" b="0"/>
          <a:pathLst>
            <a:path>
              <a:moveTo>
                <a:pt x="6512126" y="0"/>
              </a:moveTo>
              <a:lnTo>
                <a:pt x="6512126" y="306228"/>
              </a:lnTo>
              <a:lnTo>
                <a:pt x="0" y="306228"/>
              </a:lnTo>
              <a:lnTo>
                <a:pt x="0" y="578257"/>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5686" y="1872895"/>
        <a:ext cx="327026" cy="6088"/>
      </dsp:txXfrm>
    </dsp:sp>
    <dsp:sp modelId="{B7B4AF13-53D6-4D0C-B142-2C11C8E9C0F4}">
      <dsp:nvSpPr>
        <dsp:cNvPr id="0" name=""/>
        <dsp:cNvSpPr/>
      </dsp:nvSpPr>
      <dsp:spPr>
        <a:xfrm>
          <a:off x="6961660" y="287"/>
          <a:ext cx="2647205" cy="158832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US" sz="1500" b="1" kern="1200"/>
            <a:t>Objectives:</a:t>
          </a:r>
          <a:endParaRPr lang="en-US" sz="1500" kern="1200"/>
        </a:p>
      </dsp:txBody>
      <dsp:txXfrm>
        <a:off x="6961660" y="287"/>
        <a:ext cx="2647205" cy="1588323"/>
      </dsp:txXfrm>
    </dsp:sp>
    <dsp:sp modelId="{10B70A93-5242-4154-8783-633BD96397D1}">
      <dsp:nvSpPr>
        <dsp:cNvPr id="0" name=""/>
        <dsp:cNvSpPr/>
      </dsp:nvSpPr>
      <dsp:spPr>
        <a:xfrm>
          <a:off x="3094939" y="2945910"/>
          <a:ext cx="578257" cy="91440"/>
        </a:xfrm>
        <a:custGeom>
          <a:avLst/>
          <a:gdLst/>
          <a:ahLst/>
          <a:cxnLst/>
          <a:rect l="0" t="0" r="0" b="0"/>
          <a:pathLst>
            <a:path>
              <a:moveTo>
                <a:pt x="0" y="45720"/>
              </a:moveTo>
              <a:lnTo>
                <a:pt x="578257"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8846" y="2988586"/>
        <a:ext cx="30442" cy="6088"/>
      </dsp:txXfrm>
    </dsp:sp>
    <dsp:sp modelId="{386BA41C-9E89-46FD-BDF8-ABD83AB9C4B4}">
      <dsp:nvSpPr>
        <dsp:cNvPr id="0" name=""/>
        <dsp:cNvSpPr/>
      </dsp:nvSpPr>
      <dsp:spPr>
        <a:xfrm>
          <a:off x="449533" y="2197468"/>
          <a:ext cx="2647205" cy="158832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US" sz="1500" kern="1200"/>
            <a:t>Analysing the nature of the change undertaken at DVLA by applying the SWOT and PESTLE analysis</a:t>
          </a:r>
        </a:p>
      </dsp:txBody>
      <dsp:txXfrm>
        <a:off x="449533" y="2197468"/>
        <a:ext cx="2647205" cy="1588323"/>
      </dsp:txXfrm>
    </dsp:sp>
    <dsp:sp modelId="{1B02AE1D-A6F1-4AE9-90F4-95236151466D}">
      <dsp:nvSpPr>
        <dsp:cNvPr id="0" name=""/>
        <dsp:cNvSpPr/>
      </dsp:nvSpPr>
      <dsp:spPr>
        <a:xfrm>
          <a:off x="6351002" y="2945910"/>
          <a:ext cx="578257" cy="91440"/>
        </a:xfrm>
        <a:custGeom>
          <a:avLst/>
          <a:gdLst/>
          <a:ahLst/>
          <a:cxnLst/>
          <a:rect l="0" t="0" r="0" b="0"/>
          <a:pathLst>
            <a:path>
              <a:moveTo>
                <a:pt x="0" y="45720"/>
              </a:moveTo>
              <a:lnTo>
                <a:pt x="578257" y="45720"/>
              </a:lnTo>
            </a:path>
          </a:pathLst>
        </a:custGeom>
        <a:noFill/>
        <a:ln w="127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24910" y="2988586"/>
        <a:ext cx="30442" cy="6088"/>
      </dsp:txXfrm>
    </dsp:sp>
    <dsp:sp modelId="{0BA0B38F-4D05-46EA-A365-E7A476128B5C}">
      <dsp:nvSpPr>
        <dsp:cNvPr id="0" name=""/>
        <dsp:cNvSpPr/>
      </dsp:nvSpPr>
      <dsp:spPr>
        <a:xfrm>
          <a:off x="3705597" y="2197468"/>
          <a:ext cx="2647205" cy="158832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US" sz="1500" kern="1200"/>
            <a:t>Evaluating the change process by applying theories</a:t>
          </a:r>
        </a:p>
      </dsp:txBody>
      <dsp:txXfrm>
        <a:off x="3705597" y="2197468"/>
        <a:ext cx="2647205" cy="1588323"/>
      </dsp:txXfrm>
    </dsp:sp>
    <dsp:sp modelId="{F98EC74F-BC02-40C7-8682-730A40412EE1}">
      <dsp:nvSpPr>
        <dsp:cNvPr id="0" name=""/>
        <dsp:cNvSpPr/>
      </dsp:nvSpPr>
      <dsp:spPr>
        <a:xfrm>
          <a:off x="6961660" y="2197468"/>
          <a:ext cx="2647205" cy="158832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US" sz="1500" kern="1200"/>
            <a:t>Explaining why the change process is successful or failure by researching online, books, journals and articles</a:t>
          </a:r>
        </a:p>
      </dsp:txBody>
      <dsp:txXfrm>
        <a:off x="6961660" y="2197468"/>
        <a:ext cx="2647205" cy="15883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5300"/>
          </a:xfrm>
          <a:prstGeom prst="rect">
            <a:avLst/>
          </a:prstGeom>
        </p:spPr>
        <p:txBody>
          <a:bodyPr vert="horz" lIns="91440" tIns="45720" rIns="91440" bIns="45720" rtlCol="0"/>
          <a:lstStyle>
            <a:lvl1pPr algn="r">
              <a:defRPr sz="1200"/>
            </a:lvl1pPr>
          </a:lstStyle>
          <a:p>
            <a:fld id="{50FE3533-05A4-4BCD-A12B-1E5A2CBF7B97}" type="datetimeFigureOut">
              <a:rPr lang="en-GB" smtClean="0"/>
              <a:t>20/02/2020</a:t>
            </a:fld>
            <a:endParaRPr lang="en-GB"/>
          </a:p>
        </p:txBody>
      </p:sp>
      <p:sp>
        <p:nvSpPr>
          <p:cNvPr id="4" name="Slide Image Placeholder 3"/>
          <p:cNvSpPr>
            <a:spLocks noGrp="1" noRot="1" noChangeAspect="1"/>
          </p:cNvSpPr>
          <p:nvPr>
            <p:ph type="sldImg" idx="2"/>
          </p:nvPr>
        </p:nvSpPr>
        <p:spPr>
          <a:xfrm>
            <a:off x="468313" y="1235075"/>
            <a:ext cx="5921375" cy="33321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51388"/>
            <a:ext cx="5486400" cy="38893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950"/>
            <a:ext cx="2971800" cy="4953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378950"/>
            <a:ext cx="2971800" cy="495300"/>
          </a:xfrm>
          <a:prstGeom prst="rect">
            <a:avLst/>
          </a:prstGeom>
        </p:spPr>
        <p:txBody>
          <a:bodyPr vert="horz" lIns="91440" tIns="45720" rIns="91440" bIns="45720" rtlCol="0" anchor="b"/>
          <a:lstStyle>
            <a:lvl1pPr algn="r">
              <a:defRPr sz="1200"/>
            </a:lvl1pPr>
          </a:lstStyle>
          <a:p>
            <a:fld id="{2B91B8A7-4CBA-482F-8B33-EDB63E1B7268}" type="slidenum">
              <a:rPr lang="en-GB" smtClean="0"/>
              <a:t>‹#›</a:t>
            </a:fld>
            <a:endParaRPr lang="en-GB"/>
          </a:p>
        </p:txBody>
      </p:sp>
    </p:spTree>
    <p:extLst>
      <p:ext uri="{BB962C8B-B14F-4D97-AF65-F5344CB8AC3E}">
        <p14:creationId xmlns:p14="http://schemas.microsoft.com/office/powerpoint/2010/main" val="1124924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A4CCA7F-3C9B-4A37-9C88-AFD6699C42BC}" type="slidenum">
              <a:rPr lang="en-US" smtClean="0"/>
              <a:pPr/>
              <a:t>13</a:t>
            </a:fld>
            <a:endParaRPr lang="en-US"/>
          </a:p>
        </p:txBody>
      </p:sp>
    </p:spTree>
    <p:extLst>
      <p:ext uri="{BB962C8B-B14F-4D97-AF65-F5344CB8AC3E}">
        <p14:creationId xmlns:p14="http://schemas.microsoft.com/office/powerpoint/2010/main" val="940276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A4CCA7F-3C9B-4A37-9C88-AFD6699C42BC}" type="slidenum">
              <a:rPr lang="en-US" smtClean="0"/>
              <a:pPr/>
              <a:t>30</a:t>
            </a:fld>
            <a:endParaRPr lang="en-US"/>
          </a:p>
        </p:txBody>
      </p:sp>
    </p:spTree>
    <p:extLst>
      <p:ext uri="{BB962C8B-B14F-4D97-AF65-F5344CB8AC3E}">
        <p14:creationId xmlns:p14="http://schemas.microsoft.com/office/powerpoint/2010/main" val="3275765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A4CCA7F-3C9B-4A37-9C88-AFD6699C42BC}" type="slidenum">
              <a:rPr lang="en-US" smtClean="0"/>
              <a:pPr/>
              <a:t>31</a:t>
            </a:fld>
            <a:endParaRPr lang="en-US"/>
          </a:p>
        </p:txBody>
      </p:sp>
    </p:spTree>
    <p:extLst>
      <p:ext uri="{BB962C8B-B14F-4D97-AF65-F5344CB8AC3E}">
        <p14:creationId xmlns:p14="http://schemas.microsoft.com/office/powerpoint/2010/main" val="2063863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A4CCA7F-3C9B-4A37-9C88-AFD6699C42BC}" type="slidenum">
              <a:rPr lang="en-US" smtClean="0"/>
              <a:pPr/>
              <a:t>34</a:t>
            </a:fld>
            <a:endParaRPr lang="en-US"/>
          </a:p>
        </p:txBody>
      </p:sp>
    </p:spTree>
    <p:extLst>
      <p:ext uri="{BB962C8B-B14F-4D97-AF65-F5344CB8AC3E}">
        <p14:creationId xmlns:p14="http://schemas.microsoft.com/office/powerpoint/2010/main" val="888147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A4CCA7F-3C9B-4A37-9C88-AFD6699C42BC}" type="slidenum">
              <a:rPr lang="en-US" smtClean="0"/>
              <a:pPr/>
              <a:t>35</a:t>
            </a:fld>
            <a:endParaRPr lang="en-US"/>
          </a:p>
        </p:txBody>
      </p:sp>
    </p:spTree>
    <p:extLst>
      <p:ext uri="{BB962C8B-B14F-4D97-AF65-F5344CB8AC3E}">
        <p14:creationId xmlns:p14="http://schemas.microsoft.com/office/powerpoint/2010/main" val="3034223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CBF21F09-6B25-4FD6-89E6-FE704DE0E0FC}" type="datetime1">
              <a:rPr lang="en-US" smtClean="0"/>
              <a:t>2/20/2020</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a:t>Shelina Begum</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052865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3D9B9269-AC4C-40BE-AC47-D74ED6A21171}" type="datetime1">
              <a:rPr lang="en-US" smtClean="0"/>
              <a:t>2/20/2020</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a:t>Shelina Begum</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96377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46347CB3-9242-4877-904D-4A0428173996}" type="datetime1">
              <a:rPr lang="en-US" smtClean="0"/>
              <a:t>2/20/2020</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r>
              <a:rPr lang="en-US"/>
              <a:t>Shelina Begum</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24870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15B8BDCC-C1B0-4698-9241-C4B36D4F1F64}" type="datetime1">
              <a:rPr lang="en-US" smtClean="0"/>
              <a:t>2/20/2020</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a:t>Shelina Begum</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02201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11AC4847-AE60-4272-9974-99F5E52ECE8F}" type="datetime1">
              <a:rPr lang="en-US" smtClean="0"/>
              <a:t>2/20/2020</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a:t>Shelina Begum</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07405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45A3DD09-04BB-48BA-B080-CE427D41A52E}" type="datetime1">
              <a:rPr lang="en-US" smtClean="0"/>
              <a:t>2/20/2020</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a:t>Shelina Begum</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40279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106EC4AD-C985-4986-895F-C99997DAF6D2}" type="datetime1">
              <a:rPr lang="en-US" smtClean="0"/>
              <a:t>2/20/2020</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Shelina Begum</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31586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717DB678-6482-432E-BF0B-663D52831662}" type="datetime1">
              <a:rPr lang="en-US" smtClean="0"/>
              <a:t>2/20/2020</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r>
              <a:rPr lang="en-US"/>
              <a:t>Shelina Begum</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437985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CE7E3712-5B7B-4A19-8656-DD37708B14D0}" type="datetime1">
              <a:rPr lang="en-US" smtClean="0"/>
              <a:t>2/20/2020</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r>
              <a:rPr lang="en-US"/>
              <a:t>Shelina Begum</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55710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EBAFCEC4-B8A0-4CEF-9C27-F3F7AA723FD0}" type="datetime1">
              <a:rPr lang="en-US" smtClean="0"/>
              <a:t>2/20/2020</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a:t>Shelina Begum</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61665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98CC63E3-F832-4822-A252-1ED9C9DB2D6E}" type="datetime1">
              <a:rPr lang="en-US" smtClean="0"/>
              <a:t>2/20/2020</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a:t>Shelina Begum</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0970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854E9063-2CDB-4F26-A6AC-48ED12DB451A}" type="datetime1">
              <a:rPr lang="en-US" smtClean="0"/>
              <a:t>2/20/2020</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a:t>Shelina Begum</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66691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69100155-4EB3-48EF-A9EC-845F538690D8}" type="datetime1">
              <a:rPr lang="en-US" smtClean="0"/>
              <a:t>2/20/2020</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a:t>Shelina Begum</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223481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6DAD513C-4B60-4046-BBC8-69D5FE19927B}" type="datetime1">
              <a:rPr lang="en-US" smtClean="0"/>
              <a:t>2/20/2020</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r>
              <a:rPr lang="en-US"/>
              <a:t>Shelina Begum</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06709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D7BCDE1D-15FA-4447-824A-6AAEAE00A8E5}" type="datetime1">
              <a:rPr lang="en-US" smtClean="0"/>
              <a:t>2/20/2020</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a:t>Shelina Begum</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00058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7623FFF-8AE9-4C20-A43A-E22B99FF78E6}" type="datetime1">
              <a:rPr lang="en-US" smtClean="0"/>
              <a:t>2/20/2020</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a:t>Shelina Begum</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914181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53D5C3D-2F28-4947-96E1-99455E8259D9}" type="datetime1">
              <a:rPr lang="en-US" smtClean="0"/>
              <a:t>2/20/2020</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a:t>Shelina Begum</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898876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9134C122-DED1-43CD-B2F6-4B2DCEECEFE4}" type="datetime1">
              <a:rPr lang="en-US" smtClean="0"/>
              <a:t>2/20/2020</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Shelina Begum</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835085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6BDDE699-4EE0-4911-AA7D-91D587DBF3B2}" type="datetime1">
              <a:rPr lang="en-US" smtClean="0"/>
              <a:t>2/20/2020</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r>
              <a:rPr lang="en-US"/>
              <a:t>Shelina Begum</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129061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EB1D3B-33C3-438A-88CE-141368A1E1D2}" type="datetime1">
              <a:rPr lang="en-US" smtClean="0"/>
              <a:t>2/20/2020</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r>
              <a:rPr lang="en-US"/>
              <a:t>Shelina Begum</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01091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9166A749-4194-4236-A660-9DAD35F88BFE}" type="datetime1">
              <a:rPr lang="en-US" smtClean="0"/>
              <a:t>2/20/2020</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a:t>Shelina Begum</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812574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9CD17266-C456-438A-AE96-6EB8C454DC2F}" type="datetime1">
              <a:rPr lang="en-US" smtClean="0"/>
              <a:t>2/20/2020</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a:t>Shelina Begum</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74034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AEB270EF-D955-4C2B-8081-5B401DA8514C}" type="datetime1">
              <a:rPr lang="en-US" smtClean="0"/>
              <a:t>2/20/2020</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r>
              <a:rPr lang="en-US"/>
              <a:t>Shelina Begum</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900555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43" r:id="rId5"/>
    <p:sldLayoutId id="2147483737" r:id="rId6"/>
    <p:sldLayoutId id="2147483738" r:id="rId7"/>
    <p:sldLayoutId id="2147483739" r:id="rId8"/>
    <p:sldLayoutId id="2147483742" r:id="rId9"/>
    <p:sldLayoutId id="2147483740" r:id="rId10"/>
    <p:sldLayoutId id="2147483741" r:id="rId11"/>
  </p:sldLayoutIdLst>
  <p:hf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8873DFC8-9460-4656-BAF8-E818E729D8CC}" type="datetime1">
              <a:rPr lang="en-US" smtClean="0"/>
              <a:t>2/20/2020</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r>
              <a:rPr lang="en-US"/>
              <a:t>Shelina Begum</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0874071"/>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hf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Layout" Target="../diagrams/layout1.xml"/><Relationship Id="rId7" Type="http://schemas.openxmlformats.org/officeDocument/2006/relationships/image" Target="../media/image15.jpe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4.svg"/></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overnment/statistics/vehicle-excise-duty-evasion-statistics-2019" TargetMode="External"/><Relationship Id="rId2" Type="http://schemas.openxmlformats.org/officeDocument/2006/relationships/hyperlink" Target="https://assets.publishing.service.gov.uk/government/uploads/system/uploads/attachment_data/file/283795/review-of-dvla.pdf" TargetMode="External"/><Relationship Id="rId1" Type="http://schemas.openxmlformats.org/officeDocument/2006/relationships/slideLayout" Target="../slideLayouts/slideLayout7.xml"/><Relationship Id="rId6" Type="http://schemas.openxmlformats.org/officeDocument/2006/relationships/hyperlink" Target="https://www.telegraph.co.uk/news/2017/11/16/car-tax-evasion-triples-scrapping-paper-tax-disks/" TargetMode="External"/><Relationship Id="rId5" Type="http://schemas.openxmlformats.org/officeDocument/2006/relationships/hyperlink" Target="https://fleetworld.co.uk/vehicle-tax-evasion-brings-94m-revenue-shortfall-for-2019/" TargetMode="External"/><Relationship Id="rId4" Type="http://schemas.openxmlformats.org/officeDocument/2006/relationships/hyperlink" Target="https://www.theguardian.com/money/2016/aug/18/dvla-disputes-revenue-loss-tax-disc"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theguardian.com/money/2017/nov/16/untaxed-vehicles-uk-trebles-tax-disc-abolition-vehicle-excise-duty-dvla" TargetMode="External"/><Relationship Id="rId2" Type="http://schemas.openxmlformats.org/officeDocument/2006/relationships/hyperlink" Target="https://www.independent.co.uk/news/uk/abolition-of-paper-car-tax-disc-why-are-drivers-being-fined-and-having-vehicles-towed-away-10171919.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980AB6A-CF4E-489F-AD21-C828AE9A256C}"/>
              </a:ext>
            </a:extLst>
          </p:cNvPr>
          <p:cNvPicPr>
            <a:picLocks noChangeAspect="1"/>
          </p:cNvPicPr>
          <p:nvPr/>
        </p:nvPicPr>
        <p:blipFill rotWithShape="1">
          <a:blip r:embed="rId2"/>
          <a:srcRect b="6250"/>
          <a:stretch/>
        </p:blipFill>
        <p:spPr>
          <a:xfrm>
            <a:off x="20" y="975"/>
            <a:ext cx="12191980" cy="6858000"/>
          </a:xfrm>
          <a:prstGeom prst="rect">
            <a:avLst/>
          </a:prstGeom>
        </p:spPr>
      </p:pic>
      <p:sp>
        <p:nvSpPr>
          <p:cNvPr id="33" name="Rectangle 32">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0A5F8-79D6-4422-8A52-5F8D8E9AE67F}"/>
              </a:ext>
            </a:extLst>
          </p:cNvPr>
          <p:cNvSpPr>
            <a:spLocks noGrp="1"/>
          </p:cNvSpPr>
          <p:nvPr>
            <p:ph type="ctrTitle"/>
          </p:nvPr>
        </p:nvSpPr>
        <p:spPr>
          <a:xfrm>
            <a:off x="735790" y="3331444"/>
            <a:ext cx="6470693" cy="1229306"/>
          </a:xfrm>
        </p:spPr>
        <p:txBody>
          <a:bodyPr>
            <a:normAutofit/>
          </a:bodyPr>
          <a:lstStyle/>
          <a:p>
            <a:r>
              <a:rPr lang="en-GB" sz="6000" b="1">
                <a:solidFill>
                  <a:schemeClr val="tx1"/>
                </a:solidFill>
                <a:latin typeface="Times New Roman" panose="02020603050405020304" pitchFamily="18" charset="0"/>
                <a:cs typeface="Times New Roman" panose="02020603050405020304" pitchFamily="18" charset="0"/>
              </a:rPr>
              <a:t>Change Proposal</a:t>
            </a:r>
          </a:p>
        </p:txBody>
      </p:sp>
      <p:sp>
        <p:nvSpPr>
          <p:cNvPr id="3" name="Subtitle 2">
            <a:extLst>
              <a:ext uri="{FF2B5EF4-FFF2-40B4-BE49-F238E27FC236}">
                <a16:creationId xmlns:a16="http://schemas.microsoft.com/office/drawing/2014/main" id="{C6248D0A-1607-48C0-830C-327DE6F2C13A}"/>
              </a:ext>
            </a:extLst>
          </p:cNvPr>
          <p:cNvSpPr>
            <a:spLocks noGrp="1"/>
          </p:cNvSpPr>
          <p:nvPr>
            <p:ph type="subTitle" idx="1"/>
          </p:nvPr>
        </p:nvSpPr>
        <p:spPr>
          <a:xfrm>
            <a:off x="735791" y="4735799"/>
            <a:ext cx="6470693" cy="605256"/>
          </a:xfrm>
        </p:spPr>
        <p:txBody>
          <a:bodyPr>
            <a:normAutofit fontScale="92500"/>
          </a:bodyPr>
          <a:lstStyle/>
          <a:p>
            <a:r>
              <a:rPr lang="en-GB" b="1">
                <a:latin typeface="Times New Roman" panose="02020603050405020304" pitchFamily="18" charset="0"/>
                <a:cs typeface="Times New Roman" panose="02020603050405020304" pitchFamily="18" charset="0"/>
              </a:rPr>
              <a:t>By Saniya Karim &amp; Shelina Begum</a:t>
            </a:r>
          </a:p>
        </p:txBody>
      </p:sp>
      <p:cxnSp>
        <p:nvCxnSpPr>
          <p:cNvPr id="35" name="Straight Connector 34">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4737437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101361B-F018-42B1-A873-10EB89AF7A35}"/>
              </a:ext>
            </a:extLst>
          </p:cNvPr>
          <p:cNvSpPr>
            <a:spLocks noGrp="1"/>
          </p:cNvSpPr>
          <p:nvPr>
            <p:ph type="title"/>
          </p:nvPr>
        </p:nvSpPr>
        <p:spPr>
          <a:xfrm>
            <a:off x="492369" y="605896"/>
            <a:ext cx="3642309" cy="5646208"/>
          </a:xfrm>
        </p:spPr>
        <p:txBody>
          <a:bodyPr anchor="ctr">
            <a:normAutofit/>
          </a:bodyPr>
          <a:lstStyle/>
          <a:p>
            <a:r>
              <a:rPr lang="en-GB" sz="4400" b="1">
                <a:solidFill>
                  <a:srgbClr val="FFFFFF"/>
                </a:solidFill>
                <a:latin typeface="Times New Roman" panose="02020603050405020304" pitchFamily="18" charset="0"/>
                <a:cs typeface="Times New Roman" panose="02020603050405020304" pitchFamily="18" charset="0"/>
              </a:rPr>
              <a:t>Organisation</a:t>
            </a:r>
          </a:p>
        </p:txBody>
      </p:sp>
      <p:sp>
        <p:nvSpPr>
          <p:cNvPr id="3" name="Content Placeholder 2">
            <a:extLst>
              <a:ext uri="{FF2B5EF4-FFF2-40B4-BE49-F238E27FC236}">
                <a16:creationId xmlns:a16="http://schemas.microsoft.com/office/drawing/2014/main" id="{31439820-0DE2-4E15-A805-633D3D604D5F}"/>
              </a:ext>
            </a:extLst>
          </p:cNvPr>
          <p:cNvSpPr>
            <a:spLocks noGrp="1"/>
          </p:cNvSpPr>
          <p:nvPr>
            <p:ph idx="1"/>
          </p:nvPr>
        </p:nvSpPr>
        <p:spPr>
          <a:xfrm>
            <a:off x="5231958" y="605896"/>
            <a:ext cx="5923721" cy="5646208"/>
          </a:xfrm>
        </p:spPr>
        <p:txBody>
          <a:bodyPr anchor="ctr">
            <a:normAutofit/>
          </a:bodyPr>
          <a:lstStyle/>
          <a:p>
            <a:r>
              <a:rPr lang="en-GB" sz="4000" b="1"/>
              <a:t>DVLA </a:t>
            </a:r>
          </a:p>
          <a:p>
            <a:endParaRPr lang="en-GB" sz="2800" b="1" i="1"/>
          </a:p>
          <a:p>
            <a:endParaRPr lang="en-GB" i="1"/>
          </a:p>
          <a:p>
            <a:endParaRPr lang="en-GB" i="1"/>
          </a:p>
          <a:p>
            <a:r>
              <a:rPr lang="en-GB" i="1">
                <a:solidFill>
                  <a:schemeClr val="tx1"/>
                </a:solidFill>
                <a:latin typeface="Times New Roman" panose="02020603050405020304" pitchFamily="18" charset="0"/>
                <a:cs typeface="Times New Roman" panose="02020603050405020304" pitchFamily="18" charset="0"/>
              </a:rPr>
              <a:t>“Get the right drivers and vehicles taxed and on the road as simply, safely and efficiently as possible” (DVLA, 2020).</a:t>
            </a:r>
            <a:endParaRPr lang="en-GB">
              <a:solidFill>
                <a:schemeClr val="tx1"/>
              </a:solidFill>
              <a:latin typeface="Times New Roman" panose="02020603050405020304" pitchFamily="18" charset="0"/>
              <a:cs typeface="Times New Roman" panose="02020603050405020304" pitchFamily="18" charset="0"/>
            </a:endParaRPr>
          </a:p>
          <a:p>
            <a:endParaRPr lang="en-GB" sz="2400"/>
          </a:p>
          <a:p>
            <a:endParaRPr lang="en-GB" sz="2400"/>
          </a:p>
        </p:txBody>
      </p:sp>
      <p:pic>
        <p:nvPicPr>
          <p:cNvPr id="1028" name="Picture 4" descr="Image result for DVLA logo">
            <a:extLst>
              <a:ext uri="{FF2B5EF4-FFF2-40B4-BE49-F238E27FC236}">
                <a16:creationId xmlns:a16="http://schemas.microsoft.com/office/drawing/2014/main" id="{A1CDBC6F-13CF-4A37-A221-76F6CCFBD1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6652" y="605896"/>
            <a:ext cx="3559126" cy="2418658"/>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F674C3D-1B78-49B0-88CD-056A2AAE39C0}"/>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800" b="0" i="0" u="none" strike="noStrike" kern="1200" cap="none" spc="0" normalizeH="0" baseline="0" noProof="0" smtClean="0">
                <a:ln>
                  <a:noFill/>
                </a:ln>
                <a:solidFill>
                  <a:srgbClr val="000000"/>
                </a:solidFill>
                <a:effectLst/>
                <a:uLnTx/>
                <a:uFillTx/>
                <a:latin typeface="Avenir Next LT Pro"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a:t>
            </a:fld>
            <a:endParaRPr kumimoji="0" lang="en-US" sz="800" b="0" i="0" u="none" strike="noStrike" kern="1200" cap="none" spc="0" normalizeH="0" baseline="0" noProof="0">
              <a:ln>
                <a:noFill/>
              </a:ln>
              <a:solidFill>
                <a:srgbClr val="000000"/>
              </a:solidFill>
              <a:effectLst/>
              <a:uLnTx/>
              <a:uFillTx/>
              <a:latin typeface="Avenir Next LT Pro" panose="020F0502020204030204"/>
              <a:ea typeface="+mn-ea"/>
              <a:cs typeface="+mn-cs"/>
            </a:endParaRPr>
          </a:p>
        </p:txBody>
      </p:sp>
    </p:spTree>
    <p:extLst>
      <p:ext uri="{BB962C8B-B14F-4D97-AF65-F5344CB8AC3E}">
        <p14:creationId xmlns:p14="http://schemas.microsoft.com/office/powerpoint/2010/main" val="84976799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Placeholder 2">
            <a:extLst>
              <a:ext uri="{FF2B5EF4-FFF2-40B4-BE49-F238E27FC236}">
                <a16:creationId xmlns:a16="http://schemas.microsoft.com/office/drawing/2014/main" id="{5B1130EB-0608-4D60-9496-6E81FB659D55}"/>
              </a:ext>
            </a:extLst>
          </p:cNvPr>
          <p:cNvPicPr>
            <a:picLocks noGrp="1" noChangeAspect="1"/>
          </p:cNvPicPr>
          <p:nvPr>
            <p:ph type="pic" idx="1"/>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5C90912-0EA4-4EEB-85D8-CC9BB7052552}"/>
              </a:ext>
            </a:extLst>
          </p:cNvPr>
          <p:cNvSpPr>
            <a:spLocks noGrp="1"/>
          </p:cNvSpPr>
          <p:nvPr>
            <p:ph type="title"/>
          </p:nvPr>
        </p:nvSpPr>
        <p:spPr>
          <a:xfrm>
            <a:off x="1097280" y="758952"/>
            <a:ext cx="10058400" cy="3566160"/>
          </a:xfrm>
        </p:spPr>
        <p:txBody>
          <a:bodyPr vert="horz" lIns="91440" tIns="45720" rIns="91440" bIns="45720" rtlCol="0" anchor="b">
            <a:normAutofit/>
          </a:bodyPr>
          <a:lstStyle/>
          <a:p>
            <a:pPr algn="ctr"/>
            <a:r>
              <a:rPr lang="en-US" sz="6000" b="1">
                <a:latin typeface="Times New Roman" panose="02020603050405020304" pitchFamily="18" charset="0"/>
                <a:cs typeface="Times New Roman" panose="02020603050405020304" pitchFamily="18" charset="0"/>
              </a:rPr>
              <a:t>Background </a:t>
            </a:r>
            <a:br>
              <a:rPr lang="en-US" sz="6000" b="1">
                <a:latin typeface="Times New Roman" panose="02020603050405020304" pitchFamily="18" charset="0"/>
                <a:cs typeface="Times New Roman" panose="02020603050405020304" pitchFamily="18" charset="0"/>
              </a:rPr>
            </a:br>
            <a:r>
              <a:rPr lang="en-US" sz="4400" b="1">
                <a:latin typeface="Times New Roman" panose="02020603050405020304" pitchFamily="18" charset="0"/>
                <a:cs typeface="Times New Roman" panose="02020603050405020304" pitchFamily="18" charset="0"/>
              </a:rPr>
              <a:t>An Overview of the </a:t>
            </a:r>
            <a:r>
              <a:rPr lang="en-US" sz="4400" b="1" err="1">
                <a:latin typeface="Times New Roman" panose="02020603050405020304" pitchFamily="18" charset="0"/>
                <a:cs typeface="Times New Roman" panose="02020603050405020304" pitchFamily="18" charset="0"/>
              </a:rPr>
              <a:t>Organisation</a:t>
            </a:r>
            <a:r>
              <a:rPr lang="en-US" sz="4400" b="1">
                <a:latin typeface="Times New Roman" panose="02020603050405020304" pitchFamily="18" charset="0"/>
                <a:cs typeface="Times New Roman" panose="02020603050405020304" pitchFamily="18" charset="0"/>
              </a:rPr>
              <a:t> DVLA</a:t>
            </a:r>
            <a:r>
              <a:rPr lang="en-US" sz="6000" b="1">
                <a:latin typeface="Times New Roman" panose="02020603050405020304" pitchFamily="18" charset="0"/>
                <a:cs typeface="Times New Roman" panose="02020603050405020304" pitchFamily="18" charset="0"/>
              </a:rPr>
              <a:t> </a:t>
            </a:r>
            <a:br>
              <a:rPr lang="en-US" sz="6000">
                <a:latin typeface="Times New Roman" panose="02020603050405020304" pitchFamily="18" charset="0"/>
                <a:cs typeface="Times New Roman" panose="02020603050405020304" pitchFamily="18" charset="0"/>
              </a:rPr>
            </a:br>
            <a:r>
              <a:rPr lang="en-US" sz="6000" b="1">
                <a:latin typeface="Times New Roman" panose="02020603050405020304" pitchFamily="18" charset="0"/>
                <a:cs typeface="Times New Roman" panose="02020603050405020304" pitchFamily="18" charset="0"/>
              </a:rPr>
              <a:t>&amp;</a:t>
            </a:r>
            <a:br>
              <a:rPr lang="en-US" sz="6000">
                <a:latin typeface="Times New Roman" panose="02020603050405020304" pitchFamily="18" charset="0"/>
                <a:cs typeface="Times New Roman" panose="02020603050405020304" pitchFamily="18" charset="0"/>
              </a:rPr>
            </a:br>
            <a:r>
              <a:rPr lang="en-US" sz="6000" b="1">
                <a:latin typeface="Times New Roman" panose="02020603050405020304" pitchFamily="18" charset="0"/>
                <a:cs typeface="Times New Roman" panose="02020603050405020304" pitchFamily="18" charset="0"/>
              </a:rPr>
              <a:t>Change Implemented</a:t>
            </a:r>
          </a:p>
        </p:txBody>
      </p:sp>
      <p:sp>
        <p:nvSpPr>
          <p:cNvPr id="5" name="Text Placeholder 4">
            <a:extLst>
              <a:ext uri="{FF2B5EF4-FFF2-40B4-BE49-F238E27FC236}">
                <a16:creationId xmlns:a16="http://schemas.microsoft.com/office/drawing/2014/main" id="{DB4E44AA-DB30-4664-A9CC-1A4D99A0EF6B}"/>
              </a:ext>
            </a:extLst>
          </p:cNvPr>
          <p:cNvSpPr>
            <a:spLocks noGrp="1"/>
          </p:cNvSpPr>
          <p:nvPr>
            <p:ph type="body" sz="half" idx="2"/>
          </p:nvPr>
        </p:nvSpPr>
        <p:spPr>
          <a:xfrm>
            <a:off x="1066800" y="5407430"/>
            <a:ext cx="10058400" cy="1143000"/>
          </a:xfrm>
        </p:spPr>
        <p:txBody>
          <a:bodyPr vert="horz" lIns="91440" tIns="45720" rIns="91440" bIns="45720" rtlCol="0">
            <a:normAutofit/>
          </a:bodyPr>
          <a:lstStyle/>
          <a:p>
            <a:pPr algn="r">
              <a:lnSpc>
                <a:spcPct val="100000"/>
              </a:lnSpc>
              <a:spcBef>
                <a:spcPts val="1200"/>
              </a:spcBef>
              <a:spcAft>
                <a:spcPts val="200"/>
              </a:spcAft>
            </a:pPr>
            <a:r>
              <a:rPr lang="en-US" sz="3200" b="1" cap="all" spc="200">
                <a:latin typeface="Times New Roman" panose="02020603050405020304" pitchFamily="18" charset="0"/>
                <a:cs typeface="Times New Roman" panose="02020603050405020304" pitchFamily="18" charset="0"/>
              </a:rPr>
              <a:t>By Shelina </a:t>
            </a:r>
            <a:r>
              <a:rPr lang="en-US" sz="3200" b="1" cap="all" spc="200" err="1">
                <a:latin typeface="Times New Roman" panose="02020603050405020304" pitchFamily="18" charset="0"/>
                <a:cs typeface="Times New Roman" panose="02020603050405020304" pitchFamily="18" charset="0"/>
              </a:rPr>
              <a:t>BegUm</a:t>
            </a:r>
            <a:endParaRPr lang="en-US" sz="3200" b="1" cap="all" spc="200">
              <a:latin typeface="Times New Roman" panose="02020603050405020304" pitchFamily="18" charset="0"/>
              <a:cs typeface="Times New Roman" panose="02020603050405020304" pitchFamily="18" charset="0"/>
            </a:endParaRPr>
          </a:p>
        </p:txBody>
      </p:sp>
      <p:cxnSp>
        <p:nvCxnSpPr>
          <p:cNvPr id="16" name="Straight Connector 15">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176D2843-636B-4524-9484-264064FA258B}"/>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smtClean="0"/>
              <a:pPr>
                <a:spcAft>
                  <a:spcPts val="600"/>
                </a:spcAft>
              </a:pPr>
              <a:t>3</a:t>
            </a:fld>
            <a:endParaRPr lang="en-US" sz="1050"/>
          </a:p>
        </p:txBody>
      </p:sp>
    </p:spTree>
    <p:extLst>
      <p:ext uri="{BB962C8B-B14F-4D97-AF65-F5344CB8AC3E}">
        <p14:creationId xmlns:p14="http://schemas.microsoft.com/office/powerpoint/2010/main" val="820114622"/>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30" name="Rectangle 2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325787E-F112-4F51-88CC-6653AFA3E555}"/>
              </a:ext>
            </a:extLst>
          </p:cNvPr>
          <p:cNvSpPr>
            <a:spLocks noGrp="1"/>
          </p:cNvSpPr>
          <p:nvPr>
            <p:ph type="title"/>
          </p:nvPr>
        </p:nvSpPr>
        <p:spPr>
          <a:xfrm>
            <a:off x="304801" y="605896"/>
            <a:ext cx="4161182" cy="5646208"/>
          </a:xfrm>
        </p:spPr>
        <p:txBody>
          <a:bodyPr anchor="ctr">
            <a:normAutofit/>
          </a:bodyPr>
          <a:lstStyle/>
          <a:p>
            <a:pPr algn="ctr"/>
            <a:r>
              <a:rPr lang="en-GB" sz="4400" b="1">
                <a:solidFill>
                  <a:srgbClr val="FFFFFF"/>
                </a:solidFill>
                <a:latin typeface="Times New Roman" panose="02020603050405020304" pitchFamily="18" charset="0"/>
                <a:cs typeface="Times New Roman" panose="02020603050405020304" pitchFamily="18" charset="0"/>
              </a:rPr>
              <a:t>Historical Development of DVLA</a:t>
            </a:r>
            <a:endParaRPr lang="en-GB" sz="44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4E51BD4-518D-45B5-A794-A37B3B11D6A1}"/>
              </a:ext>
            </a:extLst>
          </p:cNvPr>
          <p:cNvSpPr>
            <a:spLocks noGrp="1"/>
          </p:cNvSpPr>
          <p:nvPr>
            <p:ph idx="1"/>
          </p:nvPr>
        </p:nvSpPr>
        <p:spPr>
          <a:xfrm>
            <a:off x="5231958" y="605896"/>
            <a:ext cx="6467673" cy="5646208"/>
          </a:xfrm>
        </p:spPr>
        <p:txBody>
          <a:bodyPr anchor="ctr">
            <a:normAutofit fontScale="92500" lnSpcReduction="10000"/>
          </a:bodyPr>
          <a:lstStyle/>
          <a:p>
            <a:r>
              <a:rPr lang="en-GB" sz="2400" b="1">
                <a:latin typeface="Times New Roman" panose="02020603050405020304" pitchFamily="18" charset="0"/>
                <a:cs typeface="Times New Roman" panose="02020603050405020304" pitchFamily="18" charset="0"/>
              </a:rPr>
              <a:t>Type of Industry: </a:t>
            </a:r>
            <a:r>
              <a:rPr lang="en-GB" sz="2400">
                <a:latin typeface="Times New Roman" panose="02020603050405020304" pitchFamily="18" charset="0"/>
                <a:cs typeface="Times New Roman" panose="02020603050405020304" pitchFamily="18" charset="0"/>
              </a:rPr>
              <a:t>Executive Agency of the Department for Transport (Government) </a:t>
            </a:r>
          </a:p>
          <a:p>
            <a:pPr marL="0" indent="0">
              <a:buNone/>
            </a:pPr>
            <a:r>
              <a:rPr lang="en-GB" sz="2400">
                <a:latin typeface="Times New Roman" panose="02020603050405020304" pitchFamily="18" charset="0"/>
                <a:cs typeface="Times New Roman" panose="02020603050405020304" pitchFamily="18" charset="0"/>
              </a:rPr>
              <a:t> </a:t>
            </a:r>
            <a:r>
              <a:rPr lang="en-GB" sz="2400" b="1">
                <a:latin typeface="Times New Roman" panose="02020603050405020304" pitchFamily="18" charset="0"/>
                <a:cs typeface="Times New Roman" panose="02020603050405020304" pitchFamily="18" charset="0"/>
              </a:rPr>
              <a:t>Sector: </a:t>
            </a:r>
            <a:r>
              <a:rPr lang="en-GB" sz="2400">
                <a:latin typeface="Times New Roman" panose="02020603050405020304" pitchFamily="18" charset="0"/>
                <a:cs typeface="Times New Roman" panose="02020603050405020304" pitchFamily="18" charset="0"/>
              </a:rPr>
              <a:t>Public </a:t>
            </a:r>
          </a:p>
          <a:p>
            <a:r>
              <a:rPr lang="en-GB" sz="2400" b="1">
                <a:latin typeface="Times New Roman" panose="02020603050405020304" pitchFamily="18" charset="0"/>
                <a:cs typeface="Times New Roman" panose="02020603050405020304" pitchFamily="18" charset="0"/>
              </a:rPr>
              <a:t>Location: </a:t>
            </a:r>
            <a:r>
              <a:rPr lang="en-GB" sz="2400">
                <a:latin typeface="Times New Roman" panose="02020603050405020304" pitchFamily="18" charset="0"/>
                <a:cs typeface="Times New Roman" panose="02020603050405020304" pitchFamily="18" charset="0"/>
              </a:rPr>
              <a:t>Headquartered in Swansea, Wales.</a:t>
            </a:r>
          </a:p>
          <a:p>
            <a:r>
              <a:rPr lang="en-GB" sz="2400" b="1">
                <a:latin typeface="Times New Roman" panose="02020603050405020304" pitchFamily="18" charset="0"/>
                <a:cs typeface="Times New Roman" panose="02020603050405020304" pitchFamily="18" charset="0"/>
              </a:rPr>
              <a:t>Size: </a:t>
            </a:r>
            <a:r>
              <a:rPr lang="en-GB" sz="2400">
                <a:latin typeface="Times New Roman" panose="02020603050405020304" pitchFamily="18" charset="0"/>
                <a:cs typeface="Times New Roman" panose="02020603050405020304" pitchFamily="18" charset="0"/>
              </a:rPr>
              <a:t>Over 5,500 staff, holds over 48 million driver records and over 40 million vehicle records. Collects around £6 billion a year in vehicle excise duty (VED).</a:t>
            </a:r>
          </a:p>
          <a:p>
            <a:r>
              <a:rPr lang="en-GB" sz="2400" b="1">
                <a:latin typeface="Times New Roman" panose="02020603050405020304" pitchFamily="18" charset="0"/>
                <a:cs typeface="Times New Roman" panose="02020603050405020304" pitchFamily="18" charset="0"/>
              </a:rPr>
              <a:t>Product/Service: </a:t>
            </a:r>
            <a:r>
              <a:rPr lang="en-GB" sz="2400">
                <a:latin typeface="Times New Roman" panose="02020603050405020304" pitchFamily="18" charset="0"/>
                <a:cs typeface="Times New Roman" panose="02020603050405020304" pitchFamily="18" charset="0"/>
              </a:rPr>
              <a:t>Issues driving licences, organises collection of vehicle excise duty (road tax) and sells personalised registrations.</a:t>
            </a:r>
          </a:p>
          <a:p>
            <a:r>
              <a:rPr lang="en-GB" sz="2400" b="1">
                <a:latin typeface="Times New Roman" panose="02020603050405020304" pitchFamily="18" charset="0"/>
                <a:cs typeface="Times New Roman" panose="02020603050405020304" pitchFamily="18" charset="0"/>
              </a:rPr>
              <a:t>Responsible</a:t>
            </a:r>
            <a:r>
              <a:rPr lang="en-GB" sz="2400">
                <a:latin typeface="Times New Roman" panose="02020603050405020304" pitchFamily="18" charset="0"/>
                <a:cs typeface="Times New Roman" panose="02020603050405020304" pitchFamily="18" charset="0"/>
              </a:rPr>
              <a:t> for maintaining a database of drivers and vehicles for the entire United Kingdom.</a:t>
            </a:r>
          </a:p>
          <a:p>
            <a:pPr marL="1471400" lvl="8" indent="0" algn="r">
              <a:buNone/>
            </a:pPr>
            <a:r>
              <a:rPr lang="en-GB" sz="1800">
                <a:latin typeface="Times New Roman" panose="02020603050405020304" pitchFamily="18" charset="0"/>
                <a:cs typeface="Times New Roman" panose="02020603050405020304" pitchFamily="18" charset="0"/>
              </a:rPr>
              <a:t>(DVLA, 2020)</a:t>
            </a:r>
          </a:p>
        </p:txBody>
      </p:sp>
      <p:sp>
        <p:nvSpPr>
          <p:cNvPr id="24" name="Slide Number Placeholder 23">
            <a:extLst>
              <a:ext uri="{FF2B5EF4-FFF2-40B4-BE49-F238E27FC236}">
                <a16:creationId xmlns:a16="http://schemas.microsoft.com/office/drawing/2014/main" id="{28E2C109-D96F-4BB4-BE9B-D9F5C3E2F96A}"/>
              </a:ext>
            </a:extLst>
          </p:cNvPr>
          <p:cNvSpPr>
            <a:spLocks noGrp="1"/>
          </p:cNvSpPr>
          <p:nvPr>
            <p:ph type="sldNum" sz="quarter" idx="12"/>
          </p:nvPr>
        </p:nvSpPr>
        <p:spPr>
          <a:xfrm>
            <a:off x="10993582" y="6446838"/>
            <a:ext cx="78001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800" b="0" i="0" u="none" strike="noStrike" kern="1200" cap="none" spc="0" normalizeH="0" baseline="0" noProof="0" smtClean="0">
                <a:ln>
                  <a:noFill/>
                </a:ln>
                <a:solidFill>
                  <a:srgbClr val="000000"/>
                </a:solidFill>
                <a:effectLst/>
                <a:uLnTx/>
                <a:uFillTx/>
                <a:latin typeface="Avenir Next LT Pro"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a:t>
            </a:fld>
            <a:endParaRPr kumimoji="0" lang="en-US" sz="800" b="0" i="0" u="none" strike="noStrike" kern="1200" cap="none" spc="0" normalizeH="0" baseline="0" noProof="0">
              <a:ln>
                <a:noFill/>
              </a:ln>
              <a:solidFill>
                <a:srgbClr val="000000"/>
              </a:solidFill>
              <a:effectLst/>
              <a:uLnTx/>
              <a:uFillTx/>
              <a:latin typeface="Avenir Next LT Pro" panose="020F0502020204030204"/>
              <a:ea typeface="+mn-ea"/>
              <a:cs typeface="+mn-cs"/>
            </a:endParaRPr>
          </a:p>
        </p:txBody>
      </p:sp>
    </p:spTree>
    <p:extLst>
      <p:ext uri="{BB962C8B-B14F-4D97-AF65-F5344CB8AC3E}">
        <p14:creationId xmlns:p14="http://schemas.microsoft.com/office/powerpoint/2010/main" val="2917571202"/>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2C039-4922-4179-9A4D-FF32511072CD}"/>
              </a:ext>
            </a:extLst>
          </p:cNvPr>
          <p:cNvSpPr>
            <a:spLocks noGrp="1"/>
          </p:cNvSpPr>
          <p:nvPr>
            <p:ph type="title"/>
          </p:nvPr>
        </p:nvSpPr>
        <p:spPr>
          <a:xfrm>
            <a:off x="463827" y="634946"/>
            <a:ext cx="3868688" cy="1450757"/>
          </a:xfrm>
        </p:spPr>
        <p:txBody>
          <a:bodyPr>
            <a:noAutofit/>
          </a:bodyPr>
          <a:lstStyle/>
          <a:p>
            <a:r>
              <a:rPr lang="en-GB" sz="3600" b="1">
                <a:solidFill>
                  <a:schemeClr val="tx1"/>
                </a:solidFill>
                <a:latin typeface="Times New Roman" panose="02020603050405020304" pitchFamily="18" charset="0"/>
                <a:cs typeface="Times New Roman" panose="02020603050405020304" pitchFamily="18" charset="0"/>
              </a:rPr>
              <a:t>Change Previously Implemented</a:t>
            </a:r>
          </a:p>
        </p:txBody>
      </p:sp>
      <p:cxnSp>
        <p:nvCxnSpPr>
          <p:cNvPr id="35" name="Straight Connector 34">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BC33DC3-2141-4A1B-8D5A-C3BFFC60B28A}"/>
              </a:ext>
            </a:extLst>
          </p:cNvPr>
          <p:cNvSpPr>
            <a:spLocks noGrp="1"/>
          </p:cNvSpPr>
          <p:nvPr>
            <p:ph idx="1"/>
          </p:nvPr>
        </p:nvSpPr>
        <p:spPr>
          <a:xfrm>
            <a:off x="463827" y="2407436"/>
            <a:ext cx="3868687" cy="3461658"/>
          </a:xfrm>
        </p:spPr>
        <p:txBody>
          <a:bodyPr>
            <a:normAutofit/>
          </a:bodyPr>
          <a:lstStyle/>
          <a:p>
            <a:endParaRPr lang="en-GB">
              <a:solidFill>
                <a:schemeClr val="tx1"/>
              </a:solidFill>
            </a:endParaRPr>
          </a:p>
          <a:p>
            <a:pPr algn="ctr"/>
            <a:r>
              <a:rPr lang="en-GB" sz="3200" b="1">
                <a:solidFill>
                  <a:schemeClr val="tx1"/>
                </a:solidFill>
                <a:latin typeface="Times New Roman" panose="02020603050405020304" pitchFamily="18" charset="0"/>
                <a:cs typeface="Times New Roman" panose="02020603050405020304" pitchFamily="18" charset="0"/>
              </a:rPr>
              <a:t>Abolishment of paper tax disc</a:t>
            </a:r>
          </a:p>
          <a:p>
            <a:pPr algn="ctr"/>
            <a:r>
              <a:rPr lang="en-GB" sz="2400">
                <a:latin typeface="Times New Roman" panose="02020603050405020304" pitchFamily="18" charset="0"/>
                <a:cs typeface="Times New Roman" panose="02020603050405020304" pitchFamily="18" charset="0"/>
              </a:rPr>
              <a:t>(The abolition of tax disc project)</a:t>
            </a:r>
          </a:p>
        </p:txBody>
      </p:sp>
      <p:pic>
        <p:nvPicPr>
          <p:cNvPr id="4" name="Picture 3">
            <a:extLst>
              <a:ext uri="{FF2B5EF4-FFF2-40B4-BE49-F238E27FC236}">
                <a16:creationId xmlns:a16="http://schemas.microsoft.com/office/drawing/2014/main" id="{933FE364-1B73-4BB9-BBC5-009402B06584}"/>
              </a:ext>
            </a:extLst>
          </p:cNvPr>
          <p:cNvPicPr>
            <a:picLocks noChangeAspect="1"/>
          </p:cNvPicPr>
          <p:nvPr/>
        </p:nvPicPr>
        <p:blipFill rotWithShape="1">
          <a:blip r:embed="rId2"/>
          <a:srcRect l="654" r="24584"/>
          <a:stretch/>
        </p:blipFill>
        <p:spPr>
          <a:xfrm>
            <a:off x="4648201" y="640081"/>
            <a:ext cx="6909801" cy="5314406"/>
          </a:xfrm>
          <a:prstGeom prst="rect">
            <a:avLst/>
          </a:prstGeom>
        </p:spPr>
      </p:pic>
      <p:sp>
        <p:nvSpPr>
          <p:cNvPr id="37" name="Rectangle 36">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Slide Number Placeholder 4">
            <a:extLst>
              <a:ext uri="{FF2B5EF4-FFF2-40B4-BE49-F238E27FC236}">
                <a16:creationId xmlns:a16="http://schemas.microsoft.com/office/drawing/2014/main" id="{120A189B-2E44-4CE7-8C64-77B911368D8F}"/>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smtClean="0"/>
              <a:pPr>
                <a:spcAft>
                  <a:spcPts val="600"/>
                </a:spcAft>
              </a:pPr>
              <a:t>5</a:t>
            </a:fld>
            <a:endParaRPr lang="en-US"/>
          </a:p>
        </p:txBody>
      </p:sp>
    </p:spTree>
    <p:extLst>
      <p:ext uri="{BB962C8B-B14F-4D97-AF65-F5344CB8AC3E}">
        <p14:creationId xmlns:p14="http://schemas.microsoft.com/office/powerpoint/2010/main" val="75485238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24" name="Rectangle 27">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A88CA2E-6D13-405C-9784-E636D443ABFC}"/>
              </a:ext>
            </a:extLst>
          </p:cNvPr>
          <p:cNvGraphicFramePr>
            <a:graphicFrameLocks noGrp="1"/>
          </p:cNvGraphicFramePr>
          <p:nvPr>
            <p:ph idx="1"/>
            <p:extLst>
              <p:ext uri="{D42A27DB-BD31-4B8C-83A1-F6EECF244321}">
                <p14:modId xmlns:p14="http://schemas.microsoft.com/office/powerpoint/2010/main" val="3507149282"/>
              </p:ext>
            </p:extLst>
          </p:nvPr>
        </p:nvGraphicFramePr>
        <p:xfrm>
          <a:off x="4519246" y="211015"/>
          <a:ext cx="7403123" cy="6400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Arrow: Right 3">
            <a:extLst>
              <a:ext uri="{FF2B5EF4-FFF2-40B4-BE49-F238E27FC236}">
                <a16:creationId xmlns:a16="http://schemas.microsoft.com/office/drawing/2014/main" id="{0F217451-27E7-4285-997B-49A580B73354}"/>
              </a:ext>
            </a:extLst>
          </p:cNvPr>
          <p:cNvSpPr/>
          <p:nvPr/>
        </p:nvSpPr>
        <p:spPr>
          <a:xfrm rot="20017620" flipV="1">
            <a:off x="1897756" y="967743"/>
            <a:ext cx="2739759" cy="1662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20" name="Arrow: Right 19">
            <a:extLst>
              <a:ext uri="{FF2B5EF4-FFF2-40B4-BE49-F238E27FC236}">
                <a16:creationId xmlns:a16="http://schemas.microsoft.com/office/drawing/2014/main" id="{8BEFAC7A-75DC-4ADD-A2D4-33F0E49AAE5D}"/>
              </a:ext>
            </a:extLst>
          </p:cNvPr>
          <p:cNvSpPr/>
          <p:nvPr/>
        </p:nvSpPr>
        <p:spPr>
          <a:xfrm flipV="1">
            <a:off x="2644381" y="1761582"/>
            <a:ext cx="1831292" cy="1926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22" name="Arrow: Right 21">
            <a:extLst>
              <a:ext uri="{FF2B5EF4-FFF2-40B4-BE49-F238E27FC236}">
                <a16:creationId xmlns:a16="http://schemas.microsoft.com/office/drawing/2014/main" id="{0DC061D2-B418-4CB2-B074-4EB83C830CF5}"/>
              </a:ext>
            </a:extLst>
          </p:cNvPr>
          <p:cNvSpPr/>
          <p:nvPr/>
        </p:nvSpPr>
        <p:spPr>
          <a:xfrm rot="949762" flipV="1">
            <a:off x="2454578" y="2787849"/>
            <a:ext cx="2060590" cy="1566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25" name="Arrow: Right 24">
            <a:extLst>
              <a:ext uri="{FF2B5EF4-FFF2-40B4-BE49-F238E27FC236}">
                <a16:creationId xmlns:a16="http://schemas.microsoft.com/office/drawing/2014/main" id="{0B6B58C8-64DD-4643-8113-9D1271910D5D}"/>
              </a:ext>
            </a:extLst>
          </p:cNvPr>
          <p:cNvSpPr/>
          <p:nvPr/>
        </p:nvSpPr>
        <p:spPr>
          <a:xfrm rot="1927689" flipV="1">
            <a:off x="2073474" y="3823251"/>
            <a:ext cx="2597739" cy="1765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27" name="Arrow: Right 26">
            <a:extLst>
              <a:ext uri="{FF2B5EF4-FFF2-40B4-BE49-F238E27FC236}">
                <a16:creationId xmlns:a16="http://schemas.microsoft.com/office/drawing/2014/main" id="{8E41AD2B-164A-45D7-B8FA-E74082732B52}"/>
              </a:ext>
            </a:extLst>
          </p:cNvPr>
          <p:cNvSpPr/>
          <p:nvPr/>
        </p:nvSpPr>
        <p:spPr>
          <a:xfrm rot="2407751" flipV="1">
            <a:off x="1051890" y="4433088"/>
            <a:ext cx="3877047" cy="18389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6" name="Flowchart: Delay 5">
            <a:extLst>
              <a:ext uri="{FF2B5EF4-FFF2-40B4-BE49-F238E27FC236}">
                <a16:creationId xmlns:a16="http://schemas.microsoft.com/office/drawing/2014/main" id="{6D37FF25-5AF4-4473-B9AE-649A7377A95F}"/>
              </a:ext>
            </a:extLst>
          </p:cNvPr>
          <p:cNvSpPr/>
          <p:nvPr/>
        </p:nvSpPr>
        <p:spPr>
          <a:xfrm>
            <a:off x="0" y="1199248"/>
            <a:ext cx="2966323" cy="2319127"/>
          </a:xfrm>
          <a:prstGeom prst="flowChartDelay">
            <a:avLst/>
          </a:prstGeom>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i="0" u="none" strike="noStrike" kern="1200" cap="none" spc="0" normalizeH="0" baseline="0" noProof="0">
                <a:ln>
                  <a:noFill/>
                </a:ln>
                <a:solidFill>
                  <a:srgbClr val="FFFFFF"/>
                </a:solidFill>
                <a:effectLst/>
                <a:uLnTx/>
                <a:uFillTx/>
                <a:latin typeface="Times New Roman" panose="02020603050405020304" pitchFamily="18" charset="0"/>
                <a:cs typeface="Times New Roman" panose="02020603050405020304" pitchFamily="18" charset="0"/>
              </a:rPr>
              <a:t>Causes </a:t>
            </a:r>
            <a:r>
              <a:rPr lang="en-GB" sz="2800">
                <a:solidFill>
                  <a:srgbClr val="FFFFFF"/>
                </a:solidFill>
                <a:latin typeface="Times New Roman" panose="02020603050405020304" pitchFamily="18" charset="0"/>
                <a:cs typeface="Times New Roman" panose="02020603050405020304" pitchFamily="18" charset="0"/>
              </a:rPr>
              <a:t>for</a:t>
            </a:r>
            <a:r>
              <a:rPr kumimoji="0" lang="en-GB" sz="2800" i="0" u="none" strike="noStrike" kern="1200" cap="none" spc="0" normalizeH="0" baseline="0" noProof="0">
                <a:ln>
                  <a:noFill/>
                </a:ln>
                <a:solidFill>
                  <a:srgbClr val="FFFFFF"/>
                </a:solidFill>
                <a:effectLst/>
                <a:uLnTx/>
                <a:uFillTx/>
                <a:latin typeface="Times New Roman" panose="02020603050405020304" pitchFamily="18" charset="0"/>
                <a:cs typeface="Times New Roman" panose="02020603050405020304" pitchFamily="18" charset="0"/>
              </a:rPr>
              <a:t> the Change </a:t>
            </a:r>
          </a:p>
        </p:txBody>
      </p:sp>
      <p:sp>
        <p:nvSpPr>
          <p:cNvPr id="9" name="Slide Number Placeholder 8">
            <a:extLst>
              <a:ext uri="{FF2B5EF4-FFF2-40B4-BE49-F238E27FC236}">
                <a16:creationId xmlns:a16="http://schemas.microsoft.com/office/drawing/2014/main" id="{E73FE0C6-E81E-4C16-BD2F-7371FD085D83}"/>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800" b="0" i="0" u="none" strike="noStrike" kern="1200" cap="none" spc="0" normalizeH="0" baseline="0" noProof="0" smtClean="0">
                <a:ln>
                  <a:noFill/>
                </a:ln>
                <a:solidFill>
                  <a:srgbClr val="000000"/>
                </a:solidFill>
                <a:effectLst/>
                <a:uLnTx/>
                <a:uFillTx/>
                <a:latin typeface="Avenir Next LT Pro"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a:t>
            </a:fld>
            <a:endParaRPr kumimoji="0" lang="en-US" sz="800" b="0" i="0" u="none" strike="noStrike" kern="1200" cap="none" spc="0" normalizeH="0" baseline="0" noProof="0">
              <a:ln>
                <a:noFill/>
              </a:ln>
              <a:solidFill>
                <a:srgbClr val="000000"/>
              </a:solidFill>
              <a:effectLst/>
              <a:uLnTx/>
              <a:uFillTx/>
              <a:latin typeface="Avenir Next LT Pro" panose="020F0502020204030204"/>
              <a:ea typeface="+mn-ea"/>
              <a:cs typeface="+mn-cs"/>
            </a:endParaRPr>
          </a:p>
        </p:txBody>
      </p:sp>
      <p:pic>
        <p:nvPicPr>
          <p:cNvPr id="1034" name="Picture 10" descr="Image result for DVLA">
            <a:extLst>
              <a:ext uri="{FF2B5EF4-FFF2-40B4-BE49-F238E27FC236}">
                <a16:creationId xmlns:a16="http://schemas.microsoft.com/office/drawing/2014/main" id="{B50A897D-C21B-4D8B-9200-AD9EEC24A8B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8346" y="4268560"/>
            <a:ext cx="1745905" cy="118784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Department for Transport">
            <a:extLst>
              <a:ext uri="{FF2B5EF4-FFF2-40B4-BE49-F238E27FC236}">
                <a16:creationId xmlns:a16="http://schemas.microsoft.com/office/drawing/2014/main" id="{DC3CF20F-9CE4-4071-90E7-86BEC4D11C0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14395" y="5638629"/>
            <a:ext cx="1284011" cy="808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08699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B733-0136-4584-B354-9AA32EC1126A}"/>
              </a:ext>
            </a:extLst>
          </p:cNvPr>
          <p:cNvSpPr>
            <a:spLocks noGrp="1"/>
          </p:cNvSpPr>
          <p:nvPr>
            <p:ph type="title"/>
          </p:nvPr>
        </p:nvSpPr>
        <p:spPr>
          <a:xfrm>
            <a:off x="1097280" y="286603"/>
            <a:ext cx="10058400" cy="1243747"/>
          </a:xfrm>
        </p:spPr>
        <p:txBody>
          <a:bodyPr>
            <a:normAutofit/>
          </a:bodyPr>
          <a:lstStyle/>
          <a:p>
            <a:r>
              <a:rPr lang="en-GB" sz="4000" b="1">
                <a:solidFill>
                  <a:schemeClr val="tx1"/>
                </a:solidFill>
                <a:latin typeface="Times New Roman" panose="02020603050405020304" pitchFamily="18" charset="0"/>
                <a:cs typeface="Times New Roman" panose="02020603050405020304" pitchFamily="18" charset="0"/>
              </a:rPr>
              <a:t>PESTLE Analysis for the Change</a:t>
            </a:r>
          </a:p>
        </p:txBody>
      </p:sp>
      <p:graphicFrame>
        <p:nvGraphicFramePr>
          <p:cNvPr id="5" name="Content Placeholder 2">
            <a:extLst>
              <a:ext uri="{FF2B5EF4-FFF2-40B4-BE49-F238E27FC236}">
                <a16:creationId xmlns:a16="http://schemas.microsoft.com/office/drawing/2014/main" id="{C42E64F7-9CB7-4AF7-A17F-67C77D7D13BA}"/>
              </a:ext>
            </a:extLst>
          </p:cNvPr>
          <p:cNvGraphicFramePr>
            <a:graphicFrameLocks noGrp="1"/>
          </p:cNvGraphicFramePr>
          <p:nvPr>
            <p:ph idx="1"/>
            <p:extLst>
              <p:ext uri="{D42A27DB-BD31-4B8C-83A1-F6EECF244321}">
                <p14:modId xmlns:p14="http://schemas.microsoft.com/office/powerpoint/2010/main" val="4147676868"/>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682EBAED-E934-435B-B57C-B6EE0CFF0D5C}"/>
              </a:ext>
            </a:extLst>
          </p:cNvPr>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800" b="0" i="0" u="none" strike="noStrike" kern="1200" cap="none" spc="0" normalizeH="0" baseline="0" noProof="0" smtClean="0">
                <a:ln>
                  <a:noFill/>
                </a:ln>
                <a:solidFill>
                  <a:srgbClr val="FFFFFF"/>
                </a:solidFill>
                <a:effectLst/>
                <a:uLnTx/>
                <a:uFillTx/>
                <a:latin typeface="Avenir Next LT Pro"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a:t>
            </a:fld>
            <a:endParaRPr kumimoji="0" lang="en-US" sz="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Tree>
    <p:extLst>
      <p:ext uri="{BB962C8B-B14F-4D97-AF65-F5344CB8AC3E}">
        <p14:creationId xmlns:p14="http://schemas.microsoft.com/office/powerpoint/2010/main" val="150707305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F8FC5-F43D-47B5-A20A-E6D437A45056}"/>
              </a:ext>
            </a:extLst>
          </p:cNvPr>
          <p:cNvSpPr>
            <a:spLocks noGrp="1"/>
          </p:cNvSpPr>
          <p:nvPr>
            <p:ph type="title"/>
          </p:nvPr>
        </p:nvSpPr>
        <p:spPr>
          <a:xfrm>
            <a:off x="1097280" y="286604"/>
            <a:ext cx="10058400" cy="1263900"/>
          </a:xfrm>
        </p:spPr>
        <p:txBody>
          <a:bodyPr>
            <a:normAutofit/>
          </a:bodyPr>
          <a:lstStyle/>
          <a:p>
            <a:r>
              <a:rPr lang="en-GB" sz="4000" b="1">
                <a:solidFill>
                  <a:schemeClr val="tx1"/>
                </a:solidFill>
                <a:latin typeface="Times New Roman" panose="02020603050405020304" pitchFamily="18" charset="0"/>
                <a:cs typeface="Times New Roman" panose="02020603050405020304" pitchFamily="18" charset="0"/>
              </a:rPr>
              <a:t>SWOT Analysis of the Change Implemented </a:t>
            </a:r>
          </a:p>
        </p:txBody>
      </p:sp>
      <p:cxnSp>
        <p:nvCxnSpPr>
          <p:cNvPr id="26" name="Straight Connector 25">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Slide Number Placeholder 18">
            <a:extLst>
              <a:ext uri="{FF2B5EF4-FFF2-40B4-BE49-F238E27FC236}">
                <a16:creationId xmlns:a16="http://schemas.microsoft.com/office/drawing/2014/main" id="{F7279956-35B0-4D50-9397-203C43385876}"/>
              </a:ext>
            </a:extLst>
          </p:cNvPr>
          <p:cNvSpPr>
            <a:spLocks noGrp="1"/>
          </p:cNvSpPr>
          <p:nvPr>
            <p:ph type="sldNum" sz="quarter" idx="12"/>
          </p:nvPr>
        </p:nvSpPr>
        <p:spPr>
          <a:xfrm>
            <a:off x="10993582" y="6446838"/>
            <a:ext cx="7800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Avenir Next LT Pro"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Avenir Next LT Pro" panose="020F0502020204030204"/>
              <a:ea typeface="+mn-ea"/>
              <a:cs typeface="+mn-cs"/>
            </a:endParaRPr>
          </a:p>
        </p:txBody>
      </p:sp>
      <p:graphicFrame>
        <p:nvGraphicFramePr>
          <p:cNvPr id="4" name="Table 4">
            <a:extLst>
              <a:ext uri="{FF2B5EF4-FFF2-40B4-BE49-F238E27FC236}">
                <a16:creationId xmlns:a16="http://schemas.microsoft.com/office/drawing/2014/main" id="{E2743CB6-29C2-427A-BF90-4F0DD13C46BD}"/>
              </a:ext>
            </a:extLst>
          </p:cNvPr>
          <p:cNvGraphicFramePr>
            <a:graphicFrameLocks noGrp="1"/>
          </p:cNvGraphicFramePr>
          <p:nvPr>
            <p:ph idx="1"/>
            <p:extLst>
              <p:ext uri="{D42A27DB-BD31-4B8C-83A1-F6EECF244321}">
                <p14:modId xmlns:p14="http://schemas.microsoft.com/office/powerpoint/2010/main" val="103497221"/>
              </p:ext>
            </p:extLst>
          </p:nvPr>
        </p:nvGraphicFramePr>
        <p:xfrm>
          <a:off x="1175800" y="1981647"/>
          <a:ext cx="9901359" cy="4352332"/>
        </p:xfrm>
        <a:graphic>
          <a:graphicData uri="http://schemas.openxmlformats.org/drawingml/2006/table">
            <a:tbl>
              <a:tblPr firstRow="1" bandRow="1">
                <a:tableStyleId>{5C22544A-7EE6-4342-B048-85BDC9FD1C3A}</a:tableStyleId>
              </a:tblPr>
              <a:tblGrid>
                <a:gridCol w="5025436">
                  <a:extLst>
                    <a:ext uri="{9D8B030D-6E8A-4147-A177-3AD203B41FA5}">
                      <a16:colId xmlns:a16="http://schemas.microsoft.com/office/drawing/2014/main" val="2488029304"/>
                    </a:ext>
                  </a:extLst>
                </a:gridCol>
                <a:gridCol w="4875923">
                  <a:extLst>
                    <a:ext uri="{9D8B030D-6E8A-4147-A177-3AD203B41FA5}">
                      <a16:colId xmlns:a16="http://schemas.microsoft.com/office/drawing/2014/main" val="304501089"/>
                    </a:ext>
                  </a:extLst>
                </a:gridCol>
              </a:tblGrid>
              <a:tr h="2008894">
                <a:tc>
                  <a:txBody>
                    <a:bodyPr/>
                    <a:lstStyle/>
                    <a:p>
                      <a:pPr algn="ctr"/>
                      <a:r>
                        <a:rPr lang="en-GB" sz="1800" b="1" u="sng">
                          <a:solidFill>
                            <a:schemeClr val="tx1"/>
                          </a:solidFill>
                          <a:latin typeface="Times New Roman" panose="02020603050405020304" pitchFamily="18" charset="0"/>
                          <a:cs typeface="Times New Roman" panose="02020603050405020304" pitchFamily="18" charset="0"/>
                        </a:rPr>
                        <a:t>Strengths</a:t>
                      </a:r>
                    </a:p>
                    <a:p>
                      <a:pPr algn="ctr"/>
                      <a:endParaRPr lang="en-GB" sz="1600" b="1" u="sng">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b="0">
                          <a:solidFill>
                            <a:schemeClr val="tx1"/>
                          </a:solidFill>
                          <a:latin typeface="Times New Roman" panose="02020603050405020304" pitchFamily="18" charset="0"/>
                          <a:cs typeface="Times New Roman" panose="02020603050405020304" pitchFamily="18" charset="0"/>
                        </a:rPr>
                        <a:t>Reduction in cost and paper usage</a:t>
                      </a:r>
                    </a:p>
                    <a:p>
                      <a:pPr marL="285750" indent="-285750">
                        <a:buFont typeface="Arial" panose="020B0604020202020204" pitchFamily="34" charset="0"/>
                        <a:buChar char="•"/>
                      </a:pPr>
                      <a:r>
                        <a:rPr lang="en-GB" sz="1600" b="0">
                          <a:solidFill>
                            <a:schemeClr val="tx1"/>
                          </a:solidFill>
                          <a:latin typeface="Times New Roman" panose="02020603050405020304" pitchFamily="18" charset="0"/>
                          <a:cs typeface="Times New Roman" panose="02020603050405020304" pitchFamily="18" charset="0"/>
                        </a:rPr>
                        <a:t>Automatic refund when the vehicle is sold</a:t>
                      </a:r>
                    </a:p>
                    <a:p>
                      <a:pPr marL="285750" indent="-285750">
                        <a:buFont typeface="Arial" panose="020B0604020202020204" pitchFamily="34" charset="0"/>
                        <a:buChar char="•"/>
                      </a:pPr>
                      <a:r>
                        <a:rPr lang="en-GB" sz="1600" b="0">
                          <a:solidFill>
                            <a:schemeClr val="tx1"/>
                          </a:solidFill>
                          <a:latin typeface="Times New Roman" panose="02020603050405020304" pitchFamily="18" charset="0"/>
                          <a:cs typeface="Times New Roman" panose="02020603050405020304" pitchFamily="18" charset="0"/>
                        </a:rPr>
                        <a:t>Direct debit options</a:t>
                      </a:r>
                    </a:p>
                    <a:p>
                      <a:pPr marL="285750" indent="-285750">
                        <a:buFont typeface="Arial" panose="020B0604020202020204" pitchFamily="34" charset="0"/>
                        <a:buChar char="•"/>
                      </a:pPr>
                      <a:r>
                        <a:rPr lang="en-GB" sz="1600" b="0">
                          <a:solidFill>
                            <a:schemeClr val="tx1"/>
                          </a:solidFill>
                          <a:latin typeface="Times New Roman" panose="02020603050405020304" pitchFamily="18" charset="0"/>
                          <a:cs typeface="Times New Roman" panose="02020603050405020304" pitchFamily="18" charset="0"/>
                        </a:rPr>
                        <a:t>No vehicle ‘down time’ waiting for a disc</a:t>
                      </a:r>
                    </a:p>
                    <a:p>
                      <a:pPr marL="285750" indent="-285750">
                        <a:buFont typeface="Arial" panose="020B0604020202020204" pitchFamily="34" charset="0"/>
                        <a:buChar char="•"/>
                      </a:pPr>
                      <a:r>
                        <a:rPr lang="en-GB" sz="1600" b="0">
                          <a:solidFill>
                            <a:schemeClr val="tx1"/>
                          </a:solidFill>
                          <a:latin typeface="Times New Roman" panose="02020603050405020304" pitchFamily="18" charset="0"/>
                          <a:cs typeface="Times New Roman" panose="02020603050405020304" pitchFamily="18" charset="0"/>
                        </a:rPr>
                        <a:t>Easier for the organisation to keep track via online</a:t>
                      </a:r>
                    </a:p>
                    <a:p>
                      <a:pPr marL="285750" indent="-285750">
                        <a:buFont typeface="Arial" panose="020B0604020202020204" pitchFamily="34" charset="0"/>
                        <a:buChar char="•"/>
                      </a:pPr>
                      <a:endParaRPr lang="en-GB" sz="1600" b="0">
                        <a:solidFill>
                          <a:schemeClr val="tx1"/>
                        </a:solidFill>
                        <a:latin typeface="Times New Roman" panose="02020603050405020304" pitchFamily="18" charset="0"/>
                        <a:cs typeface="Times New Roman" panose="02020603050405020304" pitchFamily="18" charset="0"/>
                      </a:endParaRPr>
                    </a:p>
                  </a:txBody>
                  <a:tcPr marL="73046" marR="73046" marT="36523" marB="36523"/>
                </a:tc>
                <a:tc>
                  <a:txBody>
                    <a:bodyPr/>
                    <a:lstStyle/>
                    <a:p>
                      <a:pPr algn="ctr"/>
                      <a:r>
                        <a:rPr lang="en-GB" sz="1800" b="1" u="sng">
                          <a:solidFill>
                            <a:schemeClr val="tx1"/>
                          </a:solidFill>
                          <a:latin typeface="Times New Roman" panose="02020603050405020304" pitchFamily="18" charset="0"/>
                          <a:cs typeface="Times New Roman" panose="02020603050405020304" pitchFamily="18" charset="0"/>
                        </a:rPr>
                        <a:t>Weaknesses</a:t>
                      </a:r>
                    </a:p>
                    <a:p>
                      <a:pPr algn="ctr"/>
                      <a:endParaRPr lang="en-GB" sz="1600" b="1" u="sng">
                        <a:solidFill>
                          <a:schemeClr val="tx1"/>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GB" sz="1600" b="0" u="none">
                          <a:solidFill>
                            <a:schemeClr val="tx1"/>
                          </a:solidFill>
                          <a:latin typeface="Times New Roman" panose="02020603050405020304" pitchFamily="18" charset="0"/>
                          <a:cs typeface="Times New Roman" panose="02020603050405020304" pitchFamily="18" charset="0"/>
                        </a:rPr>
                        <a:t>Drivers not taxing their vehicle via online</a:t>
                      </a:r>
                    </a:p>
                    <a:p>
                      <a:pPr marL="285750" indent="-285750" algn="l">
                        <a:buFont typeface="Arial" panose="020B0604020202020204" pitchFamily="34" charset="0"/>
                        <a:buChar char="•"/>
                      </a:pPr>
                      <a:r>
                        <a:rPr lang="en-GB" sz="1600" b="0" u="none">
                          <a:solidFill>
                            <a:schemeClr val="tx1"/>
                          </a:solidFill>
                          <a:latin typeface="Times New Roman" panose="02020603050405020304" pitchFamily="18" charset="0"/>
                          <a:cs typeface="Times New Roman" panose="02020603050405020304" pitchFamily="18" charset="0"/>
                        </a:rPr>
                        <a:t>Employees and drivers not coping with the change</a:t>
                      </a:r>
                    </a:p>
                    <a:p>
                      <a:pPr marL="285750" indent="-285750" algn="l">
                        <a:buFont typeface="Arial" panose="020B0604020202020204" pitchFamily="34" charset="0"/>
                        <a:buChar char="•"/>
                      </a:pPr>
                      <a:r>
                        <a:rPr lang="en-GB" sz="1600" b="0" u="none">
                          <a:solidFill>
                            <a:schemeClr val="tx1"/>
                          </a:solidFill>
                          <a:latin typeface="Times New Roman" panose="02020603050405020304" pitchFamily="18" charset="0"/>
                          <a:cs typeface="Times New Roman" panose="02020603050405020304" pitchFamily="18" charset="0"/>
                        </a:rPr>
                        <a:t>Enforcement agent unable to track if people have paid their tax </a:t>
                      </a:r>
                    </a:p>
                    <a:p>
                      <a:pPr marL="285750" indent="-285750" algn="l">
                        <a:buFont typeface="Arial" panose="020B0604020202020204" pitchFamily="34" charset="0"/>
                        <a:buChar char="•"/>
                      </a:pPr>
                      <a:r>
                        <a:rPr lang="en-GB" sz="1600" b="0" u="none">
                          <a:solidFill>
                            <a:schemeClr val="tx1"/>
                          </a:solidFill>
                          <a:latin typeface="Times New Roman" panose="02020603050405020304" pitchFamily="18" charset="0"/>
                          <a:cs typeface="Times New Roman" panose="02020603050405020304" pitchFamily="18" charset="0"/>
                        </a:rPr>
                        <a:t>Not meeting the target of £7m yearly profit</a:t>
                      </a:r>
                    </a:p>
                  </a:txBody>
                  <a:tcPr marL="73046" marR="73046" marT="36523" marB="36523"/>
                </a:tc>
                <a:extLst>
                  <a:ext uri="{0D108BD9-81ED-4DB2-BD59-A6C34878D82A}">
                    <a16:rowId xmlns:a16="http://schemas.microsoft.com/office/drawing/2014/main" val="2446934055"/>
                  </a:ext>
                </a:extLst>
              </a:tr>
              <a:tr h="2247351">
                <a:tc>
                  <a:txBody>
                    <a:bodyPr/>
                    <a:lstStyle/>
                    <a:p>
                      <a:pPr algn="ctr"/>
                      <a:r>
                        <a:rPr lang="en-GB" sz="1800" b="1" u="sng">
                          <a:solidFill>
                            <a:schemeClr val="tx1"/>
                          </a:solidFill>
                          <a:latin typeface="Times New Roman" panose="02020603050405020304" pitchFamily="18" charset="0"/>
                          <a:cs typeface="Times New Roman" panose="02020603050405020304" pitchFamily="18" charset="0"/>
                        </a:rPr>
                        <a:t>Opportunities</a:t>
                      </a:r>
                    </a:p>
                    <a:p>
                      <a:pPr algn="ctr"/>
                      <a:endParaRPr lang="en-GB" sz="1600" b="1" u="sng">
                        <a:solidFill>
                          <a:schemeClr val="tx1"/>
                        </a:solidFill>
                        <a:latin typeface="Times New Roman" panose="02020603050405020304" pitchFamily="18" charset="0"/>
                        <a:cs typeface="Times New Roman" panose="02020603050405020304" pitchFamily="18" charset="0"/>
                      </a:endParaRPr>
                    </a:p>
                    <a:p>
                      <a:pPr marL="285750" indent="-285750" algn="l">
                        <a:buFont typeface="Wingdings" panose="05000000000000000000" pitchFamily="2" charset="2"/>
                        <a:buChar char="§"/>
                      </a:pPr>
                      <a:r>
                        <a:rPr lang="en-GB" sz="1600" b="0" u="none">
                          <a:solidFill>
                            <a:schemeClr val="tx1"/>
                          </a:solidFill>
                          <a:latin typeface="Times New Roman" panose="02020603050405020304" pitchFamily="18" charset="0"/>
                          <a:cs typeface="Times New Roman" panose="02020603050405020304" pitchFamily="18" charset="0"/>
                        </a:rPr>
                        <a:t>I.T. advancement (improving and updating their technology)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600" b="0" u="none">
                          <a:solidFill>
                            <a:schemeClr val="tx1"/>
                          </a:solidFill>
                          <a:latin typeface="Times New Roman" panose="02020603050405020304" pitchFamily="18" charset="0"/>
                          <a:cs typeface="Times New Roman" panose="02020603050405020304" pitchFamily="18" charset="0"/>
                        </a:rPr>
                        <a:t>Training employees to up their skills due to technology advancement</a:t>
                      </a:r>
                    </a:p>
                    <a:p>
                      <a:pPr marL="285750" indent="-285750" algn="l">
                        <a:buFont typeface="Wingdings" panose="05000000000000000000" pitchFamily="2" charset="2"/>
                        <a:buChar char="§"/>
                      </a:pPr>
                      <a:r>
                        <a:rPr lang="en-GB" sz="1600" b="0" u="none">
                          <a:solidFill>
                            <a:schemeClr val="tx1"/>
                          </a:solidFill>
                          <a:latin typeface="Times New Roman" panose="02020603050405020304" pitchFamily="18" charset="0"/>
                          <a:cs typeface="Times New Roman" panose="02020603050405020304" pitchFamily="18" charset="0"/>
                        </a:rPr>
                        <a:t>Training drivers how to use online system/technology</a:t>
                      </a:r>
                    </a:p>
                    <a:p>
                      <a:pPr algn="l"/>
                      <a:endParaRPr lang="en-GB" sz="1600" b="0" u="none">
                        <a:solidFill>
                          <a:schemeClr val="tx1"/>
                        </a:solidFill>
                        <a:latin typeface="Times New Roman" panose="02020603050405020304" pitchFamily="18" charset="0"/>
                        <a:cs typeface="Times New Roman" panose="02020603050405020304" pitchFamily="18" charset="0"/>
                      </a:endParaRPr>
                    </a:p>
                    <a:p>
                      <a:pPr algn="l"/>
                      <a:endParaRPr lang="en-GB" sz="1600" b="0" u="none">
                        <a:solidFill>
                          <a:schemeClr val="tx1"/>
                        </a:solidFill>
                        <a:latin typeface="Times New Roman" panose="02020603050405020304" pitchFamily="18" charset="0"/>
                        <a:cs typeface="Times New Roman" panose="02020603050405020304" pitchFamily="18" charset="0"/>
                      </a:endParaRPr>
                    </a:p>
                  </a:txBody>
                  <a:tcPr marL="73046" marR="73046" marT="36523" marB="36523"/>
                </a:tc>
                <a:tc>
                  <a:txBody>
                    <a:bodyPr/>
                    <a:lstStyle/>
                    <a:p>
                      <a:pPr algn="ctr"/>
                      <a:r>
                        <a:rPr lang="en-GB" sz="1800" b="1" u="sng">
                          <a:solidFill>
                            <a:schemeClr val="tx1"/>
                          </a:solidFill>
                          <a:latin typeface="Times New Roman" panose="02020603050405020304" pitchFamily="18" charset="0"/>
                          <a:cs typeface="Times New Roman" panose="02020603050405020304" pitchFamily="18" charset="0"/>
                        </a:rPr>
                        <a:t>Threats</a:t>
                      </a:r>
                    </a:p>
                    <a:p>
                      <a:pPr algn="l"/>
                      <a:endParaRPr lang="en-GB" sz="1600" b="1" u="sng">
                        <a:solidFill>
                          <a:schemeClr val="tx1"/>
                        </a:solidFill>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GB" sz="1600" b="0" u="none">
                          <a:solidFill>
                            <a:schemeClr val="tx1"/>
                          </a:solidFill>
                          <a:latin typeface="Times New Roman" panose="02020603050405020304" pitchFamily="18" charset="0"/>
                          <a:cs typeface="Times New Roman" panose="02020603050405020304" pitchFamily="18" charset="0"/>
                        </a:rPr>
                        <a:t>Employees struggling to keep up with the latest technology advancement</a:t>
                      </a:r>
                    </a:p>
                    <a:p>
                      <a:pPr marL="285750" indent="-285750" algn="l">
                        <a:buFont typeface="Arial" panose="020B0604020202020204" pitchFamily="34" charset="0"/>
                        <a:buChar char="•"/>
                      </a:pPr>
                      <a:r>
                        <a:rPr lang="en-GB" sz="1600" b="0" u="none">
                          <a:solidFill>
                            <a:schemeClr val="tx1"/>
                          </a:solidFill>
                          <a:latin typeface="Times New Roman" panose="02020603050405020304" pitchFamily="18" charset="0"/>
                          <a:cs typeface="Times New Roman" panose="02020603050405020304" pitchFamily="18" charset="0"/>
                        </a:rPr>
                        <a:t>Certain drivers have no knowledge in I.T.</a:t>
                      </a:r>
                    </a:p>
                  </a:txBody>
                  <a:tcPr marL="73046" marR="73046" marT="36523" marB="36523"/>
                </a:tc>
                <a:extLst>
                  <a:ext uri="{0D108BD9-81ED-4DB2-BD59-A6C34878D82A}">
                    <a16:rowId xmlns:a16="http://schemas.microsoft.com/office/drawing/2014/main" val="3649883714"/>
                  </a:ext>
                </a:extLst>
              </a:tr>
            </a:tbl>
          </a:graphicData>
        </a:graphic>
      </p:graphicFrame>
    </p:spTree>
    <p:extLst>
      <p:ext uri="{BB962C8B-B14F-4D97-AF65-F5344CB8AC3E}">
        <p14:creationId xmlns:p14="http://schemas.microsoft.com/office/powerpoint/2010/main" val="312919400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729904C-A9E8-4D02-B57E-00900E5B9FA4}"/>
              </a:ext>
            </a:extLst>
          </p:cNvPr>
          <p:cNvSpPr>
            <a:spLocks noGrp="1"/>
          </p:cNvSpPr>
          <p:nvPr>
            <p:ph type="title"/>
          </p:nvPr>
        </p:nvSpPr>
        <p:spPr>
          <a:xfrm>
            <a:off x="450167" y="605896"/>
            <a:ext cx="3924886" cy="5646208"/>
          </a:xfrm>
        </p:spPr>
        <p:txBody>
          <a:bodyPr anchor="ctr">
            <a:normAutofit/>
          </a:bodyPr>
          <a:lstStyle/>
          <a:p>
            <a:r>
              <a:rPr lang="en-GB" sz="4400">
                <a:ln>
                  <a:solidFill>
                    <a:schemeClr val="bg1"/>
                  </a:solidFill>
                </a:ln>
                <a:solidFill>
                  <a:srgbClr val="FFFFFF"/>
                </a:solidFill>
                <a:latin typeface="Times New Roman" panose="02020603050405020304" pitchFamily="18" charset="0"/>
                <a:cs typeface="Times New Roman" panose="02020603050405020304" pitchFamily="18" charset="0"/>
              </a:rPr>
              <a:t>Change Process</a:t>
            </a:r>
            <a:br>
              <a:rPr lang="en-GB" sz="4400" b="1" u="sng">
                <a:ln>
                  <a:solidFill>
                    <a:schemeClr val="bg1"/>
                  </a:solidFill>
                </a:ln>
                <a:solidFill>
                  <a:srgbClr val="FFFFFF"/>
                </a:solidFill>
              </a:rPr>
            </a:br>
            <a:br>
              <a:rPr lang="en-GB" sz="4400" b="1" u="sng">
                <a:solidFill>
                  <a:srgbClr val="FFFFFF"/>
                </a:solidFill>
              </a:rPr>
            </a:br>
            <a:br>
              <a:rPr lang="en-GB" sz="4400" b="1">
                <a:solidFill>
                  <a:srgbClr val="FFFFFF"/>
                </a:solidFill>
              </a:rPr>
            </a:br>
            <a:endParaRPr lang="en-GB" sz="4400" b="1">
              <a:solidFill>
                <a:srgbClr val="FFFFFF"/>
              </a:solidFill>
              <a:effectLst>
                <a:glow rad="127000">
                  <a:schemeClr val="accent1">
                    <a:lumMod val="75000"/>
                  </a:schemeClr>
                </a:glow>
              </a:effectLst>
            </a:endParaRPr>
          </a:p>
        </p:txBody>
      </p:sp>
      <p:sp>
        <p:nvSpPr>
          <p:cNvPr id="3" name="Content Placeholder 2">
            <a:extLst>
              <a:ext uri="{FF2B5EF4-FFF2-40B4-BE49-F238E27FC236}">
                <a16:creationId xmlns:a16="http://schemas.microsoft.com/office/drawing/2014/main" id="{887B79FC-911D-4BC7-A7D2-9C1D2ED87894}"/>
              </a:ext>
            </a:extLst>
          </p:cNvPr>
          <p:cNvSpPr>
            <a:spLocks noGrp="1"/>
          </p:cNvSpPr>
          <p:nvPr>
            <p:ph idx="1"/>
          </p:nvPr>
        </p:nvSpPr>
        <p:spPr>
          <a:xfrm>
            <a:off x="5231958" y="605896"/>
            <a:ext cx="5923721" cy="5646208"/>
          </a:xfrm>
        </p:spPr>
        <p:txBody>
          <a:bodyPr anchor="ctr">
            <a:normAutofit/>
          </a:bodyPr>
          <a:lstStyle/>
          <a:p>
            <a:pPr marL="0" indent="0">
              <a:lnSpc>
                <a:spcPct val="100000"/>
              </a:lnSpc>
              <a:buNone/>
            </a:pPr>
            <a:r>
              <a:rPr lang="en-GB" sz="1600" b="1">
                <a:latin typeface="Times New Roman" panose="02020603050405020304" pitchFamily="18" charset="0"/>
                <a:cs typeface="Times New Roman" panose="02020603050405020304" pitchFamily="18" charset="0"/>
              </a:rPr>
              <a:t>Change Process of Abolition of the Tax Disc</a:t>
            </a:r>
          </a:p>
          <a:p>
            <a:pPr marL="0" indent="0">
              <a:lnSpc>
                <a:spcPct val="100000"/>
              </a:lnSpc>
              <a:buNone/>
            </a:pPr>
            <a:r>
              <a:rPr lang="en-GB" sz="1500">
                <a:latin typeface="Times New Roman" panose="02020603050405020304" pitchFamily="18" charset="0"/>
                <a:cs typeface="Times New Roman" panose="02020603050405020304" pitchFamily="18" charset="0"/>
              </a:rPr>
              <a:t>It has been a failure as the target of £7m profit yearly was not met.</a:t>
            </a:r>
          </a:p>
          <a:p>
            <a:pPr marL="0" indent="0">
              <a:lnSpc>
                <a:spcPct val="100000"/>
              </a:lnSpc>
              <a:buNone/>
            </a:pPr>
            <a:endParaRPr lang="en-GB" sz="1500">
              <a:latin typeface="Times New Roman" panose="02020603050405020304" pitchFamily="18" charset="0"/>
              <a:cs typeface="Times New Roman" panose="02020603050405020304" pitchFamily="18" charset="0"/>
            </a:endParaRPr>
          </a:p>
          <a:p>
            <a:pPr marL="0" indent="0">
              <a:lnSpc>
                <a:spcPct val="100000"/>
              </a:lnSpc>
              <a:buNone/>
            </a:pPr>
            <a:r>
              <a:rPr lang="en-GB" sz="1600" b="1">
                <a:latin typeface="Times New Roman" panose="02020603050405020304" pitchFamily="18" charset="0"/>
                <a:cs typeface="Times New Roman" panose="02020603050405020304" pitchFamily="18" charset="0"/>
              </a:rPr>
              <a:t>Evidence:</a:t>
            </a:r>
          </a:p>
          <a:p>
            <a:pPr>
              <a:lnSpc>
                <a:spcPct val="100000"/>
              </a:lnSpc>
              <a:buFont typeface="Wingdings" panose="05000000000000000000" pitchFamily="2" charset="2"/>
              <a:buChar char="§"/>
            </a:pPr>
            <a:r>
              <a:rPr lang="en-GB" sz="1500">
                <a:latin typeface="Times New Roman" panose="02020603050405020304" pitchFamily="18" charset="0"/>
                <a:cs typeface="Times New Roman" panose="02020603050405020304" pitchFamily="18" charset="0"/>
              </a:rPr>
              <a:t> </a:t>
            </a:r>
            <a:r>
              <a:rPr lang="en-GB" sz="1500" b="1" i="1">
                <a:latin typeface="Times New Roman" panose="02020603050405020304" pitchFamily="18" charset="0"/>
                <a:cs typeface="Times New Roman" panose="02020603050405020304" pitchFamily="18" charset="0"/>
              </a:rPr>
              <a:t>The Telegraph and The Guardian </a:t>
            </a:r>
            <a:r>
              <a:rPr lang="en-GB" sz="1500" b="1" i="1" err="1">
                <a:latin typeface="Times New Roman" panose="02020603050405020304" pitchFamily="18" charset="0"/>
                <a:cs typeface="Times New Roman" panose="02020603050405020304" pitchFamily="18" charset="0"/>
              </a:rPr>
              <a:t>Newpaper</a:t>
            </a:r>
            <a:r>
              <a:rPr lang="en-GB" sz="1500" b="1" i="1">
                <a:latin typeface="Times New Roman" panose="02020603050405020304" pitchFamily="18" charset="0"/>
                <a:cs typeface="Times New Roman" panose="02020603050405020304" pitchFamily="18" charset="0"/>
              </a:rPr>
              <a:t> </a:t>
            </a:r>
            <a:r>
              <a:rPr lang="en-GB" sz="1500">
                <a:latin typeface="Times New Roman" panose="02020603050405020304" pitchFamily="18" charset="0"/>
                <a:cs typeface="Times New Roman" panose="02020603050405020304" pitchFamily="18" charset="0"/>
              </a:rPr>
              <a:t>- In 2017, Department for Transport admitted that 755,000 drivers failed to pay vehicle excise duty (VED) (Morley, 2017 and </a:t>
            </a:r>
            <a:r>
              <a:rPr lang="en-GB" sz="1500" err="1">
                <a:latin typeface="Times New Roman" panose="02020603050405020304" pitchFamily="18" charset="0"/>
                <a:cs typeface="Times New Roman" panose="02020603050405020304" pitchFamily="18" charset="0"/>
              </a:rPr>
              <a:t>Topham</a:t>
            </a:r>
            <a:r>
              <a:rPr lang="en-GB" sz="1500">
                <a:latin typeface="Times New Roman" panose="02020603050405020304" pitchFamily="18" charset="0"/>
                <a:cs typeface="Times New Roman" panose="02020603050405020304" pitchFamily="18" charset="0"/>
              </a:rPr>
              <a:t>, 2017).</a:t>
            </a:r>
          </a:p>
          <a:p>
            <a:pPr>
              <a:lnSpc>
                <a:spcPct val="100000"/>
              </a:lnSpc>
              <a:buFont typeface="Wingdings" panose="05000000000000000000" pitchFamily="2" charset="2"/>
              <a:buChar char="§"/>
            </a:pPr>
            <a:r>
              <a:rPr lang="en-GB" sz="1500">
                <a:latin typeface="Times New Roman" panose="02020603050405020304" pitchFamily="18" charset="0"/>
                <a:cs typeface="Times New Roman" panose="02020603050405020304" pitchFamily="18" charset="0"/>
              </a:rPr>
              <a:t> </a:t>
            </a:r>
            <a:r>
              <a:rPr lang="en-GB" sz="1500" b="1" i="1">
                <a:latin typeface="Times New Roman" panose="02020603050405020304" pitchFamily="18" charset="0"/>
                <a:cs typeface="Times New Roman" panose="02020603050405020304" pitchFamily="18" charset="0"/>
              </a:rPr>
              <a:t>Independent Newspaper </a:t>
            </a:r>
            <a:r>
              <a:rPr lang="en-GB" sz="1500">
                <a:latin typeface="Times New Roman" panose="02020603050405020304" pitchFamily="18" charset="0"/>
                <a:cs typeface="Times New Roman" panose="02020603050405020304" pitchFamily="18" charset="0"/>
              </a:rPr>
              <a:t>- Before the change in 2014, the agencies working on behalf DVLA clamped around 5,000 vehicles a month and in 2015, it raised to approximately 8,000 per month (Sabin, 2015).</a:t>
            </a:r>
          </a:p>
          <a:p>
            <a:pPr>
              <a:lnSpc>
                <a:spcPct val="100000"/>
              </a:lnSpc>
              <a:buFont typeface="Wingdings" panose="05000000000000000000" pitchFamily="2" charset="2"/>
              <a:buChar char="§"/>
            </a:pPr>
            <a:r>
              <a:rPr lang="en-GB" sz="1500">
                <a:latin typeface="Times New Roman" panose="02020603050405020304" pitchFamily="18" charset="0"/>
                <a:cs typeface="Times New Roman" panose="02020603050405020304" pitchFamily="18" charset="0"/>
              </a:rPr>
              <a:t> </a:t>
            </a:r>
            <a:r>
              <a:rPr lang="en-GB" sz="1500" b="1" i="1">
                <a:latin typeface="Times New Roman" panose="02020603050405020304" pitchFamily="18" charset="0"/>
                <a:cs typeface="Times New Roman" panose="02020603050405020304" pitchFamily="18" charset="0"/>
              </a:rPr>
              <a:t>The Guardian Newspaper </a:t>
            </a:r>
            <a:r>
              <a:rPr lang="en-GB" sz="1500">
                <a:latin typeface="Times New Roman" panose="02020603050405020304" pitchFamily="18" charset="0"/>
                <a:cs typeface="Times New Roman" panose="02020603050405020304" pitchFamily="18" charset="0"/>
              </a:rPr>
              <a:t>- “Data obtained by the Financial Times through a freedom of information request shows that in the 12 months following the abolition, from October 2014 to September 2015, the DVLA collected £5.71bn in VED. This was a reduction of around £412m on the previous 12 months.” Also, in November 2015,” </a:t>
            </a:r>
            <a:r>
              <a:rPr lang="en-GB" sz="1500" err="1">
                <a:latin typeface="Times New Roman" panose="02020603050405020304" pitchFamily="18" charset="0"/>
                <a:cs typeface="Times New Roman" panose="02020603050405020304" pitchFamily="18" charset="0"/>
              </a:rPr>
              <a:t>DfT</a:t>
            </a:r>
            <a:r>
              <a:rPr lang="en-GB" sz="1500">
                <a:latin typeface="Times New Roman" panose="02020603050405020304" pitchFamily="18" charset="0"/>
                <a:cs typeface="Times New Roman" panose="02020603050405020304" pitchFamily="18" charset="0"/>
              </a:rPr>
              <a:t> warned that the number of untaxed vehicles observed on the roads was much higher in 2015 than when previously surveyed in 2013” (Jones, 2016).</a:t>
            </a:r>
          </a:p>
        </p:txBody>
      </p:sp>
      <p:sp>
        <p:nvSpPr>
          <p:cNvPr id="5" name="Slide Number Placeholder 4">
            <a:extLst>
              <a:ext uri="{FF2B5EF4-FFF2-40B4-BE49-F238E27FC236}">
                <a16:creationId xmlns:a16="http://schemas.microsoft.com/office/drawing/2014/main" id="{68CC4B80-D16C-41E3-9C72-1CCD9FED0562}"/>
              </a:ext>
            </a:extLst>
          </p:cNvPr>
          <p:cNvSpPr>
            <a:spLocks noGrp="1"/>
          </p:cNvSpPr>
          <p:nvPr>
            <p:ph type="sldNum" sz="quarter" idx="12"/>
          </p:nvPr>
        </p:nvSpPr>
        <p:spPr>
          <a:xfrm>
            <a:off x="10993582" y="6446838"/>
            <a:ext cx="7800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tx1">
                    <a:lumMod val="85000"/>
                    <a:lumOff val="15000"/>
                  </a:schemeClr>
                </a:solidFill>
                <a:effectLst/>
                <a:uLnTx/>
                <a:uFillTx/>
                <a:latin typeface="Avenir Next LT Pro"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solidFill>
                <a:schemeClr val="tx1">
                  <a:lumMod val="85000"/>
                  <a:lumOff val="15000"/>
                </a:schemeClr>
              </a:solidFill>
              <a:effectLst/>
              <a:uLnTx/>
              <a:uFillTx/>
              <a:latin typeface="Avenir Next LT Pro" panose="020F0502020204030204"/>
              <a:ea typeface="+mn-ea"/>
              <a:cs typeface="+mn-cs"/>
            </a:endParaRPr>
          </a:p>
        </p:txBody>
      </p:sp>
      <p:sp>
        <p:nvSpPr>
          <p:cNvPr id="4" name="Rectangle 3">
            <a:extLst>
              <a:ext uri="{FF2B5EF4-FFF2-40B4-BE49-F238E27FC236}">
                <a16:creationId xmlns:a16="http://schemas.microsoft.com/office/drawing/2014/main" id="{BC0E8386-CEF1-492A-8EED-CF2BAAEDCC88}"/>
              </a:ext>
            </a:extLst>
          </p:cNvPr>
          <p:cNvSpPr/>
          <p:nvPr/>
        </p:nvSpPr>
        <p:spPr>
          <a:xfrm>
            <a:off x="594495" y="3163956"/>
            <a:ext cx="3459632" cy="2031325"/>
          </a:xfrm>
          <a:prstGeom prst="rect">
            <a:avLst/>
          </a:prstGeom>
          <a:ln>
            <a:noFill/>
          </a:ln>
        </p:spPr>
        <p:txBody>
          <a:bodyPr wrap="square">
            <a:spAutoFit/>
          </a:bodyPr>
          <a:lstStyle/>
          <a:p>
            <a:pPr marL="0" marR="0" lvl="0" indent="0" algn="ctr" defTabSz="914400" rtl="0" eaLnBrk="1" fontAlgn="auto" latinLnBrk="0" hangingPunct="1">
              <a:spcBef>
                <a:spcPts val="0"/>
              </a:spcBef>
              <a:spcAft>
                <a:spcPts val="600"/>
              </a:spcAft>
              <a:buClrTx/>
              <a:buSzTx/>
              <a:buFontTx/>
              <a:buNone/>
              <a:tabLst/>
              <a:defRPr/>
            </a:pPr>
            <a:br>
              <a:rPr kumimoji="0" lang="en-GB" sz="3200" b="1" i="0" u="none" strike="noStrike" kern="1200" cap="none" spc="0" normalizeH="0" baseline="0" noProof="0">
                <a:ln>
                  <a:noFill/>
                </a:ln>
                <a:solidFill>
                  <a:srgbClr val="FFFFFF"/>
                </a:solidFill>
                <a:effectLst/>
                <a:uLnTx/>
                <a:uFillTx/>
                <a:latin typeface="Avenir Next LT Pro" panose="020F0502020204030204"/>
                <a:ea typeface="+mn-ea"/>
                <a:cs typeface="+mn-cs"/>
              </a:rPr>
            </a:br>
            <a:r>
              <a:rPr kumimoji="0" lang="en-GB" sz="2800" b="0" i="0" u="none" strike="noStrike" kern="1200" cap="none" spc="0" normalizeH="0" baseline="0" noProof="0">
                <a:ln>
                  <a:noFill/>
                </a:ln>
                <a:solidFill>
                  <a:srgbClr val="FFFFFF"/>
                </a:solidFill>
                <a:effectLst>
                  <a:glow rad="127000">
                    <a:srgbClr val="80AAA0">
                      <a:alpha val="24000"/>
                    </a:srgbClr>
                  </a:glow>
                </a:effectLst>
                <a:uLnTx/>
                <a:uFillTx/>
                <a:latin typeface="Avenir Next LT Pro" panose="020F0502020204030204"/>
                <a:ea typeface="+mn-ea"/>
                <a:cs typeface="+mn-cs"/>
              </a:rPr>
              <a:t>Successful </a:t>
            </a:r>
          </a:p>
          <a:p>
            <a:pPr marL="0" marR="0" lvl="0" indent="0" algn="ctr" defTabSz="914400" rtl="0" eaLnBrk="1" fontAlgn="auto" latinLnBrk="0" hangingPunct="1">
              <a:spcBef>
                <a:spcPts val="0"/>
              </a:spcBef>
              <a:spcAft>
                <a:spcPts val="600"/>
              </a:spcAft>
              <a:buClrTx/>
              <a:buSzTx/>
              <a:buFontTx/>
              <a:buNone/>
              <a:tabLst/>
              <a:defRPr/>
            </a:pPr>
            <a:r>
              <a:rPr kumimoji="0" lang="en-GB" sz="2800" b="0" i="0" u="none" strike="noStrike" kern="1200" cap="none" spc="0" normalizeH="0" baseline="0" noProof="0">
                <a:ln>
                  <a:noFill/>
                </a:ln>
                <a:solidFill>
                  <a:srgbClr val="FFFFFF"/>
                </a:solidFill>
                <a:effectLst>
                  <a:glow rad="127000">
                    <a:srgbClr val="80AAA0">
                      <a:alpha val="24000"/>
                    </a:srgbClr>
                  </a:glow>
                </a:effectLst>
                <a:uLnTx/>
                <a:uFillTx/>
                <a:latin typeface="Avenir Next LT Pro" panose="020F0502020204030204"/>
                <a:ea typeface="+mn-ea"/>
                <a:cs typeface="+mn-cs"/>
              </a:rPr>
              <a:t>or </a:t>
            </a:r>
          </a:p>
          <a:p>
            <a:pPr marL="0" marR="0" lvl="0" indent="0" algn="ctr" defTabSz="914400" rtl="0" eaLnBrk="1" fontAlgn="auto" latinLnBrk="0" hangingPunct="1">
              <a:spcBef>
                <a:spcPts val="0"/>
              </a:spcBef>
              <a:spcAft>
                <a:spcPts val="600"/>
              </a:spcAft>
              <a:buClrTx/>
              <a:buSzTx/>
              <a:buFontTx/>
              <a:buNone/>
              <a:tabLst/>
              <a:defRPr/>
            </a:pPr>
            <a:r>
              <a:rPr kumimoji="0" lang="en-GB" sz="2800" b="0" i="0" u="none" strike="noStrike" kern="1200" cap="none" spc="0" normalizeH="0" baseline="0" noProof="0">
                <a:ln>
                  <a:noFill/>
                </a:ln>
                <a:solidFill>
                  <a:srgbClr val="FFFFFF"/>
                </a:solidFill>
                <a:effectLst>
                  <a:glow rad="127000">
                    <a:srgbClr val="80AAA0">
                      <a:alpha val="24000"/>
                    </a:srgbClr>
                  </a:glow>
                </a:effectLst>
                <a:uLnTx/>
                <a:uFillTx/>
                <a:latin typeface="Avenir Next LT Pro" panose="020F0502020204030204"/>
                <a:ea typeface="+mn-ea"/>
                <a:cs typeface="+mn-cs"/>
              </a:rPr>
              <a:t>Failure?</a:t>
            </a:r>
            <a:endParaRPr kumimoji="0" lang="en-GB" sz="2800" b="0" i="0" u="none" strike="noStrike" kern="1200" cap="none" spc="0" normalizeH="0" baseline="0" noProof="0">
              <a:ln>
                <a:noFill/>
              </a:ln>
              <a:solidFill>
                <a:srgbClr val="000000"/>
              </a:solidFill>
              <a:effectLst>
                <a:glow rad="127000">
                  <a:srgbClr val="80AAA0">
                    <a:alpha val="24000"/>
                  </a:srgbClr>
                </a:glow>
              </a:effectLst>
              <a:uLnTx/>
              <a:uFillTx/>
              <a:latin typeface="Avenir Next LT Pro" panose="020F0502020204030204"/>
              <a:ea typeface="+mn-ea"/>
              <a:cs typeface="+mn-cs"/>
            </a:endParaRPr>
          </a:p>
        </p:txBody>
      </p:sp>
    </p:spTree>
    <p:extLst>
      <p:ext uri="{BB962C8B-B14F-4D97-AF65-F5344CB8AC3E}">
        <p14:creationId xmlns:p14="http://schemas.microsoft.com/office/powerpoint/2010/main" val="30334035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7">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solidFill>
            <a:schemeClr val="tx1"/>
          </a:solidFill>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36" name="Rectangle 39">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643467"/>
            <a:ext cx="3635926" cy="511386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2" name="Title 1">
            <a:extLst>
              <a:ext uri="{FF2B5EF4-FFF2-40B4-BE49-F238E27FC236}">
                <a16:creationId xmlns:a16="http://schemas.microsoft.com/office/drawing/2014/main" id="{8F99948C-6AC5-4B6D-8AD0-BBDEAD28C987}"/>
              </a:ext>
            </a:extLst>
          </p:cNvPr>
          <p:cNvSpPr>
            <a:spLocks noGrp="1"/>
          </p:cNvSpPr>
          <p:nvPr>
            <p:ph type="title"/>
          </p:nvPr>
        </p:nvSpPr>
        <p:spPr>
          <a:xfrm>
            <a:off x="948648" y="956235"/>
            <a:ext cx="3153580" cy="1616740"/>
          </a:xfrm>
        </p:spPr>
        <p:txBody>
          <a:bodyPr>
            <a:normAutofit/>
          </a:bodyPr>
          <a:lstStyle/>
          <a:p>
            <a:r>
              <a:rPr lang="en-GB" sz="3600">
                <a:solidFill>
                  <a:schemeClr val="tx1"/>
                </a:solidFill>
                <a:latin typeface="Times New Roman" panose="02020603050405020304" pitchFamily="18" charset="0"/>
                <a:cs typeface="Times New Roman" panose="02020603050405020304" pitchFamily="18" charset="0"/>
              </a:rPr>
              <a:t>Vehicle Excise Duty (VED) Evasion</a:t>
            </a:r>
          </a:p>
        </p:txBody>
      </p:sp>
      <p:cxnSp>
        <p:nvCxnSpPr>
          <p:cNvPr id="42" name="Straight Connector 41">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2128"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Content Placeholder 18">
            <a:extLst>
              <a:ext uri="{FF2B5EF4-FFF2-40B4-BE49-F238E27FC236}">
                <a16:creationId xmlns:a16="http://schemas.microsoft.com/office/drawing/2014/main" id="{70F8AFFD-1915-439C-B81A-BEC9AB6FAF73}"/>
              </a:ext>
            </a:extLst>
          </p:cNvPr>
          <p:cNvSpPr>
            <a:spLocks noGrp="1"/>
          </p:cNvSpPr>
          <p:nvPr>
            <p:ph idx="1"/>
          </p:nvPr>
        </p:nvSpPr>
        <p:spPr>
          <a:xfrm>
            <a:off x="948648" y="2773767"/>
            <a:ext cx="3153580" cy="2706651"/>
          </a:xfrm>
        </p:spPr>
        <p:txBody>
          <a:bodyPr>
            <a:normAutofit/>
          </a:bodyPr>
          <a:lstStyle/>
          <a:p>
            <a:pPr>
              <a:buFont typeface="Wingdings" panose="05000000000000000000" pitchFamily="2" charset="2"/>
              <a:buChar char="§"/>
            </a:pPr>
            <a:r>
              <a:rPr lang="en-US" sz="1600">
                <a:solidFill>
                  <a:schemeClr val="tx1"/>
                </a:solidFill>
                <a:latin typeface="Times New Roman" panose="02020603050405020304" pitchFamily="18" charset="0"/>
                <a:cs typeface="Times New Roman" panose="02020603050405020304" pitchFamily="18" charset="0"/>
              </a:rPr>
              <a:t> Estimated rate of unlicensed vehicles traffic in UK roads was lower in 2019 than 2017.</a:t>
            </a:r>
          </a:p>
          <a:p>
            <a:pPr>
              <a:buFont typeface="Wingdings" panose="05000000000000000000" pitchFamily="2" charset="2"/>
              <a:buChar char="§"/>
            </a:pPr>
            <a:r>
              <a:rPr lang="en-US" sz="1600">
                <a:solidFill>
                  <a:schemeClr val="tx1"/>
                </a:solidFill>
                <a:latin typeface="Times New Roman" panose="02020603050405020304" pitchFamily="18" charset="0"/>
                <a:cs typeface="Times New Roman" panose="02020603050405020304" pitchFamily="18" charset="0"/>
              </a:rPr>
              <a:t> Unlicensed vehicles dropped from 1.8% to 1.6% in 2019.</a:t>
            </a:r>
          </a:p>
          <a:p>
            <a:pPr>
              <a:buFont typeface="Wingdings" panose="05000000000000000000" pitchFamily="2" charset="2"/>
              <a:buChar char="§"/>
            </a:pPr>
            <a:r>
              <a:rPr lang="en-US" sz="1600">
                <a:solidFill>
                  <a:schemeClr val="tx1"/>
                </a:solidFill>
                <a:latin typeface="Times New Roman" panose="02020603050405020304" pitchFamily="18" charset="0"/>
                <a:cs typeface="Times New Roman" panose="02020603050405020304" pitchFamily="18" charset="0"/>
              </a:rPr>
              <a:t> £94 million of potential revenue loss (1.5% total due).</a:t>
            </a:r>
          </a:p>
          <a:p>
            <a:pPr marL="0" indent="0">
              <a:buNone/>
            </a:pPr>
            <a:endParaRPr lang="en-US" sz="1600">
              <a:solidFill>
                <a:schemeClr val="tx1"/>
              </a:solidFill>
            </a:endParaRPr>
          </a:p>
          <a:p>
            <a:pPr>
              <a:buFont typeface="Wingdings" panose="05000000000000000000" pitchFamily="2" charset="2"/>
              <a:buChar char="§"/>
            </a:pPr>
            <a:endParaRPr lang="en-US" sz="1600">
              <a:solidFill>
                <a:schemeClr val="tx1"/>
              </a:solidFill>
            </a:endParaRPr>
          </a:p>
        </p:txBody>
      </p:sp>
      <p:pic>
        <p:nvPicPr>
          <p:cNvPr id="4" name="Content Placeholder 3" descr="A close up of a map&#10;&#10;Description automatically generated">
            <a:extLst>
              <a:ext uri="{FF2B5EF4-FFF2-40B4-BE49-F238E27FC236}">
                <a16:creationId xmlns:a16="http://schemas.microsoft.com/office/drawing/2014/main" id="{580841FD-3062-402C-8588-97876BCE9B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98608" y="3263705"/>
            <a:ext cx="6443003" cy="3100611"/>
          </a:xfrm>
          <a:prstGeom prst="rect">
            <a:avLst/>
          </a:prstGeom>
        </p:spPr>
      </p:pic>
      <p:pic>
        <p:nvPicPr>
          <p:cNvPr id="12" name="Picture 11" descr="A close up of a logo&#10;&#10;Description automatically generated">
            <a:extLst>
              <a:ext uri="{FF2B5EF4-FFF2-40B4-BE49-F238E27FC236}">
                <a16:creationId xmlns:a16="http://schemas.microsoft.com/office/drawing/2014/main" id="{D3884EAA-C6D0-404B-B20F-30EA18E6A5C0}"/>
              </a:ext>
            </a:extLst>
          </p:cNvPr>
          <p:cNvPicPr>
            <a:picLocks noChangeAspect="1"/>
          </p:cNvPicPr>
          <p:nvPr/>
        </p:nvPicPr>
        <p:blipFill rotWithShape="1">
          <a:blip r:embed="rId3">
            <a:extLst>
              <a:ext uri="{28A0092B-C50C-407E-A947-70E740481C1C}">
                <a14:useLocalDpi xmlns:a14="http://schemas.microsoft.com/office/drawing/2010/main" val="0"/>
              </a:ext>
            </a:extLst>
          </a:blip>
          <a:srcRect r="9340"/>
          <a:stretch/>
        </p:blipFill>
        <p:spPr>
          <a:xfrm>
            <a:off x="4601505" y="527987"/>
            <a:ext cx="3090481" cy="2396064"/>
          </a:xfrm>
          <a:prstGeom prst="rect">
            <a:avLst/>
          </a:prstGeom>
        </p:spPr>
      </p:pic>
      <p:pic>
        <p:nvPicPr>
          <p:cNvPr id="9" name="Content Placeholder 8" descr="A close up of a sign&#10;&#10;Description automatically generated">
            <a:extLst>
              <a:ext uri="{FF2B5EF4-FFF2-40B4-BE49-F238E27FC236}">
                <a16:creationId xmlns:a16="http://schemas.microsoft.com/office/drawing/2014/main" id="{1F5EC378-533E-44CC-85E6-E3BBCE79F6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92798" y="584517"/>
            <a:ext cx="2432462" cy="2253190"/>
          </a:xfrm>
          <a:prstGeom prst="rect">
            <a:avLst/>
          </a:prstGeom>
        </p:spPr>
      </p:pic>
      <p:sp>
        <p:nvSpPr>
          <p:cNvPr id="44" name="Rectangle 43">
            <a:extLst>
              <a:ext uri="{FF2B5EF4-FFF2-40B4-BE49-F238E27FC236}">
                <a16:creationId xmlns:a16="http://schemas.microsoft.com/office/drawing/2014/main" id="{7363FFA6-C551-4935-A474-8B2482E55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Slide Number Placeholder 19">
            <a:extLst>
              <a:ext uri="{FF2B5EF4-FFF2-40B4-BE49-F238E27FC236}">
                <a16:creationId xmlns:a16="http://schemas.microsoft.com/office/drawing/2014/main" id="{44E8EE80-6FA5-4436-960C-F9D46606BFD8}"/>
              </a:ext>
            </a:extLst>
          </p:cNvPr>
          <p:cNvSpPr>
            <a:spLocks noGrp="1"/>
          </p:cNvSpPr>
          <p:nvPr>
            <p:ph type="sldNum" sz="quarter" idx="12"/>
          </p:nvPr>
        </p:nvSpPr>
        <p:spPr>
          <a:xfrm>
            <a:off x="10993582" y="6446838"/>
            <a:ext cx="7800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800" b="0" i="0" u="none" strike="noStrike" kern="1200" cap="none" spc="0" normalizeH="0" baseline="0" noProof="0" smtClean="0">
                <a:ln>
                  <a:noFill/>
                </a:ln>
                <a:solidFill>
                  <a:srgbClr val="FFFFFF"/>
                </a:solidFill>
                <a:effectLst/>
                <a:uLnTx/>
                <a:uFillTx/>
                <a:latin typeface="Avenir Next LT Pro" panose="020F050202020403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a:t>
            </a:fld>
            <a:endParaRPr kumimoji="0" lang="en-US" sz="800" b="0" i="0" u="none" strike="noStrike" kern="1200" cap="none" spc="0" normalizeH="0" baseline="0" noProof="0">
              <a:ln>
                <a:noFill/>
              </a:ln>
              <a:solidFill>
                <a:srgbClr val="FFFFFF"/>
              </a:solidFill>
              <a:effectLst/>
              <a:uLnTx/>
              <a:uFillTx/>
              <a:latin typeface="Avenir Next LT Pro" panose="020F0502020204030204"/>
              <a:ea typeface="+mn-ea"/>
              <a:cs typeface="+mn-cs"/>
            </a:endParaRPr>
          </a:p>
        </p:txBody>
      </p:sp>
      <p:sp>
        <p:nvSpPr>
          <p:cNvPr id="14" name="Rectangle 13">
            <a:extLst>
              <a:ext uri="{FF2B5EF4-FFF2-40B4-BE49-F238E27FC236}">
                <a16:creationId xmlns:a16="http://schemas.microsoft.com/office/drawing/2014/main" id="{02C8F83E-5999-40C7-BC74-82FE9962F23D}"/>
              </a:ext>
            </a:extLst>
          </p:cNvPr>
          <p:cNvSpPr/>
          <p:nvPr/>
        </p:nvSpPr>
        <p:spPr>
          <a:xfrm>
            <a:off x="7047367" y="3028437"/>
            <a:ext cx="3423630" cy="480131"/>
          </a:xfrm>
          <a:prstGeom prst="rect">
            <a:avLst/>
          </a:prstGeom>
        </p:spPr>
        <p:txBody>
          <a:bodyPr wrap="none">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Avenir Next LT Pro" panose="020F0502020204030204"/>
                <a:ea typeface="+mn-ea"/>
                <a:cs typeface="+mn-cs"/>
              </a:rPr>
              <a:t>Estimated VED evasion rate in traffic, </a:t>
            </a:r>
          </a:p>
          <a:p>
            <a:pPr marL="0" marR="0" lvl="0" indent="0" algn="ctr" defTabSz="914400" rtl="0" eaLnBrk="1" fontAlgn="auto" latinLnBrk="0" hangingPunct="1">
              <a:lnSpc>
                <a:spcPct val="90000"/>
              </a:lnSpc>
              <a:spcBef>
                <a:spcPts val="0"/>
              </a:spcBef>
              <a:spcAft>
                <a:spcPts val="0"/>
              </a:spcAft>
              <a:buClrTx/>
              <a:buSzTx/>
              <a:buFontTx/>
              <a:buNone/>
              <a:tabLst/>
              <a:defRPr/>
            </a:pPr>
            <a:r>
              <a:rPr kumimoji="0" lang="en-GB" sz="1400" b="1" i="0" u="none" strike="noStrike" kern="1200" cap="none" spc="0" normalizeH="0" baseline="0" noProof="0">
                <a:ln>
                  <a:noFill/>
                </a:ln>
                <a:solidFill>
                  <a:srgbClr val="000000"/>
                </a:solidFill>
                <a:effectLst/>
                <a:uLnTx/>
                <a:uFillTx/>
                <a:latin typeface="Avenir Next LT Pro" panose="020F0502020204030204"/>
                <a:ea typeface="+mn-ea"/>
                <a:cs typeface="+mn-cs"/>
              </a:rPr>
              <a:t>Great Britain, 2007 to 2019</a:t>
            </a:r>
          </a:p>
        </p:txBody>
      </p:sp>
      <p:sp>
        <p:nvSpPr>
          <p:cNvPr id="16" name="Rectangle 15">
            <a:extLst>
              <a:ext uri="{FF2B5EF4-FFF2-40B4-BE49-F238E27FC236}">
                <a16:creationId xmlns:a16="http://schemas.microsoft.com/office/drawing/2014/main" id="{6BFE4C2C-ECA4-41BB-91E8-DF1C51E5AA00}"/>
              </a:ext>
            </a:extLst>
          </p:cNvPr>
          <p:cNvSpPr/>
          <p:nvPr/>
        </p:nvSpPr>
        <p:spPr>
          <a:xfrm>
            <a:off x="9068003" y="46037"/>
            <a:ext cx="2432462" cy="492443"/>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300" b="1" i="0" u="none" strike="noStrike" kern="1200" cap="none" spc="0" normalizeH="0" baseline="0" noProof="0">
                <a:ln>
                  <a:noFill/>
                </a:ln>
                <a:solidFill>
                  <a:srgbClr val="000000"/>
                </a:solidFill>
                <a:effectLst/>
                <a:uLnTx/>
                <a:uFillTx/>
                <a:latin typeface="Avenir Next LT Pro" panose="020F0502020204030204"/>
                <a:ea typeface="+mn-ea"/>
                <a:cs typeface="+mn-cs"/>
              </a:rPr>
              <a:t>Estimated VED revenue loss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300" b="1" i="0" u="none" strike="noStrike" kern="1200" cap="none" spc="0" normalizeH="0" baseline="0" noProof="0">
                <a:ln>
                  <a:noFill/>
                </a:ln>
                <a:solidFill>
                  <a:srgbClr val="000000"/>
                </a:solidFill>
                <a:effectLst/>
                <a:uLnTx/>
                <a:uFillTx/>
                <a:latin typeface="Avenir Next LT Pro" panose="020F0502020204030204"/>
                <a:ea typeface="+mn-ea"/>
                <a:cs typeface="+mn-cs"/>
              </a:rPr>
              <a:t> by tax class, UK, 2019</a:t>
            </a:r>
          </a:p>
        </p:txBody>
      </p:sp>
      <p:sp>
        <p:nvSpPr>
          <p:cNvPr id="17" name="Rectangle 16">
            <a:extLst>
              <a:ext uri="{FF2B5EF4-FFF2-40B4-BE49-F238E27FC236}">
                <a16:creationId xmlns:a16="http://schemas.microsoft.com/office/drawing/2014/main" id="{97AA443A-1DB2-4072-92C6-91E42AF57A63}"/>
              </a:ext>
            </a:extLst>
          </p:cNvPr>
          <p:cNvSpPr/>
          <p:nvPr/>
        </p:nvSpPr>
        <p:spPr>
          <a:xfrm>
            <a:off x="4741552" y="51598"/>
            <a:ext cx="2810385" cy="492443"/>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300" b="1" i="0" u="none" strike="noStrike" kern="1200" cap="none" spc="0" normalizeH="0" baseline="0" noProof="0">
                <a:ln>
                  <a:noFill/>
                </a:ln>
                <a:solidFill>
                  <a:srgbClr val="000000"/>
                </a:solidFill>
                <a:effectLst/>
                <a:uLnTx/>
                <a:uFillTx/>
                <a:latin typeface="Avenir Next LT Pro" panose="020F0502020204030204"/>
                <a:ea typeface="+mn-ea"/>
                <a:cs typeface="+mn-cs"/>
              </a:rPr>
              <a:t>Last licensing status: unlicensed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300" b="1" i="0" u="none" strike="noStrike" kern="1200" cap="none" spc="0" normalizeH="0" baseline="0" noProof="0">
                <a:ln>
                  <a:noFill/>
                </a:ln>
                <a:solidFill>
                  <a:srgbClr val="000000"/>
                </a:solidFill>
                <a:effectLst/>
                <a:uLnTx/>
                <a:uFillTx/>
                <a:latin typeface="Avenir Next LT Pro" panose="020F0502020204030204"/>
                <a:ea typeface="+mn-ea"/>
                <a:cs typeface="+mn-cs"/>
              </a:rPr>
              <a:t>vehicles in June 2019</a:t>
            </a:r>
          </a:p>
        </p:txBody>
      </p:sp>
      <p:sp>
        <p:nvSpPr>
          <p:cNvPr id="21" name="Rectangle 20">
            <a:extLst>
              <a:ext uri="{FF2B5EF4-FFF2-40B4-BE49-F238E27FC236}">
                <a16:creationId xmlns:a16="http://schemas.microsoft.com/office/drawing/2014/main" id="{AB044E9D-3252-44A6-A8CA-881F6F5C32C0}"/>
              </a:ext>
            </a:extLst>
          </p:cNvPr>
          <p:cNvSpPr/>
          <p:nvPr/>
        </p:nvSpPr>
        <p:spPr>
          <a:xfrm>
            <a:off x="2779526" y="5210636"/>
            <a:ext cx="1326773"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a:ln>
                  <a:noFill/>
                </a:ln>
                <a:solidFill>
                  <a:srgbClr val="FFFFFF"/>
                </a:solidFill>
                <a:effectLst/>
                <a:uLnTx/>
                <a:uFillTx/>
                <a:latin typeface="Avenir Next LT Pro" panose="020F0502020204030204"/>
                <a:ea typeface="+mn-ea"/>
                <a:cs typeface="+mn-cs"/>
              </a:rPr>
              <a:t>(</a:t>
            </a:r>
            <a:r>
              <a:rPr kumimoji="0" lang="en-US" sz="1800" b="0" i="0" u="none" strike="noStrike" kern="1200" cap="none" spc="0" normalizeH="0" baseline="0" noProof="0" err="1">
                <a:ln>
                  <a:noFill/>
                </a:ln>
                <a:solidFill>
                  <a:srgbClr val="FFFFFF"/>
                </a:solidFill>
                <a:effectLst/>
                <a:uLnTx/>
                <a:uFillTx/>
                <a:latin typeface="Avenir Next LT Pro" panose="020F0502020204030204"/>
                <a:ea typeface="+mn-ea"/>
                <a:cs typeface="+mn-cs"/>
              </a:rPr>
              <a:t>DfT</a:t>
            </a:r>
            <a:r>
              <a:rPr kumimoji="0" lang="en-US" sz="1800" b="0" i="0" u="none" strike="noStrike" kern="1200" cap="none" spc="0" normalizeH="0" baseline="0" noProof="0">
                <a:ln>
                  <a:noFill/>
                </a:ln>
                <a:solidFill>
                  <a:srgbClr val="FFFFFF"/>
                </a:solidFill>
                <a:effectLst/>
                <a:uLnTx/>
                <a:uFillTx/>
                <a:latin typeface="Avenir Next LT Pro" panose="020F0502020204030204"/>
                <a:ea typeface="+mn-ea"/>
                <a:cs typeface="+mn-cs"/>
              </a:rPr>
              <a:t>, 2019)</a:t>
            </a:r>
          </a:p>
        </p:txBody>
      </p:sp>
    </p:spTree>
    <p:extLst>
      <p:ext uri="{BB962C8B-B14F-4D97-AF65-F5344CB8AC3E}">
        <p14:creationId xmlns:p14="http://schemas.microsoft.com/office/powerpoint/2010/main" val="3998256508"/>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1766D6-89DE-43EE-ABE5-20BDF3692906}"/>
              </a:ext>
            </a:extLst>
          </p:cNvPr>
          <p:cNvPicPr>
            <a:picLocks noChangeAspect="1"/>
          </p:cNvPicPr>
          <p:nvPr/>
        </p:nvPicPr>
        <p:blipFill rotWithShape="1">
          <a:blip r:embed="rId2">
            <a:alphaModFix amt="35000"/>
          </a:blip>
          <a:srcRect t="3557" b="12173"/>
          <a:stretch/>
        </p:blipFill>
        <p:spPr>
          <a:xfrm>
            <a:off x="-3155" y="50460"/>
            <a:ext cx="12191980" cy="6857990"/>
          </a:xfrm>
          <a:prstGeom prst="rect">
            <a:avLst/>
          </a:prstGeom>
        </p:spPr>
      </p:pic>
      <p:sp>
        <p:nvSpPr>
          <p:cNvPr id="2" name="Title 1">
            <a:extLst>
              <a:ext uri="{FF2B5EF4-FFF2-40B4-BE49-F238E27FC236}">
                <a16:creationId xmlns:a16="http://schemas.microsoft.com/office/drawing/2014/main" id="{93C45A78-0D1D-4120-833D-0BD8918A6D2D}"/>
              </a:ext>
            </a:extLst>
          </p:cNvPr>
          <p:cNvSpPr>
            <a:spLocks noGrp="1"/>
          </p:cNvSpPr>
          <p:nvPr>
            <p:ph type="title"/>
          </p:nvPr>
        </p:nvSpPr>
        <p:spPr>
          <a:xfrm>
            <a:off x="1097280" y="758952"/>
            <a:ext cx="10058400" cy="3214419"/>
          </a:xfrm>
        </p:spPr>
        <p:txBody>
          <a:bodyPr vert="horz" lIns="91440" tIns="45720" rIns="91440" bIns="45720" rtlCol="0" anchor="b">
            <a:normAutofit/>
          </a:bodyPr>
          <a:lstStyle/>
          <a:p>
            <a:r>
              <a:rPr lang="en-US" sz="7200" b="1">
                <a:solidFill>
                  <a:srgbClr val="FFFFFF"/>
                </a:solidFill>
                <a:latin typeface="Times New Roman" panose="02020603050405020304" pitchFamily="18" charset="0"/>
                <a:cs typeface="Times New Roman" panose="02020603050405020304" pitchFamily="18" charset="0"/>
              </a:rPr>
              <a:t>Discussion of Change Management</a:t>
            </a:r>
          </a:p>
        </p:txBody>
      </p:sp>
      <p:cxnSp>
        <p:nvCxnSpPr>
          <p:cNvPr id="28" name="Straight Connector 27">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lide Number Placeholder 2">
            <a:extLst>
              <a:ext uri="{FF2B5EF4-FFF2-40B4-BE49-F238E27FC236}">
                <a16:creationId xmlns:a16="http://schemas.microsoft.com/office/drawing/2014/main" id="{839E1E31-65F8-4E92-921A-0A4FC4D395EF}"/>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smtClean="0"/>
              <a:pPr>
                <a:spcAft>
                  <a:spcPts val="600"/>
                </a:spcAft>
              </a:pPr>
              <a:t>11</a:t>
            </a:fld>
            <a:endParaRPr lang="en-US" sz="1050"/>
          </a:p>
        </p:txBody>
      </p:sp>
      <p:sp>
        <p:nvSpPr>
          <p:cNvPr id="4" name="Rectangle 3">
            <a:extLst>
              <a:ext uri="{FF2B5EF4-FFF2-40B4-BE49-F238E27FC236}">
                <a16:creationId xmlns:a16="http://schemas.microsoft.com/office/drawing/2014/main" id="{1991EF8F-F86F-4FED-A364-4B7C82880DF3}"/>
              </a:ext>
            </a:extLst>
          </p:cNvPr>
          <p:cNvSpPr/>
          <p:nvPr/>
        </p:nvSpPr>
        <p:spPr>
          <a:xfrm>
            <a:off x="5204499" y="5175718"/>
            <a:ext cx="5487656" cy="923330"/>
          </a:xfrm>
          <a:prstGeom prst="rect">
            <a:avLst/>
          </a:prstGeom>
        </p:spPr>
        <p:txBody>
          <a:bodyPr wrap="none">
            <a:spAutoFit/>
          </a:bodyPr>
          <a:lstStyle/>
          <a:p>
            <a:pPr>
              <a:spcAft>
                <a:spcPts val="600"/>
              </a:spcAft>
            </a:pPr>
            <a:r>
              <a:rPr lang="en-US" sz="5400">
                <a:solidFill>
                  <a:srgbClr val="FFFFFF"/>
                </a:solidFill>
                <a:latin typeface="Times New Roman" panose="02020603050405020304" pitchFamily="18" charset="0"/>
                <a:cs typeface="Times New Roman" panose="02020603050405020304" pitchFamily="18" charset="0"/>
              </a:rPr>
              <a:t> </a:t>
            </a:r>
            <a:r>
              <a:rPr lang="en-US" sz="4400" b="1">
                <a:solidFill>
                  <a:srgbClr val="FFFFFF"/>
                </a:solidFill>
                <a:latin typeface="Times New Roman" panose="02020603050405020304" pitchFamily="18" charset="0"/>
                <a:cs typeface="Times New Roman" panose="02020603050405020304" pitchFamily="18" charset="0"/>
              </a:rPr>
              <a:t>BY SANIYA KARIM</a:t>
            </a:r>
            <a:endParaRPr lang="en-GB" sz="36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91913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42723-F54E-434E-A088-D7EEA02C8CB7}"/>
              </a:ext>
            </a:extLst>
          </p:cNvPr>
          <p:cNvSpPr>
            <a:spLocks noGrp="1"/>
          </p:cNvSpPr>
          <p:nvPr>
            <p:ph type="title"/>
          </p:nvPr>
        </p:nvSpPr>
        <p:spPr>
          <a:xfrm>
            <a:off x="1097280" y="286603"/>
            <a:ext cx="10058400" cy="1450757"/>
          </a:xfrm>
        </p:spPr>
        <p:txBody>
          <a:bodyPr>
            <a:normAutofit/>
          </a:bodyPr>
          <a:lstStyle/>
          <a:p>
            <a:r>
              <a:rPr lang="en-US" b="1">
                <a:latin typeface="Times New Roman" panose="02020603050405020304" pitchFamily="18" charset="0"/>
                <a:cs typeface="Times New Roman" panose="02020603050405020304" pitchFamily="18" charset="0"/>
              </a:rPr>
              <a:t>Prescriptive Models of </a:t>
            </a:r>
            <a:r>
              <a:rPr lang="en-US" b="1" err="1">
                <a:latin typeface="Times New Roman" panose="02020603050405020304" pitchFamily="18" charset="0"/>
                <a:cs typeface="Times New Roman" panose="02020603050405020304" pitchFamily="18" charset="0"/>
              </a:rPr>
              <a:t>Organisational</a:t>
            </a:r>
            <a:r>
              <a:rPr lang="en-US" b="1">
                <a:latin typeface="Times New Roman" panose="02020603050405020304" pitchFamily="18" charset="0"/>
                <a:cs typeface="Times New Roman" panose="02020603050405020304" pitchFamily="18" charset="0"/>
              </a:rPr>
              <a:t> Change</a:t>
            </a:r>
            <a:endParaRPr lang="en-GB"/>
          </a:p>
        </p:txBody>
      </p:sp>
      <p:cxnSp>
        <p:nvCxnSpPr>
          <p:cNvPr id="13" name="Straight Connector 12">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Rectangle 14">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00667F4F-27B9-4A77-8752-0069D45D3C2B}"/>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smtClean="0"/>
              <a:pPr>
                <a:spcAft>
                  <a:spcPts val="600"/>
                </a:spcAft>
              </a:pPr>
              <a:t>12</a:t>
            </a:fld>
            <a:endParaRPr lang="en-US"/>
          </a:p>
        </p:txBody>
      </p:sp>
      <p:graphicFrame>
        <p:nvGraphicFramePr>
          <p:cNvPr id="6" name="Content Placeholder 2">
            <a:extLst>
              <a:ext uri="{FF2B5EF4-FFF2-40B4-BE49-F238E27FC236}">
                <a16:creationId xmlns:a16="http://schemas.microsoft.com/office/drawing/2014/main" id="{E7CFA838-5A40-47ED-90DB-2A304BF17348}"/>
              </a:ext>
            </a:extLst>
          </p:cNvPr>
          <p:cNvGraphicFramePr>
            <a:graphicFrameLocks noGrp="1"/>
          </p:cNvGraphicFramePr>
          <p:nvPr>
            <p:ph idx="1"/>
            <p:extLst>
              <p:ext uri="{D42A27DB-BD31-4B8C-83A1-F6EECF244321}">
                <p14:modId xmlns:p14="http://schemas.microsoft.com/office/powerpoint/2010/main" val="3615427792"/>
              </p:ext>
            </p:extLst>
          </p:nvPr>
        </p:nvGraphicFramePr>
        <p:xfrm>
          <a:off x="421228" y="617647"/>
          <a:ext cx="11424248" cy="61152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1654291"/>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US" b="1">
                <a:latin typeface="Times New Roman" panose="02020603050405020304" pitchFamily="18" charset="0"/>
                <a:cs typeface="Times New Roman" panose="02020603050405020304" pitchFamily="18" charset="0"/>
              </a:rPr>
              <a:t>Lewin’s Theory of organisational change</a:t>
            </a:r>
          </a:p>
        </p:txBody>
      </p:sp>
      <p:cxnSp>
        <p:nvCxnSpPr>
          <p:cNvPr id="42" name="Straight Connector 4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B3FDE177-BA56-4BCC-8659-DEC584F48C72}"/>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a:pPr>
                <a:spcAft>
                  <a:spcPts val="600"/>
                </a:spcAft>
              </a:pPr>
              <a:t>13</a:t>
            </a:fld>
            <a:endParaRPr lang="en-US"/>
          </a:p>
        </p:txBody>
      </p:sp>
      <p:graphicFrame>
        <p:nvGraphicFramePr>
          <p:cNvPr id="6" name="Content Placeholder 2">
            <a:extLst>
              <a:ext uri="{FF2B5EF4-FFF2-40B4-BE49-F238E27FC236}">
                <a16:creationId xmlns:a16="http://schemas.microsoft.com/office/drawing/2014/main" id="{86C6C3E2-733A-4CE3-944A-CDB4794C747A}"/>
              </a:ext>
            </a:extLst>
          </p:cNvPr>
          <p:cNvGraphicFramePr>
            <a:graphicFrameLocks noGrp="1"/>
          </p:cNvGraphicFramePr>
          <p:nvPr>
            <p:ph idx="1"/>
            <p:extLst>
              <p:ext uri="{D42A27DB-BD31-4B8C-83A1-F6EECF244321}">
                <p14:modId xmlns:p14="http://schemas.microsoft.com/office/powerpoint/2010/main" val="3476202703"/>
              </p:ext>
            </p:extLst>
          </p:nvPr>
        </p:nvGraphicFramePr>
        <p:xfrm>
          <a:off x="334963" y="1897232"/>
          <a:ext cx="11539266" cy="4504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566087"/>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82">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80AAA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765540" y="-43881"/>
            <a:ext cx="3084844" cy="1961086"/>
          </a:xfrm>
        </p:spPr>
        <p:txBody>
          <a:bodyPr>
            <a:normAutofit/>
          </a:bodyPr>
          <a:lstStyle/>
          <a:p>
            <a:r>
              <a:rPr lang="en-GB" sz="4000">
                <a:solidFill>
                  <a:srgbClr val="FFFFFF"/>
                </a:solidFill>
                <a:latin typeface="Times New Roman" pitchFamily="18" charset="0"/>
                <a:cs typeface="Times New Roman" pitchFamily="18" charset="0"/>
              </a:rPr>
              <a:t>Continued</a:t>
            </a:r>
          </a:p>
        </p:txBody>
      </p:sp>
      <p:cxnSp>
        <p:nvCxnSpPr>
          <p:cNvPr id="87" name="Straight Connector 86">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idx="1"/>
          </p:nvPr>
        </p:nvSpPr>
        <p:spPr>
          <a:xfrm>
            <a:off x="197941" y="2569616"/>
            <a:ext cx="3580556" cy="3980419"/>
          </a:xfrm>
        </p:spPr>
        <p:txBody>
          <a:bodyPr vert="horz" lIns="0" tIns="45720" rIns="0" bIns="45720" rtlCol="0" anchor="t">
            <a:normAutofit/>
          </a:bodyPr>
          <a:lstStyle/>
          <a:p>
            <a:pPr>
              <a:lnSpc>
                <a:spcPct val="100000"/>
              </a:lnSpc>
              <a:buFont typeface="Wingdings" panose="05000000000000000000" pitchFamily="2" charset="2"/>
              <a:buChar char="§"/>
            </a:pPr>
            <a:r>
              <a:rPr lang="en-US" sz="1800">
                <a:solidFill>
                  <a:srgbClr val="FFFFFF"/>
                </a:solidFill>
                <a:latin typeface="Times New Roman"/>
                <a:cs typeface="Times New Roman"/>
              </a:rPr>
              <a:t>Unfreezing involves coming up with a vision for change and developing a plan for change.</a:t>
            </a:r>
          </a:p>
          <a:p>
            <a:pPr>
              <a:lnSpc>
                <a:spcPct val="100000"/>
              </a:lnSpc>
              <a:buFont typeface="Wingdings" panose="05000000000000000000" pitchFamily="2" charset="2"/>
              <a:buChar char="§"/>
            </a:pPr>
            <a:r>
              <a:rPr lang="en-US" sz="1800">
                <a:solidFill>
                  <a:srgbClr val="FFFFFF"/>
                </a:solidFill>
                <a:latin typeface="Times New Roman"/>
                <a:cs typeface="Times New Roman"/>
              </a:rPr>
              <a:t>Transitioning to another system involves moving, making effective changes through modification of existing systems to fit the proposed changes (Hussain et al., 2018).</a:t>
            </a:r>
          </a:p>
          <a:p>
            <a:pPr>
              <a:lnSpc>
                <a:spcPct val="100000"/>
              </a:lnSpc>
              <a:buFont typeface="Wingdings" panose="05000000000000000000" pitchFamily="2" charset="2"/>
              <a:buChar char="§"/>
            </a:pPr>
            <a:r>
              <a:rPr lang="en-US" sz="1800">
                <a:solidFill>
                  <a:srgbClr val="FFFFFF"/>
                </a:solidFill>
                <a:latin typeface="Times New Roman"/>
                <a:cs typeface="Times New Roman"/>
              </a:rPr>
              <a:t>Refreezing involves consolidating change to ensure it is in line with other procedures and structures.</a:t>
            </a:r>
          </a:p>
          <a:p>
            <a:pPr>
              <a:lnSpc>
                <a:spcPct val="100000"/>
              </a:lnSpc>
              <a:buNone/>
            </a:pPr>
            <a:endParaRPr lang="en-GB" sz="1500">
              <a:solidFill>
                <a:srgbClr val="FFFFFF"/>
              </a:solidFill>
            </a:endParaRPr>
          </a:p>
          <a:p>
            <a:pPr>
              <a:lnSpc>
                <a:spcPct val="100000"/>
              </a:lnSpc>
              <a:buNone/>
            </a:pPr>
            <a:endParaRPr lang="en-GB" sz="1500">
              <a:solidFill>
                <a:srgbClr val="FFFFFF"/>
              </a:solidFill>
            </a:endParaRPr>
          </a:p>
        </p:txBody>
      </p:sp>
      <p:pic>
        <p:nvPicPr>
          <p:cNvPr id="1026" name="Picture 2" descr="Image result for lewin's theory of change&quot;"/>
          <p:cNvPicPr>
            <a:picLocks noChangeAspect="1" noChangeArrowheads="1"/>
          </p:cNvPicPr>
          <p:nvPr/>
        </p:nvPicPr>
        <p:blipFill>
          <a:blip r:embed="rId2" cstate="print"/>
          <a:srcRect l="13248" t="20343" r="13922" b="25637"/>
          <a:stretch>
            <a:fillRect/>
          </a:stretch>
        </p:blipFill>
        <p:spPr bwMode="auto">
          <a:xfrm>
            <a:off x="4138168" y="817525"/>
            <a:ext cx="7962647" cy="5395477"/>
          </a:xfrm>
          <a:prstGeom prst="rect">
            <a:avLst/>
          </a:prstGeom>
          <a:noFill/>
        </p:spPr>
      </p:pic>
      <p:sp>
        <p:nvSpPr>
          <p:cNvPr id="4" name="Slide Number Placeholder 3">
            <a:extLst>
              <a:ext uri="{FF2B5EF4-FFF2-40B4-BE49-F238E27FC236}">
                <a16:creationId xmlns:a16="http://schemas.microsoft.com/office/drawing/2014/main" id="{90CFE722-6795-427B-B540-257940908D1D}"/>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a:solidFill>
                  <a:schemeClr val="tx1">
                    <a:lumMod val="85000"/>
                    <a:lumOff val="15000"/>
                  </a:schemeClr>
                </a:solidFill>
              </a:rPr>
              <a:pPr>
                <a:spcAft>
                  <a:spcPts val="600"/>
                </a:spcAft>
              </a:pPr>
              <a:t>14</a:t>
            </a:fld>
            <a:endParaRPr lang="en-US">
              <a:solidFill>
                <a:schemeClr val="tx1">
                  <a:lumMod val="85000"/>
                  <a:lumOff val="15000"/>
                </a:schemeClr>
              </a:solidFill>
            </a:endParaRPr>
          </a:p>
        </p:txBody>
      </p:sp>
    </p:spTree>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79" name="Rectangle 14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643467" y="516835"/>
            <a:ext cx="3448259" cy="166650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400" b="1" spc="-50" dirty="0">
                <a:solidFill>
                  <a:srgbClr val="FFFFFF"/>
                </a:solidFill>
                <a:latin typeface="+mj-lt"/>
                <a:ea typeface="+mj-ea"/>
                <a:cs typeface="+mj-cs"/>
              </a:rPr>
              <a:t>ADKAR Model of </a:t>
            </a:r>
            <a:r>
              <a:rPr lang="en-US" sz="3400" b="1" spc="-50" dirty="0" err="1">
                <a:solidFill>
                  <a:srgbClr val="FFFFFF"/>
                </a:solidFill>
                <a:latin typeface="+mj-lt"/>
                <a:ea typeface="+mj-ea"/>
                <a:cs typeface="+mj-cs"/>
              </a:rPr>
              <a:t>organisational</a:t>
            </a:r>
            <a:r>
              <a:rPr lang="en-US" sz="3400" b="1" spc="-50" dirty="0">
                <a:solidFill>
                  <a:srgbClr val="FFFFFF"/>
                </a:solidFill>
                <a:latin typeface="+mj-lt"/>
                <a:ea typeface="+mj-ea"/>
                <a:cs typeface="+mj-cs"/>
              </a:rPr>
              <a:t> change</a:t>
            </a:r>
            <a:endParaRPr lang="en-US" sz="3400" spc="-50" dirty="0">
              <a:solidFill>
                <a:srgbClr val="FFFFFF"/>
              </a:solidFill>
              <a:latin typeface="+mj-lt"/>
              <a:ea typeface="+mj-ea"/>
              <a:cs typeface="+mj-cs"/>
            </a:endParaRPr>
          </a:p>
        </p:txBody>
      </p:sp>
      <p:cxnSp>
        <p:nvCxnSpPr>
          <p:cNvPr id="40980" name="Straight Connector 14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0968" name="Picture 8" descr="Image result for adkar model&quot;"/>
          <p:cNvPicPr>
            <a:picLocks noChangeAspect="1" noChangeArrowheads="1"/>
          </p:cNvPicPr>
          <p:nvPr/>
        </p:nvPicPr>
        <p:blipFill rotWithShape="1">
          <a:blip r:embed="rId2" cstate="print"/>
          <a:srcRect l="3866" r="13700"/>
          <a:stretch/>
        </p:blipFill>
        <p:spPr bwMode="auto">
          <a:xfrm>
            <a:off x="4654296" y="10"/>
            <a:ext cx="7537703" cy="6857990"/>
          </a:xfrm>
          <a:prstGeom prst="rect">
            <a:avLst/>
          </a:prstGeom>
          <a:noFill/>
        </p:spPr>
      </p:pic>
      <p:sp>
        <p:nvSpPr>
          <p:cNvPr id="2" name="Slide Number Placeholder 1">
            <a:extLst>
              <a:ext uri="{FF2B5EF4-FFF2-40B4-BE49-F238E27FC236}">
                <a16:creationId xmlns:a16="http://schemas.microsoft.com/office/drawing/2014/main" id="{0A2C2C71-ED64-4078-B2FC-0FE507F98066}"/>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smtClean="0"/>
              <a:pPr>
                <a:spcAft>
                  <a:spcPts val="600"/>
                </a:spcAft>
              </a:pPr>
              <a:t>15</a:t>
            </a:fld>
            <a:endParaRPr lang="en-US" sz="1050"/>
          </a:p>
        </p:txBody>
      </p:sp>
      <p:graphicFrame>
        <p:nvGraphicFramePr>
          <p:cNvPr id="3" name="Diagram 2">
            <a:extLst>
              <a:ext uri="{FF2B5EF4-FFF2-40B4-BE49-F238E27FC236}">
                <a16:creationId xmlns:a16="http://schemas.microsoft.com/office/drawing/2014/main" id="{38B6A83C-5BA8-4FC2-97F9-D7D25F2CF1D2}"/>
              </a:ext>
            </a:extLst>
          </p:cNvPr>
          <p:cNvGraphicFramePr/>
          <p:nvPr>
            <p:extLst>
              <p:ext uri="{D42A27DB-BD31-4B8C-83A1-F6EECF244321}">
                <p14:modId xmlns:p14="http://schemas.microsoft.com/office/powerpoint/2010/main" val="2806955815"/>
              </p:ext>
            </p:extLst>
          </p:nvPr>
        </p:nvGraphicFramePr>
        <p:xfrm>
          <a:off x="183393" y="2560601"/>
          <a:ext cx="4282144" cy="4191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1008" name="Picture 41008" descr="A screenshot of a social media post&#10;&#10;Description generated with very high confidence">
            <a:extLst>
              <a:ext uri="{FF2B5EF4-FFF2-40B4-BE49-F238E27FC236}">
                <a16:creationId xmlns:a16="http://schemas.microsoft.com/office/drawing/2014/main" id="{03EEA440-FF7C-4FC2-A302-5F208F5517BA}"/>
              </a:ext>
            </a:extLst>
          </p:cNvPr>
          <p:cNvPicPr>
            <a:picLocks noChangeAspect="1"/>
          </p:cNvPicPr>
          <p:nvPr/>
        </p:nvPicPr>
        <p:blipFill rotWithShape="1">
          <a:blip r:embed="rId8"/>
          <a:srcRect r="119" b="12311"/>
          <a:stretch/>
        </p:blipFill>
        <p:spPr>
          <a:xfrm>
            <a:off x="4652513" y="2289"/>
            <a:ext cx="7636937" cy="6852215"/>
          </a:xfrm>
          <a:prstGeom prst="rect">
            <a:avLst/>
          </a:prstGeom>
        </p:spPr>
      </p:pic>
    </p:spTree>
  </p:cSld>
  <p:clrMapOvr>
    <a:overrideClrMapping bg1="dk1" tx1="lt1" bg2="dk2" tx2="lt2" accent1="accent1" accent2="accent2" accent3="accent3" accent4="accent4" accent5="accent5" accent6="accent6" hlink="hlink" folHlink="folHlink"/>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1988" name="Rectangle 134">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1989" name="Rectangle 136">
            <a:extLst>
              <a:ext uri="{FF2B5EF4-FFF2-40B4-BE49-F238E27FC236}">
                <a16:creationId xmlns:a16="http://schemas.microsoft.com/office/drawing/2014/main" id="{2C7211D9-E545-4D00-9874-641EC7C7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0" name="Rectangle 138">
            <a:extLst>
              <a:ext uri="{FF2B5EF4-FFF2-40B4-BE49-F238E27FC236}">
                <a16:creationId xmlns:a16="http://schemas.microsoft.com/office/drawing/2014/main" id="{5DBBC34A-8C43-4368-951E-A04EB7C00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80AA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986" name="Picture 2" descr="Image result for adkar model&quot;"/>
          <p:cNvPicPr>
            <a:picLocks noChangeAspect="1" noChangeArrowheads="1"/>
          </p:cNvPicPr>
          <p:nvPr/>
        </p:nvPicPr>
        <p:blipFill rotWithShape="1">
          <a:blip r:embed="rId2" cstate="print"/>
          <a:stretch/>
        </p:blipFill>
        <p:spPr bwMode="auto">
          <a:xfrm>
            <a:off x="550114" y="586133"/>
            <a:ext cx="11114936" cy="5709407"/>
          </a:xfrm>
          <a:prstGeom prst="rect">
            <a:avLst/>
          </a:prstGeom>
          <a:noFill/>
        </p:spPr>
      </p:pic>
      <p:sp>
        <p:nvSpPr>
          <p:cNvPr id="2" name="Slide Number Placeholder 1">
            <a:extLst>
              <a:ext uri="{FF2B5EF4-FFF2-40B4-BE49-F238E27FC236}">
                <a16:creationId xmlns:a16="http://schemas.microsoft.com/office/drawing/2014/main" id="{F28B5CB3-DD24-49EF-8B09-5EFA6C5839D9}"/>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a:solidFill>
                  <a:schemeClr val="tx1">
                    <a:lumMod val="50000"/>
                    <a:lumOff val="50000"/>
                  </a:schemeClr>
                </a:solidFill>
              </a:rPr>
              <a:pPr>
                <a:spcAft>
                  <a:spcPts val="600"/>
                </a:spcAft>
              </a:pPr>
              <a:t>16</a:t>
            </a:fld>
            <a:endParaRPr lang="en-US" sz="1050">
              <a:solidFill>
                <a:schemeClr val="tx1">
                  <a:lumMod val="50000"/>
                  <a:lumOff val="50000"/>
                </a:schemeClr>
              </a:solidFill>
            </a:endParaRPr>
          </a:p>
        </p:txBody>
      </p:sp>
    </p:spTree>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12" name="Rectangle 73">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3013" name="Rectangle 75">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80AAA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p:cNvSpPr/>
          <p:nvPr/>
        </p:nvSpPr>
        <p:spPr>
          <a:xfrm>
            <a:off x="204823" y="531213"/>
            <a:ext cx="3717447" cy="196108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b="1" spc="-50" dirty="0">
                <a:solidFill>
                  <a:srgbClr val="FFFFFF"/>
                </a:solidFill>
                <a:latin typeface="+mj-lt"/>
                <a:ea typeface="+mj-ea"/>
                <a:cs typeface="+mj-cs"/>
              </a:rPr>
              <a:t>Kotter’s Change Model</a:t>
            </a:r>
            <a:endParaRPr lang="en-US" sz="4000" spc="-50" dirty="0">
              <a:solidFill>
                <a:srgbClr val="FFFFFF"/>
              </a:solidFill>
              <a:latin typeface="+mj-lt"/>
              <a:ea typeface="+mj-ea"/>
              <a:cs typeface="+mj-cs"/>
            </a:endParaRPr>
          </a:p>
        </p:txBody>
      </p:sp>
      <p:cxnSp>
        <p:nvCxnSpPr>
          <p:cNvPr id="78" name="Straight Connector 77">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197941" y="2957805"/>
            <a:ext cx="3810593" cy="3779136"/>
          </a:xfrm>
          <a:prstGeom prst="rect">
            <a:avLst/>
          </a:prstGeom>
        </p:spPr>
        <p:txBody>
          <a:bodyPr vert="horz" lIns="0" tIns="45720" rIns="0" bIns="45720" rtlCol="0" anchor="t">
            <a:normAutofit fontScale="85000" lnSpcReduction="10000"/>
          </a:bodyPr>
          <a:lstStyle/>
          <a:p>
            <a:pPr>
              <a:lnSpc>
                <a:spcPct val="90000"/>
              </a:lnSpc>
              <a:spcAft>
                <a:spcPts val="600"/>
              </a:spcAft>
              <a:buFont typeface="Calibri" panose="020F0502020204030204" pitchFamily="34" charset="0"/>
            </a:pPr>
            <a:r>
              <a:rPr lang="en-US" dirty="0">
                <a:solidFill>
                  <a:srgbClr val="FFFFFF"/>
                </a:solidFill>
              </a:rPr>
              <a:t>The model was developed in 1995 in response to Lewin’s model (Kotter, 1996)</a:t>
            </a:r>
            <a:endParaRPr lang="en-US">
              <a:solidFill>
                <a:srgbClr val="FFFFFF"/>
              </a:solidFill>
            </a:endParaRPr>
          </a:p>
          <a:p>
            <a:pPr>
              <a:lnSpc>
                <a:spcPct val="90000"/>
              </a:lnSpc>
              <a:spcAft>
                <a:spcPts val="600"/>
              </a:spcAft>
              <a:buFont typeface="Calibri" panose="020F0502020204030204" pitchFamily="34" charset="0"/>
            </a:pPr>
            <a:r>
              <a:rPr lang="en-US" dirty="0">
                <a:solidFill>
                  <a:srgbClr val="FFFFFF"/>
                </a:solidFill>
              </a:rPr>
              <a:t>It is </a:t>
            </a:r>
            <a:r>
              <a:rPr lang="en-US" dirty="0" err="1">
                <a:solidFill>
                  <a:srgbClr val="FFFFFF"/>
                </a:solidFill>
              </a:rPr>
              <a:t>characterised</a:t>
            </a:r>
            <a:r>
              <a:rPr lang="en-US" dirty="0">
                <a:solidFill>
                  <a:srgbClr val="FFFFFF"/>
                </a:solidFill>
              </a:rPr>
              <a:t> by eight steps for initiating </a:t>
            </a:r>
            <a:r>
              <a:rPr lang="en-US" dirty="0" err="1">
                <a:solidFill>
                  <a:srgbClr val="FFFFFF"/>
                </a:solidFill>
              </a:rPr>
              <a:t>organisational</a:t>
            </a:r>
            <a:r>
              <a:rPr lang="en-US" dirty="0">
                <a:solidFill>
                  <a:srgbClr val="FFFFFF"/>
                </a:solidFill>
              </a:rPr>
              <a:t> change:</a:t>
            </a:r>
            <a:endParaRPr lang="en-US">
              <a:solidFill>
                <a:srgbClr val="FFFFFF"/>
              </a:solidFill>
            </a:endParaRPr>
          </a:p>
          <a:p>
            <a:pPr marL="457200" indent="-457200">
              <a:lnSpc>
                <a:spcPct val="90000"/>
              </a:lnSpc>
              <a:spcAft>
                <a:spcPts val="600"/>
              </a:spcAft>
              <a:buFont typeface="Calibri" panose="020F0502020204030204" pitchFamily="34" charset="0"/>
              <a:buAutoNum type="arabicPeriod"/>
            </a:pPr>
            <a:endParaRPr lang="en-US" dirty="0">
              <a:solidFill>
                <a:srgbClr val="FFFFFF"/>
              </a:solidFill>
            </a:endParaRPr>
          </a:p>
          <a:p>
            <a:pPr marL="457200" indent="-457200">
              <a:lnSpc>
                <a:spcPct val="90000"/>
              </a:lnSpc>
              <a:spcAft>
                <a:spcPts val="600"/>
              </a:spcAft>
              <a:buFont typeface="Calibri" panose="020F0502020204030204" pitchFamily="34" charset="0"/>
              <a:buAutoNum type="arabicPeriod"/>
            </a:pPr>
            <a:r>
              <a:rPr lang="en-US" dirty="0">
                <a:solidFill>
                  <a:srgbClr val="FFFFFF"/>
                </a:solidFill>
              </a:rPr>
              <a:t>Creating urgency: This involves showing that the issue is urgent.</a:t>
            </a:r>
            <a:endParaRPr lang="en-US">
              <a:solidFill>
                <a:srgbClr val="FFFFFF"/>
              </a:solidFill>
            </a:endParaRPr>
          </a:p>
          <a:p>
            <a:pPr marL="457200" indent="-457200">
              <a:lnSpc>
                <a:spcPct val="90000"/>
              </a:lnSpc>
              <a:spcAft>
                <a:spcPts val="600"/>
              </a:spcAft>
              <a:buFont typeface="Calibri" panose="020F0502020204030204" pitchFamily="34" charset="0"/>
              <a:buAutoNum type="arabicPeriod"/>
            </a:pPr>
            <a:endParaRPr lang="en-US" dirty="0">
              <a:solidFill>
                <a:srgbClr val="FFFFFF"/>
              </a:solidFill>
            </a:endParaRPr>
          </a:p>
          <a:p>
            <a:pPr marL="457200" indent="-457200">
              <a:lnSpc>
                <a:spcPct val="90000"/>
              </a:lnSpc>
              <a:spcAft>
                <a:spcPts val="600"/>
              </a:spcAft>
              <a:buFont typeface="Calibri" panose="020F0502020204030204" pitchFamily="34" charset="0"/>
              <a:buAutoNum type="arabicPeriod"/>
            </a:pPr>
            <a:r>
              <a:rPr lang="en-US" dirty="0">
                <a:solidFill>
                  <a:srgbClr val="FFFFFF"/>
                </a:solidFill>
              </a:rPr>
              <a:t>Forming a strong partnership: This involves convincing others about the importance of the proposed changes.</a:t>
            </a:r>
            <a:endParaRPr lang="en-US">
              <a:solidFill>
                <a:srgbClr val="FFFFFF"/>
              </a:solidFill>
            </a:endParaRPr>
          </a:p>
          <a:p>
            <a:pPr marL="457200" indent="-457200">
              <a:lnSpc>
                <a:spcPct val="90000"/>
              </a:lnSpc>
              <a:spcAft>
                <a:spcPts val="600"/>
              </a:spcAft>
              <a:buFont typeface="Calibri" panose="020F0502020204030204" pitchFamily="34" charset="0"/>
              <a:buAutoNum type="arabicPeriod"/>
            </a:pPr>
            <a:endParaRPr lang="en-US" dirty="0">
              <a:solidFill>
                <a:srgbClr val="FFFFFF"/>
              </a:solidFill>
            </a:endParaRPr>
          </a:p>
          <a:p>
            <a:pPr marL="457200" indent="-457200">
              <a:lnSpc>
                <a:spcPct val="90000"/>
              </a:lnSpc>
              <a:spcAft>
                <a:spcPts val="600"/>
              </a:spcAft>
              <a:buFont typeface="Calibri" panose="020F0502020204030204" pitchFamily="34" charset="0"/>
              <a:buAutoNum type="arabicPeriod"/>
            </a:pPr>
            <a:r>
              <a:rPr lang="en-US" dirty="0">
                <a:solidFill>
                  <a:srgbClr val="FFFFFF"/>
                </a:solidFill>
              </a:rPr>
              <a:t>Creating a vision for change: this involves determining values that drive the change and creating strategy.</a:t>
            </a:r>
            <a:r>
              <a:rPr lang="en-US" sz="1100" dirty="0">
                <a:solidFill>
                  <a:srgbClr val="FFFFFF"/>
                </a:solidFill>
              </a:rPr>
              <a:t> </a:t>
            </a:r>
          </a:p>
        </p:txBody>
      </p:sp>
      <p:pic>
        <p:nvPicPr>
          <p:cNvPr id="43010" name="Picture 2" descr="Image result for kotters model&quot;"/>
          <p:cNvPicPr>
            <a:picLocks noChangeAspect="1" noChangeArrowheads="1"/>
          </p:cNvPicPr>
          <p:nvPr/>
        </p:nvPicPr>
        <p:blipFill>
          <a:blip r:embed="rId2" cstate="print"/>
          <a:stretch>
            <a:fillRect/>
          </a:stretch>
        </p:blipFill>
        <p:spPr bwMode="auto">
          <a:xfrm>
            <a:off x="4842659" y="934133"/>
            <a:ext cx="7085629" cy="4572789"/>
          </a:xfrm>
          <a:prstGeom prst="rect">
            <a:avLst/>
          </a:prstGeom>
          <a:noFill/>
        </p:spPr>
      </p:pic>
      <p:sp>
        <p:nvSpPr>
          <p:cNvPr id="2" name="Slide Number Placeholder 1">
            <a:extLst>
              <a:ext uri="{FF2B5EF4-FFF2-40B4-BE49-F238E27FC236}">
                <a16:creationId xmlns:a16="http://schemas.microsoft.com/office/drawing/2014/main" id="{81D0ADF3-86C5-419C-99F8-B6EA67B60BF0}"/>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a:solidFill>
                  <a:schemeClr val="tx1">
                    <a:lumMod val="85000"/>
                    <a:lumOff val="15000"/>
                  </a:schemeClr>
                </a:solidFill>
              </a:rPr>
              <a:pPr>
                <a:spcAft>
                  <a:spcPts val="600"/>
                </a:spcAft>
              </a:pPr>
              <a:t>17</a:t>
            </a:fld>
            <a:endParaRPr lang="en-US" sz="1050">
              <a:solidFill>
                <a:schemeClr val="tx1">
                  <a:lumMod val="85000"/>
                  <a:lumOff val="15000"/>
                </a:schemeClr>
              </a:solidFill>
            </a:endParaRPr>
          </a:p>
        </p:txBody>
      </p:sp>
    </p:spTree>
  </p:cSld>
  <p:clrMapOvr>
    <a:masterClrMapping/>
  </p:clrMapOvr>
  <p:transition spd="slow">
    <p:cove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Continued</a:t>
            </a:r>
          </a:p>
        </p:txBody>
      </p:sp>
      <p:sp>
        <p:nvSpPr>
          <p:cNvPr id="5" name="Rectangle 4"/>
          <p:cNvSpPr/>
          <p:nvPr/>
        </p:nvSpPr>
        <p:spPr>
          <a:xfrm>
            <a:off x="866925" y="2345015"/>
            <a:ext cx="10748513" cy="3193294"/>
          </a:xfrm>
          <a:prstGeom prst="rect">
            <a:avLst/>
          </a:prstGeom>
        </p:spPr>
        <p:txBody>
          <a:bodyPr vert="horz" lIns="0" tIns="45720" rIns="0" bIns="45720" rtlCol="0" anchor="t">
            <a:noAutofit/>
          </a:bodyPr>
          <a:lstStyle/>
          <a:p>
            <a:pPr>
              <a:lnSpc>
                <a:spcPct val="90000"/>
              </a:lnSpc>
              <a:spcAft>
                <a:spcPts val="600"/>
              </a:spcAft>
              <a:buFont typeface="Calibri" panose="020F0502020204030204" pitchFamily="34" charset="0"/>
            </a:pPr>
            <a:r>
              <a:rPr lang="en-US">
                <a:solidFill>
                  <a:schemeClr val="tx1">
                    <a:lumMod val="75000"/>
                    <a:lumOff val="25000"/>
                  </a:schemeClr>
                </a:solidFill>
              </a:rPr>
              <a:t>4. Communicating the vision: Informing involved stakeholders about the reasons for change. </a:t>
            </a:r>
          </a:p>
          <a:p>
            <a:pPr>
              <a:lnSpc>
                <a:spcPct val="90000"/>
              </a:lnSpc>
              <a:spcAft>
                <a:spcPts val="600"/>
              </a:spcAft>
              <a:buFont typeface="Calibri" panose="020F0502020204030204" pitchFamily="34" charset="0"/>
            </a:pPr>
            <a:endParaRPr lang="en-US">
              <a:solidFill>
                <a:schemeClr val="tx1">
                  <a:lumMod val="75000"/>
                  <a:lumOff val="25000"/>
                </a:schemeClr>
              </a:solidFill>
            </a:endParaRPr>
          </a:p>
          <a:p>
            <a:pPr>
              <a:lnSpc>
                <a:spcPct val="90000"/>
              </a:lnSpc>
              <a:spcAft>
                <a:spcPts val="600"/>
              </a:spcAft>
              <a:buFont typeface="Calibri" panose="020F0502020204030204" pitchFamily="34" charset="0"/>
            </a:pPr>
            <a:r>
              <a:rPr lang="en-US">
                <a:solidFill>
                  <a:schemeClr val="tx1">
                    <a:lumMod val="75000"/>
                    <a:lumOff val="25000"/>
                  </a:schemeClr>
                </a:solidFill>
              </a:rPr>
              <a:t>5. Removing obstacles: this step involves addressing any resistance to change among the workers by identifying those who are against the change and showing them the benefits associated with it.</a:t>
            </a:r>
          </a:p>
          <a:p>
            <a:pPr>
              <a:lnSpc>
                <a:spcPct val="90000"/>
              </a:lnSpc>
              <a:spcAft>
                <a:spcPts val="600"/>
              </a:spcAft>
              <a:buFont typeface="Calibri" panose="020F0502020204030204" pitchFamily="34" charset="0"/>
            </a:pPr>
            <a:endParaRPr lang="en-US">
              <a:solidFill>
                <a:schemeClr val="tx1">
                  <a:lumMod val="75000"/>
                  <a:lumOff val="25000"/>
                </a:schemeClr>
              </a:solidFill>
            </a:endParaRPr>
          </a:p>
          <a:p>
            <a:pPr>
              <a:lnSpc>
                <a:spcPct val="90000"/>
              </a:lnSpc>
              <a:spcAft>
                <a:spcPts val="600"/>
              </a:spcAft>
              <a:buFont typeface="Calibri" panose="020F0502020204030204" pitchFamily="34" charset="0"/>
            </a:pPr>
            <a:r>
              <a:rPr lang="en-US">
                <a:solidFill>
                  <a:schemeClr val="tx1">
                    <a:lumMod val="75000"/>
                    <a:lumOff val="25000"/>
                  </a:schemeClr>
                </a:solidFill>
              </a:rPr>
              <a:t>6. Creating short-term wins: This involves creating goals that can be achieved within a shorter period to create a winning impression. </a:t>
            </a:r>
          </a:p>
          <a:p>
            <a:pPr>
              <a:lnSpc>
                <a:spcPct val="90000"/>
              </a:lnSpc>
              <a:spcAft>
                <a:spcPts val="600"/>
              </a:spcAft>
              <a:buFont typeface="Calibri" panose="020F0502020204030204" pitchFamily="34" charset="0"/>
            </a:pPr>
            <a:endParaRPr lang="en-US">
              <a:solidFill>
                <a:schemeClr val="tx1">
                  <a:lumMod val="75000"/>
                  <a:lumOff val="25000"/>
                </a:schemeClr>
              </a:solidFill>
            </a:endParaRPr>
          </a:p>
          <a:p>
            <a:pPr>
              <a:lnSpc>
                <a:spcPct val="90000"/>
              </a:lnSpc>
              <a:spcAft>
                <a:spcPts val="600"/>
              </a:spcAft>
              <a:buFont typeface="Calibri" panose="020F0502020204030204" pitchFamily="34" charset="0"/>
            </a:pPr>
            <a:r>
              <a:rPr lang="en-US">
                <a:solidFill>
                  <a:schemeClr val="tx1">
                    <a:lumMod val="75000"/>
                    <a:lumOff val="25000"/>
                  </a:schemeClr>
                </a:solidFill>
              </a:rPr>
              <a:t>7. Building on change: This involve conducting analysis on what was successful during the short-term wins and what should be done. </a:t>
            </a:r>
          </a:p>
          <a:p>
            <a:pPr>
              <a:lnSpc>
                <a:spcPct val="90000"/>
              </a:lnSpc>
              <a:spcAft>
                <a:spcPts val="600"/>
              </a:spcAft>
              <a:buFont typeface="Calibri" panose="020F0502020204030204" pitchFamily="34" charset="0"/>
            </a:pPr>
            <a:endParaRPr lang="en-US">
              <a:solidFill>
                <a:schemeClr val="tx1">
                  <a:lumMod val="75000"/>
                  <a:lumOff val="25000"/>
                </a:schemeClr>
              </a:solidFill>
            </a:endParaRPr>
          </a:p>
          <a:p>
            <a:pPr>
              <a:lnSpc>
                <a:spcPct val="90000"/>
              </a:lnSpc>
              <a:spcAft>
                <a:spcPts val="600"/>
              </a:spcAft>
              <a:buFont typeface="Calibri" panose="020F0502020204030204" pitchFamily="34" charset="0"/>
            </a:pPr>
            <a:r>
              <a:rPr lang="en-US">
                <a:solidFill>
                  <a:schemeClr val="tx1">
                    <a:lumMod val="75000"/>
                    <a:lumOff val="25000"/>
                  </a:schemeClr>
                </a:solidFill>
              </a:rPr>
              <a:t>8. Anchoring changes to </a:t>
            </a:r>
            <a:r>
              <a:rPr lang="en-US" err="1">
                <a:solidFill>
                  <a:schemeClr val="tx1">
                    <a:lumMod val="75000"/>
                    <a:lumOff val="25000"/>
                  </a:schemeClr>
                </a:solidFill>
              </a:rPr>
              <a:t>organisational</a:t>
            </a:r>
            <a:r>
              <a:rPr lang="en-US">
                <a:solidFill>
                  <a:schemeClr val="tx1">
                    <a:lumMod val="75000"/>
                    <a:lumOff val="25000"/>
                  </a:schemeClr>
                </a:solidFill>
              </a:rPr>
              <a:t> culture. </a:t>
            </a:r>
          </a:p>
        </p:txBody>
      </p:sp>
      <p:sp>
        <p:nvSpPr>
          <p:cNvPr id="14" name="Rectangle 13">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lide Number Placeholder 1">
            <a:extLst>
              <a:ext uri="{FF2B5EF4-FFF2-40B4-BE49-F238E27FC236}">
                <a16:creationId xmlns:a16="http://schemas.microsoft.com/office/drawing/2014/main" id="{0FFADCB8-F7BD-43C5-B6BC-47A012D1E284}"/>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smtClean="0"/>
              <a:pPr>
                <a:spcAft>
                  <a:spcPts val="600"/>
                </a:spcAft>
              </a:pPr>
              <a:t>18</a:t>
            </a:fld>
            <a:endParaRPr lang="en-US" sz="1050"/>
          </a:p>
        </p:txBody>
      </p:sp>
    </p:spTree>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2" descr="History-of-Change-Management-Timeline"/>
          <p:cNvPicPr>
            <a:picLocks noChangeAspect="1" noChangeArrowheads="1"/>
          </p:cNvPicPr>
          <p:nvPr/>
        </p:nvPicPr>
        <p:blipFill rotWithShape="1">
          <a:blip r:embed="rId2" cstate="print">
            <a:grayscl/>
          </a:blip>
          <a:srcRect b="3434"/>
          <a:stretch/>
        </p:blipFill>
        <p:spPr bwMode="auto">
          <a:xfrm>
            <a:off x="460095" y="546349"/>
            <a:ext cx="11243075" cy="5794066"/>
          </a:xfrm>
          <a:prstGeom prst="rect">
            <a:avLst/>
          </a:prstGeom>
          <a:noFill/>
        </p:spPr>
      </p:pic>
      <p:sp>
        <p:nvSpPr>
          <p:cNvPr id="2" name="Slide Number Placeholder 1">
            <a:extLst>
              <a:ext uri="{FF2B5EF4-FFF2-40B4-BE49-F238E27FC236}">
                <a16:creationId xmlns:a16="http://schemas.microsoft.com/office/drawing/2014/main" id="{05FDE56C-8DBA-4512-86C1-B572D1A2B122}"/>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a:pPr>
                <a:spcAft>
                  <a:spcPts val="600"/>
                </a:spcAft>
              </a:pPr>
              <a:t>19</a:t>
            </a:fld>
            <a:endParaRPr lang="en-US" sz="105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36" name="Rectangle 72">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7571938" y="634946"/>
            <a:ext cx="3977804" cy="14507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000" b="1" spc="-50">
                <a:solidFill>
                  <a:schemeClr val="tx1">
                    <a:lumMod val="75000"/>
                    <a:lumOff val="25000"/>
                  </a:schemeClr>
                </a:solidFill>
                <a:latin typeface="+mj-lt"/>
                <a:ea typeface="+mj-ea"/>
                <a:cs typeface="+mj-cs"/>
              </a:rPr>
              <a:t>Theories of organisational change </a:t>
            </a:r>
          </a:p>
        </p:txBody>
      </p:sp>
      <p:pic>
        <p:nvPicPr>
          <p:cNvPr id="44034" name="Picture 2" descr="Image result for organisational change&quot;"/>
          <p:cNvPicPr>
            <a:picLocks noChangeAspect="1" noChangeArrowheads="1"/>
          </p:cNvPicPr>
          <p:nvPr/>
        </p:nvPicPr>
        <p:blipFill rotWithShape="1">
          <a:blip r:embed="rId2" cstate="print"/>
          <a:srcRect l="856" r="1630" b="2"/>
          <a:stretch/>
        </p:blipFill>
        <p:spPr bwMode="auto">
          <a:xfrm>
            <a:off x="188302" y="352534"/>
            <a:ext cx="7096706" cy="5903877"/>
          </a:xfrm>
          <a:prstGeom prst="rect">
            <a:avLst/>
          </a:prstGeom>
          <a:noFill/>
        </p:spPr>
      </p:pic>
      <p:cxnSp>
        <p:nvCxnSpPr>
          <p:cNvPr id="44037" name="Straight Connector 74">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7615070" y="2407436"/>
            <a:ext cx="4107200" cy="2714036"/>
          </a:xfrm>
          <a:prstGeom prst="rect">
            <a:avLst/>
          </a:prstGeom>
        </p:spPr>
        <p:txBody>
          <a:bodyPr vert="horz" lIns="0" tIns="45720" rIns="0" bIns="45720" rtlCol="0" anchor="t">
            <a:noAutofit/>
          </a:bodyPr>
          <a:lstStyle/>
          <a:p>
            <a:pPr>
              <a:lnSpc>
                <a:spcPct val="90000"/>
              </a:lnSpc>
              <a:spcAft>
                <a:spcPts val="600"/>
              </a:spcAft>
              <a:buFont typeface="Calibri" panose="020F0502020204030204" pitchFamily="34" charset="0"/>
            </a:pPr>
            <a:r>
              <a:rPr lang="en-US" err="1">
                <a:solidFill>
                  <a:schemeClr val="tx1">
                    <a:lumMod val="75000"/>
                    <a:lumOff val="25000"/>
                  </a:schemeClr>
                </a:solidFill>
              </a:rPr>
              <a:t>Organisational</a:t>
            </a:r>
            <a:r>
              <a:rPr lang="en-US">
                <a:solidFill>
                  <a:schemeClr val="tx1">
                    <a:lumMod val="75000"/>
                    <a:lumOff val="25000"/>
                  </a:schemeClr>
                </a:solidFill>
              </a:rPr>
              <a:t> change comes in form of transformational, remedial and reactive. </a:t>
            </a:r>
          </a:p>
          <a:p>
            <a:pPr>
              <a:lnSpc>
                <a:spcPct val="90000"/>
              </a:lnSpc>
              <a:spcAft>
                <a:spcPts val="600"/>
              </a:spcAft>
              <a:buFont typeface="Calibri" panose="020F0502020204030204" pitchFamily="34" charset="0"/>
            </a:pPr>
            <a:endParaRPr lang="en-US">
              <a:solidFill>
                <a:schemeClr val="tx1">
                  <a:lumMod val="75000"/>
                  <a:lumOff val="25000"/>
                </a:schemeClr>
              </a:solidFill>
            </a:endParaRPr>
          </a:p>
          <a:p>
            <a:pPr>
              <a:lnSpc>
                <a:spcPct val="90000"/>
              </a:lnSpc>
              <a:spcAft>
                <a:spcPts val="600"/>
              </a:spcAft>
              <a:buFont typeface="Calibri" panose="020F0502020204030204" pitchFamily="34" charset="0"/>
            </a:pPr>
            <a:r>
              <a:rPr lang="en-US">
                <a:solidFill>
                  <a:schemeClr val="tx1">
                    <a:lumMod val="75000"/>
                    <a:lumOff val="25000"/>
                  </a:schemeClr>
                </a:solidFill>
              </a:rPr>
              <a:t>There are three theories that are responsible for implementation of changes:</a:t>
            </a:r>
          </a:p>
          <a:p>
            <a:pPr>
              <a:lnSpc>
                <a:spcPct val="90000"/>
              </a:lnSpc>
              <a:spcAft>
                <a:spcPts val="600"/>
              </a:spcAft>
              <a:buFont typeface="Calibri" panose="020F0502020204030204" pitchFamily="34" charset="0"/>
            </a:pPr>
            <a:endParaRPr lang="en-US">
              <a:solidFill>
                <a:schemeClr val="tx1">
                  <a:lumMod val="75000"/>
                  <a:lumOff val="25000"/>
                </a:schemeClr>
              </a:solidFill>
            </a:endParaRPr>
          </a:p>
          <a:p>
            <a:pPr marL="342900" indent="-342900">
              <a:lnSpc>
                <a:spcPct val="90000"/>
              </a:lnSpc>
              <a:spcAft>
                <a:spcPts val="600"/>
              </a:spcAft>
              <a:buFont typeface="Calibri" panose="020F0502020204030204" pitchFamily="34" charset="0"/>
              <a:buAutoNum type="arabicPeriod"/>
            </a:pPr>
            <a:r>
              <a:rPr lang="en-US">
                <a:solidFill>
                  <a:schemeClr val="tx1">
                    <a:lumMod val="75000"/>
                    <a:lumOff val="25000"/>
                  </a:schemeClr>
                </a:solidFill>
              </a:rPr>
              <a:t>Stage Theory</a:t>
            </a:r>
          </a:p>
          <a:p>
            <a:pPr marL="342900" indent="-342900">
              <a:lnSpc>
                <a:spcPct val="90000"/>
              </a:lnSpc>
              <a:spcAft>
                <a:spcPts val="600"/>
              </a:spcAft>
              <a:buFont typeface="Calibri" panose="020F0502020204030204" pitchFamily="34" charset="0"/>
              <a:buAutoNum type="arabicPeriod"/>
            </a:pPr>
            <a:r>
              <a:rPr lang="en-US" err="1">
                <a:solidFill>
                  <a:schemeClr val="tx1">
                    <a:lumMod val="75000"/>
                    <a:lumOff val="25000"/>
                  </a:schemeClr>
                </a:solidFill>
              </a:rPr>
              <a:t>Organisational</a:t>
            </a:r>
            <a:r>
              <a:rPr lang="en-US">
                <a:solidFill>
                  <a:schemeClr val="tx1">
                    <a:lumMod val="75000"/>
                    <a:lumOff val="25000"/>
                  </a:schemeClr>
                </a:solidFill>
              </a:rPr>
              <a:t> Development (OD) and</a:t>
            </a:r>
          </a:p>
          <a:p>
            <a:pPr marL="342900" indent="-342900">
              <a:lnSpc>
                <a:spcPct val="90000"/>
              </a:lnSpc>
              <a:spcAft>
                <a:spcPts val="600"/>
              </a:spcAft>
              <a:buFont typeface="Calibri" panose="020F0502020204030204" pitchFamily="34" charset="0"/>
              <a:buAutoNum type="arabicPeriod"/>
            </a:pPr>
            <a:r>
              <a:rPr lang="en-US">
                <a:solidFill>
                  <a:schemeClr val="tx1">
                    <a:lumMod val="75000"/>
                    <a:lumOff val="25000"/>
                  </a:schemeClr>
                </a:solidFill>
              </a:rPr>
              <a:t>Inter-</a:t>
            </a:r>
            <a:r>
              <a:rPr lang="en-US" err="1">
                <a:solidFill>
                  <a:schemeClr val="tx1">
                    <a:lumMod val="75000"/>
                    <a:lumOff val="25000"/>
                  </a:schemeClr>
                </a:solidFill>
              </a:rPr>
              <a:t>organisational</a:t>
            </a:r>
            <a:r>
              <a:rPr lang="en-US">
                <a:solidFill>
                  <a:schemeClr val="tx1">
                    <a:lumMod val="75000"/>
                    <a:lumOff val="25000"/>
                  </a:schemeClr>
                </a:solidFill>
              </a:rPr>
              <a:t> Relations (IOR)</a:t>
            </a:r>
          </a:p>
        </p:txBody>
      </p:sp>
      <p:sp>
        <p:nvSpPr>
          <p:cNvPr id="77" name="Rectangle 76">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lide Number Placeholder 1">
            <a:extLst>
              <a:ext uri="{FF2B5EF4-FFF2-40B4-BE49-F238E27FC236}">
                <a16:creationId xmlns:a16="http://schemas.microsoft.com/office/drawing/2014/main" id="{3B67292A-FFF4-40D7-9ED3-DA06BA1DE333}"/>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smtClean="0"/>
              <a:pPr>
                <a:spcAft>
                  <a:spcPts val="600"/>
                </a:spcAft>
              </a:pPr>
              <a:t>20</a:t>
            </a:fld>
            <a:endParaRPr lang="en-US" sz="1050"/>
          </a:p>
        </p:txBody>
      </p:sp>
    </p:spTree>
  </p:cSld>
  <p:clrMapOvr>
    <a:masterClrMapping/>
  </p:clrMapOvr>
  <p:transition spd="slow">
    <p:cove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 name="Rectangle 3"/>
          <p:cNvSpPr/>
          <p:nvPr/>
        </p:nvSpPr>
        <p:spPr>
          <a:xfrm>
            <a:off x="362059" y="516836"/>
            <a:ext cx="3416437" cy="19602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spc="-50">
                <a:solidFill>
                  <a:schemeClr val="tx1">
                    <a:lumMod val="65000"/>
                    <a:lumOff val="35000"/>
                  </a:schemeClr>
                </a:solidFill>
                <a:latin typeface="+mj-lt"/>
                <a:ea typeface="+mj-ea"/>
                <a:cs typeface="+mj-cs"/>
              </a:rPr>
              <a:t>Stage Theory</a:t>
            </a:r>
          </a:p>
        </p:txBody>
      </p:sp>
      <p:cxnSp>
        <p:nvCxnSpPr>
          <p:cNvPr id="137" name="Straight Connector 136">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219202" y="2790855"/>
            <a:ext cx="5572125" cy="3311766"/>
          </a:xfrm>
          <a:prstGeom prst="rect">
            <a:avLst/>
          </a:prstGeom>
        </p:spPr>
        <p:txBody>
          <a:bodyPr vert="horz" lIns="0" tIns="45720" rIns="0" bIns="45720" rtlCol="0" anchor="t">
            <a:noAutofit/>
          </a:bodyPr>
          <a:lstStyle/>
          <a:p>
            <a:pPr marL="285750" indent="-285750">
              <a:lnSpc>
                <a:spcPct val="90000"/>
              </a:lnSpc>
              <a:spcAft>
                <a:spcPts val="600"/>
              </a:spcAft>
              <a:buFont typeface="Calibri" panose="020F0502020204030204" pitchFamily="34" charset="0"/>
              <a:buChar char="§"/>
            </a:pPr>
            <a:r>
              <a:rPr lang="en-US">
                <a:solidFill>
                  <a:schemeClr val="tx1">
                    <a:lumMod val="75000"/>
                    <a:lumOff val="25000"/>
                  </a:schemeClr>
                </a:solidFill>
              </a:rPr>
              <a:t>This theory assumes that institutions undergo different processes/stages during the process of initiating expected changes.</a:t>
            </a:r>
          </a:p>
          <a:p>
            <a:pPr marL="285750" indent="-285750">
              <a:lnSpc>
                <a:spcPct val="90000"/>
              </a:lnSpc>
              <a:spcAft>
                <a:spcPts val="600"/>
              </a:spcAft>
              <a:buFont typeface="Calibri" panose="020F0502020204030204" pitchFamily="34" charset="0"/>
              <a:buChar char="§"/>
            </a:pPr>
            <a:endParaRPr lang="en-US">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a:solidFill>
                  <a:schemeClr val="tx1">
                    <a:lumMod val="75000"/>
                    <a:lumOff val="25000"/>
                  </a:schemeClr>
                </a:solidFill>
              </a:rPr>
              <a:t>It shows the ways </a:t>
            </a:r>
            <a:r>
              <a:rPr lang="en-US" err="1">
                <a:solidFill>
                  <a:schemeClr val="tx1">
                    <a:lumMod val="75000"/>
                    <a:lumOff val="25000"/>
                  </a:schemeClr>
                </a:solidFill>
              </a:rPr>
              <a:t>organisations</a:t>
            </a:r>
            <a:r>
              <a:rPr lang="en-US">
                <a:solidFill>
                  <a:schemeClr val="tx1">
                    <a:lumMod val="75000"/>
                    <a:lumOff val="25000"/>
                  </a:schemeClr>
                </a:solidFill>
              </a:rPr>
              <a:t> come up with new ideas, technologies, programs and objectives. </a:t>
            </a:r>
          </a:p>
          <a:p>
            <a:pPr marL="285750" indent="-285750">
              <a:lnSpc>
                <a:spcPct val="90000"/>
              </a:lnSpc>
              <a:spcAft>
                <a:spcPts val="600"/>
              </a:spcAft>
              <a:buFont typeface="Calibri" panose="020F0502020204030204" pitchFamily="34" charset="0"/>
              <a:buChar char="§"/>
            </a:pPr>
            <a:endParaRPr lang="en-US">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a:solidFill>
                  <a:schemeClr val="tx1">
                    <a:lumMod val="75000"/>
                    <a:lumOff val="25000"/>
                  </a:schemeClr>
                </a:solidFill>
              </a:rPr>
              <a:t>It is majorly based on three stages outlined in Lewin’s model </a:t>
            </a:r>
          </a:p>
          <a:p>
            <a:pPr marL="285750" indent="-285750">
              <a:lnSpc>
                <a:spcPct val="90000"/>
              </a:lnSpc>
              <a:spcAft>
                <a:spcPts val="600"/>
              </a:spcAft>
              <a:buFont typeface="Calibri" panose="020F0502020204030204" pitchFamily="34" charset="0"/>
              <a:buChar char="§"/>
            </a:pPr>
            <a:endParaRPr lang="en-US">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a:solidFill>
                  <a:schemeClr val="tx1">
                    <a:lumMod val="75000"/>
                    <a:lumOff val="25000"/>
                  </a:schemeClr>
                </a:solidFill>
              </a:rPr>
              <a:t>According to Kaluzny &amp; Hernandez (1998), it involves defining a problem, initiating action, implementing changes and </a:t>
            </a:r>
            <a:r>
              <a:rPr lang="en-US" err="1">
                <a:solidFill>
                  <a:schemeClr val="tx1">
                    <a:lumMod val="75000"/>
                    <a:lumOff val="25000"/>
                  </a:schemeClr>
                </a:solidFill>
              </a:rPr>
              <a:t>institutionalising</a:t>
            </a:r>
            <a:r>
              <a:rPr lang="en-US">
                <a:solidFill>
                  <a:schemeClr val="tx1">
                    <a:lumMod val="75000"/>
                    <a:lumOff val="25000"/>
                  </a:schemeClr>
                </a:solidFill>
              </a:rPr>
              <a:t> the new changes. </a:t>
            </a:r>
          </a:p>
        </p:txBody>
      </p:sp>
      <p:pic>
        <p:nvPicPr>
          <p:cNvPr id="46082" name="Picture 2" descr="Image result for change&quot;"/>
          <p:cNvPicPr>
            <a:picLocks noChangeAspect="1" noChangeArrowheads="1"/>
          </p:cNvPicPr>
          <p:nvPr/>
        </p:nvPicPr>
        <p:blipFill rotWithShape="1">
          <a:blip r:embed="rId2" cstate="print"/>
          <a:srcRect l="14804" r="6246" b="-1"/>
          <a:stretch/>
        </p:blipFill>
        <p:spPr bwMode="auto">
          <a:xfrm>
            <a:off x="6352349" y="10"/>
            <a:ext cx="5839651" cy="6857990"/>
          </a:xfrm>
          <a:prstGeom prst="rect">
            <a:avLst/>
          </a:prstGeom>
          <a:noFill/>
        </p:spPr>
      </p:pic>
      <p:sp>
        <p:nvSpPr>
          <p:cNvPr id="2" name="Slide Number Placeholder 1">
            <a:extLst>
              <a:ext uri="{FF2B5EF4-FFF2-40B4-BE49-F238E27FC236}">
                <a16:creationId xmlns:a16="http://schemas.microsoft.com/office/drawing/2014/main" id="{19C5C8F6-D8B8-4738-B09E-852C8426394D}"/>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smtClean="0"/>
              <a:pPr>
                <a:spcAft>
                  <a:spcPts val="600"/>
                </a:spcAft>
              </a:pPr>
              <a:t>21</a:t>
            </a:fld>
            <a:endParaRPr lang="en-US" sz="1050"/>
          </a:p>
        </p:txBody>
      </p:sp>
    </p:spTree>
  </p:cSld>
  <p:clrMapOvr>
    <a:masterClrMapping/>
  </p:clrMapOvr>
  <p:transition spd="slow">
    <p:cove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097280" y="286603"/>
            <a:ext cx="6437363" cy="145075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b="1" spc="-50" err="1">
                <a:solidFill>
                  <a:schemeClr val="tx1">
                    <a:lumMod val="75000"/>
                    <a:lumOff val="25000"/>
                  </a:schemeClr>
                </a:solidFill>
                <a:latin typeface="Times New Roman" panose="02020603050405020304" pitchFamily="18" charset="0"/>
                <a:ea typeface="+mj-ea"/>
                <a:cs typeface="Times New Roman" panose="02020603050405020304" pitchFamily="18" charset="0"/>
              </a:rPr>
              <a:t>Organisational</a:t>
            </a:r>
            <a:r>
              <a:rPr lang="en-US" sz="4100" b="1" spc="-50">
                <a:solidFill>
                  <a:schemeClr val="tx1">
                    <a:lumMod val="75000"/>
                    <a:lumOff val="25000"/>
                  </a:schemeClr>
                </a:solidFill>
                <a:latin typeface="Times New Roman" panose="02020603050405020304" pitchFamily="18" charset="0"/>
                <a:ea typeface="+mj-ea"/>
                <a:cs typeface="Times New Roman" panose="02020603050405020304" pitchFamily="18" charset="0"/>
              </a:rPr>
              <a:t> Development (OD) Theory</a:t>
            </a:r>
          </a:p>
        </p:txBody>
      </p:sp>
      <p:cxnSp>
        <p:nvCxnSpPr>
          <p:cNvPr id="139" name="Straight Connector 138">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1097281" y="1993182"/>
            <a:ext cx="6388242" cy="4652285"/>
          </a:xfrm>
          <a:prstGeom prst="rect">
            <a:avLst/>
          </a:prstGeom>
        </p:spPr>
        <p:txBody>
          <a:bodyPr vert="horz" lIns="0" tIns="45720" rIns="0" bIns="45720" rtlCol="0" anchor="t">
            <a:normAutofit fontScale="92500"/>
          </a:bodyPr>
          <a:lstStyle/>
          <a:p>
            <a:pPr>
              <a:lnSpc>
                <a:spcPct val="90000"/>
              </a:lnSpc>
              <a:spcAft>
                <a:spcPts val="600"/>
              </a:spcAft>
              <a:buFont typeface="Calibri" panose="020F0502020204030204" pitchFamily="34" charset="0"/>
            </a:pPr>
            <a:r>
              <a:rPr lang="en-US">
                <a:latin typeface="Times New Roman"/>
                <a:cs typeface="Times New Roman"/>
              </a:rPr>
              <a:t>The OD theory focuses on addressing organizational systems and their relationships with external environment(Cummings &amp; Worley, 2008) . </a:t>
            </a:r>
            <a:endParaRPr lang="en-US">
              <a:latin typeface="Times New Roman" panose="02020603050405020304" pitchFamily="18" charset="0"/>
              <a:cs typeface="Times New Roman" panose="02020603050405020304" pitchFamily="18" charset="0"/>
            </a:endParaRPr>
          </a:p>
          <a:p>
            <a:pPr>
              <a:lnSpc>
                <a:spcPct val="90000"/>
              </a:lnSpc>
              <a:spcAft>
                <a:spcPts val="600"/>
              </a:spcAft>
              <a:buFont typeface="Calibri" panose="020F0502020204030204" pitchFamily="34" charset="0"/>
            </a:pPr>
            <a:endParaRPr lang="en-US">
              <a:latin typeface="Times New Roman" panose="02020603050405020304" pitchFamily="18" charset="0"/>
              <a:cs typeface="Times New Roman" panose="02020603050405020304" pitchFamily="18" charset="0"/>
            </a:endParaRPr>
          </a:p>
          <a:p>
            <a:pPr>
              <a:lnSpc>
                <a:spcPct val="90000"/>
              </a:lnSpc>
              <a:spcAft>
                <a:spcPts val="600"/>
              </a:spcAft>
              <a:buFont typeface="Calibri" panose="020F0502020204030204" pitchFamily="34" charset="0"/>
            </a:pPr>
            <a:r>
              <a:rPr lang="en-US">
                <a:latin typeface="Times New Roman"/>
                <a:cs typeface="Times New Roman"/>
              </a:rPr>
              <a:t>It focuses on improving organizational climate, culture and capability. </a:t>
            </a:r>
            <a:endParaRPr lang="en-US">
              <a:latin typeface="Times New Roman" panose="02020603050405020304" pitchFamily="18" charset="0"/>
              <a:cs typeface="Times New Roman" panose="02020603050405020304" pitchFamily="18" charset="0"/>
            </a:endParaRPr>
          </a:p>
          <a:p>
            <a:pPr>
              <a:lnSpc>
                <a:spcPct val="90000"/>
              </a:lnSpc>
              <a:spcAft>
                <a:spcPts val="600"/>
              </a:spcAft>
              <a:buFont typeface="Calibri" panose="020F0502020204030204" pitchFamily="34" charset="0"/>
            </a:pPr>
            <a:endParaRPr lang="en-US">
              <a:latin typeface="Times New Roman" panose="02020603050405020304" pitchFamily="18" charset="0"/>
              <a:cs typeface="Times New Roman" panose="02020603050405020304" pitchFamily="18" charset="0"/>
            </a:endParaRPr>
          </a:p>
          <a:p>
            <a:pPr>
              <a:lnSpc>
                <a:spcPct val="90000"/>
              </a:lnSpc>
              <a:spcAft>
                <a:spcPts val="600"/>
              </a:spcAft>
              <a:buFont typeface="Calibri" panose="020F0502020204030204" pitchFamily="34" charset="0"/>
            </a:pPr>
            <a:r>
              <a:rPr lang="en-US">
                <a:latin typeface="Times New Roman"/>
                <a:cs typeface="Times New Roman"/>
              </a:rPr>
              <a:t>It involves four steps used in bringing change in initiating changes:</a:t>
            </a:r>
          </a:p>
          <a:p>
            <a:pPr>
              <a:lnSpc>
                <a:spcPct val="90000"/>
              </a:lnSpc>
              <a:spcAft>
                <a:spcPts val="600"/>
              </a:spcAft>
              <a:buFont typeface="Calibri" panose="020F0502020204030204" pitchFamily="34" charset="0"/>
            </a:pPr>
            <a:endParaRPr lang="en-US">
              <a:latin typeface="Times New Roman" panose="02020603050405020304" pitchFamily="18" charset="0"/>
              <a:cs typeface="Times New Roman" panose="02020603050405020304" pitchFamily="18" charset="0"/>
            </a:endParaRPr>
          </a:p>
          <a:p>
            <a:pPr marL="457200" indent="-457200">
              <a:lnSpc>
                <a:spcPct val="90000"/>
              </a:lnSpc>
              <a:spcAft>
                <a:spcPts val="600"/>
              </a:spcAft>
              <a:buFont typeface="Calibri" panose="020F0502020204030204" pitchFamily="34" charset="0"/>
              <a:buAutoNum type="arabicPeriod"/>
            </a:pPr>
            <a:r>
              <a:rPr lang="en-US">
                <a:latin typeface="Times New Roman"/>
                <a:cs typeface="Times New Roman"/>
              </a:rPr>
              <a:t>Diagnosis: This involves identification of what needs to be solved.</a:t>
            </a:r>
          </a:p>
          <a:p>
            <a:pPr marL="457200" indent="-457200">
              <a:lnSpc>
                <a:spcPct val="90000"/>
              </a:lnSpc>
              <a:spcAft>
                <a:spcPts val="600"/>
              </a:spcAft>
              <a:buFont typeface="Calibri" panose="020F0502020204030204" pitchFamily="34" charset="0"/>
              <a:buAutoNum type="arabicPeriod"/>
            </a:pPr>
            <a:endParaRPr lang="en-US">
              <a:latin typeface="Times New Roman" panose="02020603050405020304" pitchFamily="18" charset="0"/>
              <a:cs typeface="Times New Roman" panose="02020603050405020304" pitchFamily="18" charset="0"/>
            </a:endParaRPr>
          </a:p>
          <a:p>
            <a:pPr marL="457200" indent="-457200">
              <a:lnSpc>
                <a:spcPct val="90000"/>
              </a:lnSpc>
              <a:spcAft>
                <a:spcPts val="600"/>
              </a:spcAft>
              <a:buFont typeface="Calibri" panose="020F0502020204030204" pitchFamily="34" charset="0"/>
              <a:buAutoNum type="arabicPeriod"/>
            </a:pPr>
            <a:r>
              <a:rPr lang="en-US">
                <a:latin typeface="Times New Roman"/>
                <a:cs typeface="Times New Roman"/>
              </a:rPr>
              <a:t>Action planning: planning on how the changes will appear.</a:t>
            </a:r>
          </a:p>
          <a:p>
            <a:pPr marL="457200" indent="-457200">
              <a:lnSpc>
                <a:spcPct val="90000"/>
              </a:lnSpc>
              <a:spcAft>
                <a:spcPts val="600"/>
              </a:spcAft>
              <a:buFont typeface="Calibri" panose="020F0502020204030204" pitchFamily="34" charset="0"/>
              <a:buAutoNum type="arabicPeriod"/>
            </a:pPr>
            <a:endParaRPr lang="en-US">
              <a:latin typeface="Times New Roman" panose="02020603050405020304" pitchFamily="18" charset="0"/>
              <a:cs typeface="Times New Roman" panose="02020603050405020304" pitchFamily="18" charset="0"/>
            </a:endParaRPr>
          </a:p>
          <a:p>
            <a:pPr marL="457200" indent="-457200">
              <a:lnSpc>
                <a:spcPct val="90000"/>
              </a:lnSpc>
              <a:spcAft>
                <a:spcPts val="600"/>
              </a:spcAft>
              <a:buFont typeface="Calibri" panose="020F0502020204030204" pitchFamily="34" charset="0"/>
              <a:buAutoNum type="arabicPeriod"/>
            </a:pPr>
            <a:r>
              <a:rPr lang="en-US">
                <a:latin typeface="Times New Roman"/>
                <a:cs typeface="Times New Roman"/>
              </a:rPr>
              <a:t>Interventions: Implementing the expected changes</a:t>
            </a:r>
          </a:p>
          <a:p>
            <a:pPr marL="457200" indent="-457200">
              <a:lnSpc>
                <a:spcPct val="90000"/>
              </a:lnSpc>
              <a:spcAft>
                <a:spcPts val="600"/>
              </a:spcAft>
              <a:buFont typeface="Calibri" panose="020F0502020204030204" pitchFamily="34" charset="0"/>
              <a:buAutoNum type="arabicPeriod"/>
            </a:pPr>
            <a:endParaRPr lang="en-US">
              <a:latin typeface="Times New Roman" panose="02020603050405020304" pitchFamily="18" charset="0"/>
              <a:cs typeface="Times New Roman" panose="02020603050405020304" pitchFamily="18" charset="0"/>
            </a:endParaRPr>
          </a:p>
          <a:p>
            <a:pPr marL="457200" indent="-457200">
              <a:lnSpc>
                <a:spcPct val="90000"/>
              </a:lnSpc>
              <a:spcAft>
                <a:spcPts val="600"/>
              </a:spcAft>
              <a:buFont typeface="Calibri" panose="020F0502020204030204" pitchFamily="34" charset="0"/>
              <a:buAutoNum type="arabicPeriod"/>
            </a:pPr>
            <a:r>
              <a:rPr lang="en-US">
                <a:latin typeface="Times New Roman"/>
                <a:cs typeface="Times New Roman"/>
              </a:rPr>
              <a:t>Evaluation: This involves examining whether the new changes have impact. </a:t>
            </a:r>
            <a:endParaRPr lang="en-US">
              <a:latin typeface="Times New Roman" panose="02020603050405020304" pitchFamily="18" charset="0"/>
              <a:cs typeface="Times New Roman" panose="02020603050405020304" pitchFamily="18" charset="0"/>
            </a:endParaRPr>
          </a:p>
        </p:txBody>
      </p:sp>
      <p:pic>
        <p:nvPicPr>
          <p:cNvPr id="47108" name="Picture 4" descr="Image result for LEWIN V ADKAR&quot;"/>
          <p:cNvPicPr>
            <a:picLocks noChangeAspect="1" noChangeArrowheads="1"/>
          </p:cNvPicPr>
          <p:nvPr/>
        </p:nvPicPr>
        <p:blipFill>
          <a:blip r:embed="rId2" cstate="print"/>
          <a:stretch>
            <a:fillRect/>
          </a:stretch>
        </p:blipFill>
        <p:spPr bwMode="auto">
          <a:xfrm>
            <a:off x="7697683" y="2324726"/>
            <a:ext cx="4131381" cy="3300715"/>
          </a:xfrm>
          <a:prstGeom prst="rect">
            <a:avLst/>
          </a:prstGeom>
          <a:noFill/>
        </p:spPr>
      </p:pic>
      <p:sp>
        <p:nvSpPr>
          <p:cNvPr id="141" name="Rectangle 140">
            <a:extLst>
              <a:ext uri="{FF2B5EF4-FFF2-40B4-BE49-F238E27FC236}">
                <a16:creationId xmlns:a16="http://schemas.microsoft.com/office/drawing/2014/main" id="{FEC9799F-A0B8-45B9-8164-71F28389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lide Number Placeholder 1">
            <a:extLst>
              <a:ext uri="{FF2B5EF4-FFF2-40B4-BE49-F238E27FC236}">
                <a16:creationId xmlns:a16="http://schemas.microsoft.com/office/drawing/2014/main" id="{27B61E9D-3568-4B76-807E-7B0205E564CC}"/>
              </a:ext>
            </a:extLst>
          </p:cNvPr>
          <p:cNvSpPr>
            <a:spLocks noGrp="1"/>
          </p:cNvSpPr>
          <p:nvPr>
            <p:ph type="sldNum" sz="quarter" idx="12"/>
          </p:nvPr>
        </p:nvSpPr>
        <p:spPr/>
        <p:txBody>
          <a:bodyPr/>
          <a:lstStyle/>
          <a:p>
            <a:fld id="{3A98EE3D-8CD1-4C3F-BD1C-C98C9596463C}" type="slidenum">
              <a:rPr lang="en-US" smtClean="0"/>
              <a:t>22</a:t>
            </a:fld>
            <a:endParaRPr lang="en-US"/>
          </a:p>
        </p:txBody>
      </p:sp>
    </p:spTree>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6421750" y="534304"/>
            <a:ext cx="5127992" cy="145075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000" b="1" spc="-50">
                <a:solidFill>
                  <a:schemeClr val="tx1">
                    <a:lumMod val="75000"/>
                    <a:lumOff val="25000"/>
                  </a:schemeClr>
                </a:solidFill>
                <a:latin typeface="+mj-lt"/>
                <a:ea typeface="+mj-ea"/>
                <a:cs typeface="+mj-cs"/>
              </a:rPr>
              <a:t>Inter-</a:t>
            </a:r>
            <a:r>
              <a:rPr lang="en-US" sz="3000" b="1" spc="-50" err="1">
                <a:solidFill>
                  <a:schemeClr val="tx1">
                    <a:lumMod val="75000"/>
                    <a:lumOff val="25000"/>
                  </a:schemeClr>
                </a:solidFill>
                <a:latin typeface="+mj-lt"/>
                <a:ea typeface="+mj-ea"/>
                <a:cs typeface="+mj-cs"/>
              </a:rPr>
              <a:t>organisational</a:t>
            </a:r>
            <a:r>
              <a:rPr lang="en-US" sz="3000" b="1" spc="-50">
                <a:solidFill>
                  <a:schemeClr val="tx1">
                    <a:lumMod val="75000"/>
                    <a:lumOff val="25000"/>
                  </a:schemeClr>
                </a:solidFill>
                <a:latin typeface="+mj-lt"/>
                <a:ea typeface="+mj-ea"/>
                <a:cs typeface="+mj-cs"/>
              </a:rPr>
              <a:t> Relations (IOR) Theory</a:t>
            </a:r>
            <a:endParaRPr lang="en-US">
              <a:solidFill>
                <a:schemeClr val="tx1">
                  <a:lumMod val="75000"/>
                  <a:lumOff val="25000"/>
                </a:schemeClr>
              </a:solidFill>
              <a:ea typeface="+mj-ea"/>
              <a:cs typeface="+mj-cs"/>
            </a:endParaRPr>
          </a:p>
        </p:txBody>
      </p:sp>
      <p:pic>
        <p:nvPicPr>
          <p:cNvPr id="49154" name="Picture 2" descr="Image result for INTER ORGANISATIONAL RELATIONS&quot;"/>
          <p:cNvPicPr>
            <a:picLocks noChangeAspect="1" noChangeArrowheads="1"/>
          </p:cNvPicPr>
          <p:nvPr/>
        </p:nvPicPr>
        <p:blipFill>
          <a:blip r:embed="rId2" cstate="print"/>
          <a:srcRect l="5617" t="19263" r="6835" b="12083"/>
          <a:stretch>
            <a:fillRect/>
          </a:stretch>
        </p:blipFill>
        <p:spPr bwMode="auto">
          <a:xfrm>
            <a:off x="130791" y="1461995"/>
            <a:ext cx="5821227" cy="5050802"/>
          </a:xfrm>
          <a:prstGeom prst="rect">
            <a:avLst/>
          </a:prstGeom>
          <a:noFill/>
        </p:spPr>
      </p:pic>
      <p:cxnSp>
        <p:nvCxnSpPr>
          <p:cNvPr id="137" name="Straight Connector 136">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8967" y="2246569"/>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6277977" y="2321172"/>
            <a:ext cx="5501803" cy="3993620"/>
          </a:xfrm>
          <a:prstGeom prst="rect">
            <a:avLst/>
          </a:prstGeom>
        </p:spPr>
        <p:txBody>
          <a:bodyPr vert="horz" lIns="0" tIns="45720" rIns="0" bIns="45720" rtlCol="0" anchor="t">
            <a:normAutofit fontScale="85000" lnSpcReduction="10000"/>
          </a:bodyPr>
          <a:lstStyle/>
          <a:p>
            <a:pPr>
              <a:lnSpc>
                <a:spcPct val="90000"/>
              </a:lnSpc>
              <a:spcAft>
                <a:spcPts val="600"/>
              </a:spcAft>
              <a:buFont typeface="Calibri" panose="020F0502020204030204" pitchFamily="34" charset="0"/>
            </a:pPr>
            <a:r>
              <a:rPr lang="en-US"/>
              <a:t>Addresses changes in various business </a:t>
            </a:r>
            <a:r>
              <a:rPr lang="en-US" err="1"/>
              <a:t>organisations</a:t>
            </a:r>
            <a:r>
              <a:rPr lang="en-US"/>
              <a:t>.</a:t>
            </a:r>
          </a:p>
          <a:p>
            <a:pPr>
              <a:lnSpc>
                <a:spcPct val="90000"/>
              </a:lnSpc>
              <a:spcAft>
                <a:spcPts val="600"/>
              </a:spcAft>
              <a:buFont typeface="Calibri" panose="020F0502020204030204" pitchFamily="34" charset="0"/>
            </a:pPr>
            <a:endParaRPr lang="en-US"/>
          </a:p>
          <a:p>
            <a:pPr>
              <a:lnSpc>
                <a:spcPct val="90000"/>
              </a:lnSpc>
              <a:spcAft>
                <a:spcPts val="600"/>
              </a:spcAft>
              <a:buFont typeface="Calibri" panose="020F0502020204030204" pitchFamily="34" charset="0"/>
            </a:pPr>
            <a:r>
              <a:rPr lang="en-US"/>
              <a:t>The theory focuses on determining the way </a:t>
            </a:r>
            <a:r>
              <a:rPr lang="en-US" err="1"/>
              <a:t>organisations</a:t>
            </a:r>
            <a:r>
              <a:rPr lang="en-US"/>
              <a:t> work as a team.</a:t>
            </a:r>
          </a:p>
          <a:p>
            <a:pPr>
              <a:lnSpc>
                <a:spcPct val="90000"/>
              </a:lnSpc>
              <a:spcAft>
                <a:spcPts val="600"/>
              </a:spcAft>
              <a:buFont typeface="Calibri" panose="020F0502020204030204" pitchFamily="34" charset="0"/>
            </a:pPr>
            <a:endParaRPr lang="en-US"/>
          </a:p>
          <a:p>
            <a:pPr>
              <a:lnSpc>
                <a:spcPct val="90000"/>
              </a:lnSpc>
              <a:spcAft>
                <a:spcPts val="600"/>
              </a:spcAft>
              <a:buFont typeface="Calibri" panose="020F0502020204030204" pitchFamily="34" charset="0"/>
            </a:pPr>
            <a:r>
              <a:rPr lang="en-US"/>
              <a:t>It assumes that collaboration among the businesses can yield much fruits compared to when an </a:t>
            </a:r>
            <a:r>
              <a:rPr lang="en-US" err="1"/>
              <a:t>organisation</a:t>
            </a:r>
            <a:r>
              <a:rPr lang="en-US"/>
              <a:t> works independently(Cropper, 2008).</a:t>
            </a:r>
          </a:p>
          <a:p>
            <a:pPr>
              <a:lnSpc>
                <a:spcPct val="90000"/>
              </a:lnSpc>
              <a:spcAft>
                <a:spcPts val="600"/>
              </a:spcAft>
              <a:buFont typeface="Calibri" panose="020F0502020204030204" pitchFamily="34" charset="0"/>
            </a:pPr>
            <a:endParaRPr lang="en-US"/>
          </a:p>
          <a:p>
            <a:pPr>
              <a:lnSpc>
                <a:spcPct val="90000"/>
              </a:lnSpc>
              <a:spcAft>
                <a:spcPts val="600"/>
              </a:spcAft>
              <a:buFont typeface="Calibri" panose="020F0502020204030204" pitchFamily="34" charset="0"/>
            </a:pPr>
            <a:r>
              <a:rPr lang="en-US"/>
              <a:t>It involves three key things that ought to be considered:</a:t>
            </a:r>
          </a:p>
          <a:p>
            <a:pPr marL="457200" indent="-457200">
              <a:lnSpc>
                <a:spcPct val="90000"/>
              </a:lnSpc>
              <a:spcAft>
                <a:spcPts val="600"/>
              </a:spcAft>
              <a:buFont typeface="Calibri" panose="020F0502020204030204" pitchFamily="34" charset="0"/>
              <a:buAutoNum type="arabicPeriod"/>
            </a:pPr>
            <a:endParaRPr lang="en-US"/>
          </a:p>
          <a:p>
            <a:pPr marL="457200" indent="-457200">
              <a:lnSpc>
                <a:spcPct val="90000"/>
              </a:lnSpc>
              <a:spcAft>
                <a:spcPts val="600"/>
              </a:spcAft>
              <a:buFont typeface="Calibri" panose="020F0502020204030204" pitchFamily="34" charset="0"/>
              <a:buAutoNum type="arabicPeriod"/>
            </a:pPr>
            <a:r>
              <a:rPr lang="en-US" err="1"/>
              <a:t>Recognising</a:t>
            </a:r>
            <a:r>
              <a:rPr lang="en-US"/>
              <a:t> the need for coalition.</a:t>
            </a:r>
          </a:p>
          <a:p>
            <a:pPr marL="457200" indent="-457200">
              <a:lnSpc>
                <a:spcPct val="90000"/>
              </a:lnSpc>
              <a:spcAft>
                <a:spcPts val="600"/>
              </a:spcAft>
              <a:buFont typeface="Calibri" panose="020F0502020204030204" pitchFamily="34" charset="0"/>
              <a:buAutoNum type="arabicPeriod"/>
            </a:pPr>
            <a:endParaRPr lang="en-US"/>
          </a:p>
          <a:p>
            <a:pPr marL="457200" indent="-457200">
              <a:lnSpc>
                <a:spcPct val="90000"/>
              </a:lnSpc>
              <a:spcAft>
                <a:spcPts val="600"/>
              </a:spcAft>
              <a:buFont typeface="Calibri" panose="020F0502020204030204" pitchFamily="34" charset="0"/>
              <a:buAutoNum type="arabicPeriod"/>
            </a:pPr>
            <a:r>
              <a:rPr lang="en-US"/>
              <a:t>Coming up with clear and mutually shared objectives.</a:t>
            </a:r>
          </a:p>
          <a:p>
            <a:pPr marL="457200" indent="-457200">
              <a:lnSpc>
                <a:spcPct val="90000"/>
              </a:lnSpc>
              <a:spcAft>
                <a:spcPts val="600"/>
              </a:spcAft>
              <a:buFont typeface="Calibri" panose="020F0502020204030204" pitchFamily="34" charset="0"/>
              <a:buAutoNum type="arabicPeriod"/>
            </a:pPr>
            <a:endParaRPr lang="en-US"/>
          </a:p>
          <a:p>
            <a:pPr marL="457200" indent="-457200">
              <a:lnSpc>
                <a:spcPct val="90000"/>
              </a:lnSpc>
              <a:spcAft>
                <a:spcPts val="600"/>
              </a:spcAft>
              <a:buFont typeface="Calibri" panose="020F0502020204030204" pitchFamily="34" charset="0"/>
              <a:buAutoNum type="arabicPeriod"/>
            </a:pPr>
            <a:r>
              <a:rPr lang="en-US"/>
              <a:t>Planning for the coalition.</a:t>
            </a:r>
          </a:p>
        </p:txBody>
      </p:sp>
      <p:sp>
        <p:nvSpPr>
          <p:cNvPr id="139" name="Rectangle 138">
            <a:extLst>
              <a:ext uri="{FF2B5EF4-FFF2-40B4-BE49-F238E27FC236}">
                <a16:creationId xmlns:a16="http://schemas.microsoft.com/office/drawing/2014/main" id="{F2BDE551-930A-4FE1-8434-09824E324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lide Number Placeholder 1">
            <a:extLst>
              <a:ext uri="{FF2B5EF4-FFF2-40B4-BE49-F238E27FC236}">
                <a16:creationId xmlns:a16="http://schemas.microsoft.com/office/drawing/2014/main" id="{D13F2DD5-1A0A-4499-B2E5-D1F84DEC14DB}"/>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smtClean="0"/>
              <a:pPr>
                <a:spcAft>
                  <a:spcPts val="600"/>
                </a:spcAft>
              </a:pPr>
              <a:t>23</a:t>
            </a:fld>
            <a:endParaRPr lang="en-US" sz="1050"/>
          </a:p>
        </p:txBody>
      </p:sp>
    </p:spTree>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132" name="Rectangle 134">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878911" y="643468"/>
            <a:ext cx="3177847" cy="167418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b="1" spc="-50">
                <a:solidFill>
                  <a:schemeClr val="tx1">
                    <a:lumMod val="75000"/>
                    <a:lumOff val="25000"/>
                  </a:schemeClr>
                </a:solidFill>
                <a:latin typeface="+mj-lt"/>
                <a:ea typeface="+mj-ea"/>
                <a:cs typeface="+mj-cs"/>
              </a:rPr>
              <a:t>Why Lewin Model? </a:t>
            </a:r>
            <a:endParaRPr lang="en-US">
              <a:ea typeface="+mj-ea"/>
              <a:cs typeface="+mj-cs"/>
            </a:endParaRPr>
          </a:p>
        </p:txBody>
      </p:sp>
      <p:cxnSp>
        <p:nvCxnSpPr>
          <p:cNvPr id="48133" name="Straight Connector 136">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326101" y="2553116"/>
            <a:ext cx="6540594" cy="4437412"/>
          </a:xfrm>
          <a:prstGeom prst="rect">
            <a:avLst/>
          </a:prstGeom>
        </p:spPr>
        <p:txBody>
          <a:bodyPr vert="horz" lIns="0" tIns="45720" rIns="0" bIns="45720" rtlCol="0" anchor="t">
            <a:normAutofit/>
          </a:bodyPr>
          <a:lstStyle/>
          <a:p>
            <a:pPr marL="285750" indent="-285750">
              <a:lnSpc>
                <a:spcPct val="90000"/>
              </a:lnSpc>
              <a:spcAft>
                <a:spcPts val="600"/>
              </a:spcAft>
              <a:buFont typeface="Calibri" panose="020F0502020204030204" pitchFamily="34" charset="0"/>
              <a:buChar char="§"/>
            </a:pPr>
            <a:r>
              <a:rPr lang="en-US">
                <a:solidFill>
                  <a:schemeClr val="tx1">
                    <a:lumMod val="75000"/>
                    <a:lumOff val="25000"/>
                  </a:schemeClr>
                </a:solidFill>
              </a:rPr>
              <a:t>These models of </a:t>
            </a:r>
            <a:r>
              <a:rPr lang="en-US" err="1">
                <a:solidFill>
                  <a:schemeClr val="tx1">
                    <a:lumMod val="75000"/>
                    <a:lumOff val="25000"/>
                  </a:schemeClr>
                </a:solidFill>
              </a:rPr>
              <a:t>organisational</a:t>
            </a:r>
            <a:r>
              <a:rPr lang="en-US">
                <a:solidFill>
                  <a:schemeClr val="tx1">
                    <a:lumMod val="75000"/>
                    <a:lumOff val="25000"/>
                  </a:schemeClr>
                </a:solidFill>
              </a:rPr>
              <a:t> change are similar in terms of overcoming resistance to changes among the workers. </a:t>
            </a:r>
          </a:p>
          <a:p>
            <a:pPr marL="285750" indent="-285750">
              <a:lnSpc>
                <a:spcPct val="90000"/>
              </a:lnSpc>
              <a:spcAft>
                <a:spcPts val="600"/>
              </a:spcAft>
              <a:buFont typeface="Calibri" panose="020F0502020204030204" pitchFamily="34" charset="0"/>
              <a:buChar char="§"/>
            </a:pPr>
            <a:endParaRPr lang="en-US">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a:solidFill>
                  <a:schemeClr val="tx1">
                    <a:lumMod val="75000"/>
                    <a:lumOff val="25000"/>
                  </a:schemeClr>
                </a:solidFill>
              </a:rPr>
              <a:t>Lewin theory uses the first phase to overcome resistance.</a:t>
            </a:r>
          </a:p>
          <a:p>
            <a:pPr marL="285750" indent="-285750">
              <a:lnSpc>
                <a:spcPct val="90000"/>
              </a:lnSpc>
              <a:spcAft>
                <a:spcPts val="600"/>
              </a:spcAft>
              <a:buFont typeface="Calibri" panose="020F0502020204030204" pitchFamily="34" charset="0"/>
              <a:buChar char="§"/>
            </a:pPr>
            <a:endParaRPr lang="en-US">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a:solidFill>
                  <a:schemeClr val="tx1">
                    <a:lumMod val="75000"/>
                    <a:lumOff val="25000"/>
                  </a:schemeClr>
                </a:solidFill>
              </a:rPr>
              <a:t>ADKAR model uses the first three phases in overcoming resistance.</a:t>
            </a:r>
          </a:p>
          <a:p>
            <a:pPr marL="285750" indent="-285750">
              <a:lnSpc>
                <a:spcPct val="90000"/>
              </a:lnSpc>
              <a:spcAft>
                <a:spcPts val="600"/>
              </a:spcAft>
              <a:buFont typeface="Calibri" panose="020F0502020204030204" pitchFamily="34" charset="0"/>
              <a:buChar char="§"/>
            </a:pPr>
            <a:endParaRPr lang="en-US">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a:solidFill>
                  <a:schemeClr val="tx1">
                    <a:lumMod val="75000"/>
                    <a:lumOff val="25000"/>
                  </a:schemeClr>
                </a:solidFill>
              </a:rPr>
              <a:t>Although the two a good in initiating </a:t>
            </a:r>
            <a:r>
              <a:rPr lang="en-US" err="1">
                <a:solidFill>
                  <a:schemeClr val="tx1">
                    <a:lumMod val="75000"/>
                    <a:lumOff val="25000"/>
                  </a:schemeClr>
                </a:solidFill>
              </a:rPr>
              <a:t>organisational</a:t>
            </a:r>
            <a:r>
              <a:rPr lang="en-US">
                <a:solidFill>
                  <a:schemeClr val="tx1">
                    <a:lumMod val="75000"/>
                    <a:lumOff val="25000"/>
                  </a:schemeClr>
                </a:solidFill>
              </a:rPr>
              <a:t> change, Lewin theory was preferred in this study because it focuses much on resistance among the employees in a firm compared to ADKAR which concentrates much on desire among the workers. </a:t>
            </a:r>
          </a:p>
        </p:txBody>
      </p:sp>
      <p:pic>
        <p:nvPicPr>
          <p:cNvPr id="48130" name="Picture 2" descr="Image result for WHY&quot;"/>
          <p:cNvPicPr>
            <a:picLocks noChangeAspect="1" noChangeArrowheads="1"/>
          </p:cNvPicPr>
          <p:nvPr/>
        </p:nvPicPr>
        <p:blipFill rotWithShape="1">
          <a:blip r:embed="rId2" cstate="print"/>
          <a:srcRect l="4985" t="1342" r="2253" b="2013"/>
          <a:stretch/>
        </p:blipFill>
        <p:spPr bwMode="auto">
          <a:xfrm>
            <a:off x="6867561" y="1078930"/>
            <a:ext cx="5215579" cy="5260043"/>
          </a:xfrm>
          <a:prstGeom prst="rect">
            <a:avLst/>
          </a:prstGeom>
          <a:noFill/>
        </p:spPr>
      </p:pic>
      <p:sp>
        <p:nvSpPr>
          <p:cNvPr id="139" name="Rectangle 138">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lide Number Placeholder 1">
            <a:extLst>
              <a:ext uri="{FF2B5EF4-FFF2-40B4-BE49-F238E27FC236}">
                <a16:creationId xmlns:a16="http://schemas.microsoft.com/office/drawing/2014/main" id="{649753D6-9277-4A55-9489-FA6475085916}"/>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smtClean="0"/>
              <a:pPr>
                <a:spcAft>
                  <a:spcPts val="600"/>
                </a:spcAft>
              </a:pPr>
              <a:t>24</a:t>
            </a:fld>
            <a:endParaRPr lang="en-US" sz="1050"/>
          </a:p>
        </p:txBody>
      </p:sp>
    </p:spTree>
  </p:cSld>
  <p:clrMapOvr>
    <a:masterClrMapping/>
  </p:clrMapOvr>
  <p:transition spd="slow">
    <p:cove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8" name="Straight Connector 2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9" name="Rectangle 30">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02EAF80-6AC7-4163-8A2E-D973B8C23AEE}"/>
              </a:ext>
            </a:extLst>
          </p:cNvPr>
          <p:cNvPicPr>
            <a:picLocks noChangeAspect="1"/>
          </p:cNvPicPr>
          <p:nvPr/>
        </p:nvPicPr>
        <p:blipFill rotWithShape="1">
          <a:blip r:embed="rId2">
            <a:alphaModFix amt="35000"/>
          </a:blip>
          <a:srcRect t="3557" b="12173"/>
          <a:stretch/>
        </p:blipFill>
        <p:spPr>
          <a:xfrm>
            <a:off x="20" y="0"/>
            <a:ext cx="12191980" cy="6857990"/>
          </a:xfrm>
          <a:prstGeom prst="rect">
            <a:avLst/>
          </a:prstGeom>
        </p:spPr>
      </p:pic>
      <p:sp>
        <p:nvSpPr>
          <p:cNvPr id="2" name="Rectangle 1">
            <a:extLst>
              <a:ext uri="{FF2B5EF4-FFF2-40B4-BE49-F238E27FC236}">
                <a16:creationId xmlns:a16="http://schemas.microsoft.com/office/drawing/2014/main" id="{A1672955-4F7B-4E43-BB3C-956899D9DC18}"/>
              </a:ext>
            </a:extLst>
          </p:cNvPr>
          <p:cNvSpPr/>
          <p:nvPr/>
        </p:nvSpPr>
        <p:spPr>
          <a:xfrm>
            <a:off x="1116218" y="1073365"/>
            <a:ext cx="10058400" cy="235563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spc="-50">
                <a:solidFill>
                  <a:srgbClr val="FFFFFF"/>
                </a:solidFill>
                <a:latin typeface="Times New Roman" panose="02020603050405020304" pitchFamily="18" charset="0"/>
                <a:ea typeface="+mj-ea"/>
                <a:cs typeface="Times New Roman" panose="02020603050405020304" pitchFamily="18" charset="0"/>
              </a:rPr>
              <a:t>Planning and Implementation of Change using Lewin’s Theory – </a:t>
            </a:r>
            <a:r>
              <a:rPr lang="en-US" sz="5400" b="1" i="1" spc="-50">
                <a:solidFill>
                  <a:srgbClr val="FFFFFF"/>
                </a:solidFill>
                <a:latin typeface="Times New Roman" panose="02020603050405020304" pitchFamily="18" charset="0"/>
                <a:ea typeface="+mj-ea"/>
                <a:cs typeface="Times New Roman" panose="02020603050405020304" pitchFamily="18" charset="0"/>
              </a:rPr>
              <a:t>Case Studies</a:t>
            </a:r>
            <a:endParaRPr lang="en-US" sz="5400" b="1" spc="-50">
              <a:solidFill>
                <a:srgbClr val="FFFFFF"/>
              </a:solidFill>
              <a:latin typeface="Times New Roman" panose="02020603050405020304" pitchFamily="18" charset="0"/>
              <a:ea typeface="+mj-ea"/>
              <a:cs typeface="Times New Roman" panose="02020603050405020304" pitchFamily="18" charset="0"/>
            </a:endParaRPr>
          </a:p>
        </p:txBody>
      </p:sp>
      <p:cxnSp>
        <p:nvCxnSpPr>
          <p:cNvPr id="40" name="Straight Connector 32">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1" name="Rectangle 34">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F088A16C-1148-4B17-B9C1-17F341E9351F}"/>
              </a:ext>
            </a:extLst>
          </p:cNvPr>
          <p:cNvSpPr>
            <a:spLocks noGrp="1"/>
          </p:cNvSpPr>
          <p:nvPr>
            <p:ph type="sldNum" sz="quarter" idx="12"/>
          </p:nvPr>
        </p:nvSpPr>
        <p:spPr/>
        <p:txBody>
          <a:bodyPr/>
          <a:lstStyle/>
          <a:p>
            <a:fld id="{3A98EE3D-8CD1-4C3F-BD1C-C98C9596463C}" type="slidenum">
              <a:rPr lang="en-US" smtClean="0"/>
              <a:t>25</a:t>
            </a:fld>
            <a:endParaRPr lang="en-US"/>
          </a:p>
        </p:txBody>
      </p:sp>
      <p:sp>
        <p:nvSpPr>
          <p:cNvPr id="6" name="Rectangle 5">
            <a:extLst>
              <a:ext uri="{FF2B5EF4-FFF2-40B4-BE49-F238E27FC236}">
                <a16:creationId xmlns:a16="http://schemas.microsoft.com/office/drawing/2014/main" id="{98889439-8E5A-4F75-A0D5-809840AFB289}"/>
              </a:ext>
            </a:extLst>
          </p:cNvPr>
          <p:cNvSpPr/>
          <p:nvPr/>
        </p:nvSpPr>
        <p:spPr>
          <a:xfrm>
            <a:off x="7564795" y="5546657"/>
            <a:ext cx="3919406" cy="584775"/>
          </a:xfrm>
          <a:prstGeom prst="rect">
            <a:avLst/>
          </a:prstGeom>
        </p:spPr>
        <p:txBody>
          <a:bodyPr wrap="none">
            <a:spAutoFit/>
          </a:bodyPr>
          <a:lstStyle/>
          <a:p>
            <a:r>
              <a:rPr lang="en-US" sz="3200" b="1">
                <a:solidFill>
                  <a:srgbClr val="FFFFFF"/>
                </a:solidFill>
                <a:latin typeface="Times New Roman" panose="02020603050405020304" pitchFamily="18" charset="0"/>
                <a:cs typeface="Times New Roman" panose="02020603050405020304" pitchFamily="18" charset="0"/>
              </a:rPr>
              <a:t>BY SANIYA KARIM</a:t>
            </a:r>
            <a:endParaRPr lang="en-GB" sz="3200"/>
          </a:p>
        </p:txBody>
      </p:sp>
    </p:spTree>
    <p:extLst>
      <p:ext uri="{BB962C8B-B14F-4D97-AF65-F5344CB8AC3E}">
        <p14:creationId xmlns:p14="http://schemas.microsoft.com/office/powerpoint/2010/main" val="1183263879"/>
      </p:ext>
    </p:extLst>
  </p:cSld>
  <p:clrMapOvr>
    <a:overrideClrMapping bg1="dk1" tx1="lt1" bg2="dk2" tx2="lt2" accent1="accent1" accent2="accent2" accent3="accent3" accent4="accent4" accent5="accent5" accent6="accent6" hlink="hlink" folHlink="folHlink"/>
  </p:clrMapOvr>
  <p:transition spd="med">
    <p:pull/>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YST"/>
          <p:cNvPicPr>
            <a:picLocks noChangeAspect="1" noChangeArrowheads="1"/>
          </p:cNvPicPr>
          <p:nvPr/>
        </p:nvPicPr>
        <p:blipFill>
          <a:blip r:embed="rId2" cstate="print"/>
          <a:srcRect/>
          <a:stretch>
            <a:fillRect/>
          </a:stretch>
        </p:blipFill>
        <p:spPr bwMode="auto">
          <a:xfrm>
            <a:off x="815926" y="970672"/>
            <a:ext cx="10703414" cy="4726744"/>
          </a:xfrm>
          <a:prstGeom prst="rect">
            <a:avLst/>
          </a:prstGeom>
          <a:noFill/>
        </p:spPr>
      </p:pic>
      <p:sp>
        <p:nvSpPr>
          <p:cNvPr id="2" name="Slide Number Placeholder 1">
            <a:extLst>
              <a:ext uri="{FF2B5EF4-FFF2-40B4-BE49-F238E27FC236}">
                <a16:creationId xmlns:a16="http://schemas.microsoft.com/office/drawing/2014/main" id="{3B46A65E-2D60-459B-B6CD-4AA01883F79D}"/>
              </a:ext>
            </a:extLst>
          </p:cNvPr>
          <p:cNvSpPr>
            <a:spLocks noGrp="1"/>
          </p:cNvSpPr>
          <p:nvPr>
            <p:ph type="sldNum" sz="quarter" idx="12"/>
          </p:nvPr>
        </p:nvSpPr>
        <p:spPr/>
        <p:txBody>
          <a:bodyPr/>
          <a:lstStyle/>
          <a:p>
            <a:fld id="{3A98EE3D-8CD1-4C3F-BD1C-C98C9596463C}" type="slidenum">
              <a:rPr lang="en-US" smtClean="0"/>
              <a:t>26</a:t>
            </a:fld>
            <a:endParaRPr lang="en-US"/>
          </a:p>
        </p:txBody>
      </p:sp>
    </p:spTree>
  </p:cSld>
  <p:clrMapOvr>
    <a:masterClrMapping/>
  </p:clrMapOvr>
  <p:transition spd="slow">
    <p:cove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5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0" name="Straight Connector 5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1" name="Rectangle 5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3" name="Rectangle 5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191560-7C65-4706-901D-34EF2CF799C2}"/>
              </a:ext>
            </a:extLst>
          </p:cNvPr>
          <p:cNvSpPr>
            <a:spLocks noGrp="1"/>
          </p:cNvSpPr>
          <p:nvPr>
            <p:ph type="title"/>
          </p:nvPr>
        </p:nvSpPr>
        <p:spPr>
          <a:xfrm>
            <a:off x="492369" y="605896"/>
            <a:ext cx="3642309" cy="5646208"/>
          </a:xfrm>
        </p:spPr>
        <p:txBody>
          <a:bodyPr vert="horz" lIns="91440" tIns="45720" rIns="91440" bIns="45720" rtlCol="0" anchor="ctr">
            <a:normAutofit/>
          </a:bodyPr>
          <a:lstStyle/>
          <a:p>
            <a:r>
              <a:rPr lang="en-US" sz="4400" b="1">
                <a:solidFill>
                  <a:srgbClr val="FFFFFF"/>
                </a:solidFill>
              </a:rPr>
              <a:t>Overview of EYST</a:t>
            </a:r>
            <a:endParaRPr lang="en-US" sz="4400">
              <a:solidFill>
                <a:srgbClr val="FFFFFF"/>
              </a:solidFill>
            </a:endParaRPr>
          </a:p>
        </p:txBody>
      </p:sp>
      <p:sp>
        <p:nvSpPr>
          <p:cNvPr id="4" name="Rectangle 3">
            <a:extLst>
              <a:ext uri="{FF2B5EF4-FFF2-40B4-BE49-F238E27FC236}">
                <a16:creationId xmlns:a16="http://schemas.microsoft.com/office/drawing/2014/main" id="{68B4984C-934B-4863-B7E7-FC64CA8BE4F9}"/>
              </a:ext>
            </a:extLst>
          </p:cNvPr>
          <p:cNvSpPr/>
          <p:nvPr/>
        </p:nvSpPr>
        <p:spPr>
          <a:xfrm>
            <a:off x="5231958" y="605896"/>
            <a:ext cx="5923721" cy="5646208"/>
          </a:xfrm>
          <a:prstGeom prst="rect">
            <a:avLst/>
          </a:prstGeom>
        </p:spPr>
        <p:txBody>
          <a:bodyPr vert="horz" lIns="0" tIns="45720" rIns="0" bIns="45720" rtlCol="0" anchor="ctr">
            <a:normAutofit/>
          </a:bodyPr>
          <a:lstStyle/>
          <a:p>
            <a:pPr marL="285750" indent="-285750">
              <a:lnSpc>
                <a:spcPct val="90000"/>
              </a:lnSpc>
              <a:spcAft>
                <a:spcPts val="600"/>
              </a:spcAft>
              <a:buFont typeface="Calibri" panose="020F0502020204030204" pitchFamily="34" charset="0"/>
              <a:buChar char="§"/>
            </a:pPr>
            <a:r>
              <a:rPr lang="en-US" sz="2000">
                <a:solidFill>
                  <a:schemeClr val="tx1">
                    <a:lumMod val="75000"/>
                    <a:lumOff val="25000"/>
                  </a:schemeClr>
                </a:solidFill>
              </a:rPr>
              <a:t>Ethnic Minorities &amp; Youth Support Team  which is abbreviated as EYST was founded in 2005 by young people from ethnic minority living in Swansea. </a:t>
            </a:r>
          </a:p>
          <a:p>
            <a:pPr marL="285750" indent="-285750">
              <a:lnSpc>
                <a:spcPct val="90000"/>
              </a:lnSpc>
              <a:spcAft>
                <a:spcPts val="600"/>
              </a:spcAft>
              <a:buFont typeface="Calibri" panose="020F0502020204030204" pitchFamily="34" charset="0"/>
              <a:buChar char="§"/>
            </a:pPr>
            <a:endParaRPr lang="en-US" sz="2000">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sz="2000">
                <a:solidFill>
                  <a:schemeClr val="tx1">
                    <a:lumMod val="75000"/>
                    <a:lumOff val="25000"/>
                  </a:schemeClr>
                </a:solidFill>
              </a:rPr>
              <a:t>Its purpose is to fill a gap in providing for young BME individuals between the age of 11 and 25 years (EYST, 2020). </a:t>
            </a:r>
          </a:p>
          <a:p>
            <a:pPr marL="285750" indent="-285750">
              <a:lnSpc>
                <a:spcPct val="90000"/>
              </a:lnSpc>
              <a:spcAft>
                <a:spcPts val="600"/>
              </a:spcAft>
              <a:buFont typeface="Calibri" panose="020F0502020204030204" pitchFamily="34" charset="0"/>
              <a:buChar char="§"/>
            </a:pPr>
            <a:endParaRPr lang="en-US" sz="2000">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sz="2000">
                <a:solidFill>
                  <a:schemeClr val="tx1">
                    <a:lumMod val="75000"/>
                    <a:lumOff val="25000"/>
                  </a:schemeClr>
                </a:solidFill>
              </a:rPr>
              <a:t>This is achieved through provision of a targeted, holistic and culturally sensitive support aimed at addressing their issues in the society. </a:t>
            </a:r>
          </a:p>
          <a:p>
            <a:pPr marL="285750" indent="-285750">
              <a:lnSpc>
                <a:spcPct val="90000"/>
              </a:lnSpc>
              <a:spcAft>
                <a:spcPts val="600"/>
              </a:spcAft>
              <a:buFont typeface="Calibri" panose="020F0502020204030204" pitchFamily="34" charset="0"/>
              <a:buChar char="§"/>
            </a:pPr>
            <a:endParaRPr lang="en-US" sz="2000">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sz="2000">
                <a:solidFill>
                  <a:schemeClr val="tx1">
                    <a:lumMod val="75000"/>
                    <a:lumOff val="25000"/>
                  </a:schemeClr>
                </a:solidFill>
              </a:rPr>
              <a:t>Today, EYST not only meets the needs of BME young individuals but it also touches on their families, asylum seekers and refugees currently living in Wales. </a:t>
            </a:r>
          </a:p>
          <a:p>
            <a:pPr marL="285750" indent="-285750">
              <a:lnSpc>
                <a:spcPct val="90000"/>
              </a:lnSpc>
              <a:spcAft>
                <a:spcPts val="600"/>
              </a:spcAft>
              <a:buFont typeface="Calibri" panose="020F0502020204030204" pitchFamily="34" charset="0"/>
              <a:buChar char="§"/>
            </a:pPr>
            <a:endParaRPr lang="en-US" sz="2000">
              <a:solidFill>
                <a:schemeClr val="tx1">
                  <a:lumMod val="75000"/>
                  <a:lumOff val="25000"/>
                </a:schemeClr>
              </a:solidFill>
            </a:endParaRPr>
          </a:p>
        </p:txBody>
      </p:sp>
      <p:sp>
        <p:nvSpPr>
          <p:cNvPr id="3" name="Slide Number Placeholder 2">
            <a:extLst>
              <a:ext uri="{FF2B5EF4-FFF2-40B4-BE49-F238E27FC236}">
                <a16:creationId xmlns:a16="http://schemas.microsoft.com/office/drawing/2014/main" id="{902FBF32-0D3F-4B54-BFEC-36D69E506701}"/>
              </a:ext>
            </a:extLst>
          </p:cNvPr>
          <p:cNvSpPr>
            <a:spLocks noGrp="1"/>
          </p:cNvSpPr>
          <p:nvPr>
            <p:ph type="sldNum" sz="quarter" idx="12"/>
          </p:nvPr>
        </p:nvSpPr>
        <p:spPr>
          <a:xfrm>
            <a:off x="10993582" y="6446838"/>
            <a:ext cx="780010" cy="365125"/>
          </a:xfrm>
        </p:spPr>
        <p:txBody>
          <a:bodyPr vert="horz" lIns="91440" tIns="45720" rIns="91440" bIns="45720" rtlCol="0" anchor="ctr">
            <a:normAutofit/>
          </a:bodyPr>
          <a:lstStyle/>
          <a:p>
            <a:pPr>
              <a:spcAft>
                <a:spcPts val="600"/>
              </a:spcAft>
            </a:pPr>
            <a:fld id="{3A98EE3D-8CD1-4C3F-BD1C-C98C9596463C}" type="slidenum">
              <a:rPr lang="en-US" sz="1050">
                <a:solidFill>
                  <a:schemeClr val="tx1">
                    <a:lumMod val="85000"/>
                    <a:lumOff val="15000"/>
                  </a:schemeClr>
                </a:solidFill>
              </a:rPr>
              <a:pPr>
                <a:spcAft>
                  <a:spcPts val="600"/>
                </a:spcAft>
              </a:pPr>
              <a:t>27</a:t>
            </a:fld>
            <a:endParaRPr lang="en-US" sz="1050">
              <a:solidFill>
                <a:schemeClr val="tx1">
                  <a:lumMod val="85000"/>
                  <a:lumOff val="15000"/>
                </a:schemeClr>
              </a:solidFill>
            </a:endParaRPr>
          </a:p>
        </p:txBody>
      </p:sp>
    </p:spTree>
    <p:extLst>
      <p:ext uri="{BB962C8B-B14F-4D97-AF65-F5344CB8AC3E}">
        <p14:creationId xmlns:p14="http://schemas.microsoft.com/office/powerpoint/2010/main" val="2102471526"/>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FCE1B5-31B7-4659-A0C0-D40E543000BF}"/>
              </a:ext>
            </a:extLst>
          </p:cNvPr>
          <p:cNvSpPr>
            <a:spLocks noGrp="1"/>
          </p:cNvSpPr>
          <p:nvPr>
            <p:ph type="sldNum" sz="quarter" idx="12"/>
          </p:nvPr>
        </p:nvSpPr>
        <p:spPr/>
        <p:txBody>
          <a:bodyPr/>
          <a:lstStyle/>
          <a:p>
            <a:fld id="{3A98EE3D-8CD1-4C3F-BD1C-C98C9596463C}" type="slidenum">
              <a:rPr lang="en-US" smtClean="0"/>
              <a:t>28</a:t>
            </a:fld>
            <a:endParaRPr lang="en-US"/>
          </a:p>
        </p:txBody>
      </p:sp>
      <p:sp>
        <p:nvSpPr>
          <p:cNvPr id="3" name="Rectangle 2">
            <a:extLst>
              <a:ext uri="{FF2B5EF4-FFF2-40B4-BE49-F238E27FC236}">
                <a16:creationId xmlns:a16="http://schemas.microsoft.com/office/drawing/2014/main" id="{4F2AE4AC-F09D-4555-8C95-BAF00E219469}"/>
              </a:ext>
            </a:extLst>
          </p:cNvPr>
          <p:cNvSpPr/>
          <p:nvPr/>
        </p:nvSpPr>
        <p:spPr>
          <a:xfrm>
            <a:off x="431409" y="365987"/>
            <a:ext cx="11342183" cy="2246769"/>
          </a:xfrm>
          <a:prstGeom prst="rect">
            <a:avLst/>
          </a:prstGeom>
        </p:spPr>
        <p:txBody>
          <a:bodyPr wrap="square">
            <a:spAutoFit/>
          </a:bodyPr>
          <a:lstStyle/>
          <a:p>
            <a:pPr marL="342900" indent="-342900">
              <a:buFont typeface="Wingdings" panose="05000000000000000000" pitchFamily="2" charset="2"/>
              <a:buChar char="§"/>
            </a:pPr>
            <a:r>
              <a:rPr lang="en-GB" sz="2000">
                <a:latin typeface="Times New Roman" panose="02020603050405020304" pitchFamily="18" charset="0"/>
                <a:cs typeface="Times New Roman" panose="02020603050405020304" pitchFamily="18" charset="0"/>
              </a:rPr>
              <a:t>It provides different services such as “</a:t>
            </a:r>
            <a:r>
              <a:rPr lang="en-US" sz="2000">
                <a:latin typeface="Times New Roman" panose="02020603050405020304" pitchFamily="18" charset="0"/>
                <a:cs typeface="Times New Roman" panose="02020603050405020304" pitchFamily="18" charset="0"/>
              </a:rPr>
              <a:t>education, employment, health, family support and community safety.”</a:t>
            </a:r>
          </a:p>
          <a:p>
            <a:pPr marL="342900" indent="-342900">
              <a:buFont typeface="Wingdings" panose="05000000000000000000" pitchFamily="2" charset="2"/>
              <a:buChar char="§"/>
            </a:pPr>
            <a:endParaRPr lang="en-US" sz="200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000">
                <a:latin typeface="Times New Roman" panose="02020603050405020304" pitchFamily="18" charset="0"/>
                <a:cs typeface="Times New Roman" panose="02020603050405020304" pitchFamily="18" charset="0"/>
              </a:rPr>
              <a:t>Also, the agency aims at challenging and fighting against any negative stereotype regarding ethnicity and educating people about their rights and privileges as refugees and asylum seekers in Wales </a:t>
            </a:r>
            <a:r>
              <a:rPr lang="en-US" sz="2000">
                <a:latin typeface="Times New Roman" panose="02020603050405020304" pitchFamily="18" charset="0"/>
                <a:cs typeface="Times New Roman" panose="02020603050405020304" pitchFamily="18" charset="0"/>
              </a:rPr>
              <a:t>(EYST, 2020)</a:t>
            </a:r>
            <a:r>
              <a:rPr lang="en-GB" sz="2000">
                <a:latin typeface="Times New Roman" panose="02020603050405020304" pitchFamily="18" charset="0"/>
                <a:cs typeface="Times New Roman" panose="02020603050405020304" pitchFamily="18" charset="0"/>
              </a:rPr>
              <a:t>. </a:t>
            </a:r>
          </a:p>
          <a:p>
            <a:pPr marL="342900" indent="-342900">
              <a:buFont typeface="Wingdings" panose="05000000000000000000" pitchFamily="2" charset="2"/>
              <a:buChar char="§"/>
            </a:pPr>
            <a:endParaRPr lang="en-GB" sz="200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000">
                <a:latin typeface="Times New Roman" panose="02020603050405020304" pitchFamily="18" charset="0"/>
                <a:cs typeface="Times New Roman" panose="02020603050405020304" pitchFamily="18" charset="0"/>
              </a:rPr>
              <a:t>Lastly, EYST helps in fostering community cohesion among the minority ethnicities living in Wales. </a:t>
            </a:r>
            <a:endParaRPr lang="en-US" sz="2000">
              <a:latin typeface="Times New Roman" panose="02020603050405020304" pitchFamily="18" charset="0"/>
              <a:cs typeface="Times New Roman" panose="02020603050405020304" pitchFamily="18" charset="0"/>
            </a:endParaRPr>
          </a:p>
        </p:txBody>
      </p:sp>
      <p:pic>
        <p:nvPicPr>
          <p:cNvPr id="4" name="Picture 2" descr="EYST representative attends first ever Welsh Youth Parliament">
            <a:extLst>
              <a:ext uri="{FF2B5EF4-FFF2-40B4-BE49-F238E27FC236}">
                <a16:creationId xmlns:a16="http://schemas.microsoft.com/office/drawing/2014/main" id="{1554F628-3C11-4CF2-A734-00940FFA7D64}"/>
              </a:ext>
            </a:extLst>
          </p:cNvPr>
          <p:cNvPicPr>
            <a:picLocks noChangeAspect="1" noChangeArrowheads="1"/>
          </p:cNvPicPr>
          <p:nvPr/>
        </p:nvPicPr>
        <p:blipFill>
          <a:blip r:embed="rId2" cstate="print"/>
          <a:srcRect l="1987" r="1731"/>
          <a:stretch>
            <a:fillRect/>
          </a:stretch>
        </p:blipFill>
        <p:spPr bwMode="auto">
          <a:xfrm>
            <a:off x="803362" y="3034266"/>
            <a:ext cx="5373859" cy="2957111"/>
          </a:xfrm>
          <a:prstGeom prst="rect">
            <a:avLst/>
          </a:prstGeom>
          <a:noFill/>
        </p:spPr>
      </p:pic>
      <p:sp>
        <p:nvSpPr>
          <p:cNvPr id="5" name="Rectangle 4">
            <a:extLst>
              <a:ext uri="{FF2B5EF4-FFF2-40B4-BE49-F238E27FC236}">
                <a16:creationId xmlns:a16="http://schemas.microsoft.com/office/drawing/2014/main" id="{E348E9F4-E5FC-4969-9FFE-639F4FC1931C}"/>
              </a:ext>
            </a:extLst>
          </p:cNvPr>
          <p:cNvSpPr/>
          <p:nvPr/>
        </p:nvSpPr>
        <p:spPr>
          <a:xfrm>
            <a:off x="6364127" y="4397803"/>
            <a:ext cx="3319843" cy="1477328"/>
          </a:xfrm>
          <a:prstGeom prst="rect">
            <a:avLst/>
          </a:prstGeom>
        </p:spPr>
        <p:txBody>
          <a:bodyPr wrap="square">
            <a:spAutoFit/>
          </a:bodyPr>
          <a:lstStyle/>
          <a:p>
            <a:r>
              <a:rPr lang="en-GB" i="1"/>
              <a:t>RE: </a:t>
            </a:r>
            <a:r>
              <a:rPr lang="en-GB" i="1">
                <a:solidFill>
                  <a:srgbClr val="FF0000"/>
                </a:solidFill>
              </a:rPr>
              <a:t>Picture</a:t>
            </a:r>
          </a:p>
          <a:p>
            <a:r>
              <a:rPr lang="en-GB" i="1"/>
              <a:t>February 2019</a:t>
            </a:r>
          </a:p>
          <a:p>
            <a:r>
              <a:rPr lang="en-GB" i="1"/>
              <a:t>EYST representative attends first ever </a:t>
            </a:r>
          </a:p>
          <a:p>
            <a:r>
              <a:rPr lang="en-GB" i="1"/>
              <a:t>Welsh Youth Parliament </a:t>
            </a:r>
          </a:p>
        </p:txBody>
      </p:sp>
    </p:spTree>
    <p:extLst>
      <p:ext uri="{BB962C8B-B14F-4D97-AF65-F5344CB8AC3E}">
        <p14:creationId xmlns:p14="http://schemas.microsoft.com/office/powerpoint/2010/main" val="3161722962"/>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226" name="Picture 2" descr="Image result for EYST"/>
          <p:cNvPicPr>
            <a:picLocks noChangeAspect="1" noChangeArrowheads="1"/>
          </p:cNvPicPr>
          <p:nvPr/>
        </p:nvPicPr>
        <p:blipFill rotWithShape="1">
          <a:blip r:embed="rId2" cstate="print"/>
          <a:srcRect t="19013" b="5987"/>
          <a:stretch/>
        </p:blipFill>
        <p:spPr bwMode="auto">
          <a:xfrm>
            <a:off x="312950" y="341542"/>
            <a:ext cx="11580476" cy="5654074"/>
          </a:xfrm>
          <a:prstGeom prst="rect">
            <a:avLst/>
          </a:prstGeom>
          <a:noFill/>
        </p:spPr>
      </p:pic>
      <p:sp>
        <p:nvSpPr>
          <p:cNvPr id="2" name="Slide Number Placeholder 1">
            <a:extLst>
              <a:ext uri="{FF2B5EF4-FFF2-40B4-BE49-F238E27FC236}">
                <a16:creationId xmlns:a16="http://schemas.microsoft.com/office/drawing/2014/main" id="{93DF6372-4BB4-4A21-91E2-7457B490FF39}"/>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smtClean="0"/>
              <a:pPr>
                <a:spcAft>
                  <a:spcPts val="600"/>
                </a:spcAft>
              </a:pPr>
              <a:t>29</a:t>
            </a:fld>
            <a:endParaRPr lang="en-US"/>
          </a:p>
        </p:txBody>
      </p:sp>
    </p:spTree>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68525" y="646037"/>
            <a:ext cx="10058400" cy="1450757"/>
          </a:xfrm>
        </p:spPr>
        <p:txBody>
          <a:bodyPr>
            <a:normAutofit/>
          </a:bodyPr>
          <a:lstStyle/>
          <a:p>
            <a:r>
              <a:rPr lang="en-GB" sz="3300" b="1" i="1">
                <a:latin typeface="Times New Roman"/>
                <a:cs typeface="Times New Roman"/>
              </a:rPr>
              <a:t>A</a:t>
            </a:r>
            <a:r>
              <a:rPr lang="en-GB" sz="3300">
                <a:latin typeface="Times New Roman"/>
                <a:cs typeface="Times New Roman"/>
              </a:rPr>
              <a:t> </a:t>
            </a:r>
            <a:r>
              <a:rPr lang="en-US" sz="3300" b="1" i="1">
                <a:latin typeface="Times New Roman"/>
                <a:cs typeface="Times New Roman"/>
              </a:rPr>
              <a:t>Case Study of EYST</a:t>
            </a:r>
            <a:br>
              <a:rPr lang="en-US" sz="3300" b="1" i="1">
                <a:latin typeface="Times New Roman" panose="02020603050405020304" pitchFamily="18" charset="0"/>
                <a:cs typeface="Times New Roman" panose="02020603050405020304" pitchFamily="18" charset="0"/>
              </a:rPr>
            </a:br>
            <a:br>
              <a:rPr lang="en-US" sz="3300">
                <a:latin typeface="Times New Roman" panose="02020603050405020304" pitchFamily="18" charset="0"/>
                <a:cs typeface="Times New Roman" panose="02020603050405020304" pitchFamily="18" charset="0"/>
              </a:rPr>
            </a:br>
            <a:endParaRPr lang="en-US" sz="3300">
              <a:latin typeface="Times New Roman" panose="02020603050405020304" pitchFamily="18" charset="0"/>
              <a:cs typeface="Times New Roman" panose="02020603050405020304" pitchFamily="18" charset="0"/>
            </a:endParaRPr>
          </a:p>
        </p:txBody>
      </p:sp>
      <p:cxnSp>
        <p:nvCxnSpPr>
          <p:cNvPr id="29" name="Straight Connector 28">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BE57846E-0D29-4943-A0A9-9F414C497BE6}"/>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a:pPr>
                <a:spcAft>
                  <a:spcPts val="600"/>
                </a:spcAft>
              </a:pPr>
              <a:t>30</a:t>
            </a:fld>
            <a:endParaRPr lang="en-US"/>
          </a:p>
        </p:txBody>
      </p:sp>
      <p:graphicFrame>
        <p:nvGraphicFramePr>
          <p:cNvPr id="6" name="Content Placeholder 2">
            <a:extLst>
              <a:ext uri="{FF2B5EF4-FFF2-40B4-BE49-F238E27FC236}">
                <a16:creationId xmlns:a16="http://schemas.microsoft.com/office/drawing/2014/main" id="{7CA37FB1-A6DD-40E0-9031-D2619D319073}"/>
              </a:ext>
            </a:extLst>
          </p:cNvPr>
          <p:cNvGraphicFramePr>
            <a:graphicFrameLocks noGrp="1"/>
          </p:cNvGraphicFramePr>
          <p:nvPr>
            <p:ph idx="1"/>
            <p:extLst>
              <p:ext uri="{D42A27DB-BD31-4B8C-83A1-F6EECF244321}">
                <p14:modId xmlns:p14="http://schemas.microsoft.com/office/powerpoint/2010/main" val="163715375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9499376"/>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36320" y="286603"/>
            <a:ext cx="10058400" cy="1450757"/>
          </a:xfrm>
        </p:spPr>
        <p:txBody>
          <a:bodyPr>
            <a:normAutofit/>
          </a:bodyPr>
          <a:lstStyle/>
          <a:p>
            <a:r>
              <a:rPr lang="en-GB">
                <a:latin typeface="Times New Roman" panose="02020603050405020304" pitchFamily="18" charset="0"/>
                <a:cs typeface="Times New Roman" panose="02020603050405020304" pitchFamily="18" charset="0"/>
              </a:rPr>
              <a:t>Continued </a:t>
            </a:r>
            <a:endParaRPr lang="en-US">
              <a:latin typeface="Times New Roman" panose="02020603050405020304" pitchFamily="18" charset="0"/>
              <a:cs typeface="Times New Roman" panose="02020603050405020304" pitchFamily="18" charset="0"/>
            </a:endParaRP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Graphic 7" descr="Classroom">
            <a:extLst>
              <a:ext uri="{FF2B5EF4-FFF2-40B4-BE49-F238E27FC236}">
                <a16:creationId xmlns:a16="http://schemas.microsoft.com/office/drawing/2014/main" id="{D1FC4044-226D-4269-BB31-06C29276F6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27660" y="2429771"/>
            <a:ext cx="3606578" cy="3304653"/>
          </a:xfrm>
          <a:prstGeom prst="rect">
            <a:avLst/>
          </a:prstGeom>
        </p:spPr>
      </p:pic>
      <p:sp>
        <p:nvSpPr>
          <p:cNvPr id="3" name="Content Placeholder 2"/>
          <p:cNvSpPr>
            <a:spLocks noGrp="1"/>
          </p:cNvSpPr>
          <p:nvPr>
            <p:ph idx="1"/>
          </p:nvPr>
        </p:nvSpPr>
        <p:spPr>
          <a:xfrm>
            <a:off x="4390158" y="2021937"/>
            <a:ext cx="7351542" cy="4479758"/>
          </a:xfrm>
        </p:spPr>
        <p:txBody>
          <a:bodyPr vert="horz" lIns="0" tIns="45720" rIns="0" bIns="45720" rtlCol="0" anchor="t">
            <a:normAutofit fontScale="92500" lnSpcReduction="10000"/>
          </a:bodyPr>
          <a:lstStyle/>
          <a:p>
            <a:pPr>
              <a:lnSpc>
                <a:spcPct val="100000"/>
              </a:lnSpc>
              <a:buFont typeface="Wingdings" panose="05000000000000000000" pitchFamily="2" charset="2"/>
              <a:buChar char="§"/>
            </a:pPr>
            <a:r>
              <a:rPr lang="en-US" sz="1800">
                <a:latin typeface="Times New Roman"/>
                <a:cs typeface="Times New Roman"/>
              </a:rPr>
              <a:t>It was also meant to ensure that everyone gives his/her opinions before any measures are taken to ensure no one will be against the proposed plans.</a:t>
            </a:r>
          </a:p>
          <a:p>
            <a:pPr>
              <a:lnSpc>
                <a:spcPct val="100000"/>
              </a:lnSpc>
              <a:buFont typeface="Wingdings" panose="05000000000000000000" pitchFamily="2" charset="2"/>
              <a:buChar char="§"/>
            </a:pPr>
            <a:endParaRPr lang="en-US" sz="1800">
              <a:latin typeface="Times New Roman" panose="02020603050405020304" pitchFamily="18" charset="0"/>
              <a:cs typeface="Times New Roman" panose="02020603050405020304" pitchFamily="18" charset="0"/>
            </a:endParaRPr>
          </a:p>
          <a:p>
            <a:pPr>
              <a:lnSpc>
                <a:spcPct val="100000"/>
              </a:lnSpc>
              <a:buFont typeface="Wingdings" panose="05000000000000000000" pitchFamily="2" charset="2"/>
              <a:buChar char="§"/>
            </a:pPr>
            <a:r>
              <a:rPr lang="en-US" sz="1800">
                <a:latin typeface="Times New Roman"/>
                <a:cs typeface="Times New Roman"/>
              </a:rPr>
              <a:t>Moving/transitioning phase involved diversifying its operations instead of sticking to the normal operations that never focused much on education and sports. </a:t>
            </a:r>
          </a:p>
          <a:p>
            <a:pPr>
              <a:lnSpc>
                <a:spcPct val="100000"/>
              </a:lnSpc>
              <a:buFont typeface="Wingdings" panose="05000000000000000000" pitchFamily="2" charset="2"/>
              <a:buChar char="§"/>
            </a:pPr>
            <a:endParaRPr lang="en-US" sz="1800">
              <a:latin typeface="Times New Roman" panose="02020603050405020304" pitchFamily="18" charset="0"/>
              <a:cs typeface="Times New Roman" panose="02020603050405020304" pitchFamily="18" charset="0"/>
            </a:endParaRPr>
          </a:p>
          <a:p>
            <a:pPr>
              <a:lnSpc>
                <a:spcPct val="100000"/>
              </a:lnSpc>
              <a:buFont typeface="Wingdings" panose="05000000000000000000" pitchFamily="2" charset="2"/>
              <a:buChar char="§"/>
            </a:pPr>
            <a:r>
              <a:rPr lang="en-US" sz="1800">
                <a:latin typeface="Times New Roman"/>
                <a:cs typeface="Times New Roman"/>
              </a:rPr>
              <a:t>To </a:t>
            </a:r>
            <a:r>
              <a:rPr lang="en-US" sz="1800" err="1">
                <a:latin typeface="Times New Roman"/>
                <a:cs typeface="Times New Roman"/>
              </a:rPr>
              <a:t>actualise</a:t>
            </a:r>
            <a:r>
              <a:rPr lang="en-US" sz="1800">
                <a:latin typeface="Times New Roman"/>
                <a:cs typeface="Times New Roman"/>
              </a:rPr>
              <a:t> this phase, the management at EYST introduced other things such as skills, sports and research conferences for assisting BMEs in understanding what is required of them if they have to compete for available opportunities in Wales (EYST, 2020). </a:t>
            </a:r>
            <a:endParaRPr lang="en-US" sz="1800">
              <a:latin typeface="Times New Roman" panose="02020603050405020304" pitchFamily="18" charset="0"/>
              <a:cs typeface="Times New Roman" panose="02020603050405020304" pitchFamily="18" charset="0"/>
            </a:endParaRPr>
          </a:p>
          <a:p>
            <a:pPr>
              <a:lnSpc>
                <a:spcPct val="100000"/>
              </a:lnSpc>
              <a:buFont typeface="Wingdings" panose="05000000000000000000" pitchFamily="2" charset="2"/>
              <a:buChar char="§"/>
            </a:pPr>
            <a:endParaRPr lang="en-US" sz="1800">
              <a:latin typeface="Times New Roman" panose="02020603050405020304" pitchFamily="18" charset="0"/>
              <a:cs typeface="Times New Roman" panose="02020603050405020304" pitchFamily="18" charset="0"/>
            </a:endParaRPr>
          </a:p>
          <a:p>
            <a:pPr>
              <a:lnSpc>
                <a:spcPct val="100000"/>
              </a:lnSpc>
              <a:buFont typeface="Wingdings" panose="05000000000000000000" pitchFamily="2" charset="2"/>
              <a:buChar char="§"/>
            </a:pPr>
            <a:r>
              <a:rPr lang="en-GB" sz="1800">
                <a:latin typeface="Times New Roman"/>
                <a:cs typeface="Times New Roman"/>
              </a:rPr>
              <a:t>In order to improve their competitiveness in the job market, the agency organized skills and sports conferences as well as programmes for sensitising BME graduates. </a:t>
            </a:r>
            <a:endParaRPr lang="en-US" sz="1400">
              <a:latin typeface="Times New Roman" panose="02020603050405020304" pitchFamily="18" charset="0"/>
              <a:cs typeface="Times New Roman" panose="02020603050405020304" pitchFamily="18" charset="0"/>
            </a:endParaRPr>
          </a:p>
          <a:p>
            <a:pPr>
              <a:lnSpc>
                <a:spcPct val="100000"/>
              </a:lnSpc>
            </a:pPr>
            <a:endParaRPr lang="en-US" sz="140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C76A67C6-70BB-4A6C-9FF5-FFE81988ED66}"/>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smtClean="0"/>
              <a:pPr>
                <a:spcAft>
                  <a:spcPts val="600"/>
                </a:spcAft>
              </a:pPr>
              <a:t>31</a:t>
            </a:fld>
            <a:endParaRPr lang="en-US"/>
          </a:p>
        </p:txBody>
      </p:sp>
    </p:spTree>
    <p:extLst>
      <p:ext uri="{BB962C8B-B14F-4D97-AF65-F5344CB8AC3E}">
        <p14:creationId xmlns:p14="http://schemas.microsoft.com/office/powerpoint/2010/main" val="3497783100"/>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9">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GB" sz="3600">
                <a:solidFill>
                  <a:schemeClr val="bg1"/>
                </a:solidFill>
                <a:latin typeface="Times New Roman" panose="02020603050405020304" pitchFamily="18" charset="0"/>
                <a:cs typeface="Times New Roman" panose="02020603050405020304" pitchFamily="18" charset="0"/>
              </a:rPr>
              <a:t>Continued </a:t>
            </a:r>
            <a:endParaRPr lang="en-US" sz="3600">
              <a:solidFill>
                <a:schemeClr val="bg1"/>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C7F2A89-E4C5-4EC4-B87C-C4AC38AD9F92}"/>
              </a:ext>
            </a:extLst>
          </p:cNvPr>
          <p:cNvSpPr>
            <a:spLocks noGrp="1"/>
          </p:cNvSpPr>
          <p:nvPr>
            <p:ph type="sldNum" sz="quarter" idx="12"/>
          </p:nvPr>
        </p:nvSpPr>
        <p:spPr>
          <a:xfrm>
            <a:off x="10123055" y="6459785"/>
            <a:ext cx="1089428" cy="365125"/>
          </a:xfrm>
        </p:spPr>
        <p:txBody>
          <a:bodyPr>
            <a:normAutofit/>
          </a:bodyPr>
          <a:lstStyle/>
          <a:p>
            <a:pPr>
              <a:spcAft>
                <a:spcPts val="600"/>
              </a:spcAft>
            </a:pPr>
            <a:fld id="{3A98EE3D-8CD1-4C3F-BD1C-C98C9596463C}" type="slidenum">
              <a:rPr lang="en-US">
                <a:solidFill>
                  <a:schemeClr val="tx2"/>
                </a:solidFill>
              </a:rPr>
              <a:pPr>
                <a:spcAft>
                  <a:spcPts val="600"/>
                </a:spcAft>
              </a:pPr>
              <a:t>32</a:t>
            </a:fld>
            <a:endParaRPr lang="en-US">
              <a:solidFill>
                <a:schemeClr val="tx2"/>
              </a:solidFill>
            </a:endParaRPr>
          </a:p>
        </p:txBody>
      </p:sp>
      <p:graphicFrame>
        <p:nvGraphicFramePr>
          <p:cNvPr id="6" name="Content Placeholder 2">
            <a:extLst>
              <a:ext uri="{FF2B5EF4-FFF2-40B4-BE49-F238E27FC236}">
                <a16:creationId xmlns:a16="http://schemas.microsoft.com/office/drawing/2014/main" id="{121B1C76-1819-4BB8-ACD9-BC7270D859CE}"/>
              </a:ext>
            </a:extLst>
          </p:cNvPr>
          <p:cNvGraphicFramePr>
            <a:graphicFrameLocks noGrp="1"/>
          </p:cNvGraphicFramePr>
          <p:nvPr>
            <p:ph idx="1"/>
            <p:extLst>
              <p:ext uri="{D42A27DB-BD31-4B8C-83A1-F6EECF244321}">
                <p14:modId xmlns:p14="http://schemas.microsoft.com/office/powerpoint/2010/main" val="168533095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604226"/>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Related image"/>
          <p:cNvPicPr>
            <a:picLocks noChangeAspect="1" noChangeArrowheads="1"/>
          </p:cNvPicPr>
          <p:nvPr/>
        </p:nvPicPr>
        <p:blipFill>
          <a:blip r:embed="rId2" cstate="print"/>
          <a:srcRect/>
          <a:stretch>
            <a:fillRect/>
          </a:stretch>
        </p:blipFill>
        <p:spPr bwMode="auto">
          <a:xfrm>
            <a:off x="873027" y="915571"/>
            <a:ext cx="10382969" cy="4247271"/>
          </a:xfrm>
          <a:prstGeom prst="rect">
            <a:avLst/>
          </a:prstGeom>
          <a:noFill/>
        </p:spPr>
      </p:pic>
      <p:sp>
        <p:nvSpPr>
          <p:cNvPr id="2" name="Slide Number Placeholder 1">
            <a:extLst>
              <a:ext uri="{FF2B5EF4-FFF2-40B4-BE49-F238E27FC236}">
                <a16:creationId xmlns:a16="http://schemas.microsoft.com/office/drawing/2014/main" id="{1A9EAEF4-ADF5-43F6-B035-9998E9E50E79}"/>
              </a:ext>
            </a:extLst>
          </p:cNvPr>
          <p:cNvSpPr>
            <a:spLocks noGrp="1"/>
          </p:cNvSpPr>
          <p:nvPr>
            <p:ph type="sldNum" sz="quarter" idx="12"/>
          </p:nvPr>
        </p:nvSpPr>
        <p:spPr/>
        <p:txBody>
          <a:bodyPr/>
          <a:lstStyle/>
          <a:p>
            <a:fld id="{3A98EE3D-8CD1-4C3F-BD1C-C98C9596463C}" type="slidenum">
              <a:rPr lang="en-US" smtClean="0"/>
              <a:t>33</a:t>
            </a:fld>
            <a:endParaRPr lang="en-US"/>
          </a:p>
        </p:txBody>
      </p:sp>
    </p:spTree>
  </p:cSld>
  <p:clrMapOvr>
    <a:masterClrMapping/>
  </p:clrMapOvr>
  <p:transition spd="slow">
    <p:cove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33304" y="516836"/>
            <a:ext cx="4767909" cy="1960234"/>
          </a:xfrm>
        </p:spPr>
        <p:txBody>
          <a:bodyPr>
            <a:normAutofit/>
          </a:bodyPr>
          <a:lstStyle/>
          <a:p>
            <a:pPr algn="ctr"/>
            <a:r>
              <a:rPr lang="en-US" sz="3400" b="1" i="1">
                <a:solidFill>
                  <a:schemeClr val="tx1">
                    <a:lumMod val="65000"/>
                    <a:lumOff val="35000"/>
                  </a:schemeClr>
                </a:solidFill>
                <a:latin typeface="Times New Roman"/>
                <a:cs typeface="Times New Roman"/>
              </a:rPr>
              <a:t>Case Study of </a:t>
            </a:r>
            <a:br>
              <a:rPr lang="en-US" sz="3400" b="1" i="1">
                <a:solidFill>
                  <a:schemeClr val="tx1">
                    <a:lumMod val="65000"/>
                    <a:lumOff val="35000"/>
                  </a:schemeClr>
                </a:solidFill>
                <a:latin typeface="Times New Roman"/>
                <a:cs typeface="Times New Roman"/>
              </a:rPr>
            </a:br>
            <a:r>
              <a:rPr lang="en-US" sz="3400" b="1" i="1">
                <a:solidFill>
                  <a:schemeClr val="tx1">
                    <a:lumMod val="65000"/>
                    <a:lumOff val="35000"/>
                  </a:schemeClr>
                </a:solidFill>
                <a:latin typeface="Times New Roman"/>
                <a:cs typeface="Times New Roman"/>
              </a:rPr>
              <a:t>Swansea Council </a:t>
            </a:r>
            <a:br>
              <a:rPr lang="en-US" sz="3400">
                <a:latin typeface="Times New Roman" panose="02020603050405020304" pitchFamily="18" charset="0"/>
                <a:cs typeface="Times New Roman" panose="02020603050405020304" pitchFamily="18" charset="0"/>
              </a:rPr>
            </a:br>
            <a:r>
              <a:rPr lang="en-GB" sz="3400">
                <a:solidFill>
                  <a:srgbClr val="80AAA0"/>
                </a:solidFill>
                <a:latin typeface="Times New Roman"/>
                <a:cs typeface="Times New Roman"/>
              </a:rPr>
              <a:t> </a:t>
            </a:r>
            <a:endParaRPr lang="en-US" sz="3400">
              <a:solidFill>
                <a:srgbClr val="80AAA0"/>
              </a:solidFill>
              <a:latin typeface="Times New Roman" panose="02020603050405020304" pitchFamily="18" charset="0"/>
              <a:cs typeface="Times New Roman" panose="02020603050405020304" pitchFamily="18" charset="0"/>
            </a:endParaRPr>
          </a:p>
        </p:txBody>
      </p:sp>
      <p:cxnSp>
        <p:nvCxnSpPr>
          <p:cNvPr id="12" name="Straight Connector 11">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34220" y="2790855"/>
            <a:ext cx="4766994" cy="3728709"/>
          </a:xfrm>
        </p:spPr>
        <p:txBody>
          <a:bodyPr vert="horz" lIns="0" tIns="45720" rIns="0" bIns="45720" rtlCol="0" anchor="t">
            <a:normAutofit fontScale="92500"/>
          </a:bodyPr>
          <a:lstStyle/>
          <a:p>
            <a:pPr>
              <a:lnSpc>
                <a:spcPct val="100000"/>
              </a:lnSpc>
              <a:buFont typeface="Wingdings" panose="05000000000000000000" pitchFamily="2" charset="2"/>
              <a:buChar char="§"/>
            </a:pPr>
            <a:r>
              <a:rPr lang="en-US" sz="1800">
                <a:latin typeface="Times New Roman"/>
                <a:cs typeface="Times New Roman"/>
              </a:rPr>
              <a:t>It was founded in 1996 and it operates as a unitary authority.</a:t>
            </a:r>
          </a:p>
          <a:p>
            <a:pPr>
              <a:lnSpc>
                <a:spcPct val="100000"/>
              </a:lnSpc>
              <a:buFont typeface="Wingdings" panose="05000000000000000000" pitchFamily="2" charset="2"/>
              <a:buChar char="§"/>
            </a:pPr>
            <a:r>
              <a:rPr lang="en-US" sz="1800">
                <a:latin typeface="Times New Roman"/>
                <a:cs typeface="Times New Roman"/>
              </a:rPr>
              <a:t>It is a body that is governing principal areas covering Gower and Swansea in Wales. </a:t>
            </a:r>
            <a:endParaRPr lang="en-US" sz="1800">
              <a:latin typeface="Times New Roman" panose="02020603050405020304" pitchFamily="18" charset="0"/>
              <a:cs typeface="Times New Roman" panose="02020603050405020304" pitchFamily="18" charset="0"/>
            </a:endParaRPr>
          </a:p>
          <a:p>
            <a:pPr>
              <a:lnSpc>
                <a:spcPct val="100000"/>
              </a:lnSpc>
              <a:buFont typeface="Wingdings" panose="05000000000000000000" pitchFamily="2" charset="2"/>
              <a:buChar char="§"/>
            </a:pPr>
            <a:r>
              <a:rPr lang="en-US" sz="1800">
                <a:latin typeface="Times New Roman"/>
                <a:cs typeface="Times New Roman"/>
              </a:rPr>
              <a:t>It is made up of 72 councilors who represent 36 wards (Swansea Council, 2018).</a:t>
            </a:r>
          </a:p>
          <a:p>
            <a:pPr>
              <a:lnSpc>
                <a:spcPct val="100000"/>
              </a:lnSpc>
              <a:buFont typeface="Wingdings" panose="05000000000000000000" pitchFamily="2" charset="2"/>
              <a:buChar char="§"/>
            </a:pPr>
            <a:r>
              <a:rPr lang="en-US" sz="1800">
                <a:latin typeface="Times New Roman"/>
                <a:cs typeface="Times New Roman"/>
              </a:rPr>
              <a:t>The council focuses much on the needs of the people in the community and aims at improving their lives by initiating different changes.</a:t>
            </a:r>
          </a:p>
          <a:p>
            <a:pPr>
              <a:lnSpc>
                <a:spcPct val="100000"/>
              </a:lnSpc>
              <a:buFont typeface="Wingdings" panose="05000000000000000000" pitchFamily="2" charset="2"/>
              <a:buChar char="§"/>
            </a:pPr>
            <a:r>
              <a:rPr lang="en-US" sz="1800">
                <a:latin typeface="Times New Roman"/>
                <a:cs typeface="Times New Roman"/>
              </a:rPr>
              <a:t>Its 2018-2022 Corporate plan makes use of the Lewin model to bring changes in different structures.</a:t>
            </a:r>
            <a:r>
              <a:rPr lang="en-US" sz="1200">
                <a:latin typeface="Times New Roman"/>
                <a:cs typeface="Times New Roman"/>
              </a:rPr>
              <a:t> </a:t>
            </a:r>
            <a:endParaRPr lang="en-US" sz="1200">
              <a:latin typeface="Times New Roman" panose="02020603050405020304" pitchFamily="18" charset="0"/>
              <a:cs typeface="Times New Roman" panose="02020603050405020304" pitchFamily="18" charset="0"/>
            </a:endParaRPr>
          </a:p>
        </p:txBody>
      </p:sp>
      <p:pic>
        <p:nvPicPr>
          <p:cNvPr id="5" name="Picture 5" descr="A city street&#10;&#10;Description generated with very high confidence">
            <a:extLst>
              <a:ext uri="{FF2B5EF4-FFF2-40B4-BE49-F238E27FC236}">
                <a16:creationId xmlns:a16="http://schemas.microsoft.com/office/drawing/2014/main" id="{8EFE119D-A88C-4EA2-9736-32EA2410B1FE}"/>
              </a:ext>
            </a:extLst>
          </p:cNvPr>
          <p:cNvPicPr>
            <a:picLocks noChangeAspect="1"/>
          </p:cNvPicPr>
          <p:nvPr/>
        </p:nvPicPr>
        <p:blipFill rotWithShape="1">
          <a:blip r:embed="rId3"/>
          <a:srcRect l="11893" r="9548" b="14496"/>
          <a:stretch/>
        </p:blipFill>
        <p:spPr>
          <a:xfrm>
            <a:off x="5302804" y="359444"/>
            <a:ext cx="6737499" cy="6266442"/>
          </a:xfrm>
          <a:prstGeom prst="rect">
            <a:avLst/>
          </a:prstGeom>
        </p:spPr>
      </p:pic>
      <p:sp>
        <p:nvSpPr>
          <p:cNvPr id="4" name="Slide Number Placeholder 3">
            <a:extLst>
              <a:ext uri="{FF2B5EF4-FFF2-40B4-BE49-F238E27FC236}">
                <a16:creationId xmlns:a16="http://schemas.microsoft.com/office/drawing/2014/main" id="{AAE38042-CB83-44F9-BEA6-255FE5FC9443}"/>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smtClean="0"/>
              <a:pPr>
                <a:spcAft>
                  <a:spcPts val="600"/>
                </a:spcAft>
              </a:pPr>
              <a:t>34</a:t>
            </a:fld>
            <a:endParaRPr lang="en-US"/>
          </a:p>
        </p:txBody>
      </p:sp>
    </p:spTree>
    <p:extLst>
      <p:ext uri="{BB962C8B-B14F-4D97-AF65-F5344CB8AC3E}">
        <p14:creationId xmlns:p14="http://schemas.microsoft.com/office/powerpoint/2010/main" val="3982534653"/>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GB">
                <a:latin typeface="Times New Roman" panose="02020603050405020304" pitchFamily="18" charset="0"/>
                <a:cs typeface="Times New Roman" panose="02020603050405020304" pitchFamily="18" charset="0"/>
              </a:rPr>
              <a:t>Continued </a:t>
            </a:r>
            <a:endParaRPr lang="en-US">
              <a:latin typeface="Times New Roman" panose="02020603050405020304" pitchFamily="18" charset="0"/>
              <a:cs typeface="Times New Roman" panose="02020603050405020304" pitchFamily="18" charset="0"/>
            </a:endParaRPr>
          </a:p>
        </p:txBody>
      </p:sp>
      <p:cxnSp>
        <p:nvCxnSpPr>
          <p:cNvPr id="13" name="Straight Connector 12">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197DAE0E-0D53-4579-A77C-15D58D6DCCF4}"/>
              </a:ext>
            </a:extLst>
          </p:cNvPr>
          <p:cNvSpPr>
            <a:spLocks noGrp="1"/>
          </p:cNvSpPr>
          <p:nvPr>
            <p:ph type="sldNum" sz="quarter" idx="12"/>
          </p:nvPr>
        </p:nvSpPr>
        <p:spPr>
          <a:xfrm>
            <a:off x="10993582" y="6446838"/>
            <a:ext cx="780010" cy="365125"/>
          </a:xfrm>
        </p:spPr>
        <p:txBody>
          <a:bodyPr>
            <a:normAutofit/>
          </a:bodyPr>
          <a:lstStyle/>
          <a:p>
            <a:pPr>
              <a:spcAft>
                <a:spcPts val="600"/>
              </a:spcAft>
            </a:pPr>
            <a:fld id="{3A98EE3D-8CD1-4C3F-BD1C-C98C9596463C}" type="slidenum">
              <a:rPr lang="en-US" smtClean="0"/>
              <a:pPr>
                <a:spcAft>
                  <a:spcPts val="600"/>
                </a:spcAft>
              </a:pPr>
              <a:t>35</a:t>
            </a:fld>
            <a:endParaRPr lang="en-US"/>
          </a:p>
        </p:txBody>
      </p:sp>
      <p:graphicFrame>
        <p:nvGraphicFramePr>
          <p:cNvPr id="6" name="Content Placeholder 2">
            <a:extLst>
              <a:ext uri="{FF2B5EF4-FFF2-40B4-BE49-F238E27FC236}">
                <a16:creationId xmlns:a16="http://schemas.microsoft.com/office/drawing/2014/main" id="{AE6B2773-EE05-46DA-9824-5B7F40D1F004}"/>
              </a:ext>
            </a:extLst>
          </p:cNvPr>
          <p:cNvGraphicFramePr>
            <a:graphicFrameLocks noGrp="1"/>
          </p:cNvGraphicFramePr>
          <p:nvPr>
            <p:ph idx="1"/>
            <p:extLst>
              <p:ext uri="{D42A27DB-BD31-4B8C-83A1-F6EECF244321}">
                <p14:modId xmlns:p14="http://schemas.microsoft.com/office/powerpoint/2010/main" val="3955458189"/>
              </p:ext>
            </p:extLst>
          </p:nvPr>
        </p:nvGraphicFramePr>
        <p:xfrm>
          <a:off x="291831" y="1652817"/>
          <a:ext cx="11611154" cy="4979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1556480"/>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4A91B-B774-4AD3-9497-155AA634AE5C}"/>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b="1">
                <a:latin typeface="Times New Roman" panose="02020603050405020304" pitchFamily="18" charset="0"/>
                <a:cs typeface="Times New Roman" panose="02020603050405020304" pitchFamily="18" charset="0"/>
              </a:rPr>
              <a:t>Conclusion</a:t>
            </a:r>
          </a:p>
        </p:txBody>
      </p:sp>
      <p:cxnSp>
        <p:nvCxnSpPr>
          <p:cNvPr id="31" name="Straight Connector 2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3" name="Rectangle 2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a:extLst>
              <a:ext uri="{FF2B5EF4-FFF2-40B4-BE49-F238E27FC236}">
                <a16:creationId xmlns:a16="http://schemas.microsoft.com/office/drawing/2014/main" id="{73485ED0-9A8C-4667-8B5A-DB78C8C90930}"/>
              </a:ext>
            </a:extLst>
          </p:cNvPr>
          <p:cNvSpPr>
            <a:spLocks noGrp="1"/>
          </p:cNvSpPr>
          <p:nvPr>
            <p:ph type="sldNum" sz="quarter" idx="12"/>
          </p:nvPr>
        </p:nvSpPr>
        <p:spPr>
          <a:xfrm>
            <a:off x="10993582" y="6446838"/>
            <a:ext cx="780010" cy="365125"/>
          </a:xfrm>
        </p:spPr>
        <p:txBody>
          <a:bodyPr vert="horz" lIns="91440" tIns="45720" rIns="91440" bIns="45720" rtlCol="0">
            <a:normAutofit/>
          </a:bodyPr>
          <a:lstStyle/>
          <a:p>
            <a:pPr>
              <a:spcAft>
                <a:spcPts val="600"/>
              </a:spcAft>
            </a:pPr>
            <a:fld id="{3A98EE3D-8CD1-4C3F-BD1C-C98C9596463C}" type="slidenum">
              <a:rPr lang="en-US"/>
              <a:pPr>
                <a:spcAft>
                  <a:spcPts val="600"/>
                </a:spcAft>
              </a:pPr>
              <a:t>36</a:t>
            </a:fld>
            <a:endParaRPr lang="en-US"/>
          </a:p>
        </p:txBody>
      </p:sp>
      <p:graphicFrame>
        <p:nvGraphicFramePr>
          <p:cNvPr id="35" name="Content Placeholder 2">
            <a:extLst>
              <a:ext uri="{FF2B5EF4-FFF2-40B4-BE49-F238E27FC236}">
                <a16:creationId xmlns:a16="http://schemas.microsoft.com/office/drawing/2014/main" id="{F054BCE1-A5F1-4D34-9965-1B21A8A1F275}"/>
              </a:ext>
            </a:extLst>
          </p:cNvPr>
          <p:cNvGraphicFramePr>
            <a:graphicFrameLocks noGrp="1"/>
          </p:cNvGraphicFramePr>
          <p:nvPr>
            <p:ph idx="1"/>
            <p:extLst>
              <p:ext uri="{D42A27DB-BD31-4B8C-83A1-F6EECF244321}">
                <p14:modId xmlns:p14="http://schemas.microsoft.com/office/powerpoint/2010/main" val="181816796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616169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43FD1AC-566E-47DA-BE4A-335F1EB3C09F}"/>
              </a:ext>
            </a:extLst>
          </p:cNvPr>
          <p:cNvSpPr>
            <a:spLocks noGrp="1"/>
          </p:cNvSpPr>
          <p:nvPr>
            <p:ph type="sldNum" sz="quarter" idx="12"/>
          </p:nvPr>
        </p:nvSpPr>
        <p:spPr/>
        <p:txBody>
          <a:bodyPr/>
          <a:lstStyle/>
          <a:p>
            <a:fld id="{3A98EE3D-8CD1-4C3F-BD1C-C98C9596463C}" type="slidenum">
              <a:rPr lang="en-US" smtClean="0"/>
              <a:t>37</a:t>
            </a:fld>
            <a:endParaRPr lang="en-US"/>
          </a:p>
        </p:txBody>
      </p:sp>
      <p:sp>
        <p:nvSpPr>
          <p:cNvPr id="2" name="Title 1">
            <a:extLst>
              <a:ext uri="{FF2B5EF4-FFF2-40B4-BE49-F238E27FC236}">
                <a16:creationId xmlns:a16="http://schemas.microsoft.com/office/drawing/2014/main" id="{9E01C3C4-FE39-485A-8BC0-9B8B982DC6F4}"/>
              </a:ext>
            </a:extLst>
          </p:cNvPr>
          <p:cNvSpPr>
            <a:spLocks noGrp="1"/>
          </p:cNvSpPr>
          <p:nvPr>
            <p:ph type="title" idx="4294967295"/>
          </p:nvPr>
        </p:nvSpPr>
        <p:spPr>
          <a:xfrm>
            <a:off x="609601" y="115887"/>
            <a:ext cx="9880208" cy="770377"/>
          </a:xfrm>
        </p:spPr>
        <p:txBody>
          <a:bodyPr>
            <a:normAutofit/>
          </a:bodyPr>
          <a:lstStyle/>
          <a:p>
            <a:r>
              <a:rPr lang="en-GB" sz="3200" u="sng">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89862AC3-07E2-4B54-808C-5B3D86447943}"/>
              </a:ext>
            </a:extLst>
          </p:cNvPr>
          <p:cNvSpPr>
            <a:spLocks noGrp="1"/>
          </p:cNvSpPr>
          <p:nvPr>
            <p:ph idx="4294967295"/>
          </p:nvPr>
        </p:nvSpPr>
        <p:spPr>
          <a:xfrm>
            <a:off x="609600" y="1073425"/>
            <a:ext cx="10986052" cy="5668687"/>
          </a:xfrm>
        </p:spPr>
        <p:txBody>
          <a:bodyPr>
            <a:normAutofit fontScale="55000" lnSpcReduction="20000"/>
          </a:bodyPr>
          <a:lstStyle/>
          <a:p>
            <a:pPr>
              <a:lnSpc>
                <a:spcPct val="120000"/>
              </a:lnSpc>
              <a:buFont typeface="Wingdings" panose="05000000000000000000" pitchFamily="2" charset="2"/>
              <a:buChar char="§"/>
            </a:pPr>
            <a:r>
              <a:rPr lang="en-GB" sz="2500" err="1">
                <a:solidFill>
                  <a:schemeClr val="tx1"/>
                </a:solidFill>
                <a:latin typeface="Times New Roman" panose="02020603050405020304" pitchFamily="18" charset="0"/>
                <a:cs typeface="Times New Roman" panose="02020603050405020304" pitchFamily="18" charset="0"/>
              </a:rPr>
              <a:t>DfT</a:t>
            </a:r>
            <a:r>
              <a:rPr lang="en-GB" sz="2500">
                <a:solidFill>
                  <a:schemeClr val="tx1"/>
                </a:solidFill>
                <a:latin typeface="Times New Roman" panose="02020603050405020304" pitchFamily="18" charset="0"/>
                <a:cs typeface="Times New Roman" panose="02020603050405020304" pitchFamily="18" charset="0"/>
              </a:rPr>
              <a:t> (2014). </a:t>
            </a:r>
            <a:r>
              <a:rPr lang="en-GB" sz="2500" i="1">
                <a:solidFill>
                  <a:schemeClr val="tx1"/>
                </a:solidFill>
                <a:latin typeface="Times New Roman" panose="02020603050405020304" pitchFamily="18" charset="0"/>
                <a:cs typeface="Times New Roman" panose="02020603050405020304" pitchFamily="18" charset="0"/>
              </a:rPr>
              <a:t>A Review of DVLA. </a:t>
            </a:r>
            <a:r>
              <a:rPr lang="en-GB" sz="2500">
                <a:solidFill>
                  <a:schemeClr val="tx1"/>
                </a:solidFill>
                <a:latin typeface="Times New Roman" panose="02020603050405020304" pitchFamily="18" charset="0"/>
                <a:cs typeface="Times New Roman" panose="02020603050405020304" pitchFamily="18" charset="0"/>
              </a:rPr>
              <a:t>Department of Transport [PDF] available at: </a:t>
            </a:r>
            <a:r>
              <a:rPr lang="en-GB" sz="250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https://assets.publishing.service.gov.uk/government/uploads/system/uploads/attachment_data/file/283795/review-of-dvla.pdf</a:t>
            </a:r>
            <a:r>
              <a:rPr lang="en-GB" sz="2500">
                <a:solidFill>
                  <a:schemeClr val="tx1"/>
                </a:solidFill>
                <a:latin typeface="Times New Roman" panose="02020603050405020304" pitchFamily="18" charset="0"/>
                <a:cs typeface="Times New Roman" panose="02020603050405020304" pitchFamily="18" charset="0"/>
              </a:rPr>
              <a:t> [accessed on 19.01.20].</a:t>
            </a:r>
          </a:p>
          <a:p>
            <a:pPr>
              <a:lnSpc>
                <a:spcPct val="120000"/>
              </a:lnSpc>
              <a:buFont typeface="Wingdings" panose="05000000000000000000" pitchFamily="2" charset="2"/>
              <a:buChar char="§"/>
            </a:pPr>
            <a:r>
              <a:rPr lang="en-GB" sz="2500" err="1">
                <a:solidFill>
                  <a:schemeClr val="tx1"/>
                </a:solidFill>
                <a:latin typeface="Times New Roman" panose="02020603050405020304" pitchFamily="18" charset="0"/>
                <a:cs typeface="Times New Roman" panose="02020603050405020304" pitchFamily="18" charset="0"/>
              </a:rPr>
              <a:t>DfT</a:t>
            </a:r>
            <a:r>
              <a:rPr lang="en-GB" sz="2500">
                <a:solidFill>
                  <a:schemeClr val="tx1"/>
                </a:solidFill>
                <a:latin typeface="Times New Roman" panose="02020603050405020304" pitchFamily="18" charset="0"/>
                <a:cs typeface="Times New Roman" panose="02020603050405020304" pitchFamily="18" charset="0"/>
              </a:rPr>
              <a:t> (2019). </a:t>
            </a:r>
            <a:r>
              <a:rPr lang="en-GB" sz="2500" i="1">
                <a:solidFill>
                  <a:schemeClr val="tx1"/>
                </a:solidFill>
                <a:latin typeface="Times New Roman" panose="02020603050405020304" pitchFamily="18" charset="0"/>
                <a:cs typeface="Times New Roman" panose="02020603050405020304" pitchFamily="18" charset="0"/>
              </a:rPr>
              <a:t>Vehicle Excise Duty evasion statistics: 2019. </a:t>
            </a:r>
            <a:r>
              <a:rPr lang="en-GB" sz="2500">
                <a:solidFill>
                  <a:schemeClr val="tx1"/>
                </a:solidFill>
                <a:latin typeface="Times New Roman" panose="02020603050405020304" pitchFamily="18" charset="0"/>
                <a:cs typeface="Times New Roman" panose="02020603050405020304" pitchFamily="18" charset="0"/>
              </a:rPr>
              <a:t>Department for Transport [online] available at: </a:t>
            </a:r>
            <a:r>
              <a:rPr lang="en-GB" sz="250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https://www.gov.uk/government/statistics/vehicle-excise-duty-evasion-statistics-2019</a:t>
            </a:r>
            <a:r>
              <a:rPr lang="en-GB" sz="2500">
                <a:solidFill>
                  <a:schemeClr val="tx1"/>
                </a:solidFill>
                <a:latin typeface="Times New Roman" panose="02020603050405020304" pitchFamily="18" charset="0"/>
                <a:cs typeface="Times New Roman" panose="02020603050405020304" pitchFamily="18" charset="0"/>
              </a:rPr>
              <a:t> [accessed on 04.02.20]</a:t>
            </a:r>
            <a:endParaRPr lang="en-US" sz="2500">
              <a:solidFill>
                <a:schemeClr val="tx1"/>
              </a:solidFill>
              <a:latin typeface="Times New Roman" panose="02020603050405020304" pitchFamily="18" charset="0"/>
              <a:cs typeface="Times New Roman" panose="02020603050405020304" pitchFamily="18" charset="0"/>
            </a:endParaRPr>
          </a:p>
          <a:p>
            <a:pPr>
              <a:lnSpc>
                <a:spcPct val="120000"/>
              </a:lnSpc>
              <a:buFont typeface="Wingdings" panose="05000000000000000000" pitchFamily="2" charset="2"/>
              <a:buChar char="§"/>
            </a:pPr>
            <a:r>
              <a:rPr lang="en-US" sz="2500">
                <a:solidFill>
                  <a:schemeClr val="tx1"/>
                </a:solidFill>
                <a:latin typeface="Times New Roman" panose="02020603050405020304" pitchFamily="18" charset="0"/>
                <a:cs typeface="Times New Roman" panose="02020603050405020304" pitchFamily="18" charset="0"/>
              </a:rPr>
              <a:t>DVLA (2020). </a:t>
            </a:r>
            <a:r>
              <a:rPr lang="en-US" sz="2500" i="1">
                <a:solidFill>
                  <a:schemeClr val="tx1"/>
                </a:solidFill>
                <a:latin typeface="Times New Roman" panose="02020603050405020304" pitchFamily="18" charset="0"/>
                <a:cs typeface="Times New Roman" panose="02020603050405020304" pitchFamily="18" charset="0"/>
              </a:rPr>
              <a:t>About us</a:t>
            </a:r>
            <a:r>
              <a:rPr lang="en-US" sz="2500">
                <a:solidFill>
                  <a:schemeClr val="tx1"/>
                </a:solidFill>
                <a:latin typeface="Times New Roman" panose="02020603050405020304" pitchFamily="18" charset="0"/>
                <a:cs typeface="Times New Roman" panose="02020603050405020304" pitchFamily="18" charset="0"/>
              </a:rPr>
              <a:t>. [online] GOV.UK. Available at: https://www.gov.uk/government/organisations/driver-and-vehicle-licensing-agency/about [Accessed 24.01.2020].</a:t>
            </a:r>
          </a:p>
          <a:p>
            <a:pPr>
              <a:lnSpc>
                <a:spcPct val="120000"/>
              </a:lnSpc>
              <a:buFont typeface="Wingdings" panose="05000000000000000000" pitchFamily="2" charset="2"/>
              <a:buChar char="§"/>
            </a:pPr>
            <a:r>
              <a:rPr lang="en-US" sz="2500">
                <a:solidFill>
                  <a:schemeClr val="tx1"/>
                </a:solidFill>
                <a:latin typeface="Times New Roman" panose="02020603050405020304" pitchFamily="18" charset="0"/>
                <a:cs typeface="Times New Roman" panose="02020603050405020304" pitchFamily="18" charset="0"/>
              </a:rPr>
              <a:t>DVLA (2020). </a:t>
            </a:r>
            <a:r>
              <a:rPr lang="en-US" sz="2500" i="1">
                <a:solidFill>
                  <a:schemeClr val="tx1"/>
                </a:solidFill>
                <a:latin typeface="Times New Roman" panose="02020603050405020304" pitchFamily="18" charset="0"/>
                <a:cs typeface="Times New Roman" panose="02020603050405020304" pitchFamily="18" charset="0"/>
              </a:rPr>
              <a:t>DVLA Strategic Plan for 2017 to 2020</a:t>
            </a:r>
            <a:r>
              <a:rPr lang="en-US" sz="2500">
                <a:solidFill>
                  <a:schemeClr val="tx1"/>
                </a:solidFill>
                <a:latin typeface="Times New Roman" panose="02020603050405020304" pitchFamily="18" charset="0"/>
                <a:cs typeface="Times New Roman" panose="02020603050405020304" pitchFamily="18" charset="0"/>
              </a:rPr>
              <a:t>. [online] GOV.UK. Available at: https://www.gov.uk/government/publications/dvla-strategic-plan-2017-to-2020/dvla-strategic-plan-for-2017-to-2020 [Accessed 24.01.2020].</a:t>
            </a:r>
          </a:p>
          <a:p>
            <a:pPr>
              <a:lnSpc>
                <a:spcPct val="120000"/>
              </a:lnSpc>
              <a:buFont typeface="Wingdings" panose="05000000000000000000" pitchFamily="2" charset="2"/>
              <a:buChar char="§"/>
            </a:pPr>
            <a:r>
              <a:rPr lang="en-US" sz="2500">
                <a:solidFill>
                  <a:schemeClr val="tx1"/>
                </a:solidFill>
                <a:latin typeface="Times New Roman" panose="02020603050405020304" pitchFamily="18" charset="0"/>
                <a:cs typeface="Times New Roman" panose="02020603050405020304" pitchFamily="18" charset="0"/>
              </a:rPr>
              <a:t>Hussain, S., Lei, S., </a:t>
            </a:r>
            <a:r>
              <a:rPr lang="en-US" sz="2500" err="1">
                <a:solidFill>
                  <a:schemeClr val="tx1"/>
                </a:solidFill>
                <a:latin typeface="Times New Roman" panose="02020603050405020304" pitchFamily="18" charset="0"/>
                <a:cs typeface="Times New Roman" panose="02020603050405020304" pitchFamily="18" charset="0"/>
              </a:rPr>
              <a:t>Akram</a:t>
            </a:r>
            <a:r>
              <a:rPr lang="en-US" sz="2500">
                <a:solidFill>
                  <a:schemeClr val="tx1"/>
                </a:solidFill>
                <a:latin typeface="Times New Roman" panose="02020603050405020304" pitchFamily="18" charset="0"/>
                <a:cs typeface="Times New Roman" panose="02020603050405020304" pitchFamily="18" charset="0"/>
              </a:rPr>
              <a:t>, T., Haider, M., Hussain, S. and Ali, M. (2018). Kurt Lewin's change model: A critical review of the role of leadership and employee involvement in organizational change. </a:t>
            </a:r>
            <a:r>
              <a:rPr lang="en-US" sz="2500" i="1">
                <a:solidFill>
                  <a:schemeClr val="tx1"/>
                </a:solidFill>
                <a:latin typeface="Times New Roman" panose="02020603050405020304" pitchFamily="18" charset="0"/>
                <a:cs typeface="Times New Roman" panose="02020603050405020304" pitchFamily="18" charset="0"/>
              </a:rPr>
              <a:t>Journal of Innovation &amp; Knowledge</a:t>
            </a:r>
            <a:r>
              <a:rPr lang="en-US" sz="2500">
                <a:solidFill>
                  <a:schemeClr val="tx1"/>
                </a:solidFill>
                <a:latin typeface="Times New Roman" panose="02020603050405020304" pitchFamily="18" charset="0"/>
                <a:cs typeface="Times New Roman" panose="02020603050405020304" pitchFamily="18" charset="0"/>
              </a:rPr>
              <a:t>, 3(3), pp.123-127.</a:t>
            </a:r>
          </a:p>
          <a:p>
            <a:pPr>
              <a:lnSpc>
                <a:spcPct val="120000"/>
              </a:lnSpc>
              <a:buFont typeface="Wingdings" panose="05000000000000000000" pitchFamily="2" charset="2"/>
              <a:buChar char="§"/>
            </a:pPr>
            <a:r>
              <a:rPr lang="en-GB" sz="2500">
                <a:solidFill>
                  <a:schemeClr val="tx1"/>
                </a:solidFill>
                <a:latin typeface="Times New Roman" panose="02020603050405020304" pitchFamily="18" charset="0"/>
                <a:cs typeface="Times New Roman" panose="02020603050405020304" pitchFamily="18" charset="0"/>
              </a:rPr>
              <a:t>Jones, R. (2016). </a:t>
            </a:r>
            <a:r>
              <a:rPr lang="en-GB" sz="2500" i="1">
                <a:solidFill>
                  <a:schemeClr val="tx1"/>
                </a:solidFill>
                <a:latin typeface="Times New Roman" panose="02020603050405020304" pitchFamily="18" charset="0"/>
                <a:cs typeface="Times New Roman" panose="02020603050405020304" pitchFamily="18" charset="0"/>
              </a:rPr>
              <a:t>DVLA disputes £400m revenue loss following abolition of tax disc. </a:t>
            </a:r>
            <a:r>
              <a:rPr lang="en-GB" sz="2500">
                <a:solidFill>
                  <a:schemeClr val="tx1"/>
                </a:solidFill>
                <a:latin typeface="Times New Roman" panose="02020603050405020304" pitchFamily="18" charset="0"/>
                <a:cs typeface="Times New Roman" panose="02020603050405020304" pitchFamily="18" charset="0"/>
              </a:rPr>
              <a:t>The Guardian [online] available at: </a:t>
            </a:r>
            <a:r>
              <a:rPr lang="en-GB" sz="250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https://www.theguardian.com/money/2016/aug/18/dvla-disputes-revenue-loss-tax-disc</a:t>
            </a:r>
            <a:r>
              <a:rPr lang="en-GB" sz="2500">
                <a:solidFill>
                  <a:schemeClr val="tx1"/>
                </a:solidFill>
                <a:latin typeface="Times New Roman" panose="02020603050405020304" pitchFamily="18" charset="0"/>
                <a:cs typeface="Times New Roman" panose="02020603050405020304" pitchFamily="18" charset="0"/>
              </a:rPr>
              <a:t> [accessed on 22.01.20].  </a:t>
            </a:r>
          </a:p>
          <a:p>
            <a:pPr>
              <a:lnSpc>
                <a:spcPct val="120000"/>
              </a:lnSpc>
              <a:buFont typeface="Wingdings" panose="05000000000000000000" pitchFamily="2" charset="2"/>
              <a:buChar char="§"/>
            </a:pPr>
            <a:r>
              <a:rPr lang="en-US" sz="2500">
                <a:solidFill>
                  <a:schemeClr val="tx1"/>
                </a:solidFill>
                <a:latin typeface="Times New Roman" panose="02020603050405020304" pitchFamily="18" charset="0"/>
                <a:cs typeface="Times New Roman" panose="02020603050405020304" pitchFamily="18" charset="0"/>
              </a:rPr>
              <a:t>Lewin, K. (1952). </a:t>
            </a:r>
            <a:r>
              <a:rPr lang="en-US" sz="2500" i="1">
                <a:solidFill>
                  <a:schemeClr val="tx1"/>
                </a:solidFill>
                <a:latin typeface="Times New Roman" panose="02020603050405020304" pitchFamily="18" charset="0"/>
                <a:cs typeface="Times New Roman" panose="02020603050405020304" pitchFamily="18" charset="0"/>
              </a:rPr>
              <a:t>Selected theoretical papers. In Field theory in social science</a:t>
            </a:r>
            <a:r>
              <a:rPr lang="en-US" sz="2500">
                <a:solidFill>
                  <a:schemeClr val="tx1"/>
                </a:solidFill>
                <a:latin typeface="Times New Roman" panose="02020603050405020304" pitchFamily="18" charset="0"/>
                <a:cs typeface="Times New Roman" panose="02020603050405020304" pitchFamily="18" charset="0"/>
              </a:rPr>
              <a:t>. London: </a:t>
            </a:r>
            <a:r>
              <a:rPr lang="en-US" sz="2500" err="1">
                <a:solidFill>
                  <a:schemeClr val="tx1"/>
                </a:solidFill>
                <a:latin typeface="Times New Roman" panose="02020603050405020304" pitchFamily="18" charset="0"/>
                <a:cs typeface="Times New Roman" panose="02020603050405020304" pitchFamily="18" charset="0"/>
              </a:rPr>
              <a:t>Tavistock</a:t>
            </a:r>
            <a:r>
              <a:rPr lang="en-US" sz="2500">
                <a:solidFill>
                  <a:schemeClr val="tx1"/>
                </a:solidFill>
                <a:latin typeface="Times New Roman" panose="02020603050405020304" pitchFamily="18" charset="0"/>
                <a:cs typeface="Times New Roman" panose="02020603050405020304" pitchFamily="18" charset="0"/>
              </a:rPr>
              <a:t>.</a:t>
            </a:r>
          </a:p>
          <a:p>
            <a:pPr>
              <a:lnSpc>
                <a:spcPct val="120000"/>
              </a:lnSpc>
              <a:buFont typeface="Wingdings" panose="05000000000000000000" pitchFamily="2" charset="2"/>
              <a:buChar char="§"/>
            </a:pPr>
            <a:r>
              <a:rPr lang="en-GB" sz="2500">
                <a:solidFill>
                  <a:schemeClr val="tx1"/>
                </a:solidFill>
                <a:latin typeface="Times New Roman" panose="02020603050405020304" pitchFamily="18" charset="0"/>
                <a:cs typeface="Times New Roman" panose="02020603050405020304" pitchFamily="18" charset="0"/>
              </a:rPr>
              <a:t>Middleton, N. (2019). </a:t>
            </a:r>
            <a:r>
              <a:rPr lang="en-GB" sz="2500" i="1">
                <a:solidFill>
                  <a:schemeClr val="tx1"/>
                </a:solidFill>
                <a:latin typeface="Times New Roman" panose="02020603050405020304" pitchFamily="18" charset="0"/>
                <a:cs typeface="Times New Roman" panose="02020603050405020304" pitchFamily="18" charset="0"/>
              </a:rPr>
              <a:t>Vehicle tax evasion brings £94m revenue shortfall for 2019.</a:t>
            </a:r>
            <a:r>
              <a:rPr lang="en-GB" sz="2500">
                <a:solidFill>
                  <a:schemeClr val="tx1"/>
                </a:solidFill>
                <a:latin typeface="Times New Roman" panose="02020603050405020304" pitchFamily="18" charset="0"/>
                <a:cs typeface="Times New Roman" panose="02020603050405020304" pitchFamily="18" charset="0"/>
              </a:rPr>
              <a:t> </a:t>
            </a:r>
            <a:r>
              <a:rPr lang="en-GB" sz="2500" err="1">
                <a:solidFill>
                  <a:schemeClr val="tx1"/>
                </a:solidFill>
                <a:latin typeface="Times New Roman" panose="02020603050405020304" pitchFamily="18" charset="0"/>
                <a:cs typeface="Times New Roman" panose="02020603050405020304" pitchFamily="18" charset="0"/>
              </a:rPr>
              <a:t>Fleetworld</a:t>
            </a:r>
            <a:r>
              <a:rPr lang="en-GB" sz="2500">
                <a:solidFill>
                  <a:schemeClr val="tx1"/>
                </a:solidFill>
                <a:latin typeface="Times New Roman" panose="02020603050405020304" pitchFamily="18" charset="0"/>
                <a:cs typeface="Times New Roman" panose="02020603050405020304" pitchFamily="18" charset="0"/>
              </a:rPr>
              <a:t> [online] available at: </a:t>
            </a:r>
            <a:r>
              <a:rPr lang="en-GB" sz="250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https://fleetworld.co.uk/vehicle-tax-evasion-brings-94m-revenue-shortfall-for-2019/</a:t>
            </a:r>
            <a:r>
              <a:rPr lang="en-GB" sz="2500">
                <a:solidFill>
                  <a:schemeClr val="tx1"/>
                </a:solidFill>
                <a:latin typeface="Times New Roman" panose="02020603050405020304" pitchFamily="18" charset="0"/>
                <a:cs typeface="Times New Roman" panose="02020603050405020304" pitchFamily="18" charset="0"/>
              </a:rPr>
              <a:t> [accessed on 22.01.20]. </a:t>
            </a:r>
          </a:p>
          <a:p>
            <a:pPr>
              <a:lnSpc>
                <a:spcPct val="120000"/>
              </a:lnSpc>
              <a:buFont typeface="Wingdings" panose="05000000000000000000" pitchFamily="2" charset="2"/>
              <a:buChar char="§"/>
            </a:pPr>
            <a:r>
              <a:rPr lang="en-GB" sz="2500">
                <a:solidFill>
                  <a:schemeClr val="tx1"/>
                </a:solidFill>
                <a:latin typeface="Times New Roman" panose="02020603050405020304" pitchFamily="18" charset="0"/>
                <a:cs typeface="Times New Roman" panose="02020603050405020304" pitchFamily="18" charset="0"/>
              </a:rPr>
              <a:t>Morley, K. (2017). </a:t>
            </a:r>
            <a:r>
              <a:rPr lang="en-GB" sz="2500" i="1">
                <a:solidFill>
                  <a:schemeClr val="tx1"/>
                </a:solidFill>
                <a:latin typeface="Times New Roman" panose="02020603050405020304" pitchFamily="18" charset="0"/>
                <a:cs typeface="Times New Roman" panose="02020603050405020304" pitchFamily="18" charset="0"/>
              </a:rPr>
              <a:t> Car tax evasion triples after scrapping of paper discs. </a:t>
            </a:r>
            <a:r>
              <a:rPr lang="en-GB" sz="2500">
                <a:solidFill>
                  <a:schemeClr val="tx1"/>
                </a:solidFill>
                <a:latin typeface="Times New Roman" panose="02020603050405020304" pitchFamily="18" charset="0"/>
                <a:cs typeface="Times New Roman" panose="02020603050405020304" pitchFamily="18" charset="0"/>
              </a:rPr>
              <a:t>The Telegraph [online] available at: </a:t>
            </a:r>
            <a:r>
              <a:rPr lang="en-GB" sz="250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https://www.telegraph.co.uk/news/2017/11/16/car-tax-evasion-triples-scrapping-paper-tax-disks/</a:t>
            </a:r>
            <a:r>
              <a:rPr lang="en-GB" sz="2500">
                <a:solidFill>
                  <a:schemeClr val="tx1"/>
                </a:solidFill>
                <a:latin typeface="Times New Roman" panose="02020603050405020304" pitchFamily="18" charset="0"/>
                <a:cs typeface="Times New Roman" panose="02020603050405020304" pitchFamily="18" charset="0"/>
              </a:rPr>
              <a:t> [accessed on 23.01.20].</a:t>
            </a:r>
          </a:p>
          <a:p>
            <a:endParaRPr lang="en-GB"/>
          </a:p>
        </p:txBody>
      </p:sp>
    </p:spTree>
    <p:extLst>
      <p:ext uri="{BB962C8B-B14F-4D97-AF65-F5344CB8AC3E}">
        <p14:creationId xmlns:p14="http://schemas.microsoft.com/office/powerpoint/2010/main" val="276458979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5127E1F-F71D-4546-BAE5-82C86EE1F205}"/>
              </a:ext>
            </a:extLst>
          </p:cNvPr>
          <p:cNvSpPr>
            <a:spLocks noGrp="1"/>
          </p:cNvSpPr>
          <p:nvPr>
            <p:ph type="sldNum" sz="quarter" idx="12"/>
          </p:nvPr>
        </p:nvSpPr>
        <p:spPr/>
        <p:txBody>
          <a:bodyPr/>
          <a:lstStyle/>
          <a:p>
            <a:fld id="{3A98EE3D-8CD1-4C3F-BD1C-C98C9596463C}" type="slidenum">
              <a:rPr lang="en-US" smtClean="0"/>
              <a:t>38</a:t>
            </a:fld>
            <a:endParaRPr lang="en-US"/>
          </a:p>
        </p:txBody>
      </p:sp>
      <p:sp>
        <p:nvSpPr>
          <p:cNvPr id="2" name="Title 1">
            <a:extLst>
              <a:ext uri="{FF2B5EF4-FFF2-40B4-BE49-F238E27FC236}">
                <a16:creationId xmlns:a16="http://schemas.microsoft.com/office/drawing/2014/main" id="{9A273431-F58C-4C28-BEF9-0B5344F35911}"/>
              </a:ext>
            </a:extLst>
          </p:cNvPr>
          <p:cNvSpPr>
            <a:spLocks noGrp="1"/>
          </p:cNvSpPr>
          <p:nvPr>
            <p:ph type="title" idx="4294967295"/>
          </p:nvPr>
        </p:nvSpPr>
        <p:spPr>
          <a:xfrm>
            <a:off x="198782" y="0"/>
            <a:ext cx="9859617" cy="601662"/>
          </a:xfrm>
        </p:spPr>
        <p:txBody>
          <a:bodyPr>
            <a:normAutofit/>
          </a:bodyPr>
          <a:lstStyle/>
          <a:p>
            <a:r>
              <a:rPr lang="en-GB" sz="240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539AE31B-EBF1-41FA-9D99-DCCAC62214A3}"/>
              </a:ext>
            </a:extLst>
          </p:cNvPr>
          <p:cNvSpPr>
            <a:spLocks noGrp="1"/>
          </p:cNvSpPr>
          <p:nvPr>
            <p:ph idx="4294967295"/>
          </p:nvPr>
        </p:nvSpPr>
        <p:spPr>
          <a:xfrm>
            <a:off x="622852" y="885963"/>
            <a:ext cx="11150739" cy="3843338"/>
          </a:xfrm>
        </p:spPr>
        <p:txBody>
          <a:bodyPr>
            <a:noAutofit/>
          </a:bodyPr>
          <a:lstStyle/>
          <a:p>
            <a:pPr>
              <a:lnSpc>
                <a:spcPct val="100000"/>
              </a:lnSpc>
              <a:buFont typeface="Wingdings" panose="05000000000000000000" pitchFamily="2" charset="2"/>
              <a:buChar char="§"/>
            </a:pPr>
            <a:r>
              <a:rPr lang="en-GB" sz="1400">
                <a:solidFill>
                  <a:schemeClr val="tx1"/>
                </a:solidFill>
                <a:latin typeface="Times New Roman" panose="02020603050405020304" pitchFamily="18" charset="0"/>
                <a:cs typeface="Times New Roman" panose="02020603050405020304" pitchFamily="18" charset="0"/>
              </a:rPr>
              <a:t>Sabin, L. (2015). </a:t>
            </a:r>
            <a:r>
              <a:rPr lang="en-GB" sz="1400" i="1">
                <a:solidFill>
                  <a:schemeClr val="tx1"/>
                </a:solidFill>
                <a:latin typeface="Times New Roman" panose="02020603050405020304" pitchFamily="18" charset="0"/>
                <a:cs typeface="Times New Roman" panose="02020603050405020304" pitchFamily="18" charset="0"/>
              </a:rPr>
              <a:t>Abolition of paper car tax disc: Why are drivers being fined and having vehicles towed away? </a:t>
            </a:r>
            <a:r>
              <a:rPr lang="en-GB" sz="1400">
                <a:solidFill>
                  <a:schemeClr val="tx1"/>
                </a:solidFill>
                <a:latin typeface="Times New Roman" panose="02020603050405020304" pitchFamily="18" charset="0"/>
                <a:cs typeface="Times New Roman" panose="02020603050405020304" pitchFamily="18" charset="0"/>
              </a:rPr>
              <a:t>Independent [online] available at: </a:t>
            </a:r>
            <a:r>
              <a:rPr lang="en-GB" sz="140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https://www.independent.co.uk/news/uk/abolition-of-paper-car-tax-disc-why-are-drivers-being-fined-and-having-vehicles-towed-away-10171919.html</a:t>
            </a:r>
            <a:r>
              <a:rPr lang="en-GB" sz="1400">
                <a:solidFill>
                  <a:schemeClr val="tx1"/>
                </a:solidFill>
                <a:latin typeface="Times New Roman" panose="02020603050405020304" pitchFamily="18" charset="0"/>
                <a:cs typeface="Times New Roman" panose="02020603050405020304" pitchFamily="18" charset="0"/>
              </a:rPr>
              <a:t> [accessed on 22.01.20].</a:t>
            </a:r>
            <a:endParaRPr lang="en-US" sz="1400">
              <a:solidFill>
                <a:schemeClr val="tx1"/>
              </a:solidFill>
              <a:latin typeface="Times New Roman" panose="02020603050405020304" pitchFamily="18" charset="0"/>
              <a:cs typeface="Times New Roman" panose="02020603050405020304" pitchFamily="18" charset="0"/>
            </a:endParaRPr>
          </a:p>
          <a:p>
            <a:pPr>
              <a:lnSpc>
                <a:spcPct val="100000"/>
              </a:lnSpc>
              <a:buFont typeface="Wingdings" panose="05000000000000000000" pitchFamily="2" charset="2"/>
              <a:buChar char="§"/>
            </a:pPr>
            <a:r>
              <a:rPr lang="en-US" sz="1400">
                <a:solidFill>
                  <a:schemeClr val="tx1"/>
                </a:solidFill>
                <a:latin typeface="Times New Roman" panose="02020603050405020304" pitchFamily="18" charset="0"/>
                <a:cs typeface="Times New Roman" panose="02020603050405020304" pitchFamily="18" charset="0"/>
              </a:rPr>
              <a:t>Shaw, D. (2015). Managing dualities in organizational change projects. </a:t>
            </a:r>
            <a:r>
              <a:rPr lang="en-US" sz="1400" i="1">
                <a:solidFill>
                  <a:schemeClr val="tx1"/>
                </a:solidFill>
                <a:latin typeface="Times New Roman" panose="02020603050405020304" pitchFamily="18" charset="0"/>
                <a:cs typeface="Times New Roman" panose="02020603050405020304" pitchFamily="18" charset="0"/>
              </a:rPr>
              <a:t>Journal of Change Management</a:t>
            </a:r>
            <a:r>
              <a:rPr lang="en-US" sz="1400">
                <a:solidFill>
                  <a:schemeClr val="tx1"/>
                </a:solidFill>
                <a:latin typeface="Times New Roman" panose="02020603050405020304" pitchFamily="18" charset="0"/>
                <a:cs typeface="Times New Roman" panose="02020603050405020304" pitchFamily="18" charset="0"/>
              </a:rPr>
              <a:t>, 16(3), pp.201-222.</a:t>
            </a:r>
          </a:p>
          <a:p>
            <a:pPr>
              <a:lnSpc>
                <a:spcPct val="100000"/>
              </a:lnSpc>
              <a:buFont typeface="Wingdings" panose="05000000000000000000" pitchFamily="2" charset="2"/>
              <a:buChar char="§"/>
            </a:pPr>
            <a:r>
              <a:rPr lang="en-US" sz="1400">
                <a:solidFill>
                  <a:schemeClr val="tx1"/>
                </a:solidFill>
                <a:latin typeface="Times New Roman" panose="02020603050405020304" pitchFamily="18" charset="0"/>
                <a:cs typeface="Times New Roman" panose="02020603050405020304" pitchFamily="18" charset="0"/>
              </a:rPr>
              <a:t>Stouten, J., Rousseau, D. and De Cremer, D. (2018). Successful Organizational Change: Integrating the Management Practice and Scholarly Literatures. </a:t>
            </a:r>
            <a:r>
              <a:rPr lang="en-US" sz="1400" i="1">
                <a:solidFill>
                  <a:schemeClr val="tx1"/>
                </a:solidFill>
                <a:latin typeface="Times New Roman" panose="02020603050405020304" pitchFamily="18" charset="0"/>
                <a:cs typeface="Times New Roman" panose="02020603050405020304" pitchFamily="18" charset="0"/>
              </a:rPr>
              <a:t>Academy of Management Annals</a:t>
            </a:r>
            <a:r>
              <a:rPr lang="en-US" sz="1400">
                <a:solidFill>
                  <a:schemeClr val="tx1"/>
                </a:solidFill>
                <a:latin typeface="Times New Roman" panose="02020603050405020304" pitchFamily="18" charset="0"/>
                <a:cs typeface="Times New Roman" panose="02020603050405020304" pitchFamily="18" charset="0"/>
              </a:rPr>
              <a:t>, [online] 12(2), pp.752-788. Available at: https://www.cebma.org/wp-content/uploads/Stouten-et-al-2018.pdf [Accessed 24.01.2020].</a:t>
            </a:r>
          </a:p>
          <a:p>
            <a:pPr>
              <a:lnSpc>
                <a:spcPct val="100000"/>
              </a:lnSpc>
              <a:buFont typeface="Wingdings" panose="05000000000000000000" pitchFamily="2" charset="2"/>
              <a:buChar char="§"/>
            </a:pPr>
            <a:r>
              <a:rPr lang="en-US" sz="1400">
                <a:solidFill>
                  <a:schemeClr val="tx1"/>
                </a:solidFill>
                <a:latin typeface="Times New Roman" panose="02020603050405020304" pitchFamily="18" charset="0"/>
                <a:cs typeface="Times New Roman" panose="02020603050405020304" pitchFamily="18" charset="0"/>
              </a:rPr>
              <a:t>Swansea Council (2018). </a:t>
            </a:r>
            <a:r>
              <a:rPr lang="en-US" sz="1400" i="1">
                <a:solidFill>
                  <a:schemeClr val="tx1"/>
                </a:solidFill>
                <a:latin typeface="Times New Roman" panose="02020603050405020304" pitchFamily="18" charset="0"/>
                <a:cs typeface="Times New Roman" panose="02020603050405020304" pitchFamily="18" charset="0"/>
              </a:rPr>
              <a:t>Delivering a Successful &amp; Sustainable Swansea: The City and County of Swansea’s Corporate Plan 2018/22</a:t>
            </a:r>
            <a:r>
              <a:rPr lang="en-US" sz="1400">
                <a:solidFill>
                  <a:schemeClr val="tx1"/>
                </a:solidFill>
                <a:latin typeface="Times New Roman" panose="02020603050405020304" pitchFamily="18" charset="0"/>
                <a:cs typeface="Times New Roman" panose="02020603050405020304" pitchFamily="18" charset="0"/>
              </a:rPr>
              <a:t>. Swansea, pp.1-42.</a:t>
            </a:r>
          </a:p>
          <a:p>
            <a:pPr>
              <a:lnSpc>
                <a:spcPct val="100000"/>
              </a:lnSpc>
              <a:buFont typeface="Wingdings" panose="05000000000000000000" pitchFamily="2" charset="2"/>
              <a:buChar char="§"/>
            </a:pPr>
            <a:r>
              <a:rPr lang="en-US" sz="1400">
                <a:solidFill>
                  <a:schemeClr val="tx1"/>
                </a:solidFill>
                <a:latin typeface="Times New Roman" panose="02020603050405020304" pitchFamily="18" charset="0"/>
                <a:cs typeface="Times New Roman" panose="02020603050405020304" pitchFamily="18" charset="0"/>
              </a:rPr>
              <a:t>Swansea Council (2020). </a:t>
            </a:r>
            <a:r>
              <a:rPr lang="en-US" sz="1400" i="1">
                <a:solidFill>
                  <a:schemeClr val="tx1"/>
                </a:solidFill>
                <a:latin typeface="Times New Roman" panose="02020603050405020304" pitchFamily="18" charset="0"/>
                <a:cs typeface="Times New Roman" panose="02020603050405020304" pitchFamily="18" charset="0"/>
              </a:rPr>
              <a:t>About Us: Swansea Council</a:t>
            </a:r>
            <a:r>
              <a:rPr lang="en-US" sz="1400">
                <a:solidFill>
                  <a:schemeClr val="tx1"/>
                </a:solidFill>
                <a:latin typeface="Times New Roman" panose="02020603050405020304" pitchFamily="18" charset="0"/>
                <a:cs typeface="Times New Roman" panose="02020603050405020304" pitchFamily="18" charset="0"/>
              </a:rPr>
              <a:t>. [online] Swansea.gov.uk. Available at: https://www.swansea.gov.uk/residents [Accessed 24.01.2020].</a:t>
            </a:r>
            <a:endParaRPr lang="en-GB" sz="1400">
              <a:solidFill>
                <a:schemeClr val="tx1"/>
              </a:solidFill>
              <a:latin typeface="Times New Roman" panose="02020603050405020304" pitchFamily="18" charset="0"/>
              <a:cs typeface="Times New Roman" panose="02020603050405020304" pitchFamily="18" charset="0"/>
            </a:endParaRPr>
          </a:p>
          <a:p>
            <a:pPr>
              <a:lnSpc>
                <a:spcPct val="100000"/>
              </a:lnSpc>
              <a:buFont typeface="Wingdings" panose="05000000000000000000" pitchFamily="2" charset="2"/>
              <a:buChar char="§"/>
            </a:pPr>
            <a:r>
              <a:rPr lang="en-GB" sz="1400" err="1">
                <a:solidFill>
                  <a:schemeClr val="tx1"/>
                </a:solidFill>
                <a:latin typeface="Times New Roman" panose="02020603050405020304" pitchFamily="18" charset="0"/>
                <a:cs typeface="Times New Roman" panose="02020603050405020304" pitchFamily="18" charset="0"/>
              </a:rPr>
              <a:t>Topham</a:t>
            </a:r>
            <a:r>
              <a:rPr lang="en-GB" sz="1400">
                <a:solidFill>
                  <a:schemeClr val="tx1"/>
                </a:solidFill>
                <a:latin typeface="Times New Roman" panose="02020603050405020304" pitchFamily="18" charset="0"/>
                <a:cs typeface="Times New Roman" panose="02020603050405020304" pitchFamily="18" charset="0"/>
              </a:rPr>
              <a:t>, G. (2017). </a:t>
            </a:r>
            <a:r>
              <a:rPr lang="en-GB" sz="1400" i="1">
                <a:solidFill>
                  <a:schemeClr val="tx1"/>
                </a:solidFill>
                <a:latin typeface="Times New Roman" panose="02020603050405020304" pitchFamily="18" charset="0"/>
                <a:cs typeface="Times New Roman" panose="02020603050405020304" pitchFamily="18" charset="0"/>
              </a:rPr>
              <a:t>Number of untaxed vehicles in UK trebles after tax disc abolition. </a:t>
            </a:r>
            <a:r>
              <a:rPr lang="en-GB" sz="1400">
                <a:solidFill>
                  <a:schemeClr val="tx1"/>
                </a:solidFill>
                <a:latin typeface="Times New Roman" panose="02020603050405020304" pitchFamily="18" charset="0"/>
                <a:cs typeface="Times New Roman" panose="02020603050405020304" pitchFamily="18" charset="0"/>
              </a:rPr>
              <a:t>The Guardian [online] available at: </a:t>
            </a:r>
            <a:r>
              <a:rPr lang="en-GB" sz="140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https://www.theguardian.com/money/2017/nov/16/untaxed-vehicles-uk-trebles-tax-disc-abolition-vehicle-excise-duty-dvla</a:t>
            </a:r>
            <a:r>
              <a:rPr lang="en-GB" sz="1400">
                <a:solidFill>
                  <a:schemeClr val="tx1"/>
                </a:solidFill>
                <a:latin typeface="Times New Roman" panose="02020603050405020304" pitchFamily="18" charset="0"/>
                <a:cs typeface="Times New Roman" panose="02020603050405020304" pitchFamily="18" charset="0"/>
              </a:rPr>
              <a:t> [accessed on 22.01.20].</a:t>
            </a:r>
          </a:p>
          <a:p>
            <a:pPr>
              <a:lnSpc>
                <a:spcPct val="100000"/>
              </a:lnSpc>
              <a:buFont typeface="Wingdings" panose="05000000000000000000" pitchFamily="2" charset="2"/>
              <a:buChar char="§"/>
            </a:pPr>
            <a:r>
              <a:rPr lang="en-US" sz="1400" err="1">
                <a:solidFill>
                  <a:schemeClr val="tx1"/>
                </a:solidFill>
                <a:latin typeface="Times New Roman" panose="02020603050405020304" pitchFamily="18" charset="0"/>
                <a:cs typeface="Times New Roman" panose="02020603050405020304" pitchFamily="18" charset="0"/>
              </a:rPr>
              <a:t>Verbeeck</a:t>
            </a:r>
            <a:r>
              <a:rPr lang="en-US" sz="1400">
                <a:solidFill>
                  <a:schemeClr val="tx1"/>
                </a:solidFill>
                <a:latin typeface="Times New Roman" panose="02020603050405020304" pitchFamily="18" charset="0"/>
                <a:cs typeface="Times New Roman" panose="02020603050405020304" pitchFamily="18" charset="0"/>
              </a:rPr>
              <a:t>, M. (2016). ‘There is nothing more practical than a good theory’: Conceptual tools for conservation practice. </a:t>
            </a:r>
            <a:r>
              <a:rPr lang="en-US" sz="1400" i="1">
                <a:solidFill>
                  <a:schemeClr val="tx1"/>
                </a:solidFill>
                <a:latin typeface="Times New Roman" panose="02020603050405020304" pitchFamily="18" charset="0"/>
                <a:cs typeface="Times New Roman" panose="02020603050405020304" pitchFamily="18" charset="0"/>
              </a:rPr>
              <a:t>Studies in Conservation</a:t>
            </a:r>
            <a:r>
              <a:rPr lang="en-US" sz="1400">
                <a:solidFill>
                  <a:schemeClr val="tx1"/>
                </a:solidFill>
                <a:latin typeface="Times New Roman" panose="02020603050405020304" pitchFamily="18" charset="0"/>
                <a:cs typeface="Times New Roman" panose="02020603050405020304" pitchFamily="18" charset="0"/>
              </a:rPr>
              <a:t>, 61(sup2), pp.233-240.</a:t>
            </a:r>
          </a:p>
          <a:p>
            <a:pPr>
              <a:buFont typeface="Wingdings" panose="05000000000000000000" pitchFamily="2" charset="2"/>
              <a:buChar char="§"/>
            </a:pPr>
            <a:endParaRPr lang="en-US" sz="140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2306644"/>
      </p:ext>
    </p:extLst>
  </p:cSld>
  <p:clrMapOvr>
    <a:masterClrMapping/>
  </p:clrMapOvr>
  <p:transition spd="slow">
    <p:push dir="u"/>
  </p:transition>
</p:sld>
</file>

<file path=ppt/theme/theme1.xml><?xml version="1.0" encoding="utf-8"?>
<a:theme xmlns:a="http://schemas.openxmlformats.org/drawingml/2006/main" name="RetrospectVTI">
  <a:themeElements>
    <a:clrScheme name="AnalogousFromLightSeedLeftStep">
      <a:dk1>
        <a:srgbClr val="000000"/>
      </a:dk1>
      <a:lt1>
        <a:srgbClr val="FFFFFF"/>
      </a:lt1>
      <a:dk2>
        <a:srgbClr val="41242E"/>
      </a:dk2>
      <a:lt2>
        <a:srgbClr val="E8E2E3"/>
      </a:lt2>
      <a:accent1>
        <a:srgbClr val="80AAA0"/>
      </a:accent1>
      <a:accent2>
        <a:srgbClr val="75AC88"/>
      </a:accent2>
      <a:accent3>
        <a:srgbClr val="85AB82"/>
      </a:accent3>
      <a:accent4>
        <a:srgbClr val="8FAA74"/>
      </a:accent4>
      <a:accent5>
        <a:srgbClr val="A0A47C"/>
      </a:accent5>
      <a:accent6>
        <a:srgbClr val="B19F79"/>
      </a:accent6>
      <a:hlink>
        <a:srgbClr val="AE697A"/>
      </a:hlink>
      <a:folHlink>
        <a:srgbClr val="7F7F7F"/>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1_RetrospectVTI">
  <a:themeElements>
    <a:clrScheme name="AnalogousFromLightSeedLeftStep">
      <a:dk1>
        <a:srgbClr val="000000"/>
      </a:dk1>
      <a:lt1>
        <a:srgbClr val="FFFFFF"/>
      </a:lt1>
      <a:dk2>
        <a:srgbClr val="41242E"/>
      </a:dk2>
      <a:lt2>
        <a:srgbClr val="E8E2E3"/>
      </a:lt2>
      <a:accent1>
        <a:srgbClr val="80AAA0"/>
      </a:accent1>
      <a:accent2>
        <a:srgbClr val="75AC88"/>
      </a:accent2>
      <a:accent3>
        <a:srgbClr val="85AB82"/>
      </a:accent3>
      <a:accent4>
        <a:srgbClr val="8FAA74"/>
      </a:accent4>
      <a:accent5>
        <a:srgbClr val="A0A47C"/>
      </a:accent5>
      <a:accent6>
        <a:srgbClr val="B19F79"/>
      </a:accent6>
      <a:hlink>
        <a:srgbClr val="AE697A"/>
      </a:hlink>
      <a:folHlink>
        <a:srgbClr val="7F7F7F"/>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10" ma:contentTypeDescription="Create a new document." ma:contentTypeScope="" ma:versionID="bcb1a5410d605ece851dc51cd70b7eeb">
  <xsd:schema xmlns:xsd="http://www.w3.org/2001/XMLSchema" xmlns:xs="http://www.w3.org/2001/XMLSchema" xmlns:p="http://schemas.microsoft.com/office/2006/metadata/properties" xmlns:ns3="e5b087ed-fd45-4b48-bae7-5ede8327259a" xmlns:ns4="009d2e54-86c4-4f39-be94-35164ff440f7" targetNamespace="http://schemas.microsoft.com/office/2006/metadata/properties" ma:root="true" ma:fieldsID="36f18a5f8a11e70afc3d95aa68159be3" ns3:_="" ns4:_="">
    <xsd:import namespace="e5b087ed-fd45-4b48-bae7-5ede8327259a"/>
    <xsd:import namespace="009d2e54-86c4-4f39-be94-35164ff440f7"/>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9d2e54-86c4-4f39-be94-35164ff440f7"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D6C1E48-5571-428A-A130-192DC74BC5A4}">
  <ds:schemaRefs>
    <ds:schemaRef ds:uri="http://schemas.microsoft.com/sharepoint/v3/contenttype/forms"/>
  </ds:schemaRefs>
</ds:datastoreItem>
</file>

<file path=customXml/itemProps2.xml><?xml version="1.0" encoding="utf-8"?>
<ds:datastoreItem xmlns:ds="http://schemas.openxmlformats.org/officeDocument/2006/customXml" ds:itemID="{59769F0D-19FA-48B6-909D-CFE40A7BDD88}">
  <ds:schemaRefs>
    <ds:schemaRef ds:uri="009d2e54-86c4-4f39-be94-35164ff440f7"/>
    <ds:schemaRef ds:uri="e5b087ed-fd45-4b48-bae7-5ede8327259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BD19481-E287-4BA2-BA7F-D8C2D757169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38</Slides>
  <Notes>5</Notes>
  <HiddenSlides>0</HiddenSlides>
  <ScaleCrop>false</ScaleCrop>
  <HeadingPairs>
    <vt:vector size="4" baseType="variant">
      <vt:variant>
        <vt:lpstr>Theme</vt:lpstr>
      </vt:variant>
      <vt:variant>
        <vt:i4>2</vt:i4>
      </vt:variant>
      <vt:variant>
        <vt:lpstr>Slide Titles</vt:lpstr>
      </vt:variant>
      <vt:variant>
        <vt:i4>38</vt:i4>
      </vt:variant>
    </vt:vector>
  </HeadingPairs>
  <TitlesOfParts>
    <vt:vector size="40" baseType="lpstr">
      <vt:lpstr>RetrospectVTI</vt:lpstr>
      <vt:lpstr>1_RetrospectVTI</vt:lpstr>
      <vt:lpstr>Change Proposal</vt:lpstr>
      <vt:lpstr>Organisation</vt:lpstr>
      <vt:lpstr>Background  An Overview of the Organisation DVLA  &amp; Change Implemented</vt:lpstr>
      <vt:lpstr>Historical Development of DVLA</vt:lpstr>
      <vt:lpstr>Change Previously Implemented</vt:lpstr>
      <vt:lpstr>PowerPoint Presentation</vt:lpstr>
      <vt:lpstr>PESTLE Analysis for the Change</vt:lpstr>
      <vt:lpstr>SWOT Analysis of the Change Implemented </vt:lpstr>
      <vt:lpstr>Change Process   </vt:lpstr>
      <vt:lpstr>Vehicle Excise Duty (VED) Evasion</vt:lpstr>
      <vt:lpstr>Discussion of Change Management</vt:lpstr>
      <vt:lpstr>Prescriptive Models of Organisational Change</vt:lpstr>
      <vt:lpstr>Lewin’s Theory of organisational change</vt:lpstr>
      <vt:lpstr>Continued</vt:lpstr>
      <vt:lpstr>PowerPoint Presentation</vt:lpstr>
      <vt:lpstr>PowerPoint Presentation</vt:lpstr>
      <vt:lpstr>PowerPoint Presentation</vt:lpstr>
      <vt:lpstr>Continued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Overview of EYST</vt:lpstr>
      <vt:lpstr>PowerPoint Presentation</vt:lpstr>
      <vt:lpstr>PowerPoint Presentation</vt:lpstr>
      <vt:lpstr>A Case Study of EYST  </vt:lpstr>
      <vt:lpstr>Continued </vt:lpstr>
      <vt:lpstr>Continued </vt:lpstr>
      <vt:lpstr>PowerPoint Presentation</vt:lpstr>
      <vt:lpstr>Case Study of  Swansea Council   </vt:lpstr>
      <vt:lpstr>Continued </vt:lpstr>
      <vt:lpstr>Conclusion</vt:lpstr>
      <vt:lpstr>Reference List</vt:lpstr>
      <vt:lpstr>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Proposal</dc:title>
  <dc:creator>Shelina Begum</dc:creator>
  <cp:revision>88</cp:revision>
  <dcterms:created xsi:type="dcterms:W3CDTF">2020-02-20T20:38:26Z</dcterms:created>
  <dcterms:modified xsi:type="dcterms:W3CDTF">2020-02-20T23:22:36Z</dcterms:modified>
</cp:coreProperties>
</file>