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slideLayouts/slideLayout26.xml" ContentType="application/vnd.openxmlformats-officedocument.presentationml.slideLayout+xml"/>
  <Override PartName="/ppt/theme/theme4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5.xml" ContentType="application/vnd.openxmlformats-officedocument.theme+xml"/>
  <Override PartName="/ppt/slideLayouts/slideLayout39.xml" ContentType="application/vnd.openxmlformats-officedocument.presentationml.slideLayout+xml"/>
  <Override PartName="/ppt/theme/theme6.xml" ContentType="application/vnd.openxmlformats-officedocument.theme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theme/theme7.xml" ContentType="application/vnd.openxmlformats-officedocument.theme+xml"/>
  <Override PartName="/ppt/slideLayouts/slideLayout52.xml" ContentType="application/vnd.openxmlformats-officedocument.presentationml.slideLayout+xml"/>
  <Override PartName="/ppt/theme/theme8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theme/theme9.xml" ContentType="application/vnd.openxmlformats-officedocument.theme+xml"/>
  <Override PartName="/ppt/slideLayouts/slideLayout65.xml" ContentType="application/vnd.openxmlformats-officedocument.presentationml.slideLayout+xml"/>
  <Override PartName="/ppt/theme/theme10.xml" ContentType="application/vnd.openxmlformats-officedocument.theme+xml"/>
  <Override PartName="/ppt/theme/theme11.xml" ContentType="application/vnd.openxmlformats-officedocument.theme+xml"/>
  <Override PartName="/ppt/theme/theme1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4392" r:id="rId1"/>
    <p:sldMasterId id="2147484405" r:id="rId2"/>
    <p:sldMasterId id="2147484407" r:id="rId3"/>
    <p:sldMasterId id="2147484420" r:id="rId4"/>
    <p:sldMasterId id="2147484820" r:id="rId5"/>
    <p:sldMasterId id="2147484833" r:id="rId6"/>
    <p:sldMasterId id="2147484948" r:id="rId7"/>
    <p:sldMasterId id="2147484961" r:id="rId8"/>
    <p:sldMasterId id="2147484963" r:id="rId9"/>
    <p:sldMasterId id="2147484976" r:id="rId10"/>
  </p:sldMasterIdLst>
  <p:notesMasterIdLst>
    <p:notesMasterId r:id="rId62"/>
  </p:notesMasterIdLst>
  <p:handoutMasterIdLst>
    <p:handoutMasterId r:id="rId63"/>
  </p:handoutMasterIdLst>
  <p:sldIdLst>
    <p:sldId id="348" r:id="rId11"/>
    <p:sldId id="349" r:id="rId12"/>
    <p:sldId id="350" r:id="rId13"/>
    <p:sldId id="351" r:id="rId14"/>
    <p:sldId id="352" r:id="rId15"/>
    <p:sldId id="353" r:id="rId16"/>
    <p:sldId id="354" r:id="rId17"/>
    <p:sldId id="355" r:id="rId18"/>
    <p:sldId id="356" r:id="rId19"/>
    <p:sldId id="357" r:id="rId20"/>
    <p:sldId id="358" r:id="rId21"/>
    <p:sldId id="359" r:id="rId22"/>
    <p:sldId id="360" r:id="rId23"/>
    <p:sldId id="361" r:id="rId24"/>
    <p:sldId id="362" r:id="rId25"/>
    <p:sldId id="363" r:id="rId26"/>
    <p:sldId id="364" r:id="rId27"/>
    <p:sldId id="365" r:id="rId28"/>
    <p:sldId id="366" r:id="rId29"/>
    <p:sldId id="367" r:id="rId30"/>
    <p:sldId id="368" r:id="rId31"/>
    <p:sldId id="369" r:id="rId32"/>
    <p:sldId id="370" r:id="rId33"/>
    <p:sldId id="371" r:id="rId34"/>
    <p:sldId id="372" r:id="rId35"/>
    <p:sldId id="373" r:id="rId36"/>
    <p:sldId id="374" r:id="rId37"/>
    <p:sldId id="375" r:id="rId38"/>
    <p:sldId id="376" r:id="rId39"/>
    <p:sldId id="377" r:id="rId40"/>
    <p:sldId id="378" r:id="rId41"/>
    <p:sldId id="379" r:id="rId42"/>
    <p:sldId id="380" r:id="rId43"/>
    <p:sldId id="381" r:id="rId44"/>
    <p:sldId id="382" r:id="rId45"/>
    <p:sldId id="383" r:id="rId46"/>
    <p:sldId id="384" r:id="rId47"/>
    <p:sldId id="385" r:id="rId48"/>
    <p:sldId id="386" r:id="rId49"/>
    <p:sldId id="387" r:id="rId50"/>
    <p:sldId id="388" r:id="rId51"/>
    <p:sldId id="389" r:id="rId52"/>
    <p:sldId id="390" r:id="rId53"/>
    <p:sldId id="391" r:id="rId54"/>
    <p:sldId id="392" r:id="rId55"/>
    <p:sldId id="393" r:id="rId56"/>
    <p:sldId id="394" r:id="rId57"/>
    <p:sldId id="395" r:id="rId58"/>
    <p:sldId id="396" r:id="rId59"/>
    <p:sldId id="397" r:id="rId60"/>
    <p:sldId id="398" r:id="rId61"/>
  </p:sldIdLst>
  <p:sldSz cx="9144000" cy="6858000" type="screen4x3"/>
  <p:notesSz cx="6616700" cy="9810750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90">
          <p15:clr>
            <a:srgbClr val="A4A3A4"/>
          </p15:clr>
        </p15:guide>
        <p15:guide id="2" pos="208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4189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40" d="100"/>
          <a:sy n="40" d="100"/>
        </p:scale>
        <p:origin x="-1572" y="-102"/>
      </p:cViewPr>
      <p:guideLst>
        <p:guide orient="horz" pos="3090"/>
        <p:guide pos="208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6.xml"/><Relationship Id="rId21" Type="http://schemas.openxmlformats.org/officeDocument/2006/relationships/slide" Target="slides/slide11.xml"/><Relationship Id="rId34" Type="http://schemas.openxmlformats.org/officeDocument/2006/relationships/slide" Target="slides/slide24.xml"/><Relationship Id="rId42" Type="http://schemas.openxmlformats.org/officeDocument/2006/relationships/slide" Target="slides/slide32.xml"/><Relationship Id="rId47" Type="http://schemas.openxmlformats.org/officeDocument/2006/relationships/slide" Target="slides/slide37.xml"/><Relationship Id="rId50" Type="http://schemas.openxmlformats.org/officeDocument/2006/relationships/slide" Target="slides/slide40.xml"/><Relationship Id="rId55" Type="http://schemas.openxmlformats.org/officeDocument/2006/relationships/slide" Target="slides/slide45.xml"/><Relationship Id="rId63" Type="http://schemas.openxmlformats.org/officeDocument/2006/relationships/handoutMaster" Target="handoutMasters/handoutMaster1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6.xml"/><Relationship Id="rId29" Type="http://schemas.openxmlformats.org/officeDocument/2006/relationships/slide" Target="slides/slide19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slide" Target="slides/slide22.xml"/><Relationship Id="rId37" Type="http://schemas.openxmlformats.org/officeDocument/2006/relationships/slide" Target="slides/slide27.xml"/><Relationship Id="rId40" Type="http://schemas.openxmlformats.org/officeDocument/2006/relationships/slide" Target="slides/slide30.xml"/><Relationship Id="rId45" Type="http://schemas.openxmlformats.org/officeDocument/2006/relationships/slide" Target="slides/slide35.xml"/><Relationship Id="rId53" Type="http://schemas.openxmlformats.org/officeDocument/2006/relationships/slide" Target="slides/slide43.xml"/><Relationship Id="rId58" Type="http://schemas.openxmlformats.org/officeDocument/2006/relationships/slide" Target="slides/slide48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1.xml"/><Relationship Id="rId19" Type="http://schemas.openxmlformats.org/officeDocument/2006/relationships/slide" Target="slides/slide9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slide" Target="slides/slide20.xml"/><Relationship Id="rId35" Type="http://schemas.openxmlformats.org/officeDocument/2006/relationships/slide" Target="slides/slide25.xml"/><Relationship Id="rId43" Type="http://schemas.openxmlformats.org/officeDocument/2006/relationships/slide" Target="slides/slide33.xml"/><Relationship Id="rId48" Type="http://schemas.openxmlformats.org/officeDocument/2006/relationships/slide" Target="slides/slide38.xml"/><Relationship Id="rId56" Type="http://schemas.openxmlformats.org/officeDocument/2006/relationships/slide" Target="slides/slide46.xml"/><Relationship Id="rId64" Type="http://schemas.openxmlformats.org/officeDocument/2006/relationships/presProps" Target="presProp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slide" Target="slides/slide23.xml"/><Relationship Id="rId38" Type="http://schemas.openxmlformats.org/officeDocument/2006/relationships/slide" Target="slides/slide28.xml"/><Relationship Id="rId46" Type="http://schemas.openxmlformats.org/officeDocument/2006/relationships/slide" Target="slides/slide36.xml"/><Relationship Id="rId59" Type="http://schemas.openxmlformats.org/officeDocument/2006/relationships/slide" Target="slides/slide49.xml"/><Relationship Id="rId67" Type="http://schemas.openxmlformats.org/officeDocument/2006/relationships/tableStyles" Target="tableStyles.xml"/><Relationship Id="rId20" Type="http://schemas.openxmlformats.org/officeDocument/2006/relationships/slide" Target="slides/slide10.xml"/><Relationship Id="rId41" Type="http://schemas.openxmlformats.org/officeDocument/2006/relationships/slide" Target="slides/slide31.xml"/><Relationship Id="rId54" Type="http://schemas.openxmlformats.org/officeDocument/2006/relationships/slide" Target="slides/slide44.xml"/><Relationship Id="rId62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openxmlformats.org/officeDocument/2006/relationships/slide" Target="slides/slide26.xml"/><Relationship Id="rId49" Type="http://schemas.openxmlformats.org/officeDocument/2006/relationships/slide" Target="slides/slide39.xml"/><Relationship Id="rId57" Type="http://schemas.openxmlformats.org/officeDocument/2006/relationships/slide" Target="slides/slide47.xml"/><Relationship Id="rId10" Type="http://schemas.openxmlformats.org/officeDocument/2006/relationships/slideMaster" Target="slideMasters/slideMaster10.xml"/><Relationship Id="rId31" Type="http://schemas.openxmlformats.org/officeDocument/2006/relationships/slide" Target="slides/slide21.xml"/><Relationship Id="rId44" Type="http://schemas.openxmlformats.org/officeDocument/2006/relationships/slide" Target="slides/slide34.xml"/><Relationship Id="rId52" Type="http://schemas.openxmlformats.org/officeDocument/2006/relationships/slide" Target="slides/slide42.xml"/><Relationship Id="rId60" Type="http://schemas.openxmlformats.org/officeDocument/2006/relationships/slide" Target="slides/slide50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39" Type="http://schemas.openxmlformats.org/officeDocument/2006/relationships/slide" Target="slides/slide29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0532401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65803016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1pPr>
    <a:lvl2pPr marL="4572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2pPr>
    <a:lvl3pPr marL="9144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3pPr>
    <a:lvl4pPr marL="13716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4pPr>
    <a:lvl5pPr marL="1828800" algn="l" defTabSz="7620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5975499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355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150068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560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0957737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3683256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0945345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90975071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379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96694421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9285641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23226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016000" y="855663"/>
            <a:ext cx="4584700" cy="3438525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5120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651375"/>
            <a:ext cx="4800600" cy="4133850"/>
          </a:xfrm>
          <a:prstGeom prst="rect">
            <a:avLst/>
          </a:prstGeom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61457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4915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0676158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22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832640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427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71847707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632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56539804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5837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342338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6144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271398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050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016000" y="855663"/>
            <a:ext cx="4584700" cy="3438525"/>
          </a:xfrm>
          <a:prstGeom prst="rect">
            <a:avLst/>
          </a:prstGeom>
          <a:solidFill>
            <a:srgbClr val="FFFFFF"/>
          </a:solidFill>
          <a:ln w="12700"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69635" name="Rectangle 2051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651375"/>
            <a:ext cx="4800600" cy="4133850"/>
          </a:xfrm>
          <a:prstGeom prst="rect">
            <a:avLst/>
          </a:prstGeom>
          <a:ln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rgbClr val="000000">
                      <a:alpha val="74998"/>
                    </a:srgbClr>
                  </a:outerShdw>
                </a:effectLst>
              </a14:hiddenEffects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lIns="90488" tIns="44450" rIns="90488" bIns="44450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4887301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6758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172660579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6963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33694142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7168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507643230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2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7373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8356118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7577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70233215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778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98919434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1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8704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66909396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8909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7122143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113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704568527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5" name="Rectangle 1026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3186" name="Rectangle 10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8183840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523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5709438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Rectangle 1026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7282" name="Rectangle 102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14921149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29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9933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9708173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7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101378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23560206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10342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251144361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3" name="Rectangle 2"/>
          <p:cNvSpPr>
            <a:spLocks noChangeArrowheads="1" noTextEdit="1"/>
          </p:cNvSpPr>
          <p:nvPr>
            <p:ph type="sldImg"/>
          </p:nvPr>
        </p:nvSpPr>
        <p:spPr bwMode="auto">
          <a:xfrm>
            <a:off x="857250" y="736600"/>
            <a:ext cx="4902200" cy="3678238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105474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61988" y="4660900"/>
            <a:ext cx="5292725" cy="441325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8398703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9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9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1" y="1905004"/>
            <a:ext cx="7681913" cy="152349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251" y="4344992"/>
            <a:ext cx="7681913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1808082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55850"/>
            <a:ext cx="7623175" cy="162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92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 rtlCol="0"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 defTabSz="914363" rtl="0" eaLnBrk="1" latinLnBrk="0" hangingPunct="1">
              <a:lnSpc>
                <a:spcPct val="90000"/>
              </a:lnSpc>
              <a:spcBef>
                <a:spcPct val="20000"/>
              </a:spcBef>
              <a:buFont typeface="Arial" pitchFamily="34" charset="0"/>
              <a:buNone/>
              <a:defRPr lang="en-US" sz="10000" b="0" i="1" kern="1200" baseline="0" dirty="0" smtClean="0">
                <a:ln>
                  <a:solidFill>
                    <a:schemeClr val="tx1">
                      <a:alpha val="21000"/>
                    </a:schemeClr>
                  </a:solidFill>
                </a:ln>
                <a:gradFill>
                  <a:gsLst>
                    <a:gs pos="6000">
                      <a:schemeClr val="accent4">
                        <a:lumMod val="75000"/>
                      </a:schemeClr>
                    </a:gs>
                    <a:gs pos="50000">
                      <a:schemeClr val="accent4">
                        <a:lumMod val="50000"/>
                      </a:schemeClr>
                    </a:gs>
                    <a:gs pos="100000">
                      <a:schemeClr val="bg2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outerShdw blurRad="139700" dir="16200000" rotWithShape="0">
                    <a:schemeClr val="tx1">
                      <a:alpha val="34000"/>
                    </a:schemeClr>
                  </a:outerShdw>
                </a:effectLst>
                <a:latin typeface="+mn-lt"/>
                <a:ea typeface="+mn-ea"/>
                <a:cs typeface="Arial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4952779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5839048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12875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209303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1" y="1411553"/>
            <a:ext cx="4114800" cy="2129814"/>
          </a:xfrm>
        </p:spPr>
        <p:txBody>
          <a:bodyPr/>
          <a:lstStyle>
            <a:lvl1pPr marL="339976" indent="-339976">
              <a:lnSpc>
                <a:spcPct val="90000"/>
              </a:lnSpc>
              <a:defRPr sz="2800"/>
            </a:lvl1pPr>
            <a:lvl2pPr marL="673338" indent="-325424">
              <a:lnSpc>
                <a:spcPct val="90000"/>
              </a:lnSpc>
              <a:defRPr sz="2400"/>
            </a:lvl2pPr>
            <a:lvl3pPr marL="953785" indent="-288384">
              <a:lnSpc>
                <a:spcPct val="90000"/>
              </a:lnSpc>
              <a:defRPr sz="2000"/>
            </a:lvl3pPr>
            <a:lvl4pPr marL="1227618" indent="-273833">
              <a:lnSpc>
                <a:spcPct val="90000"/>
              </a:lnSpc>
              <a:defRPr sz="1800"/>
            </a:lvl4pPr>
            <a:lvl5pPr marL="1516002" indent="-280447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1553"/>
            <a:ext cx="4114800" cy="2129814"/>
          </a:xfrm>
        </p:spPr>
        <p:txBody>
          <a:bodyPr/>
          <a:lstStyle>
            <a:lvl1pPr marL="347914" indent="-347914">
              <a:lnSpc>
                <a:spcPct val="90000"/>
              </a:lnSpc>
              <a:defRPr sz="2800"/>
            </a:lvl1pPr>
            <a:lvl2pPr marL="673338" indent="-339976">
              <a:lnSpc>
                <a:spcPct val="90000"/>
              </a:lnSpc>
              <a:defRPr sz="2400"/>
            </a:lvl2pPr>
            <a:lvl3pPr marL="961722" indent="-302936">
              <a:lnSpc>
                <a:spcPct val="90000"/>
              </a:lnSpc>
              <a:defRPr sz="2000"/>
            </a:lvl3pPr>
            <a:lvl4pPr marL="1227618" indent="-265896">
              <a:lnSpc>
                <a:spcPct val="90000"/>
              </a:lnSpc>
              <a:defRPr sz="1800"/>
            </a:lvl4pPr>
            <a:lvl5pPr marL="1516002" indent="-273833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7100942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1" y="1757805"/>
            <a:ext cx="4114800" cy="346249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2174875"/>
            <a:ext cx="4114800" cy="1537344"/>
          </a:xfrm>
        </p:spPr>
        <p:txBody>
          <a:bodyPr/>
          <a:lstStyle>
            <a:lvl1pPr marL="281770" indent="-281770">
              <a:defRPr sz="2300"/>
            </a:lvl1pPr>
            <a:lvl2pPr marL="562218" indent="-265896">
              <a:defRPr sz="2000"/>
            </a:lvl2pPr>
            <a:lvl3pPr marL="813562" indent="-243407">
              <a:defRPr sz="1800"/>
            </a:lvl3pPr>
            <a:lvl4pPr marL="1050354" indent="-228856">
              <a:defRPr sz="1700"/>
            </a:lvl4pPr>
            <a:lvl5pPr marL="1279210" indent="-206367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983" y="1757805"/>
            <a:ext cx="4117019" cy="346249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117974" cy="1537344"/>
          </a:xfrm>
        </p:spPr>
        <p:txBody>
          <a:bodyPr/>
          <a:lstStyle>
            <a:lvl1pPr marL="296321" indent="-296321">
              <a:defRPr sz="2300"/>
            </a:lvl1pPr>
            <a:lvl2pPr marL="570155" indent="-273833">
              <a:defRPr sz="2000"/>
            </a:lvl2pPr>
            <a:lvl3pPr marL="821499" indent="-244730">
              <a:defRPr sz="1800"/>
            </a:lvl3pPr>
            <a:lvl4pPr marL="1050354" indent="-236793">
              <a:defRPr sz="1700"/>
            </a:lvl4pPr>
            <a:lvl5pPr marL="1279210" indent="-220919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041569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25667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58013236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WALKIN - Prints in GRAYS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29962900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bg bwMode="black"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1pPr>
            <a:lvl2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2pPr>
            <a:lvl3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3pPr>
            <a:lvl4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4pPr>
            <a:lvl5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5285196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bg bwMode="black"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1pPr>
            <a:lvl2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2pPr>
            <a:lvl3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3pPr>
            <a:lvl4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4pPr>
            <a:lvl5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2" y="6238879"/>
            <a:ext cx="9144001" cy="619125"/>
          </a:xfrm>
          <a:solidFill>
            <a:srgbClr val="FFFF99"/>
          </a:solidFill>
        </p:spPr>
        <p:txBody>
          <a:bodyPr lIns="152394" tIns="76197" rIns="152394" bIns="76197" anchor="b">
            <a:noAutofit/>
          </a:bodyPr>
          <a:lstStyle>
            <a:lvl1pPr algn="r">
              <a:buFont typeface="Arial" pitchFamily="34" charset="0"/>
              <a:buNone/>
              <a:defRPr>
                <a:solidFill>
                  <a:srgbClr val="000000"/>
                </a:solidFill>
                <a:effectLst/>
                <a:latin typeface="+mj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69690306"/>
      </p:ext>
    </p:extLst>
  </p:cSld>
  <p:clrMapOvr>
    <a:masterClrMapping/>
  </p:clrMapOvr>
  <p:transition>
    <p:fad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55850"/>
            <a:ext cx="7623175" cy="162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92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 rtlCol="0"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 defTabSz="914363" rtl="0" eaLnBrk="1" latinLnBrk="0" hangingPunct="1">
              <a:lnSpc>
                <a:spcPct val="90000"/>
              </a:lnSpc>
              <a:spcBef>
                <a:spcPct val="20000"/>
              </a:spcBef>
              <a:buFont typeface="Arial" pitchFamily="34" charset="0"/>
              <a:buNone/>
              <a:defRPr lang="en-US" sz="10000" b="0" i="1" kern="1200" baseline="0" dirty="0" smtClean="0">
                <a:ln>
                  <a:solidFill>
                    <a:schemeClr val="tx1">
                      <a:alpha val="21000"/>
                    </a:schemeClr>
                  </a:solidFill>
                </a:ln>
                <a:gradFill>
                  <a:gsLst>
                    <a:gs pos="6000">
                      <a:schemeClr val="accent4">
                        <a:lumMod val="75000"/>
                      </a:schemeClr>
                    </a:gs>
                    <a:gs pos="50000">
                      <a:schemeClr val="accent4">
                        <a:lumMod val="50000"/>
                      </a:schemeClr>
                    </a:gs>
                    <a:gs pos="100000">
                      <a:schemeClr val="bg2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outerShdw blurRad="139700" dir="16200000" rotWithShape="0">
                    <a:schemeClr val="tx1">
                      <a:alpha val="34000"/>
                    </a:schemeClr>
                  </a:outerShdw>
                </a:effectLst>
                <a:latin typeface="+mn-lt"/>
                <a:ea typeface="+mn-ea"/>
                <a:cs typeface="Arial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9361694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se for slides with Software Co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722313" y="1905000"/>
            <a:ext cx="8040688" cy="2108269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9471409"/>
      </p:ext>
    </p:extLst>
  </p:cSld>
  <p:clrMapOvr>
    <a:masterClrMapping/>
  </p:clrMapOvr>
  <p:transition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1" y="1905004"/>
            <a:ext cx="7681913" cy="152349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251" y="4344992"/>
            <a:ext cx="7681913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4241007"/>
      </p:ext>
    </p:extLst>
  </p:cSld>
  <p:clrMapOvr>
    <a:masterClrMapping/>
  </p:clrMapOvr>
  <p:transition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92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>
              <a:buFont typeface="Arial" pitchFamily="34" charset="0"/>
              <a:buNone/>
              <a:defRPr kumimoji="0" lang="en-US" sz="10000" b="1" i="1" u="none" strike="noStrike" kern="1200" cap="none" spc="-642" normalizeH="0" baseline="0" noProof="0" dirty="0" smtClean="0">
                <a:ln w="11430"/>
                <a:gradFill>
                  <a:gsLst>
                    <a:gs pos="0">
                      <a:srgbClr val="FF9929">
                        <a:lumMod val="20000"/>
                        <a:lumOff val="80000"/>
                      </a:srgbClr>
                    </a:gs>
                    <a:gs pos="28000">
                      <a:srgbClr val="F8F57B"/>
                    </a:gs>
                    <a:gs pos="62000">
                      <a:srgbClr val="D5B953"/>
                    </a:gs>
                    <a:gs pos="88000">
                      <a:srgbClr val="D1943B"/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399002778"/>
      </p:ext>
    </p:extLst>
  </p:cSld>
  <p:clrMapOvr>
    <a:masterClrMapping/>
  </p:clrMapOvr>
  <p:transition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38284468"/>
      </p:ext>
    </p:extLst>
  </p:cSld>
  <p:clrMapOvr>
    <a:masterClrMapping/>
  </p:clrMapOvr>
  <p:transition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12875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722147"/>
      </p:ext>
    </p:extLst>
  </p:cSld>
  <p:clrMapOvr>
    <a:masterClrMapping/>
  </p:clrMapOvr>
  <p:transition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1" y="1411553"/>
            <a:ext cx="4114800" cy="2129814"/>
          </a:xfrm>
        </p:spPr>
        <p:txBody>
          <a:bodyPr/>
          <a:lstStyle>
            <a:lvl1pPr marL="339976" indent="-339976">
              <a:lnSpc>
                <a:spcPct val="90000"/>
              </a:lnSpc>
              <a:defRPr sz="2800"/>
            </a:lvl1pPr>
            <a:lvl2pPr marL="673338" indent="-325424">
              <a:lnSpc>
                <a:spcPct val="90000"/>
              </a:lnSpc>
              <a:defRPr sz="2400"/>
            </a:lvl2pPr>
            <a:lvl3pPr marL="953785" indent="-288384">
              <a:lnSpc>
                <a:spcPct val="90000"/>
              </a:lnSpc>
              <a:defRPr sz="2000"/>
            </a:lvl3pPr>
            <a:lvl4pPr marL="1227618" indent="-273833">
              <a:lnSpc>
                <a:spcPct val="90000"/>
              </a:lnSpc>
              <a:defRPr sz="1800"/>
            </a:lvl4pPr>
            <a:lvl5pPr marL="1516002" indent="-280447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1553"/>
            <a:ext cx="4114800" cy="2129814"/>
          </a:xfrm>
        </p:spPr>
        <p:txBody>
          <a:bodyPr/>
          <a:lstStyle>
            <a:lvl1pPr marL="347914" indent="-347914">
              <a:lnSpc>
                <a:spcPct val="90000"/>
              </a:lnSpc>
              <a:defRPr sz="2800"/>
            </a:lvl1pPr>
            <a:lvl2pPr marL="673338" indent="-339976">
              <a:lnSpc>
                <a:spcPct val="90000"/>
              </a:lnSpc>
              <a:defRPr sz="2400"/>
            </a:lvl2pPr>
            <a:lvl3pPr marL="961722" indent="-302936">
              <a:lnSpc>
                <a:spcPct val="90000"/>
              </a:lnSpc>
              <a:defRPr sz="2000"/>
            </a:lvl3pPr>
            <a:lvl4pPr marL="1227618" indent="-265896">
              <a:lnSpc>
                <a:spcPct val="90000"/>
              </a:lnSpc>
              <a:defRPr sz="1800"/>
            </a:lvl4pPr>
            <a:lvl5pPr marL="1516002" indent="-273833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9666502"/>
      </p:ext>
    </p:extLst>
  </p:cSld>
  <p:clrMapOvr>
    <a:masterClrMapping/>
  </p:clrMapOvr>
  <p:transition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1" y="1757805"/>
            <a:ext cx="4114800" cy="346249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2174875"/>
            <a:ext cx="4114800" cy="1537344"/>
          </a:xfrm>
        </p:spPr>
        <p:txBody>
          <a:bodyPr/>
          <a:lstStyle>
            <a:lvl1pPr marL="281770" indent="-281770">
              <a:defRPr sz="2300"/>
            </a:lvl1pPr>
            <a:lvl2pPr marL="562218" indent="-265896">
              <a:defRPr sz="2000"/>
            </a:lvl2pPr>
            <a:lvl3pPr marL="813562" indent="-243407">
              <a:defRPr sz="1800"/>
            </a:lvl3pPr>
            <a:lvl4pPr marL="1050354" indent="-228856">
              <a:defRPr sz="1700"/>
            </a:lvl4pPr>
            <a:lvl5pPr marL="1279210" indent="-206367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983" y="1757805"/>
            <a:ext cx="4117019" cy="346249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117974" cy="1537344"/>
          </a:xfrm>
        </p:spPr>
        <p:txBody>
          <a:bodyPr/>
          <a:lstStyle>
            <a:lvl1pPr marL="296321" indent="-296321">
              <a:defRPr sz="2300"/>
            </a:lvl1pPr>
            <a:lvl2pPr marL="570155" indent="-273833">
              <a:defRPr sz="2000"/>
            </a:lvl2pPr>
            <a:lvl3pPr marL="821499" indent="-244730">
              <a:defRPr sz="1800"/>
            </a:lvl3pPr>
            <a:lvl4pPr marL="1050354" indent="-236793">
              <a:defRPr sz="1700"/>
            </a:lvl4pPr>
            <a:lvl5pPr marL="1279210" indent="-220919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9168457"/>
      </p:ext>
    </p:extLst>
  </p:cSld>
  <p:clrMapOvr>
    <a:masterClrMapping/>
  </p:clrMapOvr>
  <p:transition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3914377"/>
      </p:ext>
    </p:extLst>
  </p:cSld>
  <p:clrMapOvr>
    <a:masterClrMapping/>
  </p:clrMapOvr>
  <p:transition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61280978"/>
      </p:ext>
    </p:extLst>
  </p:cSld>
  <p:clrMapOvr>
    <a:masterClrMapping/>
  </p:clrMapOvr>
  <p:transition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WALKIN - Prints in GRAYS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9036462"/>
      </p:ext>
    </p:extLst>
  </p:cSld>
  <p:clrMapOvr>
    <a:masterClrMapping/>
  </p:clrMapOvr>
  <p:transition>
    <p:fade/>
  </p:transition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1pPr>
            <a:lvl2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2pPr>
            <a:lvl3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3pPr>
            <a:lvl4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4pPr>
            <a:lvl5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156986"/>
      </p:ext>
    </p:extLst>
  </p:cSld>
  <p:clrMapOvr>
    <a:masterClrMapping/>
  </p:clrMapOvr>
  <p:transition>
    <p:fade/>
  </p:transition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1pPr>
            <a:lvl2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2pPr>
            <a:lvl3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3pPr>
            <a:lvl4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4pPr>
            <a:lvl5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2" y="6238879"/>
            <a:ext cx="9144001" cy="619125"/>
          </a:xfrm>
          <a:solidFill>
            <a:srgbClr val="FFFF99"/>
          </a:solidFill>
        </p:spPr>
        <p:txBody>
          <a:bodyPr lIns="152394" tIns="76197" rIns="152394" bIns="76197" anchor="b">
            <a:noAutofit/>
          </a:bodyPr>
          <a:lstStyle>
            <a:lvl1pPr algn="r">
              <a:buFont typeface="Arial" pitchFamily="34" charset="0"/>
              <a:buNone/>
              <a:defRPr>
                <a:solidFill>
                  <a:srgbClr val="000000"/>
                </a:solidFill>
                <a:effectLst/>
                <a:latin typeface="+mj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25970804"/>
      </p:ext>
    </p:extLst>
  </p:cSld>
  <p:clrMapOvr>
    <a:masterClrMapping/>
  </p:clrMapOvr>
  <p:transition>
    <p:fade/>
  </p:transition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92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>
              <a:buFont typeface="Arial" pitchFamily="34" charset="0"/>
              <a:buNone/>
              <a:defRPr kumimoji="0" lang="en-US" sz="10000" b="1" i="1" u="none" strike="noStrike" kern="1200" cap="none" spc="-642" normalizeH="0" baseline="0" noProof="0" dirty="0" smtClean="0">
                <a:ln w="11430"/>
                <a:gradFill>
                  <a:gsLst>
                    <a:gs pos="0">
                      <a:srgbClr val="FF9929">
                        <a:lumMod val="20000"/>
                        <a:lumOff val="80000"/>
                      </a:srgbClr>
                    </a:gs>
                    <a:gs pos="28000">
                      <a:srgbClr val="F8F57B"/>
                    </a:gs>
                    <a:gs pos="62000">
                      <a:srgbClr val="D5B953"/>
                    </a:gs>
                    <a:gs pos="88000">
                      <a:srgbClr val="D1943B"/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56320876"/>
      </p:ext>
    </p:extLst>
  </p:cSld>
  <p:clrMapOvr>
    <a:masterClrMapping/>
  </p:clrMapOvr>
  <p:transition>
    <p:fade/>
  </p:transition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se for slides with Software Co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722313" y="1905000"/>
            <a:ext cx="8040688" cy="2108269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004650"/>
      </p:ext>
    </p:extLst>
  </p:cSld>
  <p:clrMapOvr>
    <a:masterClrMapping/>
  </p:clrMapOvr>
  <p:transition>
    <p:fade/>
  </p:transition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0" y="1905000"/>
            <a:ext cx="7681913" cy="152349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249" y="4344988"/>
            <a:ext cx="7681913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330108"/>
      </p:ext>
    </p:extLst>
  </p:cSld>
  <p:clrMapOvr>
    <a:masterClrMapping/>
  </p:clrMapOvr>
  <p:transition>
    <p:fade/>
  </p:transition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88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>
              <a:buFont typeface="Arial" pitchFamily="34" charset="0"/>
              <a:buNone/>
              <a:defRPr kumimoji="0" lang="en-US" sz="10000" b="1" i="1" u="none" strike="noStrike" kern="1200" cap="none" spc="-642" normalizeH="0" baseline="0" noProof="0" dirty="0" smtClean="0">
                <a:ln w="11430"/>
                <a:gradFill>
                  <a:gsLst>
                    <a:gs pos="0">
                      <a:srgbClr val="FF9929">
                        <a:lumMod val="20000"/>
                        <a:lumOff val="80000"/>
                      </a:srgbClr>
                    </a:gs>
                    <a:gs pos="28000">
                      <a:srgbClr val="F8F57B"/>
                    </a:gs>
                    <a:gs pos="62000">
                      <a:srgbClr val="D5B953"/>
                    </a:gs>
                    <a:gs pos="88000">
                      <a:srgbClr val="D1943B"/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07013325"/>
      </p:ext>
    </p:extLst>
  </p:cSld>
  <p:clrMapOvr>
    <a:masterClrMapping/>
  </p:clrMapOvr>
  <p:transition>
    <p:fade/>
  </p:transition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661750"/>
      </p:ext>
    </p:extLst>
  </p:cSld>
  <p:clrMapOvr>
    <a:masterClrMapping/>
  </p:clrMapOvr>
  <p:transition>
    <p:fade/>
  </p:transition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12875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1671005"/>
      </p:ext>
    </p:extLst>
  </p:cSld>
  <p:clrMapOvr>
    <a:masterClrMapping/>
  </p:clrMapOvr>
  <p:transition>
    <p:fade/>
  </p:transition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11553"/>
            <a:ext cx="4114800" cy="2129814"/>
          </a:xfrm>
        </p:spPr>
        <p:txBody>
          <a:bodyPr/>
          <a:lstStyle>
            <a:lvl1pPr marL="339976" indent="-339976">
              <a:lnSpc>
                <a:spcPct val="90000"/>
              </a:lnSpc>
              <a:defRPr sz="2800"/>
            </a:lvl1pPr>
            <a:lvl2pPr marL="673338" indent="-325424">
              <a:lnSpc>
                <a:spcPct val="90000"/>
              </a:lnSpc>
              <a:defRPr sz="2400"/>
            </a:lvl2pPr>
            <a:lvl3pPr marL="953785" indent="-288384">
              <a:lnSpc>
                <a:spcPct val="90000"/>
              </a:lnSpc>
              <a:defRPr sz="2000"/>
            </a:lvl3pPr>
            <a:lvl4pPr marL="1227618" indent="-273833">
              <a:lnSpc>
                <a:spcPct val="90000"/>
              </a:lnSpc>
              <a:defRPr sz="1800"/>
            </a:lvl4pPr>
            <a:lvl5pPr marL="1516002" indent="-280447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1553"/>
            <a:ext cx="4114800" cy="2129814"/>
          </a:xfrm>
        </p:spPr>
        <p:txBody>
          <a:bodyPr/>
          <a:lstStyle>
            <a:lvl1pPr marL="347914" indent="-347914">
              <a:lnSpc>
                <a:spcPct val="90000"/>
              </a:lnSpc>
              <a:defRPr sz="2800"/>
            </a:lvl1pPr>
            <a:lvl2pPr marL="673338" indent="-339976">
              <a:lnSpc>
                <a:spcPct val="90000"/>
              </a:lnSpc>
              <a:defRPr sz="2400"/>
            </a:lvl2pPr>
            <a:lvl3pPr marL="961722" indent="-302936">
              <a:lnSpc>
                <a:spcPct val="90000"/>
              </a:lnSpc>
              <a:defRPr sz="2000"/>
            </a:lvl3pPr>
            <a:lvl4pPr marL="1227618" indent="-265896">
              <a:lnSpc>
                <a:spcPct val="90000"/>
              </a:lnSpc>
              <a:defRPr sz="1800"/>
            </a:lvl4pPr>
            <a:lvl5pPr marL="1516002" indent="-273833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88420"/>
      </p:ext>
    </p:extLst>
  </p:cSld>
  <p:clrMapOvr>
    <a:masterClrMapping/>
  </p:clrMapOvr>
  <p:transition>
    <p:fade/>
  </p:transition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11553"/>
            <a:ext cx="4114800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0999" y="2174875"/>
            <a:ext cx="4114800" cy="1537344"/>
          </a:xfrm>
        </p:spPr>
        <p:txBody>
          <a:bodyPr/>
          <a:lstStyle>
            <a:lvl1pPr marL="281770" indent="-281770">
              <a:defRPr sz="2300"/>
            </a:lvl1pPr>
            <a:lvl2pPr marL="562218" indent="-265896">
              <a:defRPr sz="2000"/>
            </a:lvl2pPr>
            <a:lvl3pPr marL="813562" indent="-243407">
              <a:defRPr sz="1800"/>
            </a:lvl3pPr>
            <a:lvl4pPr marL="1050354" indent="-228856">
              <a:defRPr sz="1700"/>
            </a:lvl4pPr>
            <a:lvl5pPr marL="1279210" indent="-206367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981" y="1411553"/>
            <a:ext cx="4117019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117974" cy="1537344"/>
          </a:xfrm>
        </p:spPr>
        <p:txBody>
          <a:bodyPr/>
          <a:lstStyle>
            <a:lvl1pPr marL="296321" indent="-296321">
              <a:defRPr sz="2300"/>
            </a:lvl1pPr>
            <a:lvl2pPr marL="570155" indent="-273833">
              <a:defRPr sz="2000"/>
            </a:lvl2pPr>
            <a:lvl3pPr marL="821499" indent="-244730">
              <a:defRPr sz="1800"/>
            </a:lvl3pPr>
            <a:lvl4pPr marL="1050354" indent="-236793">
              <a:defRPr sz="1700"/>
            </a:lvl4pPr>
            <a:lvl5pPr marL="1279210" indent="-220919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69274408"/>
      </p:ext>
    </p:extLst>
  </p:cSld>
  <p:clrMapOvr>
    <a:masterClrMapping/>
  </p:clrMapOvr>
  <p:transition>
    <p:fade/>
  </p:transition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3524220"/>
      </p:ext>
    </p:extLst>
  </p:cSld>
  <p:clrMapOvr>
    <a:masterClrMapping/>
  </p:clrMapOvr>
  <p:transition>
    <p:fade/>
  </p:transition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50730099"/>
      </p:ext>
    </p:extLst>
  </p:cSld>
  <p:clrMapOvr>
    <a:masterClrMapping/>
  </p:clrMapOvr>
  <p:transition>
    <p:fade/>
  </p:transition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WALKIN - Prints in GRAYS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22089400"/>
      </p:ext>
    </p:extLst>
  </p:cSld>
  <p:clrMapOvr>
    <a:masterClrMapping/>
  </p:clrMapOvr>
  <p:transition>
    <p:fade/>
  </p:transition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1pPr>
            <a:lvl2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2pPr>
            <a:lvl3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3pPr>
            <a:lvl4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4pPr>
            <a:lvl5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6035113"/>
      </p:ext>
    </p:extLst>
  </p:cSld>
  <p:clrMapOvr>
    <a:masterClrMapping/>
  </p:clrMapOvr>
  <p:transition>
    <p:fade/>
  </p:transition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1pPr>
            <a:lvl2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2pPr>
            <a:lvl3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3pPr>
            <a:lvl4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4pPr>
            <a:lvl5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6238875"/>
            <a:ext cx="9144001" cy="619125"/>
          </a:xfrm>
          <a:solidFill>
            <a:srgbClr val="FFFF99"/>
          </a:solidFill>
        </p:spPr>
        <p:txBody>
          <a:bodyPr lIns="152394" tIns="76197" rIns="152394" bIns="76197" anchor="b">
            <a:noAutofit/>
          </a:bodyPr>
          <a:lstStyle>
            <a:lvl1pPr algn="r">
              <a:buFont typeface="Arial" pitchFamily="34" charset="0"/>
              <a:buNone/>
              <a:defRPr>
                <a:solidFill>
                  <a:srgbClr val="000000"/>
                </a:solidFill>
                <a:effectLst/>
                <a:latin typeface="+mj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796646"/>
      </p:ext>
    </p:extLst>
  </p:cSld>
  <p:clrMapOvr>
    <a:masterClrMapping/>
  </p:clrMapOvr>
  <p:transition>
    <p:fade/>
  </p:transition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88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>
              <a:buFont typeface="Arial" pitchFamily="34" charset="0"/>
              <a:buNone/>
              <a:defRPr kumimoji="0" lang="en-US" sz="10000" b="1" i="1" u="none" strike="noStrike" kern="1200" cap="none" spc="-642" normalizeH="0" baseline="0" noProof="0" dirty="0" smtClean="0">
                <a:ln w="11430"/>
                <a:gradFill>
                  <a:gsLst>
                    <a:gs pos="0">
                      <a:srgbClr val="FF9929">
                        <a:lumMod val="20000"/>
                        <a:lumOff val="80000"/>
                      </a:srgbClr>
                    </a:gs>
                    <a:gs pos="28000">
                      <a:srgbClr val="F8F57B"/>
                    </a:gs>
                    <a:gs pos="62000">
                      <a:srgbClr val="D5B953"/>
                    </a:gs>
                    <a:gs pos="88000">
                      <a:srgbClr val="D1943B"/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8482074"/>
      </p:ext>
    </p:extLst>
  </p:cSld>
  <p:clrMapOvr>
    <a:masterClrMapping/>
  </p:clrMapOvr>
  <p:transition>
    <p:fade/>
  </p:transition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se for slides with Software Co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722313" y="1905000"/>
            <a:ext cx="8040688" cy="193899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7463350"/>
      </p:ext>
    </p:extLst>
  </p:cSld>
  <p:clrMapOvr>
    <a:masterClrMapping/>
  </p:clrMapOvr>
  <p:transition>
    <p:fade/>
  </p:transition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0" y="1905000"/>
            <a:ext cx="7681913" cy="152349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249" y="4344988"/>
            <a:ext cx="7681913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7336051"/>
      </p:ext>
    </p:extLst>
  </p:cSld>
  <p:clrMapOvr>
    <a:masterClrMapping/>
  </p:clrMapOvr>
  <p:transition>
    <p:fade/>
  </p:transition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88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>
              <a:buFont typeface="Arial" pitchFamily="34" charset="0"/>
              <a:buNone/>
              <a:defRPr kumimoji="0" lang="en-US" sz="10000" b="1" i="1" u="none" strike="noStrike" kern="1200" cap="none" spc="-642" normalizeH="0" baseline="0" noProof="0" dirty="0" smtClean="0">
                <a:ln w="11430"/>
                <a:gradFill>
                  <a:gsLst>
                    <a:gs pos="0">
                      <a:srgbClr val="FF9929">
                        <a:lumMod val="20000"/>
                        <a:lumOff val="80000"/>
                      </a:srgbClr>
                    </a:gs>
                    <a:gs pos="28000">
                      <a:srgbClr val="F8F57B"/>
                    </a:gs>
                    <a:gs pos="62000">
                      <a:srgbClr val="D5B953"/>
                    </a:gs>
                    <a:gs pos="88000">
                      <a:srgbClr val="D1943B"/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20884558"/>
      </p:ext>
    </p:extLst>
  </p:cSld>
  <p:clrMapOvr>
    <a:masterClrMapping/>
  </p:clrMapOvr>
  <p:transition>
    <p:fade/>
  </p:transition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149295"/>
      </p:ext>
    </p:extLst>
  </p:cSld>
  <p:clrMapOvr>
    <a:masterClrMapping/>
  </p:clrMapOvr>
  <p:transition>
    <p:fade/>
  </p:transition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12875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107081"/>
      </p:ext>
    </p:extLst>
  </p:cSld>
  <p:clrMapOvr>
    <a:masterClrMapping/>
  </p:clrMapOvr>
  <p:transition>
    <p:fade/>
  </p:transition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11553"/>
            <a:ext cx="4114800" cy="2129814"/>
          </a:xfrm>
        </p:spPr>
        <p:txBody>
          <a:bodyPr/>
          <a:lstStyle>
            <a:lvl1pPr marL="339976" indent="-339976">
              <a:lnSpc>
                <a:spcPct val="90000"/>
              </a:lnSpc>
              <a:defRPr sz="2800"/>
            </a:lvl1pPr>
            <a:lvl2pPr marL="673338" indent="-325424">
              <a:lnSpc>
                <a:spcPct val="90000"/>
              </a:lnSpc>
              <a:defRPr sz="2400"/>
            </a:lvl2pPr>
            <a:lvl3pPr marL="953785" indent="-288384">
              <a:lnSpc>
                <a:spcPct val="90000"/>
              </a:lnSpc>
              <a:defRPr sz="2000"/>
            </a:lvl3pPr>
            <a:lvl4pPr marL="1227618" indent="-273833">
              <a:lnSpc>
                <a:spcPct val="90000"/>
              </a:lnSpc>
              <a:defRPr sz="1800"/>
            </a:lvl4pPr>
            <a:lvl5pPr marL="1516002" indent="-280447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1553"/>
            <a:ext cx="4114800" cy="2129814"/>
          </a:xfrm>
        </p:spPr>
        <p:txBody>
          <a:bodyPr/>
          <a:lstStyle>
            <a:lvl1pPr marL="347914" indent="-347914">
              <a:lnSpc>
                <a:spcPct val="90000"/>
              </a:lnSpc>
              <a:defRPr sz="2800"/>
            </a:lvl1pPr>
            <a:lvl2pPr marL="673338" indent="-339976">
              <a:lnSpc>
                <a:spcPct val="90000"/>
              </a:lnSpc>
              <a:defRPr sz="2400"/>
            </a:lvl2pPr>
            <a:lvl3pPr marL="961722" indent="-302936">
              <a:lnSpc>
                <a:spcPct val="90000"/>
              </a:lnSpc>
              <a:defRPr sz="2000"/>
            </a:lvl3pPr>
            <a:lvl4pPr marL="1227618" indent="-265896">
              <a:lnSpc>
                <a:spcPct val="90000"/>
              </a:lnSpc>
              <a:defRPr sz="1800"/>
            </a:lvl4pPr>
            <a:lvl5pPr marL="1516002" indent="-273833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786083"/>
      </p:ext>
    </p:extLst>
  </p:cSld>
  <p:clrMapOvr>
    <a:masterClrMapping/>
  </p:clrMapOvr>
  <p:transition>
    <p:fade/>
  </p:transition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11553"/>
            <a:ext cx="4114800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0999" y="2174875"/>
            <a:ext cx="4114800" cy="1537344"/>
          </a:xfrm>
        </p:spPr>
        <p:txBody>
          <a:bodyPr/>
          <a:lstStyle>
            <a:lvl1pPr marL="281770" indent="-281770">
              <a:defRPr sz="2300"/>
            </a:lvl1pPr>
            <a:lvl2pPr marL="562218" indent="-265896">
              <a:defRPr sz="2000"/>
            </a:lvl2pPr>
            <a:lvl3pPr marL="813562" indent="-243407">
              <a:defRPr sz="1800"/>
            </a:lvl3pPr>
            <a:lvl4pPr marL="1050354" indent="-228856">
              <a:defRPr sz="1700"/>
            </a:lvl4pPr>
            <a:lvl5pPr marL="1279210" indent="-206367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981" y="1411553"/>
            <a:ext cx="4117019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117974" cy="1537344"/>
          </a:xfrm>
        </p:spPr>
        <p:txBody>
          <a:bodyPr/>
          <a:lstStyle>
            <a:lvl1pPr marL="296321" indent="-296321">
              <a:defRPr sz="2300"/>
            </a:lvl1pPr>
            <a:lvl2pPr marL="570155" indent="-273833">
              <a:defRPr sz="2000"/>
            </a:lvl2pPr>
            <a:lvl3pPr marL="821499" indent="-244730">
              <a:defRPr sz="1800"/>
            </a:lvl3pPr>
            <a:lvl4pPr marL="1050354" indent="-236793">
              <a:defRPr sz="1700"/>
            </a:lvl4pPr>
            <a:lvl5pPr marL="1279210" indent="-220919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67819"/>
      </p:ext>
    </p:extLst>
  </p:cSld>
  <p:clrMapOvr>
    <a:masterClrMapping/>
  </p:clrMapOvr>
  <p:transition>
    <p:fade/>
  </p:transition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136488"/>
      </p:ext>
    </p:extLst>
  </p:cSld>
  <p:clrMapOvr>
    <a:masterClrMapping/>
  </p:clrMapOvr>
  <p:transition>
    <p:fade/>
  </p:transition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02886910"/>
      </p:ext>
    </p:extLst>
  </p:cSld>
  <p:clrMapOvr>
    <a:masterClrMapping/>
  </p:clrMapOvr>
  <p:transition>
    <p:fade/>
  </p:transition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WALKIN - Prints in GRAYS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14891824"/>
      </p:ext>
    </p:extLst>
  </p:cSld>
  <p:clrMapOvr>
    <a:masterClrMapping/>
  </p:clrMapOvr>
  <p:transition>
    <p:fade/>
  </p:transition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1pPr>
            <a:lvl2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2pPr>
            <a:lvl3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3pPr>
            <a:lvl4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4pPr>
            <a:lvl5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931927"/>
      </p:ext>
    </p:extLst>
  </p:cSld>
  <p:clrMapOvr>
    <a:masterClrMapping/>
  </p:clrMapOvr>
  <p:transition>
    <p:fade/>
  </p:transition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1pPr>
            <a:lvl2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2pPr>
            <a:lvl3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3pPr>
            <a:lvl4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4pPr>
            <a:lvl5pPr>
              <a:buClr>
                <a:schemeClr val="tx1"/>
              </a:buClr>
              <a:buSzPct val="70000"/>
              <a:buFont typeface="Wingdings" pitchFamily="2" charset="2"/>
              <a:buChar char="l"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6238875"/>
            <a:ext cx="9144001" cy="619125"/>
          </a:xfrm>
          <a:solidFill>
            <a:srgbClr val="FFFF99"/>
          </a:solidFill>
        </p:spPr>
        <p:txBody>
          <a:bodyPr lIns="152394" tIns="76197" rIns="152394" bIns="76197" anchor="b">
            <a:noAutofit/>
          </a:bodyPr>
          <a:lstStyle>
            <a:lvl1pPr algn="r">
              <a:buFont typeface="Arial" pitchFamily="34" charset="0"/>
              <a:buNone/>
              <a:defRPr>
                <a:solidFill>
                  <a:srgbClr val="000000"/>
                </a:solidFill>
                <a:effectLst/>
                <a:latin typeface="+mj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38325048"/>
      </p:ext>
    </p:extLst>
  </p:cSld>
  <p:clrMapOvr>
    <a:masterClrMapping/>
  </p:clrMapOvr>
  <p:transition>
    <p:fade/>
  </p:transition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88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>
              <a:buFont typeface="Arial" pitchFamily="34" charset="0"/>
              <a:buNone/>
              <a:defRPr kumimoji="0" lang="en-US" sz="10000" b="1" i="1" u="none" strike="noStrike" kern="1200" cap="none" spc="-642" normalizeH="0" baseline="0" noProof="0" dirty="0" smtClean="0">
                <a:ln w="11430"/>
                <a:gradFill>
                  <a:gsLst>
                    <a:gs pos="0">
                      <a:srgbClr val="FF9929">
                        <a:lumMod val="20000"/>
                        <a:lumOff val="80000"/>
                      </a:srgbClr>
                    </a:gs>
                    <a:gs pos="28000">
                      <a:srgbClr val="F8F57B"/>
                    </a:gs>
                    <a:gs pos="62000">
                      <a:srgbClr val="D5B953"/>
                    </a:gs>
                    <a:gs pos="88000">
                      <a:srgbClr val="D1943B"/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uLnTx/>
                <a:uFillTx/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63067006"/>
      </p:ext>
    </p:extLst>
  </p:cSld>
  <p:clrMapOvr>
    <a:masterClrMapping/>
  </p:clrMapOvr>
  <p:transition>
    <p:fade/>
  </p:transition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se for slides with Software Co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722313" y="1905000"/>
            <a:ext cx="8040688" cy="193899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48206"/>
      </p:ext>
    </p:extLst>
  </p:cSld>
  <p:clrMapOvr>
    <a:masterClrMapping/>
  </p:clrMapOvr>
  <p:transition>
    <p:fade/>
  </p:transition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 userDrawn="1"/>
        </p:nvSpPr>
        <p:spPr bwMode="auto">
          <a:xfrm>
            <a:off x="3059113" y="6583363"/>
            <a:ext cx="3200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50000"/>
              </a:spcBef>
            </a:pPr>
            <a:r>
              <a:rPr lang="en-GB" altLang="en-US" sz="1200"/>
              <a:t>Pearson Education © 2014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0250" y="1905000"/>
            <a:ext cx="7681913" cy="1523495"/>
          </a:xfrm>
        </p:spPr>
        <p:txBody>
          <a:bodyPr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30249" y="4344988"/>
            <a:ext cx="7681913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6857614"/>
      </p:ext>
    </p:extLst>
  </p:cSld>
  <p:clrMapOvr>
    <a:masterClrMapping/>
  </p:clrMapOvr>
  <p:transition>
    <p:fade/>
  </p:transition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55850"/>
            <a:ext cx="7623175" cy="162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 Box 5"/>
          <p:cNvSpPr txBox="1">
            <a:spLocks noChangeArrowheads="1"/>
          </p:cNvSpPr>
          <p:nvPr userDrawn="1"/>
        </p:nvSpPr>
        <p:spPr bwMode="auto">
          <a:xfrm>
            <a:off x="5943600" y="6627813"/>
            <a:ext cx="3200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1200"/>
              <a:t>Pearson Education © 2014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88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 rtlCol="0"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 defTabSz="914363" rtl="0" eaLnBrk="1" latinLnBrk="0" hangingPunct="1">
              <a:lnSpc>
                <a:spcPct val="90000"/>
              </a:lnSpc>
              <a:spcBef>
                <a:spcPct val="20000"/>
              </a:spcBef>
              <a:buFont typeface="Arial" pitchFamily="34" charset="0"/>
              <a:buNone/>
              <a:defRPr lang="en-US" sz="10000" b="0" i="1" kern="1200" baseline="0" dirty="0" smtClean="0">
                <a:ln>
                  <a:solidFill>
                    <a:schemeClr val="tx1">
                      <a:alpha val="21000"/>
                    </a:schemeClr>
                  </a:solidFill>
                </a:ln>
                <a:gradFill>
                  <a:gsLst>
                    <a:gs pos="6000">
                      <a:schemeClr val="accent4">
                        <a:lumMod val="75000"/>
                      </a:schemeClr>
                    </a:gs>
                    <a:gs pos="50000">
                      <a:schemeClr val="accent4">
                        <a:lumMod val="50000"/>
                      </a:schemeClr>
                    </a:gs>
                    <a:gs pos="100000">
                      <a:schemeClr val="bg2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outerShdw blurRad="139700" dir="16200000" rotWithShape="0">
                    <a:schemeClr val="tx1">
                      <a:alpha val="34000"/>
                    </a:schemeClr>
                  </a:outerShdw>
                </a:effectLst>
                <a:latin typeface="+mn-lt"/>
                <a:ea typeface="+mn-ea"/>
                <a:cs typeface="Arial" pitchFamily="34" charset="0"/>
              </a:defRPr>
            </a:lvl1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449981541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 userDrawn="1"/>
        </p:nvSpPr>
        <p:spPr bwMode="auto">
          <a:xfrm>
            <a:off x="5943600" y="6627813"/>
            <a:ext cx="3200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1200"/>
              <a:t>Pearson Education © 2014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381000" y="1411552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5681784"/>
      </p:ext>
    </p:extLst>
  </p:cSld>
  <p:clrMapOvr>
    <a:masterClrMapping/>
  </p:clrMapOvr>
  <p:transition>
    <p:fade/>
  </p:transition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Box 5"/>
          <p:cNvSpPr txBox="1">
            <a:spLocks noChangeArrowheads="1"/>
          </p:cNvSpPr>
          <p:nvPr userDrawn="1"/>
        </p:nvSpPr>
        <p:spPr bwMode="auto">
          <a:xfrm>
            <a:off x="5943600" y="6627813"/>
            <a:ext cx="3200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pPr algn="r">
              <a:spcBef>
                <a:spcPct val="50000"/>
              </a:spcBef>
            </a:pPr>
            <a:r>
              <a:rPr lang="en-GB" altLang="en-US" sz="1200"/>
              <a:t>Pearson Education © 2014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1000" y="1412875"/>
            <a:ext cx="8382000" cy="221086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1046113"/>
      </p:ext>
    </p:extLst>
  </p:cSld>
  <p:clrMapOvr>
    <a:masterClrMapping/>
  </p:clrMapOvr>
  <p:transition>
    <p:fade/>
  </p:transition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1000" y="1411553"/>
            <a:ext cx="4114800" cy="2129814"/>
          </a:xfrm>
        </p:spPr>
        <p:txBody>
          <a:bodyPr/>
          <a:lstStyle>
            <a:lvl1pPr marL="339976" indent="-339976">
              <a:lnSpc>
                <a:spcPct val="90000"/>
              </a:lnSpc>
              <a:defRPr sz="2800"/>
            </a:lvl1pPr>
            <a:lvl2pPr marL="673338" indent="-325424">
              <a:lnSpc>
                <a:spcPct val="90000"/>
              </a:lnSpc>
              <a:defRPr sz="2400"/>
            </a:lvl2pPr>
            <a:lvl3pPr marL="953785" indent="-288384">
              <a:lnSpc>
                <a:spcPct val="90000"/>
              </a:lnSpc>
              <a:defRPr sz="2000"/>
            </a:lvl3pPr>
            <a:lvl4pPr marL="1227618" indent="-273833">
              <a:lnSpc>
                <a:spcPct val="90000"/>
              </a:lnSpc>
              <a:defRPr sz="1800"/>
            </a:lvl4pPr>
            <a:lvl5pPr marL="1516002" indent="-280447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1553"/>
            <a:ext cx="4114800" cy="2129814"/>
          </a:xfrm>
        </p:spPr>
        <p:txBody>
          <a:bodyPr/>
          <a:lstStyle>
            <a:lvl1pPr marL="347914" indent="-347914">
              <a:lnSpc>
                <a:spcPct val="90000"/>
              </a:lnSpc>
              <a:defRPr sz="2800"/>
            </a:lvl1pPr>
            <a:lvl2pPr marL="673338" indent="-339976">
              <a:lnSpc>
                <a:spcPct val="90000"/>
              </a:lnSpc>
              <a:defRPr sz="2400"/>
            </a:lvl2pPr>
            <a:lvl3pPr marL="961722" indent="-302936">
              <a:lnSpc>
                <a:spcPct val="90000"/>
              </a:lnSpc>
              <a:defRPr sz="2000"/>
            </a:lvl3pPr>
            <a:lvl4pPr marL="1227618" indent="-265896">
              <a:lnSpc>
                <a:spcPct val="90000"/>
              </a:lnSpc>
              <a:defRPr sz="1800"/>
            </a:lvl4pPr>
            <a:lvl5pPr marL="1516002" indent="-273833">
              <a:lnSpc>
                <a:spcPct val="90000"/>
              </a:lnSpc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4693908"/>
      </p:ext>
    </p:extLst>
  </p:cSld>
  <p:clrMapOvr>
    <a:masterClrMapping/>
  </p:clrMapOvr>
  <p:transition>
    <p:fade/>
  </p:transition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11553"/>
            <a:ext cx="4114800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0999" y="2174875"/>
            <a:ext cx="4114800" cy="1537344"/>
          </a:xfrm>
        </p:spPr>
        <p:txBody>
          <a:bodyPr/>
          <a:lstStyle>
            <a:lvl1pPr marL="281770" indent="-281770">
              <a:defRPr sz="2300"/>
            </a:lvl1pPr>
            <a:lvl2pPr marL="562218" indent="-265896">
              <a:defRPr sz="2000"/>
            </a:lvl2pPr>
            <a:lvl3pPr marL="813562" indent="-243407">
              <a:defRPr sz="1800"/>
            </a:lvl3pPr>
            <a:lvl4pPr marL="1050354" indent="-228856">
              <a:defRPr sz="1700"/>
            </a:lvl4pPr>
            <a:lvl5pPr marL="1279210" indent="-206367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981" y="1411553"/>
            <a:ext cx="4117019" cy="692498"/>
          </a:xfrm>
        </p:spPr>
        <p:txBody>
          <a:bodyPr anchor="b"/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500" b="1"/>
            </a:lvl1pPr>
            <a:lvl2pPr marL="457182" indent="0">
              <a:buNone/>
              <a:defRPr sz="2000" b="1"/>
            </a:lvl2pPr>
            <a:lvl3pPr marL="914363" indent="0">
              <a:buNone/>
              <a:defRPr sz="1800" b="1"/>
            </a:lvl3pPr>
            <a:lvl4pPr marL="1371545" indent="0">
              <a:buNone/>
              <a:defRPr sz="1600" b="1"/>
            </a:lvl4pPr>
            <a:lvl5pPr marL="1828727" indent="0">
              <a:buNone/>
              <a:defRPr sz="1600" b="1"/>
            </a:lvl5pPr>
            <a:lvl6pPr marL="2285909" indent="0">
              <a:buNone/>
              <a:defRPr sz="1600" b="1"/>
            </a:lvl6pPr>
            <a:lvl7pPr marL="2743090" indent="0">
              <a:buNone/>
              <a:defRPr sz="1600" b="1"/>
            </a:lvl7pPr>
            <a:lvl8pPr marL="3200272" indent="0">
              <a:buNone/>
              <a:defRPr sz="1600" b="1"/>
            </a:lvl8pPr>
            <a:lvl9pPr marL="3657454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117974" cy="1537344"/>
          </a:xfrm>
        </p:spPr>
        <p:txBody>
          <a:bodyPr/>
          <a:lstStyle>
            <a:lvl1pPr marL="296321" indent="-296321">
              <a:defRPr sz="2300"/>
            </a:lvl1pPr>
            <a:lvl2pPr marL="570155" indent="-273833">
              <a:defRPr sz="2000"/>
            </a:lvl2pPr>
            <a:lvl3pPr marL="821499" indent="-244730">
              <a:defRPr sz="1800"/>
            </a:lvl3pPr>
            <a:lvl4pPr marL="1050354" indent="-236793">
              <a:defRPr sz="1700"/>
            </a:lvl4pPr>
            <a:lvl5pPr marL="1279210" indent="-220919">
              <a:defRPr sz="17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8186133"/>
      </p:ext>
    </p:extLst>
  </p:cSld>
  <p:clrMapOvr>
    <a:masterClrMapping/>
  </p:clrMapOvr>
  <p:transition>
    <p:fade/>
  </p:transition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795554"/>
      </p:ext>
    </p:extLst>
  </p:cSld>
  <p:clrMapOvr>
    <a:masterClrMapping/>
  </p:clrMapOvr>
  <p:transition>
    <p:fade/>
  </p:transition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39974641"/>
      </p:ext>
    </p:extLst>
  </p:cSld>
  <p:clrMapOvr>
    <a:masterClrMapping/>
  </p:clrMapOvr>
  <p:transition>
    <p:fade/>
  </p:transition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WALKIN - Prints in GRAYSCA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37630077"/>
      </p:ext>
    </p:extLst>
  </p:cSld>
  <p:clrMapOvr>
    <a:masterClrMapping/>
  </p:clrMapOvr>
  <p:transition>
    <p:fade/>
  </p:transition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Title and Content">
    <p:bg bwMode="black"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1pPr>
            <a:lvl2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2pPr>
            <a:lvl3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3pPr>
            <a:lvl4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4pPr>
            <a:lvl5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556071"/>
      </p:ext>
    </p:extLst>
  </p:cSld>
  <p:clrMapOvr>
    <a:masterClrMapping/>
  </p:clrMapOvr>
  <p:transition>
    <p:fade/>
  </p:transition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_Title and Content">
    <p:bg bwMode="black"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white"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 bwMode="white">
          <a:xfrm>
            <a:off x="381000" y="1411553"/>
            <a:ext cx="8382000" cy="2200602"/>
          </a:xfrm>
        </p:spPr>
        <p:txBody>
          <a:bodyPr/>
          <a:lstStyle>
            <a:lvl1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1pPr>
            <a:lvl2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2pPr>
            <a:lvl3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3pPr>
            <a:lvl4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4pPr>
            <a:lvl5pPr>
              <a:buClr>
                <a:srgbClr val="FFFFFF"/>
              </a:buClr>
              <a:buSzPct val="70000"/>
              <a:buFont typeface="Wingdings" pitchFamily="2" charset="2"/>
              <a:buChar char="l"/>
              <a:defRPr>
                <a:solidFill>
                  <a:srgbClr val="FFFFFF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6"/>
          <p:cNvSpPr>
            <a:spLocks noGrp="1"/>
          </p:cNvSpPr>
          <p:nvPr>
            <p:ph type="body" sz="quarter" idx="11"/>
          </p:nvPr>
        </p:nvSpPr>
        <p:spPr>
          <a:xfrm>
            <a:off x="0" y="6238875"/>
            <a:ext cx="9144001" cy="619125"/>
          </a:xfrm>
          <a:solidFill>
            <a:srgbClr val="FFFF99"/>
          </a:solidFill>
        </p:spPr>
        <p:txBody>
          <a:bodyPr lIns="152394" tIns="76197" rIns="152394" bIns="76197" anchor="b">
            <a:noAutofit/>
          </a:bodyPr>
          <a:lstStyle>
            <a:lvl1pPr algn="r">
              <a:buFont typeface="Arial" pitchFamily="34" charset="0"/>
              <a:buNone/>
              <a:defRPr>
                <a:solidFill>
                  <a:srgbClr val="000000"/>
                </a:solidFill>
                <a:effectLst/>
                <a:latin typeface="+mj-lt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678346258"/>
      </p:ext>
    </p:extLst>
  </p:cSld>
  <p:clrMapOvr>
    <a:masterClrMapping/>
  </p:clrMapOvr>
  <p:transition>
    <p:fade/>
  </p:transition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2_Demo, Video etc. &quot;special&quot; slid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white 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355850"/>
            <a:ext cx="7623175" cy="1622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69219" y="649805"/>
            <a:ext cx="7043208" cy="1523494"/>
          </a:xfrm>
        </p:spPr>
        <p:txBody>
          <a:bodyPr anchor="ctr" anchorCtr="0">
            <a:noAutofit/>
          </a:bodyPr>
          <a:lstStyle>
            <a:lvl1pPr>
              <a:lnSpc>
                <a:spcPct val="90000"/>
              </a:lnSpc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8955" y="4344988"/>
            <a:ext cx="7043208" cy="461665"/>
          </a:xfrm>
        </p:spPr>
        <p:txBody>
          <a:bodyPr>
            <a:noAutofit/>
          </a:bodyPr>
          <a:lstStyle>
            <a:lvl1pPr marL="0" indent="0" algn="l">
              <a:lnSpc>
                <a:spcPct val="90000"/>
              </a:lnSpc>
              <a:spcBef>
                <a:spcPts val="0"/>
              </a:spcBef>
              <a:buNone/>
              <a:defRPr>
                <a:solidFill>
                  <a:schemeClr val="tx1"/>
                </a:solidFill>
              </a:defRPr>
            </a:lvl1pPr>
            <a:lvl2pPr marL="4571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6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4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2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09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2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4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10"/>
          </p:nvPr>
        </p:nvSpPr>
        <p:spPr>
          <a:xfrm>
            <a:off x="722049" y="2355850"/>
            <a:ext cx="7690114" cy="1384994"/>
          </a:xfrm>
        </p:spPr>
        <p:txBody>
          <a:bodyPr rtlCol="0">
            <a:noAutofit/>
            <a:scene3d>
              <a:camera prst="orthographicFront"/>
              <a:lightRig rig="flat" dir="t"/>
            </a:scene3d>
            <a:sp3d extrusionH="88900" contourW="2540">
              <a:bevelT w="38100" h="31750"/>
              <a:contourClr>
                <a:srgbClr val="F4A234"/>
              </a:contourClr>
            </a:sp3d>
          </a:bodyPr>
          <a:lstStyle>
            <a:lvl1pPr marL="0" indent="0" algn="l" defTabSz="914363" rtl="0" eaLnBrk="1" latinLnBrk="0" hangingPunct="1">
              <a:lnSpc>
                <a:spcPct val="90000"/>
              </a:lnSpc>
              <a:spcBef>
                <a:spcPct val="20000"/>
              </a:spcBef>
              <a:buFont typeface="Arial" pitchFamily="34" charset="0"/>
              <a:buNone/>
              <a:defRPr lang="en-US" sz="10000" b="0" i="1" kern="1200" baseline="0" dirty="0" smtClean="0">
                <a:ln>
                  <a:solidFill>
                    <a:schemeClr val="tx1">
                      <a:alpha val="21000"/>
                    </a:schemeClr>
                  </a:solidFill>
                </a:ln>
                <a:gradFill>
                  <a:gsLst>
                    <a:gs pos="6000">
                      <a:schemeClr val="accent4">
                        <a:lumMod val="75000"/>
                      </a:schemeClr>
                    </a:gs>
                    <a:gs pos="50000">
                      <a:schemeClr val="accent4">
                        <a:lumMod val="50000"/>
                      </a:schemeClr>
                    </a:gs>
                    <a:gs pos="100000">
                      <a:schemeClr val="bg2">
                        <a:lumMod val="85000"/>
                        <a:lumOff val="15000"/>
                      </a:schemeClr>
                    </a:gs>
                  </a:gsLst>
                  <a:lin ang="5400000" scaled="0"/>
                </a:gradFill>
                <a:effectLst>
                  <a:outerShdw blurRad="139700" dir="16200000" rotWithShape="0">
                    <a:schemeClr val="tx1">
                      <a:alpha val="34000"/>
                    </a:schemeClr>
                  </a:outerShdw>
                </a:effectLst>
                <a:latin typeface="+mn-lt"/>
                <a:ea typeface="+mn-ea"/>
                <a:cs typeface="Arial" pitchFamily="34" charset="0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3659127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Use for slides with Software Co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0"/>
          </p:nvPr>
        </p:nvSpPr>
        <p:spPr>
          <a:xfrm>
            <a:off x="722313" y="1905000"/>
            <a:ext cx="8040688" cy="1938992"/>
          </a:xfrm>
        </p:spPr>
        <p:txBody>
          <a:bodyPr/>
          <a:lstStyle>
            <a:lvl1pPr>
              <a:lnSpc>
                <a:spcPct val="90000"/>
              </a:lnSpc>
              <a:defRPr/>
            </a:lvl1pPr>
            <a:lvl2pPr>
              <a:lnSpc>
                <a:spcPct val="90000"/>
              </a:lnSpc>
              <a:defRPr/>
            </a:lvl2pPr>
            <a:lvl3pPr>
              <a:lnSpc>
                <a:spcPct val="90000"/>
              </a:lnSpc>
              <a:defRPr/>
            </a:lvl3pPr>
            <a:lvl4pPr>
              <a:lnSpc>
                <a:spcPct val="90000"/>
              </a:lnSpc>
              <a:defRPr/>
            </a:lvl4pPr>
            <a:lvl5pPr>
              <a:lnSpc>
                <a:spcPct val="90000"/>
              </a:lnSpc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0649187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8.pn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image" Target="../media/image7.jpe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26.xml"/><Relationship Id="rId4" Type="http://schemas.openxmlformats.org/officeDocument/2006/relationships/image" Target="../media/image6.png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4.xml"/><Relationship Id="rId13" Type="http://schemas.openxmlformats.org/officeDocument/2006/relationships/theme" Target="../theme/theme5.xml"/><Relationship Id="rId3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3.xml"/><Relationship Id="rId12" Type="http://schemas.openxmlformats.org/officeDocument/2006/relationships/slideLayout" Target="../slideLayouts/slideLayout38.xml"/><Relationship Id="rId2" Type="http://schemas.openxmlformats.org/officeDocument/2006/relationships/slideLayout" Target="../slideLayouts/slideLayout28.xml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27.xml"/><Relationship Id="rId6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1.xml"/><Relationship Id="rId15" Type="http://schemas.openxmlformats.org/officeDocument/2006/relationships/image" Target="../media/image8.png"/><Relationship Id="rId10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0.xml"/><Relationship Id="rId9" Type="http://schemas.openxmlformats.org/officeDocument/2006/relationships/slideLayout" Target="../slideLayouts/slideLayout35.xml"/><Relationship Id="rId14" Type="http://schemas.openxmlformats.org/officeDocument/2006/relationships/image" Target="../media/image10.jpe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39.xml"/><Relationship Id="rId4" Type="http://schemas.openxmlformats.org/officeDocument/2006/relationships/image" Target="../media/image6.png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7.xml"/><Relationship Id="rId13" Type="http://schemas.openxmlformats.org/officeDocument/2006/relationships/theme" Target="../theme/theme7.xml"/><Relationship Id="rId3" Type="http://schemas.openxmlformats.org/officeDocument/2006/relationships/slideLayout" Target="../slideLayouts/slideLayout42.xml"/><Relationship Id="rId7" Type="http://schemas.openxmlformats.org/officeDocument/2006/relationships/slideLayout" Target="../slideLayouts/slideLayout46.xml"/><Relationship Id="rId12" Type="http://schemas.openxmlformats.org/officeDocument/2006/relationships/slideLayout" Target="../slideLayouts/slideLayout51.xml"/><Relationship Id="rId2" Type="http://schemas.openxmlformats.org/officeDocument/2006/relationships/slideLayout" Target="../slideLayouts/slideLayout41.xml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40.xml"/><Relationship Id="rId6" Type="http://schemas.openxmlformats.org/officeDocument/2006/relationships/slideLayout" Target="../slideLayouts/slideLayout45.xml"/><Relationship Id="rId11" Type="http://schemas.openxmlformats.org/officeDocument/2006/relationships/slideLayout" Target="../slideLayouts/slideLayout50.xml"/><Relationship Id="rId5" Type="http://schemas.openxmlformats.org/officeDocument/2006/relationships/slideLayout" Target="../slideLayouts/slideLayout44.xml"/><Relationship Id="rId15" Type="http://schemas.openxmlformats.org/officeDocument/2006/relationships/image" Target="../media/image8.png"/><Relationship Id="rId10" Type="http://schemas.openxmlformats.org/officeDocument/2006/relationships/slideLayout" Target="../slideLayouts/slideLayout49.xml"/><Relationship Id="rId4" Type="http://schemas.openxmlformats.org/officeDocument/2006/relationships/slideLayout" Target="../slideLayouts/slideLayout43.xml"/><Relationship Id="rId9" Type="http://schemas.openxmlformats.org/officeDocument/2006/relationships/slideLayout" Target="../slideLayouts/slideLayout48.xml"/><Relationship Id="rId14" Type="http://schemas.openxmlformats.org/officeDocument/2006/relationships/image" Target="../media/image12.jpe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52.xml"/><Relationship Id="rId4" Type="http://schemas.openxmlformats.org/officeDocument/2006/relationships/image" Target="../media/image6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theme" Target="../theme/theme9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54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image" Target="../media/image1.jpe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65.xml"/><Relationship Id="rId4" Type="http://schemas.openxmlformats.org/officeDocument/2006/relationships/image" Target="../media/image6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81000" y="1412875"/>
            <a:ext cx="8382000" cy="213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pic>
        <p:nvPicPr>
          <p:cNvPr id="1028" name="Picture 3" descr="bottombar.png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99200"/>
            <a:ext cx="9144000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621" r:id="rId1"/>
    <p:sldLayoutId id="2147485671" r:id="rId2"/>
    <p:sldLayoutId id="2147485622" r:id="rId3"/>
    <p:sldLayoutId id="2147485623" r:id="rId4"/>
    <p:sldLayoutId id="2147485624" r:id="rId5"/>
    <p:sldLayoutId id="2147485625" r:id="rId6"/>
    <p:sldLayoutId id="2147485626" r:id="rId7"/>
    <p:sldLayoutId id="2147485627" r:id="rId8"/>
    <p:sldLayoutId id="2147485628" r:id="rId9"/>
    <p:sldLayoutId id="2147485672" r:id="rId10"/>
    <p:sldLayoutId id="2147485673" r:id="rId11"/>
    <p:sldLayoutId id="2147485674" r:id="rId12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spc="-150" dirty="0">
          <a:ln w="3175">
            <a:noFill/>
          </a:ln>
          <a:solidFill>
            <a:srgbClr val="005825"/>
          </a:solidFill>
          <a:latin typeface="+mj-lt"/>
          <a:ea typeface="MS PGothic" panose="020B0600070205080204" pitchFamily="34" charset="-128"/>
          <a:cs typeface="Arial" pitchFamily="34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9pPr>
    </p:titleStyle>
    <p:bodyStyle>
      <a:lvl1pPr marL="396875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914400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7"/>
        </a:buBlip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258888" indent="-344488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7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4963" indent="-3460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7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1941513" indent="-3365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7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3" descr="white rectangl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52"/>
          <a:stretch>
            <a:fillRect/>
          </a:stretch>
        </p:blipFill>
        <p:spPr bwMode="auto">
          <a:xfrm>
            <a:off x="0" y="1300163"/>
            <a:ext cx="9144000" cy="555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100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22313" y="1905000"/>
            <a:ext cx="8040687" cy="210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29" r:id="rId1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spc="-150" dirty="0">
          <a:ln w="3175">
            <a:noFill/>
          </a:ln>
          <a:solidFill>
            <a:srgbClr val="005825"/>
          </a:solidFill>
          <a:latin typeface="+mj-lt"/>
          <a:ea typeface="MS PGothic" panose="020B0600070205080204" pitchFamily="34" charset="-128"/>
          <a:cs typeface="Arial" pitchFamily="34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9pPr>
    </p:titleStyle>
    <p:bodyStyle>
      <a:lvl1pPr marL="342900" indent="-34290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3000" b="1" kern="1200">
          <a:solidFill>
            <a:schemeClr val="tx1"/>
          </a:solidFill>
          <a:latin typeface="Courier New" pitchFamily="49" charset="0"/>
          <a:ea typeface="MS PGothic" panose="020B0600070205080204" pitchFamily="34" charset="-128"/>
          <a:cs typeface="Courier New" pitchFamily="49" charset="0"/>
        </a:defRPr>
      </a:lvl1pPr>
      <a:lvl2pPr marL="384175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8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2pPr>
      <a:lvl3pPr marL="760413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3pPr>
      <a:lvl4pPr marL="1093788" indent="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4pPr>
      <a:lvl5pPr marL="1425575" indent="40322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12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81000" y="1412875"/>
            <a:ext cx="8382000" cy="213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630" r:id="rId1"/>
    <p:sldLayoutId id="2147485631" r:id="rId2"/>
    <p:sldLayoutId id="2147485632" r:id="rId3"/>
    <p:sldLayoutId id="2147485633" r:id="rId4"/>
    <p:sldLayoutId id="2147485634" r:id="rId5"/>
    <p:sldLayoutId id="2147485635" r:id="rId6"/>
    <p:sldLayoutId id="2147485636" r:id="rId7"/>
    <p:sldLayoutId id="2147485637" r:id="rId8"/>
    <p:sldLayoutId id="2147485638" r:id="rId9"/>
    <p:sldLayoutId id="2147485675" r:id="rId10"/>
    <p:sldLayoutId id="2147485676" r:id="rId11"/>
    <p:sldLayoutId id="2147485639" r:id="rId12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kern="1200" spc="-150" dirty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MS PGothic" panose="020B0600070205080204" pitchFamily="34" charset="-128"/>
          <a:cs typeface="Arial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9pPr>
    </p:titleStyle>
    <p:bodyStyle>
      <a:lvl1pPr marL="396875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5"/>
        </a:buBlip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914400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258888" indent="-344488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4963" indent="-3460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1941513" indent="-3365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3" descr="white rectangl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52"/>
          <a:stretch>
            <a:fillRect/>
          </a:stretch>
        </p:blipFill>
        <p:spPr bwMode="auto">
          <a:xfrm>
            <a:off x="0" y="1300163"/>
            <a:ext cx="9144000" cy="555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614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22313" y="1905000"/>
            <a:ext cx="8040687" cy="210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40" r:id="rId1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kern="1200" spc="-125" dirty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MS PGothic" panose="020B0600070205080204" pitchFamily="34" charset="-128"/>
          <a:cs typeface="Arial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9pPr>
    </p:titleStyle>
    <p:bodyStyle>
      <a:lvl1pPr marL="342900" indent="-34290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3000" b="1" kern="1200">
          <a:solidFill>
            <a:schemeClr val="tx1"/>
          </a:solidFill>
          <a:latin typeface="Courier New" pitchFamily="49" charset="0"/>
          <a:ea typeface="MS PGothic" panose="020B0600070205080204" pitchFamily="34" charset="-128"/>
          <a:cs typeface="Courier New" pitchFamily="49" charset="0"/>
        </a:defRPr>
      </a:lvl1pPr>
      <a:lvl2pPr marL="384175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8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2pPr>
      <a:lvl3pPr marL="760413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3pPr>
      <a:lvl4pPr marL="1093788" indent="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4pPr>
      <a:lvl5pPr marL="1425575" indent="40322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17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81000" y="1412875"/>
            <a:ext cx="8382000" cy="213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5641" r:id="rId1"/>
    <p:sldLayoutId id="2147485642" r:id="rId2"/>
    <p:sldLayoutId id="2147485643" r:id="rId3"/>
    <p:sldLayoutId id="2147485644" r:id="rId4"/>
    <p:sldLayoutId id="2147485645" r:id="rId5"/>
    <p:sldLayoutId id="2147485646" r:id="rId6"/>
    <p:sldLayoutId id="2147485647" r:id="rId7"/>
    <p:sldLayoutId id="2147485648" r:id="rId8"/>
    <p:sldLayoutId id="2147485649" r:id="rId9"/>
    <p:sldLayoutId id="2147485677" r:id="rId10"/>
    <p:sldLayoutId id="2147485678" r:id="rId11"/>
    <p:sldLayoutId id="2147485650" r:id="rId12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kern="1200" spc="-150" dirty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MS PGothic" panose="020B0600070205080204" pitchFamily="34" charset="-128"/>
          <a:cs typeface="Arial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9pPr>
    </p:titleStyle>
    <p:bodyStyle>
      <a:lvl1pPr marL="396875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5"/>
        </a:buBlip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914400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258888" indent="-344488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4963" indent="-3460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1941513" indent="-3365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3" descr="white rectangl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52"/>
          <a:stretch>
            <a:fillRect/>
          </a:stretch>
        </p:blipFill>
        <p:spPr bwMode="auto">
          <a:xfrm>
            <a:off x="0" y="1300163"/>
            <a:ext cx="9144000" cy="555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196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22313" y="1905000"/>
            <a:ext cx="8040687" cy="210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51" r:id="rId1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kern="1200" spc="-125" dirty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MS PGothic" panose="020B0600070205080204" pitchFamily="34" charset="-128"/>
          <a:cs typeface="Arial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9pPr>
    </p:titleStyle>
    <p:bodyStyle>
      <a:lvl1pPr marL="342900" indent="-34290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3000" b="1" kern="1200">
          <a:solidFill>
            <a:schemeClr val="tx1"/>
          </a:solidFill>
          <a:latin typeface="Courier New" pitchFamily="49" charset="0"/>
          <a:ea typeface="MS PGothic" panose="020B0600070205080204" pitchFamily="34" charset="-128"/>
          <a:cs typeface="Courier New" pitchFamily="49" charset="0"/>
        </a:defRPr>
      </a:lvl1pPr>
      <a:lvl2pPr marL="384175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8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2pPr>
      <a:lvl3pPr marL="760413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3pPr>
      <a:lvl4pPr marL="1093788" indent="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4pPr>
      <a:lvl5pPr marL="1425575" indent="40322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921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81000" y="1412875"/>
            <a:ext cx="8382000" cy="213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52" r:id="rId1"/>
    <p:sldLayoutId id="2147485653" r:id="rId2"/>
    <p:sldLayoutId id="2147485654" r:id="rId3"/>
    <p:sldLayoutId id="2147485655" r:id="rId4"/>
    <p:sldLayoutId id="2147485656" r:id="rId5"/>
    <p:sldLayoutId id="2147485657" r:id="rId6"/>
    <p:sldLayoutId id="2147485658" r:id="rId7"/>
    <p:sldLayoutId id="2147485659" r:id="rId8"/>
    <p:sldLayoutId id="2147485660" r:id="rId9"/>
    <p:sldLayoutId id="2147485661" r:id="rId10"/>
    <p:sldLayoutId id="2147485662" r:id="rId11"/>
    <p:sldLayoutId id="2147485663" r:id="rId12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kern="1200" spc="-150" dirty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MS PGothic" panose="020B0600070205080204" pitchFamily="34" charset="-128"/>
          <a:cs typeface="Arial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9pPr>
    </p:titleStyle>
    <p:bodyStyle>
      <a:lvl1pPr marL="396875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5"/>
        </a:buBlip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914400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258888" indent="-344488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4963" indent="-3460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1941513" indent="-3365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3" descr="white rectangl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52"/>
          <a:stretch>
            <a:fillRect/>
          </a:stretch>
        </p:blipFill>
        <p:spPr bwMode="auto">
          <a:xfrm>
            <a:off x="0" y="1300163"/>
            <a:ext cx="9144000" cy="555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244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22313" y="1905000"/>
            <a:ext cx="8040687" cy="210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64" r:id="rId1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kern="1200" spc="-125" dirty="0">
          <a:ln w="3175">
            <a:noFill/>
          </a:ln>
          <a:gradFill flip="none" rotWithShape="1">
            <a:gsLst>
              <a:gs pos="0">
                <a:srgbClr val="FFFFB9"/>
              </a:gs>
              <a:gs pos="36000">
                <a:srgbClr val="FFFF99"/>
              </a:gs>
              <a:gs pos="86000">
                <a:srgbClr val="F6AE1E"/>
              </a:gs>
            </a:gsLst>
            <a:lin ang="5400000" scaled="0"/>
            <a:tileRect/>
          </a:gra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  <a:latin typeface="+mj-lt"/>
          <a:ea typeface="MS PGothic" panose="020B0600070205080204" pitchFamily="34" charset="-128"/>
          <a:cs typeface="Arial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alibri" pitchFamily="34" charset="0"/>
          <a:cs typeface="Arial" charset="0"/>
        </a:defRPr>
      </a:lvl9pPr>
    </p:titleStyle>
    <p:bodyStyle>
      <a:lvl1pPr marL="342900" indent="-34290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3000" b="1" kern="1200">
          <a:solidFill>
            <a:schemeClr val="tx1"/>
          </a:solidFill>
          <a:latin typeface="Courier New" pitchFamily="49" charset="0"/>
          <a:ea typeface="MS PGothic" panose="020B0600070205080204" pitchFamily="34" charset="-128"/>
          <a:cs typeface="Courier New" pitchFamily="49" charset="0"/>
        </a:defRPr>
      </a:lvl1pPr>
      <a:lvl2pPr marL="384175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8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2pPr>
      <a:lvl3pPr marL="760413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3pPr>
      <a:lvl4pPr marL="1093788" indent="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4pPr>
      <a:lvl5pPr marL="1425575" indent="40322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26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381000" y="1412875"/>
            <a:ext cx="8382000" cy="2135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  <p:pic>
        <p:nvPicPr>
          <p:cNvPr id="11268" name="Picture 3" descr="bottombar.png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6299200"/>
            <a:ext cx="9144000" cy="557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5679" r:id="rId1"/>
    <p:sldLayoutId id="2147485680" r:id="rId2"/>
    <p:sldLayoutId id="2147485681" r:id="rId3"/>
    <p:sldLayoutId id="2147485682" r:id="rId4"/>
    <p:sldLayoutId id="2147485665" r:id="rId5"/>
    <p:sldLayoutId id="2147485666" r:id="rId6"/>
    <p:sldLayoutId id="2147485667" r:id="rId7"/>
    <p:sldLayoutId id="2147485668" r:id="rId8"/>
    <p:sldLayoutId id="2147485669" r:id="rId9"/>
    <p:sldLayoutId id="2147485683" r:id="rId10"/>
    <p:sldLayoutId id="2147485684" r:id="rId11"/>
    <p:sldLayoutId id="2147485685" r:id="rId12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spc="-150" dirty="0">
          <a:ln w="3175">
            <a:noFill/>
          </a:ln>
          <a:solidFill>
            <a:srgbClr val="005825"/>
          </a:solidFill>
          <a:latin typeface="+mj-lt"/>
          <a:ea typeface="MS PGothic" panose="020B0600070205080204" pitchFamily="34" charset="-128"/>
          <a:cs typeface="Arial" pitchFamily="34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9pPr>
    </p:titleStyle>
    <p:bodyStyle>
      <a:lvl1pPr marL="396875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6"/>
        </a:buBlip>
        <a:defRPr sz="32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1pPr>
      <a:lvl2pPr marL="914400" indent="-3968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7"/>
        </a:buBlip>
        <a:defRPr sz="28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2pPr>
      <a:lvl3pPr marL="1258888" indent="-344488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7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3pPr>
      <a:lvl4pPr marL="1604963" indent="-34607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7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4pPr>
      <a:lvl5pPr marL="1941513" indent="-3365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Blip>
          <a:blip r:embed="rId17"/>
        </a:buBlip>
        <a:defRPr sz="2400" kern="1200">
          <a:solidFill>
            <a:schemeClr val="tx1"/>
          </a:solidFill>
          <a:latin typeface="+mn-lt"/>
          <a:ea typeface="MS PGothic" panose="020B0600070205080204" pitchFamily="34" charset="-128"/>
          <a:cs typeface="+mn-cs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3" descr="white rectangle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452"/>
          <a:stretch>
            <a:fillRect/>
          </a:stretch>
        </p:blipFill>
        <p:spPr bwMode="auto">
          <a:xfrm>
            <a:off x="0" y="1300163"/>
            <a:ext cx="9144000" cy="5557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81000" y="230188"/>
            <a:ext cx="8382000" cy="665162"/>
          </a:xfrm>
          <a:prstGeom prst="rect">
            <a:avLst/>
          </a:prstGeom>
        </p:spPr>
        <p:txBody>
          <a:bodyPr vert="horz" wrap="square" lIns="0" tIns="0" rIns="0" bIns="0" rtlCol="0" anchor="t">
            <a:sp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412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722313" y="1905000"/>
            <a:ext cx="8040687" cy="210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5670" r:id="rId1"/>
  </p:sldLayoutIdLst>
  <p:transition>
    <p:fade/>
  </p:transition>
  <p:txStyles>
    <p:titleStyle>
      <a:lvl1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lang="en-US" sz="4800" spc="-150" dirty="0">
          <a:ln w="3175">
            <a:noFill/>
          </a:ln>
          <a:solidFill>
            <a:srgbClr val="005825"/>
          </a:solidFill>
          <a:latin typeface="+mj-lt"/>
          <a:ea typeface="MS PGothic" panose="020B0600070205080204" pitchFamily="34" charset="-128"/>
          <a:cs typeface="Arial" pitchFamily="34" charset="0"/>
        </a:defRPr>
      </a:lvl1pPr>
      <a:lvl2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2pPr>
      <a:lvl3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3pPr>
      <a:lvl4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4pPr>
      <a:lvl5pPr algn="l" defTabSz="912813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ea typeface="MS PGothic" panose="020B0600070205080204" pitchFamily="34" charset="-128"/>
          <a:cs typeface="Arial" charset="0"/>
        </a:defRPr>
      </a:lvl5pPr>
      <a:lvl6pPr marL="4572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6pPr>
      <a:lvl7pPr marL="9144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7pPr>
      <a:lvl8pPr marL="13716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8pPr>
      <a:lvl9pPr marL="1828800" algn="l" defTabSz="912813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rgbClr val="005825"/>
          </a:solidFill>
          <a:latin typeface="Calibri" pitchFamily="34" charset="0"/>
          <a:cs typeface="Arial" charset="0"/>
        </a:defRPr>
      </a:lvl9pPr>
    </p:titleStyle>
    <p:bodyStyle>
      <a:lvl1pPr marL="342900" indent="-34290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3000" b="1" kern="1200">
          <a:solidFill>
            <a:schemeClr val="tx1"/>
          </a:solidFill>
          <a:latin typeface="Courier New" pitchFamily="49" charset="0"/>
          <a:ea typeface="MS PGothic" panose="020B0600070205080204" pitchFamily="34" charset="-128"/>
          <a:cs typeface="Courier New" pitchFamily="49" charset="0"/>
        </a:defRPr>
      </a:lvl1pPr>
      <a:lvl2pPr marL="384175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8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2pPr>
      <a:lvl3pPr marL="760413" indent="-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3pPr>
      <a:lvl4pPr marL="1093788" indent="6350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4pPr>
      <a:lvl5pPr marL="1425575" indent="403225" algn="l" defTabSz="912813" rtl="0" eaLnBrk="0" fontAlgn="base" hangingPunct="0">
        <a:lnSpc>
          <a:spcPct val="90000"/>
        </a:lnSpc>
        <a:spcBef>
          <a:spcPct val="20000"/>
        </a:spcBef>
        <a:spcAft>
          <a:spcPct val="0"/>
        </a:spcAft>
        <a:buFont typeface="Arial" panose="020B0604020202020204" pitchFamily="34" charset="0"/>
        <a:defRPr sz="2400" b="1" kern="1200">
          <a:solidFill>
            <a:schemeClr val="tx1"/>
          </a:solidFill>
          <a:latin typeface="Courier New" pitchFamily="49" charset="0"/>
          <a:ea typeface="Courier New" charset="0"/>
          <a:cs typeface="Courier New" pitchFamily="49" charset="0"/>
        </a:defRPr>
      </a:lvl5pPr>
      <a:lvl6pPr marL="2514499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681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863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045" indent="-228591" algn="l" defTabSz="914363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63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45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27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09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090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272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454" algn="l" defTabSz="91436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5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5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5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6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6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6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6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6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6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6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5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56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56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6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6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6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6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6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6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6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6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6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6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Line 2"/>
          <p:cNvSpPr>
            <a:spLocks noChangeShapeType="1"/>
          </p:cNvSpPr>
          <p:nvPr/>
        </p:nvSpPr>
        <p:spPr bwMode="auto">
          <a:xfrm>
            <a:off x="26988" y="3429000"/>
            <a:ext cx="7974012" cy="0"/>
          </a:xfrm>
          <a:prstGeom prst="line">
            <a:avLst/>
          </a:prstGeom>
          <a:noFill/>
          <a:ln w="50800">
            <a:solidFill>
              <a:schemeClr val="accent2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>
              <a:defRPr/>
            </a:pPr>
            <a:endParaRPr lang="en-US">
              <a:latin typeface="Times New Roman" charset="0"/>
              <a:ea typeface="ＭＳ Ｐゴシック" charset="0"/>
            </a:endParaRP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30250" y="1905000"/>
            <a:ext cx="7681913" cy="15240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 dirty="0" smtClean="0">
                <a:latin typeface="Times" pitchFamily="18" charset="0"/>
                <a:ea typeface="+mn-ea"/>
              </a:rPr>
              <a:t>Topic 5 </a:t>
            </a:r>
            <a:endParaRPr lang="en-GB" b="1" dirty="0">
              <a:latin typeface="Times" pitchFamily="18" charset="0"/>
              <a:ea typeface="+mn-ea"/>
            </a:endParaRPr>
          </a:p>
        </p:txBody>
      </p:sp>
      <p:sp>
        <p:nvSpPr>
          <p:cNvPr id="20483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30250" y="4344988"/>
            <a:ext cx="7681913" cy="461962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spcBef>
                <a:spcPct val="0"/>
              </a:spcBef>
            </a:pPr>
            <a:r>
              <a:rPr lang="en-GB" altLang="en-US" b="1" dirty="0" smtClean="0">
                <a:latin typeface="Times" panose="02020603050405020304" pitchFamily="18" charset="0"/>
              </a:rPr>
              <a:t>Entity-Relationship </a:t>
            </a:r>
            <a:r>
              <a:rPr lang="en-GB" altLang="en-US" b="1" dirty="0" smtClean="0">
                <a:latin typeface="Times" panose="02020603050405020304" pitchFamily="18" charset="0"/>
              </a:rPr>
              <a:t>Modelling (</a:t>
            </a:r>
            <a:r>
              <a:rPr lang="en-GB" altLang="en-US" b="1" dirty="0" err="1" smtClean="0">
                <a:latin typeface="Times" panose="02020603050405020304" pitchFamily="18" charset="0"/>
              </a:rPr>
              <a:t>ch</a:t>
            </a:r>
            <a:r>
              <a:rPr lang="en-GB" altLang="en-US" b="1" dirty="0" smtClean="0">
                <a:latin typeface="Times" panose="02020603050405020304" pitchFamily="18" charset="0"/>
              </a:rPr>
              <a:t> 12)</a:t>
            </a:r>
            <a:endParaRPr lang="en-GB" altLang="en-US" b="1" dirty="0" smtClean="0">
              <a:latin typeface="Times" panose="02020603050405020304" pitchFamily="18" charset="0"/>
            </a:endParaRPr>
          </a:p>
          <a:p>
            <a:pPr>
              <a:spcBef>
                <a:spcPct val="0"/>
              </a:spcBef>
            </a:pPr>
            <a:endParaRPr lang="en-GB" altLang="en-US" b="1" dirty="0" smtClean="0">
              <a:latin typeface="Times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F8F2D01-95C8-42D0-A394-E1D794994E0B}" type="slidenum">
              <a:rPr lang="en-GB" altLang="en-US"/>
              <a:pPr/>
              <a:t>2</a:t>
            </a:fld>
            <a:endParaRPr lang="en-GB" altLang="en-US"/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Chapter 12 - Objectives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68313" y="1341438"/>
            <a:ext cx="8505825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How to use Entity–Relationship (ER) modeling in database design.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>
              <a:lnSpc>
                <a:spcPct val="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Basic concepts associated with ER model.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>
              <a:lnSpc>
                <a:spcPct val="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Diagrammatic technique for displaying ER model using Unified Modeling Language (UML).</a:t>
            </a:r>
          </a:p>
          <a:p>
            <a:pPr>
              <a:lnSpc>
                <a:spcPct val="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How to identify and resolve problems with ER models called connection traps.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>
              <a:lnSpc>
                <a:spcPct val="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How to build an ER model from a requirements specification.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09157DD-53F1-4673-8B1E-6FE744C984FA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diagram of Branch user views of </a:t>
            </a:r>
            <a:r>
              <a:rPr lang="en-AU" b="1" i="1">
                <a:latin typeface="Times" pitchFamily="18" charset="0"/>
                <a:ea typeface="+mn-ea"/>
                <a:cs typeface="Times New Roman" pitchFamily="18" charset="0"/>
              </a:rPr>
              <a:t>DreamHome</a:t>
            </a:r>
            <a:endParaRPr lang="en-GB" b="1">
              <a:latin typeface="Times" pitchFamily="18" charset="0"/>
              <a:ea typeface="+mn-ea"/>
            </a:endParaRPr>
          </a:p>
        </p:txBody>
      </p:sp>
      <p:pic>
        <p:nvPicPr>
          <p:cNvPr id="13320" name="Picture 8" descr="DS3-Figure 11-0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1700213"/>
            <a:ext cx="6096000" cy="4876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C52A6A5-03E6-439B-886C-C6CAC6CABBC3}" type="slidenum">
              <a:rPr lang="en-GB" altLang="en-US"/>
              <a:pPr/>
              <a:t>4</a:t>
            </a:fld>
            <a:endParaRPr lang="en-GB" altLang="en-US"/>
          </a:p>
        </p:txBody>
      </p:sp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Concepts of the ER Model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Entity types</a:t>
            </a:r>
          </a:p>
          <a:p>
            <a:pPr>
              <a:lnSpc>
                <a:spcPct val="30000"/>
              </a:lnSpc>
            </a:pPr>
            <a:endParaRPr lang="en-GB" altLang="en-US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Relationship types </a:t>
            </a:r>
          </a:p>
          <a:p>
            <a:pPr>
              <a:lnSpc>
                <a:spcPct val="3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Attributes</a:t>
            </a:r>
          </a:p>
          <a:p>
            <a:endParaRPr lang="en-GB" altLang="en-US" b="1" smtClean="0">
              <a:latin typeface="Times" panose="02020603050405020304" pitchFamily="18" charset="0"/>
            </a:endParaRPr>
          </a:p>
          <a:p>
            <a:endParaRPr lang="en-GB" altLang="en-US" b="1" smtClean="0">
              <a:latin typeface="Times" panose="02020603050405020304" pitchFamily="18" charset="0"/>
            </a:endParaRPr>
          </a:p>
          <a:p>
            <a:endParaRPr lang="en-GB" altLang="en-US" smtClean="0">
              <a:latin typeface="Times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71E6E1B-2E9E-45AA-A80D-214399E7DFA9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Entity Type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9248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Entity type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Group of objects with same properties,  identified by enterprise as having an independent existence.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 lvl="1">
              <a:buFontTx/>
              <a:buNone/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Entity occurrence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Uniquely identifiable object of an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 autoUpdateAnimBg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9E9ADFF-9347-4720-A258-5D8F19139E0C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3107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Examples of Entity Types</a:t>
            </a:r>
          </a:p>
        </p:txBody>
      </p:sp>
      <p:pic>
        <p:nvPicPr>
          <p:cNvPr id="131078" name="Picture 6" descr="DS3-Figure 11-0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0200" y="1752600"/>
            <a:ext cx="4038600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1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32CF252-80B4-4B32-B017-B95698DA7D7A}" type="slidenum">
              <a:rPr lang="en-GB" altLang="en-US"/>
              <a:pPr/>
              <a:t>7</a:t>
            </a:fld>
            <a:endParaRPr lang="en-GB" altLang="en-US"/>
          </a:p>
        </p:txBody>
      </p:sp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305800" cy="11049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diagram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and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Branch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entity types</a:t>
            </a:r>
            <a:endParaRPr lang="en-GB" b="1">
              <a:latin typeface="Times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18440" name="Picture 8" descr="DS3-Figure 11-0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5400" y="2057400"/>
            <a:ext cx="5105400" cy="294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4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472F03D-5CC2-408A-A8AC-237E55C504F1}" type="slidenum">
              <a:rPr lang="en-GB" altLang="en-US"/>
              <a:pPr/>
              <a:t>8</a:t>
            </a:fld>
            <a:endParaRPr lang="en-GB" altLang="en-US"/>
          </a:p>
        </p:txBody>
      </p:sp>
      <p:sp>
        <p:nvSpPr>
          <p:cNvPr id="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Relationship Types</a:t>
            </a:r>
          </a:p>
        </p:txBody>
      </p:sp>
      <p:sp>
        <p:nvSpPr>
          <p:cNvPr id="337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Relationship type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Set of meaningful associations among entity types.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 lvl="1"/>
            <a:endParaRPr lang="en-GB" altLang="en-US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Relationship occurrence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Uniquely identifiable association, which includes one occurrence from each participating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37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build="p" autoUpdateAnimBg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AFF7B24-DDEF-473F-A7DA-58AF59CB0977}" type="slidenum">
              <a:rPr lang="en-GB" altLang="en-US"/>
              <a:pPr/>
              <a:t>9</a:t>
            </a:fld>
            <a:endParaRPr lang="en-GB" altLang="en-US"/>
          </a:p>
        </p:txBody>
      </p:sp>
      <p:sp>
        <p:nvSpPr>
          <p:cNvPr id="15974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</a:t>
            </a:r>
            <a:r>
              <a:rPr lang="en-AU" b="1" i="1">
                <a:latin typeface="Times" pitchFamily="18" charset="0"/>
                <a:ea typeface="+mn-ea"/>
                <a:cs typeface="Times New Roman" pitchFamily="18" charset="0"/>
              </a:rPr>
              <a:t>Has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type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36867" name="Picture 1029" descr="DS3-Figure 11-0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600200"/>
            <a:ext cx="7315200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9263DBA-F3E8-45B2-99FB-44A811699D16}" type="slidenum">
              <a:rPr lang="en-GB" altLang="en-US"/>
              <a:pPr/>
              <a:t>10</a:t>
            </a:fld>
            <a:endParaRPr lang="en-GB" altLang="en-US"/>
          </a:p>
        </p:txBody>
      </p:sp>
      <p:sp>
        <p:nvSpPr>
          <p:cNvPr id="16077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458200" cy="1104900"/>
          </a:xfrm>
        </p:spPr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diagram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Branch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Has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Staff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relationship </a:t>
            </a:r>
            <a:endParaRPr lang="en-GB" b="1">
              <a:latin typeface="Times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37891" name="Picture 6" descr="DS3-Figure 11-0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600" y="1828800"/>
            <a:ext cx="6248400" cy="343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6535B67-837F-49CF-A4B5-22338AEA7BE6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Relationship Types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76400"/>
            <a:ext cx="83058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Degree of a Relationship</a:t>
            </a:r>
          </a:p>
          <a:p>
            <a:pPr lvl="1"/>
            <a:r>
              <a:rPr lang="en-GB" altLang="en-US" b="1" smtClean="0">
                <a:latin typeface="Times" panose="02020603050405020304" pitchFamily="18" charset="0"/>
              </a:rPr>
              <a:t>Number of participating entities in  relationship.</a:t>
            </a:r>
          </a:p>
          <a:p>
            <a:pPr lvl="1">
              <a:lnSpc>
                <a:spcPct val="5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Relationship of degree :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two is binary 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three is ternary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four is quaternary.</a:t>
            </a:r>
            <a:endParaRPr lang="en-GB" altLang="en-US" b="1" smtClean="0">
              <a:latin typeface="Times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3" grpId="0" build="p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B969F87-C268-4ACC-90EF-BB2DF7FBB1E4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61794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7924800" cy="1104900"/>
          </a:xfrm>
        </p:spPr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Binary relationship called </a:t>
            </a:r>
            <a:r>
              <a:rPr lang="en-AU" b="1" i="1">
                <a:latin typeface="Times" pitchFamily="18" charset="0"/>
                <a:ea typeface="+mn-ea"/>
                <a:cs typeface="Times New Roman" pitchFamily="18" charset="0"/>
              </a:rPr>
              <a:t>P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Owns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61797" name="Picture 5" descr="DS3-Figure 11-0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05000"/>
            <a:ext cx="7791450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1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C5B37E3-3111-45BC-AFBC-08D18F081361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628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Ternary relationship called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Registers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62821" name="Picture 5" descr="DS3-Figure 11-0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05000"/>
            <a:ext cx="7315200" cy="2649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28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EB7919F-11A1-402B-A4D1-6EA6566A430B}" type="slidenum">
              <a:rPr lang="en-GB" altLang="en-US"/>
              <a:pPr/>
              <a:t>14</a:t>
            </a:fld>
            <a:endParaRPr lang="en-GB" altLang="en-US"/>
          </a:p>
        </p:txBody>
      </p:sp>
      <p:sp>
        <p:nvSpPr>
          <p:cNvPr id="163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Quaternary relationship called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Arranges</a:t>
            </a:r>
          </a:p>
        </p:txBody>
      </p:sp>
      <p:pic>
        <p:nvPicPr>
          <p:cNvPr id="43011" name="Picture 5" descr="DS3-Figure 11-08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752600"/>
            <a:ext cx="7162800" cy="359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7AC61F2-8AD6-42F9-9B9B-AC763251A18E}" type="slidenum">
              <a:rPr lang="en-GB" altLang="en-US"/>
              <a:pPr/>
              <a:t>15</a:t>
            </a:fld>
            <a:endParaRPr lang="en-GB" altLang="en-US"/>
          </a:p>
        </p:txBody>
      </p:sp>
      <p:sp>
        <p:nvSpPr>
          <p:cNvPr id="165890" name="Rectangle 2050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Relationship Types</a:t>
            </a:r>
          </a:p>
        </p:txBody>
      </p:sp>
      <p:sp>
        <p:nvSpPr>
          <p:cNvPr id="165891" name="Rectangle 2051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78486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Recursive Relationship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Relationship type where </a:t>
            </a:r>
            <a:r>
              <a:rPr lang="en-AU" altLang="en-US" b="1" i="1" smtClean="0">
                <a:latin typeface="Times" panose="02020603050405020304" pitchFamily="18" charset="0"/>
                <a:cs typeface="Times New Roman" panose="02020603050405020304" pitchFamily="18" charset="0"/>
              </a:rPr>
              <a:t>same</a:t>
            </a:r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 entity type participates more than once in </a:t>
            </a:r>
            <a:r>
              <a:rPr lang="en-AU" altLang="en-US" b="1" i="1" smtClean="0">
                <a:latin typeface="Times" panose="02020603050405020304" pitchFamily="18" charset="0"/>
                <a:cs typeface="Times New Roman" panose="02020603050405020304" pitchFamily="18" charset="0"/>
              </a:rPr>
              <a:t>different roles</a:t>
            </a:r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4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Relationships may be given role names to indicate purpose that each participating entity type plays in a relationship.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58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891" grpId="0" build="p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AF65D3F8-C1BF-43BB-A629-209CDDD60A9D}" type="slidenum">
              <a:rPr lang="en-GB" altLang="en-US"/>
              <a:pPr/>
              <a:t>16</a:t>
            </a:fld>
            <a:endParaRPr lang="en-GB" altLang="en-US"/>
          </a:p>
        </p:txBody>
      </p:sp>
      <p:sp>
        <p:nvSpPr>
          <p:cNvPr id="164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Recursive relationship called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Supervises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with role names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64869" name="Picture 5" descr="DS3-Figure 11-09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828800"/>
            <a:ext cx="6934200" cy="319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48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D5A5042-ECBA-4361-9DF1-9F027500A73D}" type="slidenum">
              <a:rPr lang="en-GB" altLang="en-US"/>
              <a:pPr/>
              <a:t>17</a:t>
            </a:fld>
            <a:endParaRPr lang="en-GB" altLang="en-US"/>
          </a:p>
        </p:txBody>
      </p:sp>
      <p:sp>
        <p:nvSpPr>
          <p:cNvPr id="167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Entities associated through two distinct relationships with role names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67941" name="Picture 5" descr="DS3-Figure 11-10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1603375"/>
            <a:ext cx="6096000" cy="4678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7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765054E-1357-452D-92E4-95BACA7D18F0}" type="slidenum">
              <a:rPr lang="en-GB" altLang="en-US"/>
              <a:pPr/>
              <a:t>18</a:t>
            </a:fld>
            <a:endParaRPr lang="en-GB" altLang="en-US"/>
          </a:p>
        </p:txBody>
      </p:sp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Attributes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Attribute</a:t>
            </a:r>
          </a:p>
          <a:p>
            <a:pPr lvl="1"/>
            <a:r>
              <a:rPr lang="en-GB" altLang="en-US" b="1" smtClean="0">
                <a:latin typeface="Times" panose="02020603050405020304" pitchFamily="18" charset="0"/>
              </a:rPr>
              <a:t>Property of an entity or a relationship type.</a:t>
            </a:r>
          </a:p>
          <a:p>
            <a:pPr lvl="1">
              <a:lnSpc>
                <a:spcPct val="40000"/>
              </a:lnSpc>
            </a:pPr>
            <a:endParaRPr lang="en-GB" altLang="en-US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Attribute Domain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Set of allowable values for one or more attributes.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FA76F4B-E109-459E-9E22-CF59D1CEF4C2}" type="slidenum">
              <a:rPr lang="en-GB" altLang="en-US"/>
              <a:pPr/>
              <a:t>19</a:t>
            </a:fld>
            <a:endParaRPr lang="en-GB" altLang="en-US"/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Attributes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Simple Attribute</a:t>
            </a:r>
          </a:p>
          <a:p>
            <a:pPr lvl="1"/>
            <a:r>
              <a:rPr lang="en-GB" altLang="en-US" b="1" smtClean="0">
                <a:latin typeface="Times" panose="02020603050405020304" pitchFamily="18" charset="0"/>
              </a:rPr>
              <a:t>Attribute composed of a single component with an independent existence.</a:t>
            </a:r>
          </a:p>
          <a:p>
            <a:pPr lvl="1">
              <a:lnSpc>
                <a:spcPct val="4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Composite Attribute</a:t>
            </a:r>
          </a:p>
          <a:p>
            <a:pPr lvl="1"/>
            <a:r>
              <a:rPr lang="en-GB" altLang="en-US" b="1" smtClean="0">
                <a:latin typeface="Times" panose="02020603050405020304" pitchFamily="18" charset="0"/>
              </a:rPr>
              <a:t>Attribute composed of multiple components, each with an independent existence.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autoUpdateAnimBg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7A9EB69-A7F1-4289-922D-9BE60BCFFF30}" type="slidenum">
              <a:rPr lang="en-GB" altLang="en-US"/>
              <a:pPr/>
              <a:t>20</a:t>
            </a:fld>
            <a:endParaRPr lang="en-GB" altLang="en-US"/>
          </a:p>
        </p:txBody>
      </p:sp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Attributes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Single-valued Attribute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Attribute that holds a single value for each occurrence of an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>
              <a:lnSpc>
                <a:spcPct val="4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Multi-valued Attribute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Attribute that holds multiple values for each occurrence of an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5" grpId="0" build="p" autoUpdateAnimBg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6E8C26C-AB91-44D9-B51E-E731AE431448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Attributes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Derived Attribute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Attribute that represents a value that is derivable from value of a related attribute, or set of attributes, not necessarily in the same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 autoUpdateAnimBg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3D81D96-EF2F-46B8-9155-4380B2E7DD0B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29698" name="Rectangle 1026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Keys</a:t>
            </a:r>
          </a:p>
        </p:txBody>
      </p:sp>
      <p:sp>
        <p:nvSpPr>
          <p:cNvPr id="29699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Candidate Key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Minimal set of attributes that uniquely identifies each occurrence of an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4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Primary Key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Candidate key selected to uniquely identify each occurrence of an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3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Composite Key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A candidate key that consists of two or more attributes.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6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build="p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70245B9-C51C-4E55-AF68-1361671192B5}" type="slidenum">
              <a:rPr lang="en-GB" altLang="en-US"/>
              <a:pPr/>
              <a:t>23</a:t>
            </a:fld>
            <a:endParaRPr lang="en-GB" altLang="en-US"/>
          </a:p>
        </p:txBody>
      </p:sp>
      <p:sp>
        <p:nvSpPr>
          <p:cNvPr id="27650" name="Rectangle 1026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diagram of 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and 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Branch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entities and their attributes</a:t>
            </a:r>
            <a:endParaRPr lang="en-GB" b="1">
              <a:latin typeface="Times" pitchFamily="18" charset="0"/>
              <a:ea typeface="+mn-ea"/>
              <a:cs typeface="Times New Roman" pitchFamily="18" charset="0"/>
            </a:endParaRPr>
          </a:p>
        </p:txBody>
      </p:sp>
      <p:pic>
        <p:nvPicPr>
          <p:cNvPr id="27656" name="Picture 1032" descr="DS3-Figure 11-1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752600"/>
            <a:ext cx="7543800" cy="396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3D997D1-B7E0-4850-9B84-CA80735B7DCB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Entity Type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Strong Entity Type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Entity type that is </a:t>
            </a:r>
            <a:r>
              <a:rPr lang="en-AU" altLang="en-US" b="1" i="1" smtClean="0">
                <a:latin typeface="Times" panose="02020603050405020304" pitchFamily="18" charset="0"/>
                <a:cs typeface="Times New Roman" panose="02020603050405020304" pitchFamily="18" charset="0"/>
              </a:rPr>
              <a:t>not</a:t>
            </a:r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 existence-dependent on some other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4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Weak Entity Type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Entity type that is existence-dependent on some other entity type.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endParaRPr lang="en-GB" altLang="en-US" b="1" smtClean="0">
              <a:latin typeface="Times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11" grpId="0" build="p" autoUpdateAnimBg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CFE6B90-D6F3-4E4D-B44B-063FB0EE4F9D}" type="slidenum">
              <a:rPr lang="en-GB" altLang="en-US"/>
              <a:pPr/>
              <a:t>25</a:t>
            </a:fld>
            <a:endParaRPr lang="en-GB" altLang="en-US"/>
          </a:p>
        </p:txBody>
      </p:sp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Strong entity type called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Client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and weak entity type called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Preference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52232" name="Picture 8" descr="DS3-Figure 11-1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5363" y="2420938"/>
            <a:ext cx="6324600" cy="3609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F7F1D85B-C8A3-4719-BB6A-F9262D914738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16998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763000" cy="11049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Relationship called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Advertises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with attributes</a:t>
            </a:r>
            <a:endParaRPr lang="en-GB" b="1">
              <a:latin typeface="Times" pitchFamily="18" charset="0"/>
              <a:ea typeface="+mn-ea"/>
            </a:endParaRPr>
          </a:p>
        </p:txBody>
      </p:sp>
      <p:pic>
        <p:nvPicPr>
          <p:cNvPr id="169989" name="Picture 5" descr="DS3-Figure 11-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1828800"/>
            <a:ext cx="6858000" cy="3838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9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0452A578-B2D4-4A65-82DB-02538215B497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147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47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27950" cy="4114800"/>
          </a:xfrm>
        </p:spPr>
        <p:txBody>
          <a:bodyPr/>
          <a:lstStyle/>
          <a:p>
            <a:r>
              <a:rPr lang="en-GB" altLang="en-US" b="1" smtClean="0">
                <a:latin typeface="Times" panose="02020603050405020304" pitchFamily="18" charset="0"/>
              </a:rPr>
              <a:t>Main type of constraint on relationships is called </a:t>
            </a:r>
            <a:r>
              <a:rPr lang="en-GB" altLang="en-US" i="1" smtClean="0">
                <a:latin typeface="Times" panose="02020603050405020304" pitchFamily="18" charset="0"/>
              </a:rPr>
              <a:t>multiplicity</a:t>
            </a:r>
            <a:r>
              <a:rPr lang="en-GB" altLang="en-US" b="1" smtClean="0">
                <a:latin typeface="Times" panose="02020603050405020304" pitchFamily="18" charset="0"/>
              </a:rPr>
              <a:t>.</a:t>
            </a:r>
          </a:p>
          <a:p>
            <a:pPr>
              <a:lnSpc>
                <a:spcPct val="3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Multiplicity - </a:t>
            </a:r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number (or range) of possible occurrences of an entity type that may relate to a single occurrence of an associated entity type through a particular relationship.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3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Represents policies (called </a:t>
            </a:r>
            <a:r>
              <a:rPr lang="en-GB" altLang="en-US" b="1" i="1" smtClean="0">
                <a:latin typeface="Times" panose="02020603050405020304" pitchFamily="18" charset="0"/>
              </a:rPr>
              <a:t>business rules</a:t>
            </a:r>
            <a:r>
              <a:rPr lang="en-GB" altLang="en-US" b="1" smtClean="0">
                <a:latin typeface="Times" panose="02020603050405020304" pitchFamily="18" charset="0"/>
              </a:rPr>
              <a:t>) established by user or company.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7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7459" grpId="0" build="p" autoUpdateAnimBg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9343F5EA-59CE-4C7A-9BE0-41197D0AC25C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172034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72035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533400" y="1600200"/>
            <a:ext cx="7727950" cy="4114800"/>
          </a:xfrm>
        </p:spPr>
        <p:txBody>
          <a:bodyPr/>
          <a:lstStyle/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The most common degree for relationships is binary. </a:t>
            </a:r>
          </a:p>
          <a:p>
            <a:pPr lvl="1">
              <a:lnSpc>
                <a:spcPct val="40000"/>
              </a:lnSpc>
            </a:pPr>
            <a:endParaRPr lang="en-AU" altLang="en-US" b="1" smtClean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Binary relationships are generally referred to as being: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one-to-one (1:1)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one-to-many (1:*)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many-to-many (*:*)</a:t>
            </a:r>
            <a:endParaRPr lang="en-GB" altLang="en-US" smtClean="0">
              <a:latin typeface="Times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203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35" grpId="0" build="p" autoUpdateAnimBg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D3AF2776-28F3-40AE-971E-77BEAF991E72}" type="slidenum">
              <a:rPr lang="en-GB" altLang="en-US"/>
              <a:pPr/>
              <a:t>29</a:t>
            </a:fld>
            <a:endParaRPr lang="en-GB" altLang="en-US"/>
          </a:p>
        </p:txBody>
      </p:sp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Manages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Branch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type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58375" name="Picture 7" descr="DS3-Figure 11-14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905000"/>
            <a:ext cx="7391400" cy="3886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3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79BE4BD2-6A63-4C1E-87DA-B83B0A747B00}" type="slidenum">
              <a:rPr lang="en-GB" altLang="en-US"/>
              <a:pPr/>
              <a:t>30</a:t>
            </a:fld>
            <a:endParaRPr lang="en-GB" altLang="en-US"/>
          </a:p>
        </p:txBody>
      </p:sp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Manages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Branch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(1:1) relationship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60424" name="Picture 8" descr="DS3-Figure 11-14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600"/>
            <a:ext cx="7010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0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1603C9D-E950-41BD-B1B4-3971CBA14633}" type="slidenum">
              <a:rPr lang="en-GB" altLang="en-US"/>
              <a:pPr/>
              <a:t>31</a:t>
            </a:fld>
            <a:endParaRPr lang="en-GB" altLang="en-US"/>
          </a:p>
        </p:txBody>
      </p:sp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Oversees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PropertyForRent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type</a:t>
            </a:r>
            <a:endParaRPr lang="en-GB" b="1">
              <a:latin typeface="Times" pitchFamily="18" charset="0"/>
              <a:ea typeface="+mn-ea"/>
            </a:endParaRPr>
          </a:p>
        </p:txBody>
      </p:sp>
      <p:pic>
        <p:nvPicPr>
          <p:cNvPr id="62473" name="Picture 9" descr="DS3-Figure 11-15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2492375"/>
            <a:ext cx="7239000" cy="365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4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1421857-D63A-4900-9BE4-B6CF1DB10DAF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64514" name="Rectangle 2"/>
          <p:cNvSpPr>
            <a:spLocks noGrp="1" noChangeArrowheads="1"/>
          </p:cNvSpPr>
          <p:nvPr>
            <p:ph type="title"/>
          </p:nvPr>
        </p:nvSpPr>
        <p:spPr>
          <a:xfrm>
            <a:off x="228600" y="304800"/>
            <a:ext cx="9144000" cy="11049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Staff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Oversees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PropertyForRent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(1:*) relationship type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64520" name="Picture 8" descr="DS3-Figure 11-15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925" y="2565400"/>
            <a:ext cx="72390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45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396A56C-87FA-42E5-8D7A-4F3859797CD8}" type="slidenum">
              <a:rPr lang="en-GB" altLang="en-US"/>
              <a:pPr/>
              <a:t>33</a:t>
            </a:fld>
            <a:endParaRPr lang="en-GB" altLang="en-US"/>
          </a:p>
        </p:txBody>
      </p:sp>
      <p:sp>
        <p:nvSpPr>
          <p:cNvPr id="66562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382000" cy="11049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Newspaper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Advertises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PropertyForRent 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type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66567" name="Picture 7" descr="DS3-Figure 11-16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276475"/>
            <a:ext cx="70104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6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47285498-0EA4-49B3-8225-2BF7B9266A07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6861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7772400" cy="11049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of 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Newspaper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Advertises</a:t>
            </a:r>
            <a:r>
              <a:rPr lang="en-AU" b="1">
                <a:latin typeface="Times" pitchFamily="18" charset="0"/>
                <a:ea typeface="+mn-ea"/>
                <a:cs typeface="Arial" charset="0"/>
              </a:rPr>
              <a:t> PropertyForRent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(*:*) relationship</a:t>
            </a:r>
            <a:r>
              <a:rPr lang="en-GB" b="1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68616" name="Picture 8" descr="DS3-Figure 11-16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492375"/>
            <a:ext cx="7391400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86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834AD5E-7C4C-457A-87F9-1CD4A9D0FEF2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173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730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676400"/>
            <a:ext cx="7727950" cy="4114800"/>
          </a:xfrm>
        </p:spPr>
        <p:txBody>
          <a:bodyPr/>
          <a:lstStyle/>
          <a:p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Multiplicity for Complex Relationships</a:t>
            </a:r>
            <a:r>
              <a:rPr lang="en-AU" altLang="en-US" smtClean="0">
                <a:latin typeface="Times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Number (or range) of possible occurrences of an entity type in an </a:t>
            </a:r>
            <a:r>
              <a:rPr lang="en-AU" altLang="en-US" b="1" i="1" smtClean="0">
                <a:latin typeface="Times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-ary relationship when other (</a:t>
            </a:r>
            <a:r>
              <a:rPr lang="en-AU" altLang="en-US" b="1" i="1" smtClean="0">
                <a:latin typeface="Times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-1) values are fixed.</a:t>
            </a:r>
            <a:r>
              <a:rPr lang="en-GB" altLang="en-US" smtClean="0">
                <a:latin typeface="Times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0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30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3059" grpId="0" build="p" autoUpdateAnimBg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BAAA833-6677-49FF-B5B4-F1EF67FBD9E8}" type="slidenum">
              <a:rPr lang="en-GB" altLang="en-US"/>
              <a:pPr/>
              <a:t>36</a:t>
            </a:fld>
            <a:endParaRPr lang="en-GB" altLang="en-US"/>
          </a:p>
        </p:txBody>
      </p:sp>
      <p:sp>
        <p:nvSpPr>
          <p:cNvPr id="174082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304800"/>
            <a:ext cx="8534400" cy="1104900"/>
          </a:xfrm>
        </p:spPr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Semantic net of ternary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Registers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 with values for Staff and Branch entities fixed</a:t>
            </a:r>
            <a:r>
              <a:rPr lang="en-GB">
                <a:latin typeface="Times" pitchFamily="18" charset="0"/>
                <a:ea typeface="+mn-ea"/>
              </a:rPr>
              <a:t> </a:t>
            </a:r>
          </a:p>
        </p:txBody>
      </p:sp>
      <p:pic>
        <p:nvPicPr>
          <p:cNvPr id="174085" name="Picture 5" descr="DS3-Figure 11-17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2289175"/>
            <a:ext cx="7391400" cy="373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4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D201613-72A8-4C5C-AB1C-58C842590315}" type="slidenum">
              <a:rPr lang="en-GB" altLang="en-US"/>
              <a:pPr/>
              <a:t>37</a:t>
            </a:fld>
            <a:endParaRPr lang="en-GB" altLang="en-US"/>
          </a:p>
        </p:txBody>
      </p:sp>
      <p:sp>
        <p:nvSpPr>
          <p:cNvPr id="175106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763000" cy="1104900"/>
          </a:xfrm>
        </p:spPr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of ternary </a:t>
            </a:r>
            <a:r>
              <a:rPr lang="en-AU" b="1" i="1">
                <a:latin typeface="Times" pitchFamily="18" charset="0"/>
                <a:ea typeface="+mn-ea"/>
                <a:cs typeface="Arial" charset="0"/>
              </a:rPr>
              <a:t>Registers</a:t>
            </a: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 relationship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75109" name="Picture 1029" descr="DS3-Figure 11-17b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905000"/>
            <a:ext cx="7315200" cy="2971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5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A5A0C3F-F77D-43A7-A846-FCBC16AE2DA8}" type="slidenum">
              <a:rPr lang="en-GB" altLang="en-US"/>
              <a:pPr/>
              <a:t>38</a:t>
            </a:fld>
            <a:endParaRPr lang="en-GB" altLang="en-US"/>
          </a:p>
        </p:txBody>
      </p:sp>
      <p:sp>
        <p:nvSpPr>
          <p:cNvPr id="150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Summary of multiplicity constraints</a:t>
            </a:r>
          </a:p>
        </p:txBody>
      </p:sp>
      <p:sp>
        <p:nvSpPr>
          <p:cNvPr id="150533" name="Rectangle 5"/>
          <p:cNvSpPr>
            <a:spLocks noGrp="1" noChangeArrowheads="1"/>
          </p:cNvSpPr>
          <p:nvPr/>
        </p:nvSpPr>
        <p:spPr bwMode="auto">
          <a:xfrm>
            <a:off x="533400" y="1676400"/>
            <a:ext cx="77279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lIns="90488" tIns="44450" rIns="90488" bIns="44450"/>
          <a:lstStyle/>
          <a:p>
            <a:pPr>
              <a:buClr>
                <a:schemeClr val="accent2"/>
              </a:buClr>
              <a:buFont typeface="Monotype Sorts" charset="0"/>
              <a:buChar char="u"/>
              <a:defRPr/>
            </a:pPr>
            <a:endParaRPr lang="en-US" sz="2800" b="1">
              <a:latin typeface="Times New Roman" charset="0"/>
              <a:ea typeface="ＭＳ Ｐゴシック" charset="0"/>
            </a:endParaRPr>
          </a:p>
          <a:p>
            <a:pPr>
              <a:defRPr/>
            </a:pPr>
            <a:endParaRPr lang="en-GB" sz="2800" b="1">
              <a:latin typeface="Times New Roman" charset="0"/>
              <a:ea typeface="ＭＳ Ｐゴシック" charset="0"/>
            </a:endParaRPr>
          </a:p>
        </p:txBody>
      </p:sp>
      <p:pic>
        <p:nvPicPr>
          <p:cNvPr id="150534" name="Picture 6" descr="DS3-Table 11-0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" t="12500"/>
          <a:stretch>
            <a:fillRect/>
          </a:stretch>
        </p:blipFill>
        <p:spPr bwMode="auto">
          <a:xfrm>
            <a:off x="468313" y="1773238"/>
            <a:ext cx="7991475" cy="328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05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33" grpId="0" build="p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AB76040-8220-4C24-832E-A582E117B335}" type="slidenum">
              <a:rPr lang="en-GB" altLang="en-US"/>
              <a:pPr/>
              <a:t>39</a:t>
            </a:fld>
            <a:endParaRPr lang="en-GB" altLang="en-US"/>
          </a:p>
        </p:txBody>
      </p:sp>
      <p:sp>
        <p:nvSpPr>
          <p:cNvPr id="149506" name="Rectangle 1026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49507" name="Rectangle 1027"/>
          <p:cNvSpPr>
            <a:spLocks noGrp="1" noChangeArrowheads="1"/>
          </p:cNvSpPr>
          <p:nvPr>
            <p:ph type="body" idx="1"/>
          </p:nvPr>
        </p:nvSpPr>
        <p:spPr>
          <a:xfrm>
            <a:off x="762000" y="1557338"/>
            <a:ext cx="7339013" cy="4114800"/>
          </a:xfrm>
        </p:spPr>
        <p:txBody>
          <a:bodyPr/>
          <a:lstStyle/>
          <a:p>
            <a:r>
              <a:rPr lang="en-GB" altLang="en-US" b="1" smtClean="0">
                <a:latin typeface="Times" panose="02020603050405020304" pitchFamily="18" charset="0"/>
              </a:rPr>
              <a:t>Multiplicity is made up of two types of restrictions on relationships: </a:t>
            </a:r>
            <a:r>
              <a:rPr lang="en-GB" altLang="en-US" b="1" i="1" smtClean="0">
                <a:latin typeface="Times" panose="02020603050405020304" pitchFamily="18" charset="0"/>
              </a:rPr>
              <a:t>cardinality</a:t>
            </a:r>
            <a:r>
              <a:rPr lang="en-GB" altLang="en-US" b="1" smtClean="0">
                <a:latin typeface="Times" panose="02020603050405020304" pitchFamily="18" charset="0"/>
              </a:rPr>
              <a:t> and </a:t>
            </a:r>
            <a:r>
              <a:rPr lang="en-GB" altLang="en-US" b="1" i="1" smtClean="0">
                <a:latin typeface="Times" panose="02020603050405020304" pitchFamily="18" charset="0"/>
              </a:rPr>
              <a:t>participation</a:t>
            </a:r>
            <a:r>
              <a:rPr lang="en-GB" altLang="en-US" b="1" smtClean="0">
                <a:latin typeface="Times" panose="02020603050405020304" pitchFamily="18" charset="0"/>
              </a:rPr>
              <a:t>.</a:t>
            </a:r>
          </a:p>
          <a:p>
            <a:pPr>
              <a:lnSpc>
                <a:spcPct val="0"/>
              </a:lnSpc>
            </a:pPr>
            <a:endParaRPr lang="en-GB" altLang="en-US" smtClean="0">
              <a:latin typeface="Times" panose="02020603050405020304" pitchFamily="18" charset="0"/>
            </a:endParaRPr>
          </a:p>
          <a:p>
            <a:endParaRPr lang="en-GB" altLang="en-US" sz="3000" b="1" smtClean="0">
              <a:latin typeface="Times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9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9507" grpId="0" build="p" autoUpdateAnimBg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6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F3D2844-7280-4E5A-8BAA-7E184BDA6377}" type="slidenum">
              <a:rPr lang="en-GB" altLang="en-US"/>
              <a:pPr/>
              <a:t>40</a:t>
            </a:fld>
            <a:endParaRPr lang="en-GB" altLang="en-US"/>
          </a:p>
        </p:txBody>
      </p:sp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Structural Constraints</a:t>
            </a:r>
          </a:p>
        </p:txBody>
      </p:sp>
      <p:sp>
        <p:nvSpPr>
          <p:cNvPr id="1792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762000" y="1557338"/>
            <a:ext cx="8382000" cy="4114800"/>
          </a:xfrm>
        </p:spPr>
        <p:txBody>
          <a:bodyPr/>
          <a:lstStyle/>
          <a:p>
            <a:pPr>
              <a:lnSpc>
                <a:spcPct val="0"/>
              </a:lnSpc>
            </a:pPr>
            <a:endParaRPr lang="en-GB" altLang="en-US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Cardinality 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Describes maximum number of possible relationship occurrences for an entity participating in a given relationship type.</a:t>
            </a:r>
            <a:r>
              <a:rPr lang="en-GB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lvl="1">
              <a:lnSpc>
                <a:spcPct val="10000"/>
              </a:lnSpc>
            </a:pPr>
            <a:endParaRPr lang="en-GB" altLang="en-US" b="1" smtClean="0">
              <a:latin typeface="Times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Participation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Determines whether all or only some entity occurrences participate in a relationship.</a:t>
            </a:r>
            <a:endParaRPr lang="en-GB" altLang="en-US" b="1" smtClean="0">
              <a:latin typeface="Times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92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9203" grpId="0" build="p" autoUpdateAnimBg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EC7BF07-2471-413B-A9CF-C7C80510AFF5}" type="slidenum">
              <a:rPr lang="en-GB" altLang="en-US"/>
              <a:pPr/>
              <a:t>41</a:t>
            </a:fld>
            <a:endParaRPr lang="en-GB" altLang="en-US"/>
          </a:p>
        </p:txBody>
      </p:sp>
      <p:sp>
        <p:nvSpPr>
          <p:cNvPr id="176130" name="Rectangle 1026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229600" cy="1104900"/>
          </a:xfrm>
        </p:spPr>
        <p:txBody>
          <a:bodyPr/>
          <a:lstStyle/>
          <a:p>
            <a:pPr>
              <a:defRPr/>
            </a:pPr>
            <a:r>
              <a:rPr lang="en-AU" b="1">
                <a:latin typeface="Times" pitchFamily="18" charset="0"/>
                <a:ea typeface="+mn-ea"/>
                <a:cs typeface="Times New Roman" pitchFamily="18" charset="0"/>
              </a:rPr>
              <a:t>Multiplicity as cardinality and participation constraints</a:t>
            </a:r>
            <a:endParaRPr lang="en-GB">
              <a:latin typeface="Times" pitchFamily="18" charset="0"/>
              <a:ea typeface="+mn-ea"/>
            </a:endParaRPr>
          </a:p>
        </p:txBody>
      </p:sp>
      <p:pic>
        <p:nvPicPr>
          <p:cNvPr id="176133" name="Picture 1029" descr="DS3-Figure 11-1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524000"/>
            <a:ext cx="5791200" cy="4627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6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D18C4F4-3A91-4BC7-83B4-21722CEE6F22}" type="slidenum">
              <a:rPr lang="en-GB" altLang="en-US"/>
              <a:pPr/>
              <a:t>42</a:t>
            </a:fld>
            <a:endParaRPr lang="en-GB" altLang="en-US"/>
          </a:p>
        </p:txBody>
      </p:sp>
      <p:sp>
        <p:nvSpPr>
          <p:cNvPr id="7475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Problems with ER Models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772795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Problems may arise when designing a conceptual data model called </a:t>
            </a:r>
            <a:r>
              <a:rPr lang="en-GB" altLang="en-US" b="1" i="1" smtClean="0">
                <a:latin typeface="Times" panose="02020603050405020304" pitchFamily="18" charset="0"/>
              </a:rPr>
              <a:t>connection traps</a:t>
            </a:r>
            <a:r>
              <a:rPr lang="en-GB" altLang="en-US" b="1" smtClean="0">
                <a:latin typeface="Times" panose="02020603050405020304" pitchFamily="18" charset="0"/>
              </a:rPr>
              <a:t>.  </a:t>
            </a:r>
          </a:p>
          <a:p>
            <a:pPr>
              <a:lnSpc>
                <a:spcPct val="3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Often due to a misinterpretation of the meaning of certain relationships.</a:t>
            </a:r>
          </a:p>
          <a:p>
            <a:pPr>
              <a:lnSpc>
                <a:spcPct val="30000"/>
              </a:lnSpc>
            </a:pPr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Two main types of connection traps are called </a:t>
            </a:r>
            <a:r>
              <a:rPr lang="en-GB" altLang="en-US" b="1" i="1" smtClean="0">
                <a:latin typeface="Times" panose="02020603050405020304" pitchFamily="18" charset="0"/>
              </a:rPr>
              <a:t>fan traps </a:t>
            </a:r>
            <a:r>
              <a:rPr lang="en-GB" altLang="en-US" b="1" smtClean="0">
                <a:latin typeface="Times" panose="02020603050405020304" pitchFamily="18" charset="0"/>
              </a:rPr>
              <a:t>and </a:t>
            </a:r>
            <a:r>
              <a:rPr lang="en-GB" altLang="en-US" b="1" i="1" smtClean="0">
                <a:latin typeface="Times" panose="02020603050405020304" pitchFamily="18" charset="0"/>
              </a:rPr>
              <a:t>chasm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  <a:r>
              <a:rPr lang="en-GB" altLang="en-US" b="1" i="1" smtClean="0">
                <a:latin typeface="Times" panose="02020603050405020304" pitchFamily="18" charset="0"/>
              </a:rPr>
              <a:t>traps</a:t>
            </a:r>
            <a:r>
              <a:rPr lang="en-GB" altLang="en-US" b="1" smtClean="0">
                <a:latin typeface="Times" panose="02020603050405020304" pitchFamily="18" charset="0"/>
              </a:rPr>
              <a:t>.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 autoUpdateAnimBg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2FB67157-4F32-4B7A-ABEC-4D9A9F6F9E26}" type="slidenum">
              <a:rPr lang="en-GB" altLang="en-US"/>
              <a:pPr/>
              <a:t>43</a:t>
            </a:fld>
            <a:endParaRPr lang="en-GB" altLang="en-US"/>
          </a:p>
        </p:txBody>
      </p:sp>
      <p:sp>
        <p:nvSpPr>
          <p:cNvPr id="7680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Problems with ER Models</a:t>
            </a:r>
          </a:p>
        </p:txBody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114800"/>
          </a:xfrm>
          <a:noFill/>
          <a:extLs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r>
              <a:rPr lang="en-GB" altLang="en-US" b="1" smtClean="0">
                <a:latin typeface="Times" panose="02020603050405020304" pitchFamily="18" charset="0"/>
              </a:rPr>
              <a:t>Fan Trap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Where a model represents a relationship between entity types, but pathway between certain entity occurrences is ambiguous.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  <a:p>
            <a:pPr lvl="1">
              <a:lnSpc>
                <a:spcPct val="30000"/>
              </a:lnSpc>
            </a:pPr>
            <a:endParaRPr lang="en-GB" altLang="en-US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Chasm Trap</a:t>
            </a:r>
          </a:p>
          <a:p>
            <a:pPr lvl="1"/>
            <a:r>
              <a:rPr lang="en-AU" altLang="en-US" b="1" smtClean="0">
                <a:latin typeface="Times" panose="02020603050405020304" pitchFamily="18" charset="0"/>
                <a:cs typeface="Times New Roman" panose="02020603050405020304" pitchFamily="18" charset="0"/>
              </a:rPr>
              <a:t>Where a model suggests the existence of a relationship between entity types, but pathway does not exist between certain entity occurrences.</a:t>
            </a:r>
            <a:r>
              <a:rPr lang="en-GB" altLang="en-US" b="1" smtClean="0">
                <a:latin typeface="Times" panose="02020603050405020304" pitchFamily="18" charset="0"/>
              </a:rPr>
              <a:t> </a:t>
            </a:r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8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3" grpId="0" build="p" autoUpdateAnimBg="0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8DE19FB1-C3ED-40FB-9044-89D5CCBBCC19}" type="slidenum">
              <a:rPr lang="en-GB" altLang="en-US"/>
              <a:pPr/>
              <a:t>44</a:t>
            </a:fld>
            <a:endParaRPr lang="en-GB" altLang="en-US"/>
          </a:p>
        </p:txBody>
      </p:sp>
      <p:sp>
        <p:nvSpPr>
          <p:cNvPr id="78850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An Example of a Fan Trap</a:t>
            </a:r>
          </a:p>
        </p:txBody>
      </p:sp>
      <p:pic>
        <p:nvPicPr>
          <p:cNvPr id="78856" name="Picture 8" descr="DS3-Figure 11-19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2133600"/>
            <a:ext cx="8229600" cy="1025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88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C895D7C6-FE8D-4A39-8CCB-BEA199634968}" type="slidenum">
              <a:rPr lang="en-GB" altLang="en-US"/>
              <a:pPr/>
              <a:t>45</a:t>
            </a:fld>
            <a:endParaRPr lang="en-GB" altLang="en-US"/>
          </a:p>
        </p:txBody>
      </p:sp>
      <p:sp>
        <p:nvSpPr>
          <p:cNvPr id="80898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Semantic Net of ER Model with Fan Trap</a:t>
            </a:r>
          </a:p>
        </p:txBody>
      </p:sp>
      <p:sp>
        <p:nvSpPr>
          <p:cNvPr id="80902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</p:spPr>
        <p:txBody>
          <a:bodyPr/>
          <a:lstStyle/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r>
              <a:rPr lang="en-GB" altLang="en-US" sz="2600" b="1" smtClean="0">
                <a:latin typeface="Times" panose="02020603050405020304" pitchFamily="18" charset="0"/>
              </a:rPr>
              <a:t>At which branch office does staff number SG37 work?</a:t>
            </a:r>
          </a:p>
          <a:p>
            <a:endParaRPr lang="en-GB" altLang="en-US" sz="2400" b="1" smtClean="0">
              <a:latin typeface="Times" panose="02020603050405020304" pitchFamily="18" charset="0"/>
            </a:endParaRPr>
          </a:p>
        </p:txBody>
      </p:sp>
      <p:pic>
        <p:nvPicPr>
          <p:cNvPr id="80904" name="Picture 8" descr="DS3-Figure 11-19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981200"/>
            <a:ext cx="7696200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9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090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2" grpId="0" build="p" autoUpdateAnimBg="0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0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B3CDC3DA-52CD-4950-B808-82CD8195FC5F}" type="slidenum">
              <a:rPr lang="en-GB" altLang="en-US"/>
              <a:pPr/>
              <a:t>46</a:t>
            </a:fld>
            <a:endParaRPr lang="en-GB" altLang="en-US"/>
          </a:p>
        </p:txBody>
      </p:sp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458200" cy="11049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Restructuring ER model to remove Fan Trap</a:t>
            </a:r>
          </a:p>
        </p:txBody>
      </p:sp>
      <p:pic>
        <p:nvPicPr>
          <p:cNvPr id="82952" name="Picture 8" descr="DS3-Figure 11-20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905000"/>
            <a:ext cx="7848600" cy="2362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29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7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FE1F675-42CA-42D8-98C8-8BBE12DF6AA2}" type="slidenum">
              <a:rPr lang="en-GB" altLang="en-US"/>
              <a:pPr/>
              <a:t>47</a:t>
            </a:fld>
            <a:endParaRPr lang="en-GB" altLang="en-US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Semantic Net of Restructured ER Model with Fan Trap Removed</a:t>
            </a:r>
          </a:p>
        </p:txBody>
      </p:sp>
      <p:sp>
        <p:nvSpPr>
          <p:cNvPr id="84998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</p:spPr>
        <p:txBody>
          <a:bodyPr/>
          <a:lstStyle/>
          <a:p>
            <a:endParaRPr lang="en-GB" altLang="en-US" b="1" smtClean="0">
              <a:latin typeface="Times" panose="02020603050405020304" pitchFamily="18" charset="0"/>
            </a:endParaRPr>
          </a:p>
          <a:p>
            <a:endParaRPr lang="en-GB" altLang="en-US" b="1" smtClean="0">
              <a:latin typeface="Times" panose="02020603050405020304" pitchFamily="18" charset="0"/>
            </a:endParaRPr>
          </a:p>
          <a:p>
            <a:endParaRPr lang="en-GB" altLang="en-US" b="1" smtClean="0">
              <a:latin typeface="Times" panose="02020603050405020304" pitchFamily="18" charset="0"/>
            </a:endParaRPr>
          </a:p>
          <a:p>
            <a:endParaRPr lang="en-GB" altLang="en-US" b="1" smtClean="0">
              <a:latin typeface="Times" panose="02020603050405020304" pitchFamily="18" charset="0"/>
            </a:endParaRPr>
          </a:p>
          <a:p>
            <a:endParaRPr lang="en-GB" altLang="en-US" b="1" smtClean="0">
              <a:latin typeface="Times" panose="02020603050405020304" pitchFamily="18" charset="0"/>
            </a:endParaRPr>
          </a:p>
          <a:p>
            <a:endParaRPr lang="en-GB" altLang="en-US" b="1" smtClean="0">
              <a:latin typeface="Times" panose="02020603050405020304" pitchFamily="18" charset="0"/>
            </a:endParaRPr>
          </a:p>
          <a:p>
            <a:endParaRPr lang="en-GB" altLang="en-US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SG37 works at branch B003.</a:t>
            </a:r>
          </a:p>
        </p:txBody>
      </p:sp>
      <p:pic>
        <p:nvPicPr>
          <p:cNvPr id="85001" name="Picture 9" descr="DS3-Figure 11-20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1828800"/>
            <a:ext cx="7620000" cy="282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50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499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8" grpId="0" build="p" autoUpdateAnimBg="0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5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E62D36FF-244E-4A2A-BDC8-4F7723062145}" type="slidenum">
              <a:rPr lang="en-GB" altLang="en-US"/>
              <a:pPr/>
              <a:t>48</a:t>
            </a:fld>
            <a:endParaRPr lang="en-GB" altLang="en-US"/>
          </a:p>
        </p:txBody>
      </p:sp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An Example of a Chasm Trap</a:t>
            </a:r>
          </a:p>
        </p:txBody>
      </p:sp>
      <p:pic>
        <p:nvPicPr>
          <p:cNvPr id="87049" name="Picture 9" descr="DS3-Figure 11-21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2057400"/>
            <a:ext cx="8305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7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3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61D8CA2D-2E86-44DF-9291-D169F2072088}" type="slidenum">
              <a:rPr lang="en-GB" altLang="en-US"/>
              <a:pPr/>
              <a:t>49</a:t>
            </a:fld>
            <a:endParaRPr lang="en-GB" altLang="en-US"/>
          </a:p>
        </p:txBody>
      </p:sp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229600" cy="11049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Semantic Net of ER Model with Chasm Trap</a:t>
            </a:r>
          </a:p>
        </p:txBody>
      </p:sp>
      <p:sp>
        <p:nvSpPr>
          <p:cNvPr id="89094" name="Rectangle 6"/>
          <p:cNvSpPr>
            <a:spLocks noGrp="1" noChangeArrowheads="1"/>
          </p:cNvSpPr>
          <p:nvPr>
            <p:ph type="body" idx="1"/>
          </p:nvPr>
        </p:nvSpPr>
        <p:spPr>
          <a:xfrm>
            <a:off x="533400" y="1676400"/>
            <a:ext cx="7727950" cy="4114800"/>
          </a:xfrm>
        </p:spPr>
        <p:txBody>
          <a:bodyPr/>
          <a:lstStyle/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endParaRPr lang="en-GB" altLang="en-US" sz="2400" b="1" smtClean="0">
              <a:latin typeface="Times" panose="02020603050405020304" pitchFamily="18" charset="0"/>
            </a:endParaRPr>
          </a:p>
          <a:p>
            <a:r>
              <a:rPr lang="en-GB" altLang="en-US" b="1" smtClean="0">
                <a:latin typeface="Times" panose="02020603050405020304" pitchFamily="18" charset="0"/>
              </a:rPr>
              <a:t>At which branch office is property PA14 available?</a:t>
            </a:r>
          </a:p>
        </p:txBody>
      </p:sp>
      <p:pic>
        <p:nvPicPr>
          <p:cNvPr id="89096" name="Picture 8" descr="DS3-Figure 11-21b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" y="1752600"/>
            <a:ext cx="7467600" cy="2705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90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4" grpId="0" build="p" autoUpdateAnimBg="0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1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1F8B6A75-2E69-4E40-A6C6-38FAF69AEE17}" type="slidenum">
              <a:rPr lang="en-GB" altLang="en-US"/>
              <a:pPr/>
              <a:t>50</a:t>
            </a:fld>
            <a:endParaRPr lang="en-GB" altLang="en-US"/>
          </a:p>
        </p:txBody>
      </p:sp>
      <p:sp>
        <p:nvSpPr>
          <p:cNvPr id="91138" name="Rectangle 2"/>
          <p:cNvSpPr>
            <a:spLocks noGrp="1" noChangeArrowheads="1"/>
          </p:cNvSpPr>
          <p:nvPr>
            <p:ph type="title"/>
          </p:nvPr>
        </p:nvSpPr>
        <p:spPr>
          <a:xfrm>
            <a:off x="381000" y="266700"/>
            <a:ext cx="8763000" cy="1104900"/>
          </a:xfrm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ER Model restructured to remove Chasm Trap</a:t>
            </a:r>
          </a:p>
        </p:txBody>
      </p:sp>
      <p:pic>
        <p:nvPicPr>
          <p:cNvPr id="91145" name="Picture 9" descr="DS3-Figure 11-22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1905000"/>
            <a:ext cx="7543800" cy="242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1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49" name="Slide Number Placeholder 3"/>
          <p:cNvSpPr>
            <a:spLocks noGrp="1"/>
          </p:cNvSpPr>
          <p:nvPr>
            <p:ph type="sldNum" sz="quarter" idx="4294967295"/>
          </p:nvPr>
        </p:nvSpPr>
        <p:spPr bwMode="auto">
          <a:xfrm>
            <a:off x="6858000" y="6172200"/>
            <a:ext cx="1905000" cy="457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  <a:ea typeface="MS PGothic" panose="020B0600070205080204" pitchFamily="34" charset="-128"/>
              </a:defRPr>
            </a:lvl9pPr>
          </a:lstStyle>
          <a:p>
            <a:fld id="{5DCF33E7-AA71-4C77-BE6F-6EF55AFC12F5}" type="slidenum">
              <a:rPr lang="en-GB" altLang="en-US"/>
              <a:pPr/>
              <a:t>51</a:t>
            </a:fld>
            <a:endParaRPr lang="en-GB" altLang="en-US"/>
          </a:p>
        </p:txBody>
      </p:sp>
      <p:sp>
        <p:nvSpPr>
          <p:cNvPr id="93186" name="Rectangle 2"/>
          <p:cNvSpPr>
            <a:spLocks noGrp="1" noChangeArrowheads="1"/>
          </p:cNvSpPr>
          <p:nvPr>
            <p:ph type="title"/>
          </p:nvPr>
        </p:nvSpPr>
        <p:spPr>
          <a:extLs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/>
          <a:lstStyle/>
          <a:p>
            <a:pPr>
              <a:defRPr/>
            </a:pPr>
            <a:r>
              <a:rPr lang="en-GB" b="1">
                <a:latin typeface="Times" pitchFamily="18" charset="0"/>
                <a:ea typeface="+mn-ea"/>
              </a:rPr>
              <a:t>Semantic Net of Restructured ER Model with Chasm Trap Removed</a:t>
            </a:r>
          </a:p>
        </p:txBody>
      </p:sp>
      <p:pic>
        <p:nvPicPr>
          <p:cNvPr id="93193" name="Picture 9" descr="DS3-Figure 11-22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113" y="1600200"/>
            <a:ext cx="5943600" cy="4562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3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1_Green with White Fence Segoe_TP10286746">
  <a:themeElements>
    <a:clrScheme name="White - blue accents template template">
      <a:dk1>
        <a:srgbClr val="000000"/>
      </a:dk1>
      <a:lt1>
        <a:srgbClr val="FFFFFF"/>
      </a:lt1>
      <a:dk2>
        <a:srgbClr val="1D4775"/>
      </a:dk2>
      <a:lt2>
        <a:srgbClr val="FEF194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A061C3"/>
      </a:accent6>
      <a:hlink>
        <a:srgbClr val="1D4775"/>
      </a:hlink>
      <a:folHlink>
        <a:srgbClr val="1D4775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91436" tIns="45718" rIns="91436" bIns="45718" numCol="1" rtlCol="0" anchor="ctr" anchorCtr="0" compatLnSpc="1">
        <a:prstTxWarp prst="textNoShape">
          <a:avLst/>
        </a:prstTxWarp>
      </a:bodyPr>
      <a:lstStyle>
        <a:defPPr algn="ctr" defTabSz="914099" fontAlgn="base">
          <a:spcBef>
            <a:spcPct val="0"/>
          </a:spcBef>
          <a:spcAft>
            <a:spcPct val="0"/>
          </a:spcAft>
          <a:defRPr sz="2300" dirty="0" smtClean="0">
            <a:solidFill>
              <a:schemeClr val="tx1"/>
            </a:solidFill>
            <a:latin typeface="Trebuchet MS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White with Courier font for code slides">
  <a:themeElements>
    <a:clrScheme name="Blue Template-Template">
      <a:dk1>
        <a:srgbClr val="000000"/>
      </a:dk1>
      <a:lt1>
        <a:srgbClr val="FFFFFF"/>
      </a:lt1>
      <a:dk2>
        <a:srgbClr val="050595"/>
      </a:dk2>
      <a:lt2>
        <a:srgbClr val="FFFFFF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3EB4F"/>
      </a:hlink>
      <a:folHlink>
        <a:srgbClr val="7DDD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109728" tIns="54864" rIns="109728" bIns="54864" numCol="1" rtlCol="0" anchor="ctr" anchorCtr="0" compatLnSpc="1">
        <a:prstTxWarp prst="textNoShape">
          <a:avLst/>
        </a:prstTxWarp>
      </a:bodyPr>
      <a:lstStyle>
        <a:defPPr marL="0" marR="0" indent="0" algn="ctr" defTabSz="10969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2800" b="0" i="0" u="none" strike="noStrike" cap="none" normalizeH="0" baseline="0" dirty="0" smtClean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3.xml><?xml version="1.0" encoding="utf-8"?>
<a:theme xmlns:a="http://schemas.openxmlformats.org/drawingml/2006/main" name="Gray Segoe 4-3 template-template_April-17-2007">
  <a:themeElements>
    <a:clrScheme name="Gray Template Template">
      <a:dk1>
        <a:srgbClr val="000000"/>
      </a:dk1>
      <a:lt1>
        <a:srgbClr val="FFFFFF"/>
      </a:lt1>
      <a:dk2>
        <a:srgbClr val="5F5F5F"/>
      </a:dk2>
      <a:lt2>
        <a:srgbClr val="FFFF99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7DDDFF"/>
      </a:hlink>
      <a:folHlink>
        <a:srgbClr val="F0ED7B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91436" tIns="45718" rIns="91436" bIns="45718" numCol="1" rtlCol="0" anchor="ctr" anchorCtr="0" compatLnSpc="1">
        <a:prstTxWarp prst="textNoShape">
          <a:avLst/>
        </a:prstTxWarp>
      </a:bodyPr>
      <a:lstStyle>
        <a:defPPr algn="ctr" defTabSz="914099" fontAlgn="base">
          <a:spcBef>
            <a:spcPct val="0"/>
          </a:spcBef>
          <a:spcAft>
            <a:spcPct val="0"/>
          </a:spcAft>
          <a:defRPr sz="2300" dirty="0" smtClean="0">
            <a:solidFill>
              <a:srgbClr val="FFFFFF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4.xml><?xml version="1.0" encoding="utf-8"?>
<a:theme xmlns:a="http://schemas.openxmlformats.org/drawingml/2006/main" name="1_White with Courier font for code slides">
  <a:themeElements>
    <a:clrScheme name="Blue Template-Template">
      <a:dk1>
        <a:srgbClr val="000000"/>
      </a:dk1>
      <a:lt1>
        <a:srgbClr val="FFFFFF"/>
      </a:lt1>
      <a:dk2>
        <a:srgbClr val="050595"/>
      </a:dk2>
      <a:lt2>
        <a:srgbClr val="FFFFFF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3EB4F"/>
      </a:hlink>
      <a:folHlink>
        <a:srgbClr val="7DDD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109728" tIns="54864" rIns="109728" bIns="54864" numCol="1" rtlCol="0" anchor="ctr" anchorCtr="0" compatLnSpc="1">
        <a:prstTxWarp prst="textNoShape">
          <a:avLst/>
        </a:prstTxWarp>
      </a:bodyPr>
      <a:lstStyle>
        <a:defPPr marL="0" marR="0" indent="0" algn="ctr" defTabSz="10969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2800" b="0" i="0" u="none" strike="noStrike" cap="none" normalizeH="0" baseline="0" dirty="0" smtClean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5.xml><?xml version="1.0" encoding="utf-8"?>
<a:theme xmlns:a="http://schemas.openxmlformats.org/drawingml/2006/main" name="Green Segoe 4-3 template-template_April-17-2007">
  <a:themeElements>
    <a:clrScheme name="Green Template-Template">
      <a:dk1>
        <a:srgbClr val="000000"/>
      </a:dk1>
      <a:lt1>
        <a:srgbClr val="FFFFFF"/>
      </a:lt1>
      <a:dk2>
        <a:srgbClr val="1F7335"/>
      </a:dk2>
      <a:lt2>
        <a:srgbClr val="C4FF89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0ED7B"/>
      </a:hlink>
      <a:folHlink>
        <a:srgbClr val="F3EB4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91436" tIns="45718" rIns="91436" bIns="45718" numCol="1" rtlCol="0" anchor="ctr" anchorCtr="0" compatLnSpc="1">
        <a:prstTxWarp prst="textNoShape">
          <a:avLst/>
        </a:prstTxWarp>
      </a:bodyPr>
      <a:lstStyle>
        <a:defPPr algn="ctr" defTabSz="914099" fontAlgn="base">
          <a:spcBef>
            <a:spcPct val="0"/>
          </a:spcBef>
          <a:spcAft>
            <a:spcPct val="0"/>
          </a:spcAft>
          <a:defRPr sz="2300" dirty="0" smtClean="0">
            <a:solidFill>
              <a:srgbClr val="FFFFFF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6.xml><?xml version="1.0" encoding="utf-8"?>
<a:theme xmlns:a="http://schemas.openxmlformats.org/drawingml/2006/main" name="2_White with Courier font for code slides">
  <a:themeElements>
    <a:clrScheme name="Blue Template-Template">
      <a:dk1>
        <a:srgbClr val="000000"/>
      </a:dk1>
      <a:lt1>
        <a:srgbClr val="FFFFFF"/>
      </a:lt1>
      <a:dk2>
        <a:srgbClr val="050595"/>
      </a:dk2>
      <a:lt2>
        <a:srgbClr val="FFFFFF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3EB4F"/>
      </a:hlink>
      <a:folHlink>
        <a:srgbClr val="7DDD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109728" tIns="54864" rIns="109728" bIns="54864" numCol="1" rtlCol="0" anchor="ctr" anchorCtr="0" compatLnSpc="1">
        <a:prstTxWarp prst="textNoShape">
          <a:avLst/>
        </a:prstTxWarp>
      </a:bodyPr>
      <a:lstStyle>
        <a:defPPr marL="0" marR="0" indent="0" algn="ctr" defTabSz="10969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2800" b="0" i="0" u="none" strike="noStrike" cap="none" normalizeH="0" baseline="0" dirty="0" smtClean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7.xml><?xml version="1.0" encoding="utf-8"?>
<a:theme xmlns:a="http://schemas.openxmlformats.org/drawingml/2006/main" name="1_Gray Segoe 4-3 template-template_April-17-2007">
  <a:themeElements>
    <a:clrScheme name="Gray Template Template">
      <a:dk1>
        <a:srgbClr val="000000"/>
      </a:dk1>
      <a:lt1>
        <a:srgbClr val="FFFFFF"/>
      </a:lt1>
      <a:dk2>
        <a:srgbClr val="5F5F5F"/>
      </a:dk2>
      <a:lt2>
        <a:srgbClr val="FFFF99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7DDDFF"/>
      </a:hlink>
      <a:folHlink>
        <a:srgbClr val="F0ED7B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91436" tIns="45718" rIns="91436" bIns="45718" numCol="1" rtlCol="0" anchor="ctr" anchorCtr="0" compatLnSpc="1">
        <a:prstTxWarp prst="textNoShape">
          <a:avLst/>
        </a:prstTxWarp>
      </a:bodyPr>
      <a:lstStyle>
        <a:defPPr algn="ctr" defTabSz="914099" fontAlgn="base">
          <a:spcBef>
            <a:spcPct val="0"/>
          </a:spcBef>
          <a:spcAft>
            <a:spcPct val="0"/>
          </a:spcAft>
          <a:defRPr sz="2300" dirty="0" smtClean="0">
            <a:solidFill>
              <a:srgbClr val="FFFFFF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8.xml><?xml version="1.0" encoding="utf-8"?>
<a:theme xmlns:a="http://schemas.openxmlformats.org/drawingml/2006/main" name="3_White with Courier font for code slides">
  <a:themeElements>
    <a:clrScheme name="Blue Template-Template">
      <a:dk1>
        <a:srgbClr val="000000"/>
      </a:dk1>
      <a:lt1>
        <a:srgbClr val="FFFFFF"/>
      </a:lt1>
      <a:dk2>
        <a:srgbClr val="050595"/>
      </a:dk2>
      <a:lt2>
        <a:srgbClr val="FFFFFF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3EB4F"/>
      </a:hlink>
      <a:folHlink>
        <a:srgbClr val="7DDD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109728" tIns="54864" rIns="109728" bIns="54864" numCol="1" rtlCol="0" anchor="ctr" anchorCtr="0" compatLnSpc="1">
        <a:prstTxWarp prst="textNoShape">
          <a:avLst/>
        </a:prstTxWarp>
      </a:bodyPr>
      <a:lstStyle>
        <a:defPPr marL="0" marR="0" indent="0" algn="ctr" defTabSz="10969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2800" b="0" i="0" u="none" strike="noStrike" cap="none" normalizeH="0" baseline="0" dirty="0" smtClean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9.xml><?xml version="1.0" encoding="utf-8"?>
<a:theme xmlns:a="http://schemas.openxmlformats.org/drawingml/2006/main" name="2_Green with White Fence Segoe_TP10286746">
  <a:themeElements>
    <a:clrScheme name="White - blue accents template template">
      <a:dk1>
        <a:srgbClr val="000000"/>
      </a:dk1>
      <a:lt1>
        <a:srgbClr val="FFFFFF"/>
      </a:lt1>
      <a:dk2>
        <a:srgbClr val="1D4775"/>
      </a:dk2>
      <a:lt2>
        <a:srgbClr val="FEF194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A061C3"/>
      </a:accent6>
      <a:hlink>
        <a:srgbClr val="1D4775"/>
      </a:hlink>
      <a:folHlink>
        <a:srgbClr val="1D4775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91436" tIns="45718" rIns="91436" bIns="45718" numCol="1" rtlCol="0" anchor="ctr" anchorCtr="0" compatLnSpc="1">
        <a:prstTxWarp prst="textNoShape">
          <a:avLst/>
        </a:prstTxWarp>
      </a:bodyPr>
      <a:lstStyle>
        <a:defPPr algn="ctr" defTabSz="914099" fontAlgn="base">
          <a:spcBef>
            <a:spcPct val="0"/>
          </a:spcBef>
          <a:spcAft>
            <a:spcPct val="0"/>
          </a:spcAft>
          <a:defRPr sz="2300" dirty="0" smtClean="0">
            <a:solidFill>
              <a:schemeClr val="tx1"/>
            </a:solidFill>
            <a:latin typeface="Trebuchet MS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10.xml><?xml version="1.0" encoding="utf-8"?>
<a:theme xmlns:a="http://schemas.openxmlformats.org/drawingml/2006/main" name="4_White with Courier font for code slides">
  <a:themeElements>
    <a:clrScheme name="Blue Template-Template">
      <a:dk1>
        <a:srgbClr val="000000"/>
      </a:dk1>
      <a:lt1>
        <a:srgbClr val="FFFFFF"/>
      </a:lt1>
      <a:dk2>
        <a:srgbClr val="050595"/>
      </a:dk2>
      <a:lt2>
        <a:srgbClr val="FFFFFF"/>
      </a:lt2>
      <a:accent1>
        <a:srgbClr val="FFC000"/>
      </a:accent1>
      <a:accent2>
        <a:srgbClr val="3497AE"/>
      </a:accent2>
      <a:accent3>
        <a:srgbClr val="DF8045"/>
      </a:accent3>
      <a:accent4>
        <a:srgbClr val="7DCC2E"/>
      </a:accent4>
      <a:accent5>
        <a:srgbClr val="FF9929"/>
      </a:accent5>
      <a:accent6>
        <a:srgbClr val="7D3DA1"/>
      </a:accent6>
      <a:hlink>
        <a:srgbClr val="F3EB4F"/>
      </a:hlink>
      <a:folHlink>
        <a:srgbClr val="7DDDF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ln>
          <a:headEnd type="none" w="med" len="med"/>
          <a:tailEnd type="none" w="med" len="med"/>
        </a:ln>
      </a:spPr>
      <a:bodyPr vert="horz" wrap="square" lIns="109728" tIns="54864" rIns="109728" bIns="54864" numCol="1" rtlCol="0" anchor="ctr" anchorCtr="0" compatLnSpc="1">
        <a:prstTxWarp prst="textNoShape">
          <a:avLst/>
        </a:prstTxWarp>
      </a:bodyPr>
      <a:lstStyle>
        <a:defPPr marL="0" marR="0" indent="0" algn="ctr" defTabSz="10969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sz="2800" b="0" i="0" u="none" strike="noStrike" cap="none" normalizeH="0" baseline="0" dirty="0" smtClean="0">
            <a:solidFill>
              <a:schemeClr val="tx1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Segoe" pitchFamily="34" charset="0"/>
          </a:defRPr>
        </a:defPPr>
      </a:lstStyle>
      <a:style>
        <a:lnRef idx="0">
          <a:schemeClr val="accent2"/>
        </a:lnRef>
        <a:fillRef idx="3">
          <a:schemeClr val="accent2"/>
        </a:fillRef>
        <a:effectRef idx="3">
          <a:schemeClr val="accent2"/>
        </a:effectRef>
        <a:fontRef idx="minor">
          <a:schemeClr val="lt1"/>
        </a:fontRef>
      </a:style>
    </a:spDef>
  </a:objectDefaults>
  <a:extraClrSchemeLst/>
</a:theme>
</file>

<file path=ppt/theme/theme11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69696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TS010286746</Template>
  <TotalTime>580</TotalTime>
  <Words>955</Words>
  <Application>Microsoft Office PowerPoint</Application>
  <PresentationFormat>On-screen Show (4:3)</PresentationFormat>
  <Paragraphs>223</Paragraphs>
  <Slides>51</Slides>
  <Notes>33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10</vt:i4>
      </vt:variant>
      <vt:variant>
        <vt:lpstr>Slide Titles</vt:lpstr>
      </vt:variant>
      <vt:variant>
        <vt:i4>51</vt:i4>
      </vt:variant>
    </vt:vector>
  </HeadingPairs>
  <TitlesOfParts>
    <vt:vector size="68" baseType="lpstr">
      <vt:lpstr>Times New Roman</vt:lpstr>
      <vt:lpstr>MS PGothic</vt:lpstr>
      <vt:lpstr>Arial</vt:lpstr>
      <vt:lpstr>Calibri</vt:lpstr>
      <vt:lpstr>Courier New</vt:lpstr>
      <vt:lpstr>Times</vt:lpstr>
      <vt:lpstr>Monotype Sorts</vt:lpstr>
      <vt:lpstr>1_Green with White Fence Segoe_TP10286746</vt:lpstr>
      <vt:lpstr>White with Courier font for code slides</vt:lpstr>
      <vt:lpstr>Gray Segoe 4-3 template-template_April-17-2007</vt:lpstr>
      <vt:lpstr>1_White with Courier font for code slides</vt:lpstr>
      <vt:lpstr>Green Segoe 4-3 template-template_April-17-2007</vt:lpstr>
      <vt:lpstr>2_White with Courier font for code slides</vt:lpstr>
      <vt:lpstr>1_Gray Segoe 4-3 template-template_April-17-2007</vt:lpstr>
      <vt:lpstr>3_White with Courier font for code slides</vt:lpstr>
      <vt:lpstr>2_Green with White Fence Segoe_TP10286746</vt:lpstr>
      <vt:lpstr>4_White with Courier font for code slides</vt:lpstr>
      <vt:lpstr>Topic 5 </vt:lpstr>
      <vt:lpstr>Chapter 12 - Objectives</vt:lpstr>
      <vt:lpstr>ER diagram of Branch user views of DreamHome</vt:lpstr>
      <vt:lpstr>Concepts of the ER Model</vt:lpstr>
      <vt:lpstr>Entity Type</vt:lpstr>
      <vt:lpstr>Examples of Entity Types</vt:lpstr>
      <vt:lpstr>ER diagram of Staff and Branch entity types</vt:lpstr>
      <vt:lpstr>Relationship Types</vt:lpstr>
      <vt:lpstr>Semantic net of Has relationship type</vt:lpstr>
      <vt:lpstr>ER diagram of Branch Has Staff relationship </vt:lpstr>
      <vt:lpstr>Relationship Types</vt:lpstr>
      <vt:lpstr>Binary relationship called POwns</vt:lpstr>
      <vt:lpstr>Ternary relationship called Registers</vt:lpstr>
      <vt:lpstr>Quaternary relationship called Arranges</vt:lpstr>
      <vt:lpstr>Relationship Types</vt:lpstr>
      <vt:lpstr>Recursive relationship called Supervises with role names</vt:lpstr>
      <vt:lpstr>Entities associated through two distinct relationships with role names</vt:lpstr>
      <vt:lpstr>Attributes</vt:lpstr>
      <vt:lpstr>Attributes</vt:lpstr>
      <vt:lpstr>Attributes</vt:lpstr>
      <vt:lpstr>Attributes</vt:lpstr>
      <vt:lpstr>Keys</vt:lpstr>
      <vt:lpstr>ER diagram of  Staff and  Branch entities and their attributes</vt:lpstr>
      <vt:lpstr>Entity Type</vt:lpstr>
      <vt:lpstr>Strong entity type called Client and weak entity type called Preference </vt:lpstr>
      <vt:lpstr>Relationship called Advertises with attributes</vt:lpstr>
      <vt:lpstr>Structural Constraints</vt:lpstr>
      <vt:lpstr>Structural Constraints</vt:lpstr>
      <vt:lpstr>Semantic net of Staff Manages Branch relationship type </vt:lpstr>
      <vt:lpstr>Multiplicity of Staff Manages Branch (1:1) relationship </vt:lpstr>
      <vt:lpstr>Semantic net of Staff Oversees PropertyForRent relationship type</vt:lpstr>
      <vt:lpstr>Multiplicity of Staff Oversees PropertyForRent (1:*) relationship type </vt:lpstr>
      <vt:lpstr>Semantic net of Newspaper Advertises PropertyForRent  relationship type </vt:lpstr>
      <vt:lpstr>Multiplicity of Newspaper Advertises PropertyForRent (*:*) relationship </vt:lpstr>
      <vt:lpstr>Structural Constraints</vt:lpstr>
      <vt:lpstr>Semantic net of ternary Registers relationship with values for Staff and Branch entities fixed </vt:lpstr>
      <vt:lpstr>Multiplicity of ternary Registers relationship</vt:lpstr>
      <vt:lpstr>Summary of multiplicity constraints</vt:lpstr>
      <vt:lpstr>Structural Constraints</vt:lpstr>
      <vt:lpstr>Structural Constraints</vt:lpstr>
      <vt:lpstr>Multiplicity as cardinality and participation constraints</vt:lpstr>
      <vt:lpstr>Problems with ER Models</vt:lpstr>
      <vt:lpstr>Problems with ER Models</vt:lpstr>
      <vt:lpstr>An Example of a Fan Trap</vt:lpstr>
      <vt:lpstr>Semantic Net of ER Model with Fan Trap</vt:lpstr>
      <vt:lpstr>Restructuring ER model to remove Fan Trap</vt:lpstr>
      <vt:lpstr>Semantic Net of Restructured ER Model with Fan Trap Removed</vt:lpstr>
      <vt:lpstr>An Example of a Chasm Trap</vt:lpstr>
      <vt:lpstr>Semantic Net of ER Model with Chasm Trap</vt:lpstr>
      <vt:lpstr>ER Model restructured to remove Chasm Trap</vt:lpstr>
      <vt:lpstr>Semantic Net of Restructured ER Model with Chasm Trap Removed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</dc:title>
  <dc:subject>Database Systems</dc:subject>
  <dc:creator>Thomas Connolly &amp; Carolyn Begg</dc:creator>
  <dc:description>Transparencies for Chapter 1 of textbook_x000d_
Database Systems: A Practical Approach to Design, Implementation, and Management</dc:description>
  <cp:lastModifiedBy>Hole, Stephen</cp:lastModifiedBy>
  <cp:revision>92</cp:revision>
  <cp:lastPrinted>1997-01-27T16:12:02Z</cp:lastPrinted>
  <dcterms:created xsi:type="dcterms:W3CDTF">1996-12-09T10:09:10Z</dcterms:created>
  <dcterms:modified xsi:type="dcterms:W3CDTF">2018-11-07T10:05:54Z</dcterms:modified>
</cp:coreProperties>
</file>