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3"/>
  </p:notesMasterIdLst>
  <p:sldIdLst>
    <p:sldId id="257" r:id="rId2"/>
    <p:sldId id="341" r:id="rId3"/>
    <p:sldId id="344" r:id="rId4"/>
    <p:sldId id="349" r:id="rId5"/>
    <p:sldId id="350" r:id="rId6"/>
    <p:sldId id="351" r:id="rId7"/>
    <p:sldId id="261" r:id="rId8"/>
    <p:sldId id="352" r:id="rId9"/>
    <p:sldId id="265" r:id="rId10"/>
    <p:sldId id="266" r:id="rId11"/>
    <p:sldId id="268" r:id="rId12"/>
    <p:sldId id="269" r:id="rId13"/>
    <p:sldId id="270" r:id="rId14"/>
    <p:sldId id="271" r:id="rId15"/>
    <p:sldId id="354" r:id="rId16"/>
    <p:sldId id="355" r:id="rId17"/>
    <p:sldId id="356" r:id="rId18"/>
    <p:sldId id="357" r:id="rId19"/>
    <p:sldId id="358" r:id="rId20"/>
    <p:sldId id="359" r:id="rId21"/>
    <p:sldId id="353"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1EE4A5-0A63-433A-9857-0AB1CE34FF2B}" v="74" dt="2026-09-18T14:24:38.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3" d="100"/>
          <a:sy n="73" d="100"/>
        </p:scale>
        <p:origin x="60" y="8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undo custSel addSld delSld modSld">
      <pc:chgData name="Helen A Griffiths" userId="970ac652-efaf-451a-9e9c-3191bf6940a9" providerId="ADAL" clId="{4CF1AF79-41B6-49ED-8387-A2EFD069B85B}" dt="2026-09-18T14:25:56.311" v="1670" actId="403"/>
      <pc:docMkLst>
        <pc:docMk/>
      </pc:docMkLst>
      <pc:sldChg chg="addSp modSp mod">
        <pc:chgData name="Helen A Griffiths" userId="970ac652-efaf-451a-9e9c-3191bf6940a9" providerId="ADAL" clId="{4CF1AF79-41B6-49ED-8387-A2EFD069B85B}" dt="2026-09-18T12:43:20.756" v="61" actId="1076"/>
        <pc:sldMkLst>
          <pc:docMk/>
          <pc:sldMk cId="1266705307" sldId="257"/>
        </pc:sldMkLst>
        <pc:spChg chg="mod">
          <ac:chgData name="Helen A Griffiths" userId="970ac652-efaf-451a-9e9c-3191bf6940a9" providerId="ADAL" clId="{4CF1AF79-41B6-49ED-8387-A2EFD069B85B}" dt="2026-09-18T12:40:20.302" v="53" actId="20577"/>
          <ac:spMkLst>
            <pc:docMk/>
            <pc:sldMk cId="1266705307" sldId="257"/>
            <ac:spMk id="2" creationId="{00000000-0000-0000-0000-000000000000}"/>
          </ac:spMkLst>
        </pc:spChg>
        <pc:spChg chg="mod">
          <ac:chgData name="Helen A Griffiths" userId="970ac652-efaf-451a-9e9c-3191bf6940a9" providerId="ADAL" clId="{4CF1AF79-41B6-49ED-8387-A2EFD069B85B}" dt="2026-09-18T12:43:05.960" v="57" actId="1076"/>
          <ac:spMkLst>
            <pc:docMk/>
            <pc:sldMk cId="1266705307" sldId="257"/>
            <ac:spMk id="3" creationId="{00000000-0000-0000-0000-000000000000}"/>
          </ac:spMkLst>
        </pc:spChg>
        <pc:picChg chg="add mod modCrop">
          <ac:chgData name="Helen A Griffiths" userId="970ac652-efaf-451a-9e9c-3191bf6940a9" providerId="ADAL" clId="{4CF1AF79-41B6-49ED-8387-A2EFD069B85B}" dt="2026-09-18T12:43:20.756" v="61" actId="1076"/>
          <ac:picMkLst>
            <pc:docMk/>
            <pc:sldMk cId="1266705307" sldId="257"/>
            <ac:picMk id="5" creationId="{244007B3-FABE-5F39-2B46-A9B04495DD27}"/>
          </ac:picMkLst>
        </pc:picChg>
      </pc:sldChg>
      <pc:sldChg chg="modSp mod">
        <pc:chgData name="Helen A Griffiths" userId="970ac652-efaf-451a-9e9c-3191bf6940a9" providerId="ADAL" clId="{4CF1AF79-41B6-49ED-8387-A2EFD069B85B}" dt="2026-09-18T13:10:00.363" v="523" actId="20577"/>
        <pc:sldMkLst>
          <pc:docMk/>
          <pc:sldMk cId="2959650076" sldId="261"/>
        </pc:sldMkLst>
        <pc:spChg chg="mod">
          <ac:chgData name="Helen A Griffiths" userId="970ac652-efaf-451a-9e9c-3191bf6940a9" providerId="ADAL" clId="{4CF1AF79-41B6-49ED-8387-A2EFD069B85B}" dt="2026-09-18T13:09:07.476" v="510" actId="1076"/>
          <ac:spMkLst>
            <pc:docMk/>
            <pc:sldMk cId="2959650076" sldId="261"/>
            <ac:spMk id="11266" creationId="{00000000-0000-0000-0000-000000000000}"/>
          </ac:spMkLst>
        </pc:spChg>
        <pc:graphicFrameChg chg="mod modGraphic">
          <ac:chgData name="Helen A Griffiths" userId="970ac652-efaf-451a-9e9c-3191bf6940a9" providerId="ADAL" clId="{4CF1AF79-41B6-49ED-8387-A2EFD069B85B}" dt="2026-09-18T13:10:00.363" v="523" actId="20577"/>
          <ac:graphicFrameMkLst>
            <pc:docMk/>
            <pc:sldMk cId="2959650076" sldId="261"/>
            <ac:graphicFrameMk id="11269" creationId="{D4F87194-5143-66FC-3521-C91D980F956E}"/>
          </ac:graphicFrameMkLst>
        </pc:graphicFrameChg>
      </pc:sldChg>
      <pc:sldChg chg="delSp modSp mod">
        <pc:chgData name="Helen A Griffiths" userId="970ac652-efaf-451a-9e9c-3191bf6940a9" providerId="ADAL" clId="{4CF1AF79-41B6-49ED-8387-A2EFD069B85B}" dt="2026-09-18T13:45:23.222" v="894" actId="113"/>
        <pc:sldMkLst>
          <pc:docMk/>
          <pc:sldMk cId="2423639416" sldId="265"/>
        </pc:sldMkLst>
        <pc:spChg chg="mod">
          <ac:chgData name="Helen A Griffiths" userId="970ac652-efaf-451a-9e9c-3191bf6940a9" providerId="ADAL" clId="{4CF1AF79-41B6-49ED-8387-A2EFD069B85B}" dt="2026-09-18T13:44:25.994" v="883" actId="1076"/>
          <ac:spMkLst>
            <pc:docMk/>
            <pc:sldMk cId="2423639416" sldId="265"/>
            <ac:spMk id="4" creationId="{00000000-0000-0000-0000-000000000000}"/>
          </ac:spMkLst>
        </pc:spChg>
        <pc:spChg chg="mod">
          <ac:chgData name="Helen A Griffiths" userId="970ac652-efaf-451a-9e9c-3191bf6940a9" providerId="ADAL" clId="{4CF1AF79-41B6-49ED-8387-A2EFD069B85B}" dt="2026-09-18T13:44:51.522" v="886" actId="113"/>
          <ac:spMkLst>
            <pc:docMk/>
            <pc:sldMk cId="2423639416" sldId="265"/>
            <ac:spMk id="5" creationId="{00000000-0000-0000-0000-000000000000}"/>
          </ac:spMkLst>
        </pc:spChg>
        <pc:spChg chg="mod">
          <ac:chgData name="Helen A Griffiths" userId="970ac652-efaf-451a-9e9c-3191bf6940a9" providerId="ADAL" clId="{4CF1AF79-41B6-49ED-8387-A2EFD069B85B}" dt="2026-09-18T13:43:40.129" v="874" actId="1076"/>
          <ac:spMkLst>
            <pc:docMk/>
            <pc:sldMk cId="2423639416" sldId="265"/>
            <ac:spMk id="6" creationId="{00000000-0000-0000-0000-000000000000}"/>
          </ac:spMkLst>
        </pc:spChg>
        <pc:spChg chg="mod">
          <ac:chgData name="Helen A Griffiths" userId="970ac652-efaf-451a-9e9c-3191bf6940a9" providerId="ADAL" clId="{4CF1AF79-41B6-49ED-8387-A2EFD069B85B}" dt="2026-09-18T13:44:58.680" v="888" actId="113"/>
          <ac:spMkLst>
            <pc:docMk/>
            <pc:sldMk cId="2423639416" sldId="265"/>
            <ac:spMk id="7" creationId="{00000000-0000-0000-0000-000000000000}"/>
          </ac:spMkLst>
        </pc:spChg>
        <pc:spChg chg="mod">
          <ac:chgData name="Helen A Griffiths" userId="970ac652-efaf-451a-9e9c-3191bf6940a9" providerId="ADAL" clId="{4CF1AF79-41B6-49ED-8387-A2EFD069B85B}" dt="2026-09-18T13:45:14.426" v="892" actId="113"/>
          <ac:spMkLst>
            <pc:docMk/>
            <pc:sldMk cId="2423639416" sldId="265"/>
            <ac:spMk id="8" creationId="{00000000-0000-0000-0000-000000000000}"/>
          </ac:spMkLst>
        </pc:spChg>
        <pc:spChg chg="del">
          <ac:chgData name="Helen A Griffiths" userId="970ac652-efaf-451a-9e9c-3191bf6940a9" providerId="ADAL" clId="{4CF1AF79-41B6-49ED-8387-A2EFD069B85B}" dt="2026-09-18T13:42:14.535" v="767" actId="478"/>
          <ac:spMkLst>
            <pc:docMk/>
            <pc:sldMk cId="2423639416" sldId="265"/>
            <ac:spMk id="9" creationId="{00000000-0000-0000-0000-000000000000}"/>
          </ac:spMkLst>
        </pc:spChg>
        <pc:spChg chg="del mod">
          <ac:chgData name="Helen A Griffiths" userId="970ac652-efaf-451a-9e9c-3191bf6940a9" providerId="ADAL" clId="{4CF1AF79-41B6-49ED-8387-A2EFD069B85B}" dt="2026-09-18T13:42:05.914" v="765" actId="478"/>
          <ac:spMkLst>
            <pc:docMk/>
            <pc:sldMk cId="2423639416" sldId="265"/>
            <ac:spMk id="10" creationId="{00000000-0000-0000-0000-000000000000}"/>
          </ac:spMkLst>
        </pc:spChg>
        <pc:spChg chg="mod">
          <ac:chgData name="Helen A Griffiths" userId="970ac652-efaf-451a-9e9c-3191bf6940a9" providerId="ADAL" clId="{4CF1AF79-41B6-49ED-8387-A2EFD069B85B}" dt="2026-09-18T13:45:23.222" v="894" actId="113"/>
          <ac:spMkLst>
            <pc:docMk/>
            <pc:sldMk cId="2423639416" sldId="265"/>
            <ac:spMk id="11" creationId="{B4D68670-B33C-0DC7-CF17-D30D6972FB6A}"/>
          </ac:spMkLst>
        </pc:spChg>
        <pc:spChg chg="mod">
          <ac:chgData name="Helen A Griffiths" userId="970ac652-efaf-451a-9e9c-3191bf6940a9" providerId="ADAL" clId="{4CF1AF79-41B6-49ED-8387-A2EFD069B85B}" dt="2026-09-18T13:44:39.194" v="884" actId="1076"/>
          <ac:spMkLst>
            <pc:docMk/>
            <pc:sldMk cId="2423639416" sldId="265"/>
            <ac:spMk id="13" creationId="{73B317DE-9035-71CF-418F-9B5170AB2380}"/>
          </ac:spMkLst>
        </pc:spChg>
        <pc:spChg chg="mod">
          <ac:chgData name="Helen A Griffiths" userId="970ac652-efaf-451a-9e9c-3191bf6940a9" providerId="ADAL" clId="{4CF1AF79-41B6-49ED-8387-A2EFD069B85B}" dt="2026-09-18T13:43:21.496" v="870" actId="1076"/>
          <ac:spMkLst>
            <pc:docMk/>
            <pc:sldMk cId="2423639416" sldId="265"/>
            <ac:spMk id="11266" creationId="{00000000-0000-0000-0000-000000000000}"/>
          </ac:spMkLst>
        </pc:spChg>
        <pc:grpChg chg="mod">
          <ac:chgData name="Helen A Griffiths" userId="970ac652-efaf-451a-9e9c-3191bf6940a9" providerId="ADAL" clId="{4CF1AF79-41B6-49ED-8387-A2EFD069B85B}" dt="2026-09-18T13:44:21.922" v="882" actId="1076"/>
          <ac:grpSpMkLst>
            <pc:docMk/>
            <pc:sldMk cId="2423639416" sldId="265"/>
            <ac:grpSpMk id="2" creationId="{75AF2142-1C3E-4047-8076-FA74B9ADEC6C}"/>
          </ac:grpSpMkLst>
        </pc:grpChg>
      </pc:sldChg>
      <pc:sldChg chg="addSp modSp mod">
        <pc:chgData name="Helen A Griffiths" userId="970ac652-efaf-451a-9e9c-3191bf6940a9" providerId="ADAL" clId="{4CF1AF79-41B6-49ED-8387-A2EFD069B85B}" dt="2026-09-18T13:48:03.323" v="1014" actId="20577"/>
        <pc:sldMkLst>
          <pc:docMk/>
          <pc:sldMk cId="1151678321" sldId="266"/>
        </pc:sldMkLst>
        <pc:spChg chg="mod">
          <ac:chgData name="Helen A Griffiths" userId="970ac652-efaf-451a-9e9c-3191bf6940a9" providerId="ADAL" clId="{4CF1AF79-41B6-49ED-8387-A2EFD069B85B}" dt="2026-09-18T13:46:01.314" v="922" actId="1076"/>
          <ac:spMkLst>
            <pc:docMk/>
            <pc:sldMk cId="1151678321" sldId="266"/>
            <ac:spMk id="2" creationId="{00000000-0000-0000-0000-000000000000}"/>
          </ac:spMkLst>
        </pc:spChg>
        <pc:spChg chg="mod">
          <ac:chgData name="Helen A Griffiths" userId="970ac652-efaf-451a-9e9c-3191bf6940a9" providerId="ADAL" clId="{4CF1AF79-41B6-49ED-8387-A2EFD069B85B}" dt="2026-09-18T13:47:56.592" v="996" actId="20577"/>
          <ac:spMkLst>
            <pc:docMk/>
            <pc:sldMk cId="1151678321" sldId="266"/>
            <ac:spMk id="3" creationId="{00000000-0000-0000-0000-000000000000}"/>
          </ac:spMkLst>
        </pc:spChg>
        <pc:spChg chg="add mod">
          <ac:chgData name="Helen A Griffiths" userId="970ac652-efaf-451a-9e9c-3191bf6940a9" providerId="ADAL" clId="{4CF1AF79-41B6-49ED-8387-A2EFD069B85B}" dt="2026-09-18T13:48:03.323" v="1014" actId="20577"/>
          <ac:spMkLst>
            <pc:docMk/>
            <pc:sldMk cId="1151678321" sldId="266"/>
            <ac:spMk id="4" creationId="{D5BD54E4-DE4E-FE9C-A836-0A67CB69A540}"/>
          </ac:spMkLst>
        </pc:spChg>
        <pc:picChg chg="mod">
          <ac:chgData name="Helen A Griffiths" userId="970ac652-efaf-451a-9e9c-3191bf6940a9" providerId="ADAL" clId="{4CF1AF79-41B6-49ED-8387-A2EFD069B85B}" dt="2026-09-18T13:45:58.360" v="921" actId="1076"/>
          <ac:picMkLst>
            <pc:docMk/>
            <pc:sldMk cId="1151678321" sldId="266"/>
            <ac:picMk id="7" creationId="{DF234979-2E6D-DBAB-FB2C-3F4373193421}"/>
          </ac:picMkLst>
        </pc:picChg>
      </pc:sldChg>
      <pc:sldChg chg="addSp modSp mod">
        <pc:chgData name="Helen A Griffiths" userId="970ac652-efaf-451a-9e9c-3191bf6940a9" providerId="ADAL" clId="{4CF1AF79-41B6-49ED-8387-A2EFD069B85B}" dt="2026-09-18T13:50:50.336" v="1059" actId="403"/>
        <pc:sldMkLst>
          <pc:docMk/>
          <pc:sldMk cId="3027272169" sldId="268"/>
        </pc:sldMkLst>
        <pc:spChg chg="add mod">
          <ac:chgData name="Helen A Griffiths" userId="970ac652-efaf-451a-9e9c-3191bf6940a9" providerId="ADAL" clId="{4CF1AF79-41B6-49ED-8387-A2EFD069B85B}" dt="2026-09-18T13:50:36.607" v="1055" actId="113"/>
          <ac:spMkLst>
            <pc:docMk/>
            <pc:sldMk cId="3027272169" sldId="268"/>
            <ac:spMk id="3" creationId="{67109362-6390-C322-F6AE-C5EB6372BB25}"/>
          </ac:spMkLst>
        </pc:spChg>
        <pc:spChg chg="mod">
          <ac:chgData name="Helen A Griffiths" userId="970ac652-efaf-451a-9e9c-3191bf6940a9" providerId="ADAL" clId="{4CF1AF79-41B6-49ED-8387-A2EFD069B85B}" dt="2026-09-18T13:50:50.336" v="1059" actId="403"/>
          <ac:spMkLst>
            <pc:docMk/>
            <pc:sldMk cId="3027272169" sldId="268"/>
            <ac:spMk id="20483" creationId="{00000000-0000-0000-0000-000000000000}"/>
          </ac:spMkLst>
        </pc:spChg>
        <pc:picChg chg="mod">
          <ac:chgData name="Helen A Griffiths" userId="970ac652-efaf-451a-9e9c-3191bf6940a9" providerId="ADAL" clId="{4CF1AF79-41B6-49ED-8387-A2EFD069B85B}" dt="2026-09-18T13:50:32" v="1054" actId="14100"/>
          <ac:picMkLst>
            <pc:docMk/>
            <pc:sldMk cId="3027272169" sldId="268"/>
            <ac:picMk id="2" creationId="{F2728CE2-BC95-A0B4-F57C-08FD8FC5CDE4}"/>
          </ac:picMkLst>
        </pc:picChg>
        <pc:picChg chg="add mod">
          <ac:chgData name="Helen A Griffiths" userId="970ac652-efaf-451a-9e9c-3191bf6940a9" providerId="ADAL" clId="{4CF1AF79-41B6-49ED-8387-A2EFD069B85B}" dt="2026-09-18T13:49:39.698" v="1036" actId="14100"/>
          <ac:picMkLst>
            <pc:docMk/>
            <pc:sldMk cId="3027272169" sldId="268"/>
            <ac:picMk id="5" creationId="{20FCC686-8310-8BAE-0958-46C9457CE614}"/>
          </ac:picMkLst>
        </pc:picChg>
      </pc:sldChg>
      <pc:sldChg chg="addSp modSp mod">
        <pc:chgData name="Helen A Griffiths" userId="970ac652-efaf-451a-9e9c-3191bf6940a9" providerId="ADAL" clId="{4CF1AF79-41B6-49ED-8387-A2EFD069B85B}" dt="2026-09-18T14:02:55.046" v="1216" actId="14100"/>
        <pc:sldMkLst>
          <pc:docMk/>
          <pc:sldMk cId="3074593923" sldId="269"/>
        </pc:sldMkLst>
        <pc:spChg chg="add mod">
          <ac:chgData name="Helen A Griffiths" userId="970ac652-efaf-451a-9e9c-3191bf6940a9" providerId="ADAL" clId="{4CF1AF79-41B6-49ED-8387-A2EFD069B85B}" dt="2026-09-18T13:53:10.838" v="1131" actId="404"/>
          <ac:spMkLst>
            <pc:docMk/>
            <pc:sldMk cId="3074593923" sldId="269"/>
            <ac:spMk id="2" creationId="{7801CBD6-5806-5E20-4B85-58C4E5F7DF51}"/>
          </ac:spMkLst>
        </pc:spChg>
        <pc:spChg chg="mod">
          <ac:chgData name="Helen A Griffiths" userId="970ac652-efaf-451a-9e9c-3191bf6940a9" providerId="ADAL" clId="{4CF1AF79-41B6-49ED-8387-A2EFD069B85B}" dt="2026-09-18T13:51:42.815" v="1105" actId="14100"/>
          <ac:spMkLst>
            <pc:docMk/>
            <pc:sldMk cId="3074593923" sldId="269"/>
            <ac:spMk id="21506" creationId="{00000000-0000-0000-0000-000000000000}"/>
          </ac:spMkLst>
        </pc:spChg>
        <pc:spChg chg="mod">
          <ac:chgData name="Helen A Griffiths" userId="970ac652-efaf-451a-9e9c-3191bf6940a9" providerId="ADAL" clId="{4CF1AF79-41B6-49ED-8387-A2EFD069B85B}" dt="2026-09-18T13:53:21.328" v="1133" actId="1076"/>
          <ac:spMkLst>
            <pc:docMk/>
            <pc:sldMk cId="3074593923" sldId="269"/>
            <ac:spMk id="21507" creationId="{00000000-0000-0000-0000-000000000000}"/>
          </ac:spMkLst>
        </pc:spChg>
        <pc:picChg chg="add mod">
          <ac:chgData name="Helen A Griffiths" userId="970ac652-efaf-451a-9e9c-3191bf6940a9" providerId="ADAL" clId="{4CF1AF79-41B6-49ED-8387-A2EFD069B85B}" dt="2026-09-18T14:02:55.046" v="1216" actId="14100"/>
          <ac:picMkLst>
            <pc:docMk/>
            <pc:sldMk cId="3074593923" sldId="269"/>
            <ac:picMk id="4" creationId="{FEB4D77F-AD41-8E19-5CB9-5D90F2D6CA89}"/>
          </ac:picMkLst>
        </pc:picChg>
      </pc:sldChg>
      <pc:sldChg chg="addSp modSp mod">
        <pc:chgData name="Helen A Griffiths" userId="970ac652-efaf-451a-9e9c-3191bf6940a9" providerId="ADAL" clId="{4CF1AF79-41B6-49ED-8387-A2EFD069B85B}" dt="2026-09-18T14:02:48.737" v="1215" actId="1076"/>
        <pc:sldMkLst>
          <pc:docMk/>
          <pc:sldMk cId="4195697074" sldId="270"/>
        </pc:sldMkLst>
        <pc:spChg chg="add mod">
          <ac:chgData name="Helen A Griffiths" userId="970ac652-efaf-451a-9e9c-3191bf6940a9" providerId="ADAL" clId="{4CF1AF79-41B6-49ED-8387-A2EFD069B85B}" dt="2026-09-18T13:53:42.472" v="1134"/>
          <ac:spMkLst>
            <pc:docMk/>
            <pc:sldMk cId="4195697074" sldId="270"/>
            <ac:spMk id="2" creationId="{769B1CD3-9A07-C697-4883-731559A70CDD}"/>
          </ac:spMkLst>
        </pc:spChg>
        <pc:spChg chg="add mod">
          <ac:chgData name="Helen A Griffiths" userId="970ac652-efaf-451a-9e9c-3191bf6940a9" providerId="ADAL" clId="{4CF1AF79-41B6-49ED-8387-A2EFD069B85B}" dt="2026-09-18T13:55:08.850" v="1154" actId="404"/>
          <ac:spMkLst>
            <pc:docMk/>
            <pc:sldMk cId="4195697074" sldId="270"/>
            <ac:spMk id="3" creationId="{6EA94DAE-5ACE-041C-8E3D-C84A8D1AC014}"/>
          </ac:spMkLst>
        </pc:spChg>
        <pc:spChg chg="mod">
          <ac:chgData name="Helen A Griffiths" userId="970ac652-efaf-451a-9e9c-3191bf6940a9" providerId="ADAL" clId="{4CF1AF79-41B6-49ED-8387-A2EFD069B85B}" dt="2026-09-18T13:54:29.369" v="1145" actId="403"/>
          <ac:spMkLst>
            <pc:docMk/>
            <pc:sldMk cId="4195697074" sldId="270"/>
            <ac:spMk id="22531" creationId="{00000000-0000-0000-0000-000000000000}"/>
          </ac:spMkLst>
        </pc:spChg>
        <pc:picChg chg="add mod">
          <ac:chgData name="Helen A Griffiths" userId="970ac652-efaf-451a-9e9c-3191bf6940a9" providerId="ADAL" clId="{4CF1AF79-41B6-49ED-8387-A2EFD069B85B}" dt="2026-09-18T14:02:48.737" v="1215" actId="1076"/>
          <ac:picMkLst>
            <pc:docMk/>
            <pc:sldMk cId="4195697074" sldId="270"/>
            <ac:picMk id="5" creationId="{DF4D809E-C5F7-9540-7C8B-CD0344787D5B}"/>
          </ac:picMkLst>
        </pc:picChg>
      </pc:sldChg>
      <pc:sldChg chg="addSp delSp modSp mod">
        <pc:chgData name="Helen A Griffiths" userId="970ac652-efaf-451a-9e9c-3191bf6940a9" providerId="ADAL" clId="{4CF1AF79-41B6-49ED-8387-A2EFD069B85B}" dt="2026-09-18T14:02:39.695" v="1213" actId="14100"/>
        <pc:sldMkLst>
          <pc:docMk/>
          <pc:sldMk cId="256525602" sldId="271"/>
        </pc:sldMkLst>
        <pc:spChg chg="add mod">
          <ac:chgData name="Helen A Griffiths" userId="970ac652-efaf-451a-9e9c-3191bf6940a9" providerId="ADAL" clId="{4CF1AF79-41B6-49ED-8387-A2EFD069B85B}" dt="2026-09-18T13:53:49.010" v="1135"/>
          <ac:spMkLst>
            <pc:docMk/>
            <pc:sldMk cId="256525602" sldId="271"/>
            <ac:spMk id="2" creationId="{0E5B6A22-C7F6-9FA0-75B5-A88FA1713E72}"/>
          </ac:spMkLst>
        </pc:spChg>
        <pc:spChg chg="add del mod">
          <ac:chgData name="Helen A Griffiths" userId="970ac652-efaf-451a-9e9c-3191bf6940a9" providerId="ADAL" clId="{4CF1AF79-41B6-49ED-8387-A2EFD069B85B}" dt="2026-09-18T13:57:49.246" v="1173" actId="478"/>
          <ac:spMkLst>
            <pc:docMk/>
            <pc:sldMk cId="256525602" sldId="271"/>
            <ac:spMk id="3" creationId="{6322685B-C6B3-7448-D5F9-585E5E2B8E44}"/>
          </ac:spMkLst>
        </pc:spChg>
        <pc:spChg chg="add del mod">
          <ac:chgData name="Helen A Griffiths" userId="970ac652-efaf-451a-9e9c-3191bf6940a9" providerId="ADAL" clId="{4CF1AF79-41B6-49ED-8387-A2EFD069B85B}" dt="2026-09-18T13:57:54.130" v="1174" actId="478"/>
          <ac:spMkLst>
            <pc:docMk/>
            <pc:sldMk cId="256525602" sldId="271"/>
            <ac:spMk id="5" creationId="{2C882A6C-A891-B916-0C14-9C151406D10A}"/>
          </ac:spMkLst>
        </pc:spChg>
        <pc:spChg chg="add mod">
          <ac:chgData name="Helen A Griffiths" userId="970ac652-efaf-451a-9e9c-3191bf6940a9" providerId="ADAL" clId="{4CF1AF79-41B6-49ED-8387-A2EFD069B85B}" dt="2026-09-18T13:58:51.982" v="1184" actId="403"/>
          <ac:spMkLst>
            <pc:docMk/>
            <pc:sldMk cId="256525602" sldId="271"/>
            <ac:spMk id="6" creationId="{364EB7AB-4AB9-8F56-3291-D36E772D9333}"/>
          </ac:spMkLst>
        </pc:spChg>
        <pc:spChg chg="del">
          <ac:chgData name="Helen A Griffiths" userId="970ac652-efaf-451a-9e9c-3191bf6940a9" providerId="ADAL" clId="{4CF1AF79-41B6-49ED-8387-A2EFD069B85B}" dt="2026-09-18T13:56:29.490" v="1163"/>
          <ac:spMkLst>
            <pc:docMk/>
            <pc:sldMk cId="256525602" sldId="271"/>
            <ac:spMk id="8" creationId="{162448E1-7546-4BEF-8F1D-B75B4C297A63}"/>
          </ac:spMkLst>
        </pc:spChg>
        <pc:spChg chg="mod">
          <ac:chgData name="Helen A Griffiths" userId="970ac652-efaf-451a-9e9c-3191bf6940a9" providerId="ADAL" clId="{4CF1AF79-41B6-49ED-8387-A2EFD069B85B}" dt="2026-09-18T13:56:24.697" v="1162" actId="1076"/>
          <ac:spMkLst>
            <pc:docMk/>
            <pc:sldMk cId="256525602" sldId="271"/>
            <ac:spMk id="23555" creationId="{00000000-0000-0000-0000-000000000000}"/>
          </ac:spMkLst>
        </pc:spChg>
        <pc:picChg chg="add mod">
          <ac:chgData name="Helen A Griffiths" userId="970ac652-efaf-451a-9e9c-3191bf6940a9" providerId="ADAL" clId="{4CF1AF79-41B6-49ED-8387-A2EFD069B85B}" dt="2026-09-18T14:02:39.695" v="1213" actId="14100"/>
          <ac:picMkLst>
            <pc:docMk/>
            <pc:sldMk cId="256525602" sldId="271"/>
            <ac:picMk id="9" creationId="{29093F9D-20EB-9341-BC54-BBC46733721B}"/>
          </ac:picMkLst>
        </pc:picChg>
      </pc:sldChg>
      <pc:sldChg chg="modSp del mod">
        <pc:chgData name="Helen A Griffiths" userId="970ac652-efaf-451a-9e9c-3191bf6940a9" providerId="ADAL" clId="{4CF1AF79-41B6-49ED-8387-A2EFD069B85B}" dt="2026-09-18T14:23:14.058" v="1587" actId="47"/>
        <pc:sldMkLst>
          <pc:docMk/>
          <pc:sldMk cId="2061583357" sldId="275"/>
        </pc:sldMkLst>
        <pc:spChg chg="mod">
          <ac:chgData name="Helen A Griffiths" userId="970ac652-efaf-451a-9e9c-3191bf6940a9" providerId="ADAL" clId="{4CF1AF79-41B6-49ED-8387-A2EFD069B85B}" dt="2026-09-18T14:23:06.074" v="1586" actId="6549"/>
          <ac:spMkLst>
            <pc:docMk/>
            <pc:sldMk cId="2061583357" sldId="275"/>
            <ac:spMk id="2" creationId="{00000000-0000-0000-0000-000000000000}"/>
          </ac:spMkLst>
        </pc:spChg>
      </pc:sldChg>
      <pc:sldChg chg="addSp delSp modSp mod">
        <pc:chgData name="Helen A Griffiths" userId="970ac652-efaf-451a-9e9c-3191bf6940a9" providerId="ADAL" clId="{4CF1AF79-41B6-49ED-8387-A2EFD069B85B}" dt="2026-09-18T12:45:54.523" v="74" actId="113"/>
        <pc:sldMkLst>
          <pc:docMk/>
          <pc:sldMk cId="1179866231" sldId="341"/>
        </pc:sldMkLst>
        <pc:spChg chg="del">
          <ac:chgData name="Helen A Griffiths" userId="970ac652-efaf-451a-9e9c-3191bf6940a9" providerId="ADAL" clId="{4CF1AF79-41B6-49ED-8387-A2EFD069B85B}" dt="2026-09-18T12:43:46.404" v="62" actId="478"/>
          <ac:spMkLst>
            <pc:docMk/>
            <pc:sldMk cId="1179866231" sldId="341"/>
            <ac:spMk id="2" creationId="{CA9FEDA9-FC33-1CA7-AE57-0D875BFD3A09}"/>
          </ac:spMkLst>
        </pc:spChg>
        <pc:spChg chg="mod">
          <ac:chgData name="Helen A Griffiths" userId="970ac652-efaf-451a-9e9c-3191bf6940a9" providerId="ADAL" clId="{4CF1AF79-41B6-49ED-8387-A2EFD069B85B}" dt="2026-09-18T12:45:54.523" v="74" actId="113"/>
          <ac:spMkLst>
            <pc:docMk/>
            <pc:sldMk cId="1179866231" sldId="341"/>
            <ac:spMk id="3" creationId="{94B66DF1-7F18-EF0A-97E4-82A414C38098}"/>
          </ac:spMkLst>
        </pc:spChg>
        <pc:spChg chg="add del mod">
          <ac:chgData name="Helen A Griffiths" userId="970ac652-efaf-451a-9e9c-3191bf6940a9" providerId="ADAL" clId="{4CF1AF79-41B6-49ED-8387-A2EFD069B85B}" dt="2026-09-18T12:44:02.806" v="64" actId="478"/>
          <ac:spMkLst>
            <pc:docMk/>
            <pc:sldMk cId="1179866231" sldId="341"/>
            <ac:spMk id="5" creationId="{D0BFE0FE-5D8E-5EDF-83E4-BBBB280004B5}"/>
          </ac:spMkLst>
        </pc:spChg>
        <pc:spChg chg="add mod">
          <ac:chgData name="Helen A Griffiths" userId="970ac652-efaf-451a-9e9c-3191bf6940a9" providerId="ADAL" clId="{4CF1AF79-41B6-49ED-8387-A2EFD069B85B}" dt="2026-09-18T12:45:50.489" v="73" actId="113"/>
          <ac:spMkLst>
            <pc:docMk/>
            <pc:sldMk cId="1179866231" sldId="341"/>
            <ac:spMk id="6" creationId="{6064EFFA-1A4E-F21F-D055-E0DF56E190EC}"/>
          </ac:spMkLst>
        </pc:spChg>
      </pc:sldChg>
      <pc:sldChg chg="addSp modSp mod">
        <pc:chgData name="Helen A Griffiths" userId="970ac652-efaf-451a-9e9c-3191bf6940a9" providerId="ADAL" clId="{4CF1AF79-41B6-49ED-8387-A2EFD069B85B}" dt="2026-09-18T12:51:53.925" v="225" actId="1076"/>
        <pc:sldMkLst>
          <pc:docMk/>
          <pc:sldMk cId="531844628" sldId="344"/>
        </pc:sldMkLst>
        <pc:spChg chg="mod">
          <ac:chgData name="Helen A Griffiths" userId="970ac652-efaf-451a-9e9c-3191bf6940a9" providerId="ADAL" clId="{4CF1AF79-41B6-49ED-8387-A2EFD069B85B}" dt="2026-09-18T12:51:53.925" v="225" actId="1076"/>
          <ac:spMkLst>
            <pc:docMk/>
            <pc:sldMk cId="531844628" sldId="344"/>
            <ac:spMk id="2" creationId="{5B490E3D-6A97-9753-C2BB-F1D8E42419B9}"/>
          </ac:spMkLst>
        </pc:spChg>
        <pc:spChg chg="mod">
          <ac:chgData name="Helen A Griffiths" userId="970ac652-efaf-451a-9e9c-3191bf6940a9" providerId="ADAL" clId="{4CF1AF79-41B6-49ED-8387-A2EFD069B85B}" dt="2026-09-18T12:51:44.822" v="223" actId="1076"/>
          <ac:spMkLst>
            <pc:docMk/>
            <pc:sldMk cId="531844628" sldId="344"/>
            <ac:spMk id="3" creationId="{69295AA3-2ABD-86E0-8682-AAC43D0D015B}"/>
          </ac:spMkLst>
        </pc:spChg>
        <pc:spChg chg="add mod">
          <ac:chgData name="Helen A Griffiths" userId="970ac652-efaf-451a-9e9c-3191bf6940a9" providerId="ADAL" clId="{4CF1AF79-41B6-49ED-8387-A2EFD069B85B}" dt="2026-09-18T12:51:49.466" v="224" actId="1076"/>
          <ac:spMkLst>
            <pc:docMk/>
            <pc:sldMk cId="531844628" sldId="344"/>
            <ac:spMk id="4" creationId="{2CB4D8B3-6285-7801-CFFC-C0D84B9D4DED}"/>
          </ac:spMkLst>
        </pc:spChg>
        <pc:picChg chg="add mod">
          <ac:chgData name="Helen A Griffiths" userId="970ac652-efaf-451a-9e9c-3191bf6940a9" providerId="ADAL" clId="{4CF1AF79-41B6-49ED-8387-A2EFD069B85B}" dt="2026-09-18T12:51:41.391" v="222" actId="1076"/>
          <ac:picMkLst>
            <pc:docMk/>
            <pc:sldMk cId="531844628" sldId="344"/>
            <ac:picMk id="6" creationId="{57ECABA4-043F-643D-0FA6-0605B0AE1B46}"/>
          </ac:picMkLst>
        </pc:picChg>
      </pc:sldChg>
      <pc:sldChg chg="addSp delSp modSp mod">
        <pc:chgData name="Helen A Griffiths" userId="970ac652-efaf-451a-9e9c-3191bf6940a9" providerId="ADAL" clId="{4CF1AF79-41B6-49ED-8387-A2EFD069B85B}" dt="2026-09-18T12:53:58.746" v="236" actId="1076"/>
        <pc:sldMkLst>
          <pc:docMk/>
          <pc:sldMk cId="713404628" sldId="349"/>
        </pc:sldMkLst>
        <pc:spChg chg="mod">
          <ac:chgData name="Helen A Griffiths" userId="970ac652-efaf-451a-9e9c-3191bf6940a9" providerId="ADAL" clId="{4CF1AF79-41B6-49ED-8387-A2EFD069B85B}" dt="2026-09-18T12:47:38.513" v="148" actId="1076"/>
          <ac:spMkLst>
            <pc:docMk/>
            <pc:sldMk cId="713404628" sldId="349"/>
            <ac:spMk id="2" creationId="{C2DFD1F9-9050-C498-1DB9-FE7A2B5B027E}"/>
          </ac:spMkLst>
        </pc:spChg>
        <pc:spChg chg="mod">
          <ac:chgData name="Helen A Griffiths" userId="970ac652-efaf-451a-9e9c-3191bf6940a9" providerId="ADAL" clId="{4CF1AF79-41B6-49ED-8387-A2EFD069B85B}" dt="2026-09-18T12:48:05.276" v="155" actId="20577"/>
          <ac:spMkLst>
            <pc:docMk/>
            <pc:sldMk cId="713404628" sldId="349"/>
            <ac:spMk id="3" creationId="{7126F880-0EBB-B51B-999E-FEACFB6FF4E6}"/>
          </ac:spMkLst>
        </pc:spChg>
        <pc:spChg chg="add mod">
          <ac:chgData name="Helen A Griffiths" userId="970ac652-efaf-451a-9e9c-3191bf6940a9" providerId="ADAL" clId="{4CF1AF79-41B6-49ED-8387-A2EFD069B85B}" dt="2026-09-18T12:48:17.620" v="157" actId="113"/>
          <ac:spMkLst>
            <pc:docMk/>
            <pc:sldMk cId="713404628" sldId="349"/>
            <ac:spMk id="4" creationId="{8E4AD7D6-5D6C-3146-C55F-7653F082FE32}"/>
          </ac:spMkLst>
        </pc:spChg>
        <pc:spChg chg="add del mod">
          <ac:chgData name="Helen A Griffiths" userId="970ac652-efaf-451a-9e9c-3191bf6940a9" providerId="ADAL" clId="{4CF1AF79-41B6-49ED-8387-A2EFD069B85B}" dt="2026-09-18T12:53:06.008" v="231"/>
          <ac:spMkLst>
            <pc:docMk/>
            <pc:sldMk cId="713404628" sldId="349"/>
            <ac:spMk id="7" creationId="{9F3A8FA1-1A19-348F-3092-9D758A6BB464}"/>
          </ac:spMkLst>
        </pc:spChg>
        <pc:picChg chg="add del mod">
          <ac:chgData name="Helen A Griffiths" userId="970ac652-efaf-451a-9e9c-3191bf6940a9" providerId="ADAL" clId="{4CF1AF79-41B6-49ED-8387-A2EFD069B85B}" dt="2026-09-18T12:53:53.612" v="234" actId="478"/>
          <ac:picMkLst>
            <pc:docMk/>
            <pc:sldMk cId="713404628" sldId="349"/>
            <ac:picMk id="6" creationId="{EA71E0B5-B66B-97D3-E4AC-748F825147C0}"/>
          </ac:picMkLst>
        </pc:picChg>
        <pc:picChg chg="add mod">
          <ac:chgData name="Helen A Griffiths" userId="970ac652-efaf-451a-9e9c-3191bf6940a9" providerId="ADAL" clId="{4CF1AF79-41B6-49ED-8387-A2EFD069B85B}" dt="2026-09-18T12:53:58.746" v="236" actId="1076"/>
          <ac:picMkLst>
            <pc:docMk/>
            <pc:sldMk cId="713404628" sldId="349"/>
            <ac:picMk id="9" creationId="{CD932CF1-414C-25A8-5DCD-4342296134A6}"/>
          </ac:picMkLst>
        </pc:picChg>
      </pc:sldChg>
      <pc:sldChg chg="addSp modSp mod">
        <pc:chgData name="Helen A Griffiths" userId="970ac652-efaf-451a-9e9c-3191bf6940a9" providerId="ADAL" clId="{4CF1AF79-41B6-49ED-8387-A2EFD069B85B}" dt="2026-09-18T12:50:29.658" v="219" actId="1076"/>
        <pc:sldMkLst>
          <pc:docMk/>
          <pc:sldMk cId="3592120061" sldId="350"/>
        </pc:sldMkLst>
        <pc:spChg chg="mod">
          <ac:chgData name="Helen A Griffiths" userId="970ac652-efaf-451a-9e9c-3191bf6940a9" providerId="ADAL" clId="{4CF1AF79-41B6-49ED-8387-A2EFD069B85B}" dt="2026-09-18T12:48:52.449" v="203" actId="20577"/>
          <ac:spMkLst>
            <pc:docMk/>
            <pc:sldMk cId="3592120061" sldId="350"/>
            <ac:spMk id="2" creationId="{D1D79493-940B-A51E-977B-8E565E7511CA}"/>
          </ac:spMkLst>
        </pc:spChg>
        <pc:spChg chg="mod">
          <ac:chgData name="Helen A Griffiths" userId="970ac652-efaf-451a-9e9c-3191bf6940a9" providerId="ADAL" clId="{4CF1AF79-41B6-49ED-8387-A2EFD069B85B}" dt="2026-09-18T12:49:33.448" v="212" actId="20577"/>
          <ac:spMkLst>
            <pc:docMk/>
            <pc:sldMk cId="3592120061" sldId="350"/>
            <ac:spMk id="3" creationId="{12E3DAF7-2358-C30C-2AB7-DEB7BD7FDD00}"/>
          </ac:spMkLst>
        </pc:spChg>
        <pc:spChg chg="add mod">
          <ac:chgData name="Helen A Griffiths" userId="970ac652-efaf-451a-9e9c-3191bf6940a9" providerId="ADAL" clId="{4CF1AF79-41B6-49ED-8387-A2EFD069B85B}" dt="2026-09-18T12:49:46.947" v="216" actId="20577"/>
          <ac:spMkLst>
            <pc:docMk/>
            <pc:sldMk cId="3592120061" sldId="350"/>
            <ac:spMk id="4" creationId="{1DDE0885-694D-F2B3-712F-ABD642898DA1}"/>
          </ac:spMkLst>
        </pc:spChg>
        <pc:picChg chg="add mod">
          <ac:chgData name="Helen A Griffiths" userId="970ac652-efaf-451a-9e9c-3191bf6940a9" providerId="ADAL" clId="{4CF1AF79-41B6-49ED-8387-A2EFD069B85B}" dt="2026-09-18T12:50:29.658" v="219" actId="1076"/>
          <ac:picMkLst>
            <pc:docMk/>
            <pc:sldMk cId="3592120061" sldId="350"/>
            <ac:picMk id="6" creationId="{132D5181-A996-AAB3-DAA7-F4FB827696E0}"/>
          </ac:picMkLst>
        </pc:picChg>
      </pc:sldChg>
      <pc:sldChg chg="addSp modSp mod">
        <pc:chgData name="Helen A Griffiths" userId="970ac652-efaf-451a-9e9c-3191bf6940a9" providerId="ADAL" clId="{4CF1AF79-41B6-49ED-8387-A2EFD069B85B}" dt="2026-09-18T12:58:31.552" v="317" actId="20577"/>
        <pc:sldMkLst>
          <pc:docMk/>
          <pc:sldMk cId="800591022" sldId="351"/>
        </pc:sldMkLst>
        <pc:spChg chg="mod">
          <ac:chgData name="Helen A Griffiths" userId="970ac652-efaf-451a-9e9c-3191bf6940a9" providerId="ADAL" clId="{4CF1AF79-41B6-49ED-8387-A2EFD069B85B}" dt="2026-09-18T12:58:31.552" v="317" actId="20577"/>
          <ac:spMkLst>
            <pc:docMk/>
            <pc:sldMk cId="800591022" sldId="351"/>
            <ac:spMk id="2" creationId="{FFAD0CEC-670E-C4D5-44CA-ED568C240EF5}"/>
          </ac:spMkLst>
        </pc:spChg>
        <pc:spChg chg="mod">
          <ac:chgData name="Helen A Griffiths" userId="970ac652-efaf-451a-9e9c-3191bf6940a9" providerId="ADAL" clId="{4CF1AF79-41B6-49ED-8387-A2EFD069B85B}" dt="2026-09-18T12:55:31.600" v="253" actId="20577"/>
          <ac:spMkLst>
            <pc:docMk/>
            <pc:sldMk cId="800591022" sldId="351"/>
            <ac:spMk id="3" creationId="{EC22841E-B0D9-EB12-0618-925F098C28A6}"/>
          </ac:spMkLst>
        </pc:spChg>
        <pc:spChg chg="add mod">
          <ac:chgData name="Helen A Griffiths" userId="970ac652-efaf-451a-9e9c-3191bf6940a9" providerId="ADAL" clId="{4CF1AF79-41B6-49ED-8387-A2EFD069B85B}" dt="2026-09-18T12:54:51.604" v="247"/>
          <ac:spMkLst>
            <pc:docMk/>
            <pc:sldMk cId="800591022" sldId="351"/>
            <ac:spMk id="4" creationId="{7B8D25F9-5502-1D48-ED93-3CE3EF03B42C}"/>
          </ac:spMkLst>
        </pc:spChg>
      </pc:sldChg>
      <pc:sldChg chg="modSp mod">
        <pc:chgData name="Helen A Griffiths" userId="970ac652-efaf-451a-9e9c-3191bf6940a9" providerId="ADAL" clId="{4CF1AF79-41B6-49ED-8387-A2EFD069B85B}" dt="2026-09-18T13:10:40.636" v="525" actId="1076"/>
        <pc:sldMkLst>
          <pc:docMk/>
          <pc:sldMk cId="1783210851" sldId="352"/>
        </pc:sldMkLst>
        <pc:spChg chg="mod">
          <ac:chgData name="Helen A Griffiths" userId="970ac652-efaf-451a-9e9c-3191bf6940a9" providerId="ADAL" clId="{4CF1AF79-41B6-49ED-8387-A2EFD069B85B}" dt="2026-09-18T13:10:40.636" v="525" actId="1076"/>
          <ac:spMkLst>
            <pc:docMk/>
            <pc:sldMk cId="1783210851" sldId="352"/>
            <ac:spMk id="11266" creationId="{53AD0C00-4715-0821-F148-DCEE54BF0DDA}"/>
          </ac:spMkLst>
        </pc:spChg>
        <pc:graphicFrameChg chg="mod modGraphic">
          <ac:chgData name="Helen A Griffiths" userId="970ac652-efaf-451a-9e9c-3191bf6940a9" providerId="ADAL" clId="{4CF1AF79-41B6-49ED-8387-A2EFD069B85B}" dt="2026-09-18T13:10:33.108" v="524" actId="14100"/>
          <ac:graphicFrameMkLst>
            <pc:docMk/>
            <pc:sldMk cId="1783210851" sldId="352"/>
            <ac:graphicFrameMk id="11269" creationId="{26D8533E-008B-0D5D-9C9F-3EA34D40ACFB}"/>
          </ac:graphicFrameMkLst>
        </pc:graphicFrameChg>
      </pc:sldChg>
      <pc:sldChg chg="modSp mod">
        <pc:chgData name="Helen A Griffiths" userId="970ac652-efaf-451a-9e9c-3191bf6940a9" providerId="ADAL" clId="{4CF1AF79-41B6-49ED-8387-A2EFD069B85B}" dt="2026-09-18T14:25:56.311" v="1670" actId="403"/>
        <pc:sldMkLst>
          <pc:docMk/>
          <pc:sldMk cId="375305832" sldId="353"/>
        </pc:sldMkLst>
        <pc:spChg chg="mod">
          <ac:chgData name="Helen A Griffiths" userId="970ac652-efaf-451a-9e9c-3191bf6940a9" providerId="ADAL" clId="{4CF1AF79-41B6-49ED-8387-A2EFD069B85B}" dt="2026-09-18T14:25:44.276" v="1666" actId="404"/>
          <ac:spMkLst>
            <pc:docMk/>
            <pc:sldMk cId="375305832" sldId="353"/>
            <ac:spMk id="2" creationId="{95DB83E7-F4EC-B352-17CF-2F1C9DC89ACC}"/>
          </ac:spMkLst>
        </pc:spChg>
        <pc:spChg chg="mod">
          <ac:chgData name="Helen A Griffiths" userId="970ac652-efaf-451a-9e9c-3191bf6940a9" providerId="ADAL" clId="{4CF1AF79-41B6-49ED-8387-A2EFD069B85B}" dt="2026-09-18T14:25:56.311" v="1670" actId="403"/>
          <ac:spMkLst>
            <pc:docMk/>
            <pc:sldMk cId="375305832" sldId="353"/>
            <ac:spMk id="3" creationId="{26BBF2AB-171B-AB43-CC0C-31C594B3DD3A}"/>
          </ac:spMkLst>
        </pc:spChg>
      </pc:sldChg>
      <pc:sldChg chg="addSp modSp mod">
        <pc:chgData name="Helen A Griffiths" userId="970ac652-efaf-451a-9e9c-3191bf6940a9" providerId="ADAL" clId="{4CF1AF79-41B6-49ED-8387-A2EFD069B85B}" dt="2026-09-18T14:02:32.132" v="1212" actId="14100"/>
        <pc:sldMkLst>
          <pc:docMk/>
          <pc:sldMk cId="654340463" sldId="354"/>
        </pc:sldMkLst>
        <pc:spChg chg="add mod">
          <ac:chgData name="Helen A Griffiths" userId="970ac652-efaf-451a-9e9c-3191bf6940a9" providerId="ADAL" clId="{4CF1AF79-41B6-49ED-8387-A2EFD069B85B}" dt="2026-09-18T13:59:13.846" v="1187" actId="14100"/>
          <ac:spMkLst>
            <pc:docMk/>
            <pc:sldMk cId="654340463" sldId="354"/>
            <ac:spMk id="3" creationId="{DD37018A-6D52-323F-46F4-45994D50826C}"/>
          </ac:spMkLst>
        </pc:spChg>
        <pc:spChg chg="add mod">
          <ac:chgData name="Helen A Griffiths" userId="970ac652-efaf-451a-9e9c-3191bf6940a9" providerId="ADAL" clId="{4CF1AF79-41B6-49ED-8387-A2EFD069B85B}" dt="2026-09-18T14:00:32.495" v="1205" actId="20577"/>
          <ac:spMkLst>
            <pc:docMk/>
            <pc:sldMk cId="654340463" sldId="354"/>
            <ac:spMk id="4" creationId="{97971799-A31A-7A7C-46E3-93018A85DD18}"/>
          </ac:spMkLst>
        </pc:spChg>
        <pc:spChg chg="mod">
          <ac:chgData name="Helen A Griffiths" userId="970ac652-efaf-451a-9e9c-3191bf6940a9" providerId="ADAL" clId="{4CF1AF79-41B6-49ED-8387-A2EFD069B85B}" dt="2026-09-18T13:59:44.130" v="1193" actId="403"/>
          <ac:spMkLst>
            <pc:docMk/>
            <pc:sldMk cId="654340463" sldId="354"/>
            <ac:spMk id="23555" creationId="{B61B8750-9D38-88A0-ED73-C10C9459AB25}"/>
          </ac:spMkLst>
        </pc:spChg>
        <pc:picChg chg="add mod">
          <ac:chgData name="Helen A Griffiths" userId="970ac652-efaf-451a-9e9c-3191bf6940a9" providerId="ADAL" clId="{4CF1AF79-41B6-49ED-8387-A2EFD069B85B}" dt="2026-09-18T14:02:32.132" v="1212" actId="14100"/>
          <ac:picMkLst>
            <pc:docMk/>
            <pc:sldMk cId="654340463" sldId="354"/>
            <ac:picMk id="6" creationId="{64313671-D0D3-8624-8499-3D36C9E700BC}"/>
          </ac:picMkLst>
        </pc:picChg>
      </pc:sldChg>
      <pc:sldChg chg="addSp modSp mod">
        <pc:chgData name="Helen A Griffiths" userId="970ac652-efaf-451a-9e9c-3191bf6940a9" providerId="ADAL" clId="{4CF1AF79-41B6-49ED-8387-A2EFD069B85B}" dt="2026-09-18T14:05:32.723" v="1294" actId="403"/>
        <pc:sldMkLst>
          <pc:docMk/>
          <pc:sldMk cId="3256879070" sldId="355"/>
        </pc:sldMkLst>
        <pc:spChg chg="mod">
          <ac:chgData name="Helen A Griffiths" userId="970ac652-efaf-451a-9e9c-3191bf6940a9" providerId="ADAL" clId="{4CF1AF79-41B6-49ED-8387-A2EFD069B85B}" dt="2026-09-18T14:03:45.009" v="1268" actId="1076"/>
          <ac:spMkLst>
            <pc:docMk/>
            <pc:sldMk cId="3256879070" sldId="355"/>
            <ac:spMk id="2" creationId="{97D15623-6A06-A06F-8AAD-9858EE85C5D5}"/>
          </ac:spMkLst>
        </pc:spChg>
        <pc:spChg chg="mod">
          <ac:chgData name="Helen A Griffiths" userId="970ac652-efaf-451a-9e9c-3191bf6940a9" providerId="ADAL" clId="{4CF1AF79-41B6-49ED-8387-A2EFD069B85B}" dt="2026-09-18T14:05:32.723" v="1294" actId="403"/>
          <ac:spMkLst>
            <pc:docMk/>
            <pc:sldMk cId="3256879070" sldId="355"/>
            <ac:spMk id="3" creationId="{D752B59C-FA74-61AE-3DF1-769B328D10F5}"/>
          </ac:spMkLst>
        </pc:spChg>
        <pc:spChg chg="add mod">
          <ac:chgData name="Helen A Griffiths" userId="970ac652-efaf-451a-9e9c-3191bf6940a9" providerId="ADAL" clId="{4CF1AF79-41B6-49ED-8387-A2EFD069B85B}" dt="2026-09-18T14:05:22.296" v="1292" actId="14100"/>
          <ac:spMkLst>
            <pc:docMk/>
            <pc:sldMk cId="3256879070" sldId="355"/>
            <ac:spMk id="6" creationId="{6077A1DA-877C-943D-F3C4-312DB9984F08}"/>
          </ac:spMkLst>
        </pc:spChg>
        <pc:picChg chg="add">
          <ac:chgData name="Helen A Griffiths" userId="970ac652-efaf-451a-9e9c-3191bf6940a9" providerId="ADAL" clId="{4CF1AF79-41B6-49ED-8387-A2EFD069B85B}" dt="2026-09-18T14:03:08.718" v="1217" actId="22"/>
          <ac:picMkLst>
            <pc:docMk/>
            <pc:sldMk cId="3256879070" sldId="355"/>
            <ac:picMk id="5" creationId="{643EBDF2-9C50-1D76-6633-14A1E0FBA9E0}"/>
          </ac:picMkLst>
        </pc:picChg>
      </pc:sldChg>
      <pc:sldChg chg="addSp modSp mod">
        <pc:chgData name="Helen A Griffiths" userId="970ac652-efaf-451a-9e9c-3191bf6940a9" providerId="ADAL" clId="{4CF1AF79-41B6-49ED-8387-A2EFD069B85B}" dt="2026-09-18T14:13:49.016" v="1458" actId="14100"/>
        <pc:sldMkLst>
          <pc:docMk/>
          <pc:sldMk cId="2517942873" sldId="356"/>
        </pc:sldMkLst>
        <pc:spChg chg="mod">
          <ac:chgData name="Helen A Griffiths" userId="970ac652-efaf-451a-9e9c-3191bf6940a9" providerId="ADAL" clId="{4CF1AF79-41B6-49ED-8387-A2EFD069B85B}" dt="2026-09-18T14:08:18.571" v="1334" actId="20577"/>
          <ac:spMkLst>
            <pc:docMk/>
            <pc:sldMk cId="2517942873" sldId="356"/>
            <ac:spMk id="2" creationId="{42E22F0F-6C50-22BE-D643-F48934C0018D}"/>
          </ac:spMkLst>
        </pc:spChg>
        <pc:spChg chg="mod">
          <ac:chgData name="Helen A Griffiths" userId="970ac652-efaf-451a-9e9c-3191bf6940a9" providerId="ADAL" clId="{4CF1AF79-41B6-49ED-8387-A2EFD069B85B}" dt="2026-09-18T14:13:36.731" v="1457" actId="1076"/>
          <ac:spMkLst>
            <pc:docMk/>
            <pc:sldMk cId="2517942873" sldId="356"/>
            <ac:spMk id="3" creationId="{08560C57-4F1C-7338-AD99-86F5F9713EED}"/>
          </ac:spMkLst>
        </pc:spChg>
        <pc:spChg chg="add mod">
          <ac:chgData name="Helen A Griffiths" userId="970ac652-efaf-451a-9e9c-3191bf6940a9" providerId="ADAL" clId="{4CF1AF79-41B6-49ED-8387-A2EFD069B85B}" dt="2026-09-18T14:13:32.509" v="1456" actId="1076"/>
          <ac:spMkLst>
            <pc:docMk/>
            <pc:sldMk cId="2517942873" sldId="356"/>
            <ac:spMk id="4" creationId="{21E9D86A-3B3A-7E85-2065-D23B1992CBBF}"/>
          </ac:spMkLst>
        </pc:spChg>
        <pc:picChg chg="add mod">
          <ac:chgData name="Helen A Griffiths" userId="970ac652-efaf-451a-9e9c-3191bf6940a9" providerId="ADAL" clId="{4CF1AF79-41B6-49ED-8387-A2EFD069B85B}" dt="2026-09-18T14:13:49.016" v="1458" actId="14100"/>
          <ac:picMkLst>
            <pc:docMk/>
            <pc:sldMk cId="2517942873" sldId="356"/>
            <ac:picMk id="6" creationId="{0F65C60C-376F-4D94-94B8-B17649012706}"/>
          </ac:picMkLst>
        </pc:picChg>
      </pc:sldChg>
      <pc:sldChg chg="addSp modSp mod">
        <pc:chgData name="Helen A Griffiths" userId="970ac652-efaf-451a-9e9c-3191bf6940a9" providerId="ADAL" clId="{4CF1AF79-41B6-49ED-8387-A2EFD069B85B}" dt="2026-09-18T14:11:33.931" v="1452" actId="20577"/>
        <pc:sldMkLst>
          <pc:docMk/>
          <pc:sldMk cId="2496911655" sldId="357"/>
        </pc:sldMkLst>
        <pc:spChg chg="mod">
          <ac:chgData name="Helen A Griffiths" userId="970ac652-efaf-451a-9e9c-3191bf6940a9" providerId="ADAL" clId="{4CF1AF79-41B6-49ED-8387-A2EFD069B85B}" dt="2026-09-18T14:11:33.931" v="1452" actId="20577"/>
          <ac:spMkLst>
            <pc:docMk/>
            <pc:sldMk cId="2496911655" sldId="357"/>
            <ac:spMk id="2" creationId="{2F93E5DE-B82C-6FCA-E763-7753EB744D41}"/>
          </ac:spMkLst>
        </pc:spChg>
        <pc:spChg chg="mod">
          <ac:chgData name="Helen A Griffiths" userId="970ac652-efaf-451a-9e9c-3191bf6940a9" providerId="ADAL" clId="{4CF1AF79-41B6-49ED-8387-A2EFD069B85B}" dt="2026-09-18T14:10:11.701" v="1360" actId="20577"/>
          <ac:spMkLst>
            <pc:docMk/>
            <pc:sldMk cId="2496911655" sldId="357"/>
            <ac:spMk id="3" creationId="{A2BC3057-12A1-75B7-2555-A50180CC6421}"/>
          </ac:spMkLst>
        </pc:spChg>
        <pc:spChg chg="add mod">
          <ac:chgData name="Helen A Griffiths" userId="970ac652-efaf-451a-9e9c-3191bf6940a9" providerId="ADAL" clId="{4CF1AF79-41B6-49ED-8387-A2EFD069B85B}" dt="2026-09-18T14:10:30.829" v="1372" actId="20577"/>
          <ac:spMkLst>
            <pc:docMk/>
            <pc:sldMk cId="2496911655" sldId="357"/>
            <ac:spMk id="4" creationId="{8962C7B0-9E91-14C0-9BB6-705E3E30DAC2}"/>
          </ac:spMkLst>
        </pc:spChg>
      </pc:sldChg>
      <pc:sldChg chg="addSp modSp mod">
        <pc:chgData name="Helen A Griffiths" userId="970ac652-efaf-451a-9e9c-3191bf6940a9" providerId="ADAL" clId="{4CF1AF79-41B6-49ED-8387-A2EFD069B85B}" dt="2026-09-18T14:22:45.771" v="1585" actId="14100"/>
        <pc:sldMkLst>
          <pc:docMk/>
          <pc:sldMk cId="4141588419" sldId="358"/>
        </pc:sldMkLst>
        <pc:spChg chg="mod">
          <ac:chgData name="Helen A Griffiths" userId="970ac652-efaf-451a-9e9c-3191bf6940a9" providerId="ADAL" clId="{4CF1AF79-41B6-49ED-8387-A2EFD069B85B}" dt="2026-09-18T14:18:56.991" v="1499" actId="1076"/>
          <ac:spMkLst>
            <pc:docMk/>
            <pc:sldMk cId="4141588419" sldId="358"/>
            <ac:spMk id="2" creationId="{D4362BA7-8141-12C5-7F82-F446336C5E6A}"/>
          </ac:spMkLst>
        </pc:spChg>
        <pc:spChg chg="mod">
          <ac:chgData name="Helen A Griffiths" userId="970ac652-efaf-451a-9e9c-3191bf6940a9" providerId="ADAL" clId="{4CF1AF79-41B6-49ED-8387-A2EFD069B85B}" dt="2026-09-18T14:20:40.125" v="1571" actId="20577"/>
          <ac:spMkLst>
            <pc:docMk/>
            <pc:sldMk cId="4141588419" sldId="358"/>
            <ac:spMk id="3" creationId="{E9E41B0C-1499-39EB-271F-84B0025B19E6}"/>
          </ac:spMkLst>
        </pc:spChg>
        <pc:spChg chg="add mod">
          <ac:chgData name="Helen A Griffiths" userId="970ac652-efaf-451a-9e9c-3191bf6940a9" providerId="ADAL" clId="{4CF1AF79-41B6-49ED-8387-A2EFD069B85B}" dt="2026-09-18T14:20:50.022" v="1580" actId="113"/>
          <ac:spMkLst>
            <pc:docMk/>
            <pc:sldMk cId="4141588419" sldId="358"/>
            <ac:spMk id="4" creationId="{2E23DF2C-6945-74BF-C573-E3011CA8C59B}"/>
          </ac:spMkLst>
        </pc:spChg>
        <pc:picChg chg="add mod">
          <ac:chgData name="Helen A Griffiths" userId="970ac652-efaf-451a-9e9c-3191bf6940a9" providerId="ADAL" clId="{4CF1AF79-41B6-49ED-8387-A2EFD069B85B}" dt="2026-09-18T14:22:45.771" v="1585" actId="14100"/>
          <ac:picMkLst>
            <pc:docMk/>
            <pc:sldMk cId="4141588419" sldId="358"/>
            <ac:picMk id="6" creationId="{7ADCB325-E38D-8878-39B8-C1BAC59DEDAE}"/>
          </ac:picMkLst>
        </pc:picChg>
      </pc:sldChg>
      <pc:sldChg chg="addSp delSp modSp mod">
        <pc:chgData name="Helen A Griffiths" userId="970ac652-efaf-451a-9e9c-3191bf6940a9" providerId="ADAL" clId="{4CF1AF79-41B6-49ED-8387-A2EFD069B85B}" dt="2026-09-18T14:24:49.969" v="1639"/>
        <pc:sldMkLst>
          <pc:docMk/>
          <pc:sldMk cId="864614011" sldId="359"/>
        </pc:sldMkLst>
        <pc:spChg chg="mod">
          <ac:chgData name="Helen A Griffiths" userId="970ac652-efaf-451a-9e9c-3191bf6940a9" providerId="ADAL" clId="{4CF1AF79-41B6-49ED-8387-A2EFD069B85B}" dt="2026-09-18T14:23:48.345" v="1625" actId="1076"/>
          <ac:spMkLst>
            <pc:docMk/>
            <pc:sldMk cId="864614011" sldId="359"/>
            <ac:spMk id="2" creationId="{0AE824FC-08C8-0ABF-0D13-366DCAD73B2A}"/>
          </ac:spMkLst>
        </pc:spChg>
        <pc:spChg chg="mod">
          <ac:chgData name="Helen A Griffiths" userId="970ac652-efaf-451a-9e9c-3191bf6940a9" providerId="ADAL" clId="{4CF1AF79-41B6-49ED-8387-A2EFD069B85B}" dt="2026-09-18T14:24:04.523" v="1631" actId="1076"/>
          <ac:spMkLst>
            <pc:docMk/>
            <pc:sldMk cId="864614011" sldId="359"/>
            <ac:spMk id="3" creationId="{ED49324A-B476-8301-CAA7-206AD9DCC544}"/>
          </ac:spMkLst>
        </pc:spChg>
        <pc:spChg chg="add mod">
          <ac:chgData name="Helen A Griffiths" userId="970ac652-efaf-451a-9e9c-3191bf6940a9" providerId="ADAL" clId="{4CF1AF79-41B6-49ED-8387-A2EFD069B85B}" dt="2026-09-18T14:24:12.958" v="1633" actId="1076"/>
          <ac:spMkLst>
            <pc:docMk/>
            <pc:sldMk cId="864614011" sldId="359"/>
            <ac:spMk id="4" creationId="{B9E54586-C8B3-855B-C34D-01EC9ED8FD22}"/>
          </ac:spMkLst>
        </pc:spChg>
        <pc:spChg chg="add del mod">
          <ac:chgData name="Helen A Griffiths" userId="970ac652-efaf-451a-9e9c-3191bf6940a9" providerId="ADAL" clId="{4CF1AF79-41B6-49ED-8387-A2EFD069B85B}" dt="2026-09-18T14:24:49.969" v="1639"/>
          <ac:spMkLst>
            <pc:docMk/>
            <pc:sldMk cId="864614011" sldId="359"/>
            <ac:spMk id="7" creationId="{02573736-DF91-B45F-5F9A-DDE01475DF43}"/>
          </ac:spMkLst>
        </pc:spChg>
        <pc:picChg chg="add mod">
          <ac:chgData name="Helen A Griffiths" userId="970ac652-efaf-451a-9e9c-3191bf6940a9" providerId="ADAL" clId="{4CF1AF79-41B6-49ED-8387-A2EFD069B85B}" dt="2026-09-18T14:24:44.564" v="1636" actId="1076"/>
          <ac:picMkLst>
            <pc:docMk/>
            <pc:sldMk cId="864614011" sldId="359"/>
            <ac:picMk id="6" creationId="{80B6E0CC-9010-D9DC-B66D-E1DFBC72B5D1}"/>
          </ac:picMkLst>
        </pc:picChg>
      </pc:sldChg>
      <pc:sldChg chg="add del">
        <pc:chgData name="Helen A Griffiths" userId="970ac652-efaf-451a-9e9c-3191bf6940a9" providerId="ADAL" clId="{4CF1AF79-41B6-49ED-8387-A2EFD069B85B}" dt="2026-09-18T13:04:09.655" v="478" actId="47"/>
        <pc:sldMkLst>
          <pc:docMk/>
          <pc:sldMk cId="3452907437" sldId="36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DDD7EA-DF82-44CD-9DA6-7D97E494A59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A051070-3B54-4DB9-BED0-BFE8F70F1723}">
      <dgm:prSet/>
      <dgm:spPr/>
      <dgm:t>
        <a:bodyPr/>
        <a:lstStyle/>
        <a:p>
          <a:r>
            <a:rPr lang="en-US" b="1" dirty="0" err="1"/>
            <a:t>Bylchau</a:t>
          </a:r>
          <a:endParaRPr lang="en-US" dirty="0"/>
        </a:p>
      </dgm:t>
    </dgm:pt>
    <dgm:pt modelId="{54154983-B2C3-4D05-A55E-E94A5C66F8D2}" type="parTrans" cxnId="{75485ABB-FAD9-4607-AF5A-BACFD43D09D3}">
      <dgm:prSet/>
      <dgm:spPr/>
      <dgm:t>
        <a:bodyPr/>
        <a:lstStyle/>
        <a:p>
          <a:endParaRPr lang="en-US"/>
        </a:p>
      </dgm:t>
    </dgm:pt>
    <dgm:pt modelId="{3B6495A5-4318-4B43-8475-573317A819BA}" type="sibTrans" cxnId="{75485ABB-FAD9-4607-AF5A-BACFD43D09D3}">
      <dgm:prSet/>
      <dgm:spPr/>
      <dgm:t>
        <a:bodyPr/>
        <a:lstStyle/>
        <a:p>
          <a:endParaRPr lang="en-US"/>
        </a:p>
      </dgm:t>
    </dgm:pt>
    <dgm:pt modelId="{5A42F130-2FE6-4956-8B03-9183D7EC999C}">
      <dgm:prSet/>
      <dgm:spPr/>
      <dgm:t>
        <a:bodyPr/>
        <a:lstStyle/>
        <a:p>
          <a:r>
            <a:rPr lang="en-GB" dirty="0"/>
            <a:t>Y </a:t>
          </a:r>
          <a:r>
            <a:rPr lang="en-GB" dirty="0" err="1"/>
            <a:t>gwahaniaeth</a:t>
          </a:r>
          <a:r>
            <a:rPr lang="en-GB" dirty="0"/>
            <a:t> </a:t>
          </a:r>
          <a:r>
            <a:rPr lang="en-GB" dirty="0" err="1"/>
            <a:t>rhwng</a:t>
          </a:r>
          <a:r>
            <a:rPr lang="en-GB" dirty="0"/>
            <a:t> </a:t>
          </a:r>
          <a:r>
            <a:rPr lang="en-GB" dirty="0" err="1"/>
            <a:t>realiti</a:t>
          </a:r>
          <a:r>
            <a:rPr lang="en-GB" dirty="0"/>
            <a:t> </a:t>
          </a:r>
          <a:r>
            <a:rPr lang="en-GB" dirty="0" err="1"/>
            <a:t>cyfredol</a:t>
          </a:r>
          <a:r>
            <a:rPr lang="en-GB" dirty="0"/>
            <a:t> a </a:t>
          </a:r>
          <a:r>
            <a:rPr lang="en-GB" dirty="0" err="1"/>
            <a:t>chanlyniadau</a:t>
          </a:r>
          <a:r>
            <a:rPr lang="en-GB" dirty="0"/>
            <a:t> a </a:t>
          </a:r>
          <a:r>
            <a:rPr lang="en-GB" dirty="0" err="1"/>
            <a:t>ddymunir</a:t>
          </a:r>
          <a:r>
            <a:rPr lang="en-GB" dirty="0"/>
            <a:t> </a:t>
          </a:r>
          <a:r>
            <a:rPr lang="en-GB" dirty="0" err="1"/>
            <a:t>e.e.</a:t>
          </a:r>
          <a:r>
            <a:rPr lang="en-GB" dirty="0"/>
            <a:t> </a:t>
          </a:r>
          <a:r>
            <a:rPr lang="en-GB" dirty="0" err="1"/>
            <a:t>pobl</a:t>
          </a:r>
          <a:r>
            <a:rPr lang="en-GB" dirty="0"/>
            <a:t> </a:t>
          </a:r>
          <a:r>
            <a:rPr lang="en-GB" dirty="0" err="1"/>
            <a:t>ifanc</a:t>
          </a:r>
          <a:r>
            <a:rPr lang="en-GB" dirty="0"/>
            <a:t> a </a:t>
          </a:r>
          <a:r>
            <a:rPr lang="en-GB" dirty="0" err="1"/>
            <a:t>chyfraniad</a:t>
          </a:r>
          <a:r>
            <a:rPr lang="en-GB" dirty="0"/>
            <a:t> </a:t>
          </a:r>
          <a:r>
            <a:rPr lang="en-GB" dirty="0" err="1"/>
            <a:t>isel</a:t>
          </a:r>
          <a:r>
            <a:rPr lang="en-GB" dirty="0"/>
            <a:t> </a:t>
          </a:r>
          <a:r>
            <a:rPr lang="en-GB" dirty="0" err="1"/>
            <a:t>mewn</a:t>
          </a:r>
          <a:r>
            <a:rPr lang="en-GB" dirty="0"/>
            <a:t> </a:t>
          </a:r>
          <a:r>
            <a:rPr lang="en-GB" dirty="0" err="1"/>
            <a:t>gweithgareddau</a:t>
          </a:r>
          <a:r>
            <a:rPr lang="en-GB" dirty="0"/>
            <a:t> </a:t>
          </a:r>
          <a:r>
            <a:rPr lang="en-GB" dirty="0" err="1"/>
            <a:t>cymunedol</a:t>
          </a:r>
          <a:r>
            <a:rPr lang="en-GB" dirty="0"/>
            <a:t> </a:t>
          </a:r>
          <a:r>
            <a:rPr lang="en-GB" dirty="0" err="1"/>
            <a:t>lleol</a:t>
          </a:r>
          <a:r>
            <a:rPr lang="en-GB" dirty="0"/>
            <a:t> </a:t>
          </a:r>
          <a:endParaRPr lang="en-US" dirty="0"/>
        </a:p>
      </dgm:t>
    </dgm:pt>
    <dgm:pt modelId="{4B147B68-FDF5-4963-B825-150AF9A9D629}" type="parTrans" cxnId="{7B012701-9DB5-4CC6-8C14-BE3635FED107}">
      <dgm:prSet/>
      <dgm:spPr/>
      <dgm:t>
        <a:bodyPr/>
        <a:lstStyle/>
        <a:p>
          <a:endParaRPr lang="en-US"/>
        </a:p>
      </dgm:t>
    </dgm:pt>
    <dgm:pt modelId="{A2F23448-7B38-4C2E-BF7A-50F5971CF2A4}" type="sibTrans" cxnId="{7B012701-9DB5-4CC6-8C14-BE3635FED107}">
      <dgm:prSet/>
      <dgm:spPr/>
      <dgm:t>
        <a:bodyPr/>
        <a:lstStyle/>
        <a:p>
          <a:endParaRPr lang="en-US"/>
        </a:p>
      </dgm:t>
    </dgm:pt>
    <dgm:pt modelId="{7302E598-7114-4D95-A3E9-60EAA5498A9E}">
      <dgm:prSet/>
      <dgm:spPr/>
      <dgm:t>
        <a:bodyPr/>
        <a:lstStyle/>
        <a:p>
          <a:r>
            <a:rPr lang="en-US" dirty="0"/>
            <a:t>Angen</a:t>
          </a:r>
        </a:p>
      </dgm:t>
    </dgm:pt>
    <dgm:pt modelId="{B72BFBBF-D92A-4415-83C3-3169595821F0}" type="parTrans" cxnId="{23DCD3FC-1653-456E-984A-7E3458441788}">
      <dgm:prSet/>
      <dgm:spPr/>
      <dgm:t>
        <a:bodyPr/>
        <a:lstStyle/>
        <a:p>
          <a:endParaRPr lang="en-US"/>
        </a:p>
      </dgm:t>
    </dgm:pt>
    <dgm:pt modelId="{98AA33E2-AC44-4641-979F-648FA6707E9B}" type="sibTrans" cxnId="{23DCD3FC-1653-456E-984A-7E3458441788}">
      <dgm:prSet/>
      <dgm:spPr/>
      <dgm:t>
        <a:bodyPr/>
        <a:lstStyle/>
        <a:p>
          <a:endParaRPr lang="en-US"/>
        </a:p>
      </dgm:t>
    </dgm:pt>
    <dgm:pt modelId="{E25083FC-18D6-4E2A-AC5C-D59D5158B08B}">
      <dgm:prSet/>
      <dgm:spPr/>
      <dgm:t>
        <a:bodyPr/>
        <a:lstStyle/>
        <a:p>
          <a:r>
            <a:rPr lang="en-US" dirty="0" err="1"/>
            <a:t>Ffactor</a:t>
          </a:r>
          <a:r>
            <a:rPr lang="en-US" dirty="0"/>
            <a:t> </a:t>
          </a:r>
          <a:r>
            <a:rPr lang="en-US" dirty="0" err="1"/>
            <a:t>sy'n</a:t>
          </a:r>
          <a:r>
            <a:rPr lang="en-US" dirty="0"/>
            <a:t> </a:t>
          </a:r>
          <a:r>
            <a:rPr lang="en-US" dirty="0" err="1"/>
            <a:t>cyfrannu</a:t>
          </a:r>
          <a:r>
            <a:rPr lang="en-US" dirty="0"/>
            <a:t> at y </a:t>
          </a:r>
          <a:r>
            <a:rPr lang="en-US" dirty="0" err="1"/>
            <a:t>bwlch</a:t>
          </a:r>
          <a:r>
            <a:rPr lang="en-US" dirty="0"/>
            <a:t> </a:t>
          </a:r>
          <a:r>
            <a:rPr lang="en-US" dirty="0" err="1"/>
            <a:t>e.e.</a:t>
          </a:r>
          <a:r>
            <a:rPr lang="en-US" dirty="0"/>
            <a:t> </a:t>
          </a:r>
          <a:r>
            <a:rPr lang="en-US" dirty="0" err="1"/>
            <a:t>cyfleoedd</a:t>
          </a:r>
          <a:r>
            <a:rPr lang="en-US" dirty="0"/>
            <a:t> </a:t>
          </a:r>
          <a:r>
            <a:rPr lang="en-US" dirty="0" err="1"/>
            <a:t>hygyrch</a:t>
          </a:r>
          <a:r>
            <a:rPr lang="en-US" dirty="0"/>
            <a:t> a </a:t>
          </a:r>
          <a:r>
            <a:rPr lang="en-US" dirty="0" err="1"/>
            <a:t>pherthnasol</a:t>
          </a:r>
          <a:r>
            <a:rPr lang="en-US" dirty="0"/>
            <a:t> </a:t>
          </a:r>
          <a:r>
            <a:rPr lang="en-US" dirty="0" err="1"/>
            <a:t>ar</a:t>
          </a:r>
          <a:r>
            <a:rPr lang="en-US" dirty="0"/>
            <a:t> </a:t>
          </a:r>
          <a:r>
            <a:rPr lang="en-US" dirty="0" err="1"/>
            <a:t>gyfer</a:t>
          </a:r>
          <a:r>
            <a:rPr lang="en-US" dirty="0"/>
            <a:t> </a:t>
          </a:r>
          <a:r>
            <a:rPr lang="en-US" dirty="0" err="1"/>
            <a:t>ymgysylltu</a:t>
          </a:r>
          <a:endParaRPr lang="en-US" dirty="0"/>
        </a:p>
      </dgm:t>
    </dgm:pt>
    <dgm:pt modelId="{3BC5645E-F79F-4A14-B449-04FCE14737CE}" type="parTrans" cxnId="{E26DEDC4-571B-4109-8A97-0A7E5B281F9D}">
      <dgm:prSet/>
      <dgm:spPr/>
      <dgm:t>
        <a:bodyPr/>
        <a:lstStyle/>
        <a:p>
          <a:endParaRPr lang="en-US"/>
        </a:p>
      </dgm:t>
    </dgm:pt>
    <dgm:pt modelId="{49E4B1CD-799E-4D42-A528-1FC09C2E8BE0}" type="sibTrans" cxnId="{E26DEDC4-571B-4109-8A97-0A7E5B281F9D}">
      <dgm:prSet/>
      <dgm:spPr/>
      <dgm:t>
        <a:bodyPr/>
        <a:lstStyle/>
        <a:p>
          <a:endParaRPr lang="en-US"/>
        </a:p>
      </dgm:t>
    </dgm:pt>
    <dgm:pt modelId="{2118D3E2-7ADC-4CE1-A413-EB85C2371159}">
      <dgm:prSet/>
      <dgm:spPr/>
      <dgm:t>
        <a:bodyPr/>
        <a:lstStyle/>
        <a:p>
          <a:r>
            <a:rPr lang="en-US" b="1" dirty="0" err="1"/>
            <a:t>Eisiau</a:t>
          </a:r>
          <a:endParaRPr lang="en-US" dirty="0"/>
        </a:p>
      </dgm:t>
    </dgm:pt>
    <dgm:pt modelId="{2AF52FDD-1DE7-4761-A02D-93C22529B457}" type="parTrans" cxnId="{C11CAF1E-A4B8-456B-A192-4753B07E081F}">
      <dgm:prSet/>
      <dgm:spPr/>
      <dgm:t>
        <a:bodyPr/>
        <a:lstStyle/>
        <a:p>
          <a:endParaRPr lang="en-US"/>
        </a:p>
      </dgm:t>
    </dgm:pt>
    <dgm:pt modelId="{4A5657F0-39A6-473D-8E85-0DBEFBD97109}" type="sibTrans" cxnId="{C11CAF1E-A4B8-456B-A192-4753B07E081F}">
      <dgm:prSet/>
      <dgm:spPr/>
      <dgm:t>
        <a:bodyPr/>
        <a:lstStyle/>
        <a:p>
          <a:endParaRPr lang="en-US"/>
        </a:p>
      </dgm:t>
    </dgm:pt>
    <dgm:pt modelId="{16A06B7A-B749-466E-BF00-0DF6345FFBE4}">
      <dgm:prSet/>
      <dgm:spPr/>
      <dgm:t>
        <a:bodyPr/>
        <a:lstStyle/>
        <a:p>
          <a:r>
            <a:rPr lang="en-US" dirty="0" err="1"/>
            <a:t>Ateb</a:t>
          </a:r>
          <a:r>
            <a:rPr lang="en-US" dirty="0"/>
            <a:t> a </a:t>
          </a:r>
          <a:r>
            <a:rPr lang="en-US" dirty="0" err="1"/>
            <a:t>ffefrir</a:t>
          </a:r>
          <a:r>
            <a:rPr lang="en-US" dirty="0"/>
            <a:t> </a:t>
          </a:r>
          <a:r>
            <a:rPr lang="en-US" dirty="0" err="1"/>
            <a:t>e.e.</a:t>
          </a:r>
          <a:r>
            <a:rPr lang="en-US" dirty="0"/>
            <a:t> </a:t>
          </a:r>
          <a:r>
            <a:rPr lang="en-US" dirty="0" err="1"/>
            <a:t>clwb</a:t>
          </a:r>
          <a:r>
            <a:rPr lang="en-US" dirty="0"/>
            <a:t> </a:t>
          </a:r>
          <a:r>
            <a:rPr lang="en-US" dirty="0" err="1"/>
            <a:t>ieuenctid</a:t>
          </a:r>
          <a:r>
            <a:rPr lang="en-US" dirty="0"/>
            <a:t> </a:t>
          </a:r>
          <a:r>
            <a:rPr lang="en-US" dirty="0" err="1"/>
            <a:t>newydd</a:t>
          </a:r>
          <a:endParaRPr lang="en-US" dirty="0"/>
        </a:p>
      </dgm:t>
    </dgm:pt>
    <dgm:pt modelId="{73C323EC-7CC5-49DC-9535-CEB84F4B723A}" type="parTrans" cxnId="{A4048416-B776-439D-8B62-6BE255EC549B}">
      <dgm:prSet/>
      <dgm:spPr/>
      <dgm:t>
        <a:bodyPr/>
        <a:lstStyle/>
        <a:p>
          <a:endParaRPr lang="en-US"/>
        </a:p>
      </dgm:t>
    </dgm:pt>
    <dgm:pt modelId="{99B86B91-B305-49B0-AB18-324BBA3EF7C2}" type="sibTrans" cxnId="{A4048416-B776-439D-8B62-6BE255EC549B}">
      <dgm:prSet/>
      <dgm:spPr/>
      <dgm:t>
        <a:bodyPr/>
        <a:lstStyle/>
        <a:p>
          <a:endParaRPr lang="en-US"/>
        </a:p>
      </dgm:t>
    </dgm:pt>
    <dgm:pt modelId="{5572A101-EDB7-4DA8-81E1-BF7441E8EEDC}">
      <dgm:prSet/>
      <dgm:spPr/>
      <dgm:t>
        <a:bodyPr/>
        <a:lstStyle/>
        <a:p>
          <a:r>
            <a:rPr lang="en-US" b="1" dirty="0" err="1"/>
            <a:t>Asesiad</a:t>
          </a:r>
          <a:r>
            <a:rPr lang="en-US" b="1" dirty="0"/>
            <a:t>. PWYSIG!</a:t>
          </a:r>
        </a:p>
      </dgm:t>
    </dgm:pt>
    <dgm:pt modelId="{F9960EC7-424A-4D98-85F5-7FFBF6C66E06}" type="parTrans" cxnId="{8BD0BAB4-D886-4E4F-9851-2FE24E3FC447}">
      <dgm:prSet/>
      <dgm:spPr/>
      <dgm:t>
        <a:bodyPr/>
        <a:lstStyle/>
        <a:p>
          <a:endParaRPr lang="en-US"/>
        </a:p>
      </dgm:t>
    </dgm:pt>
    <dgm:pt modelId="{96550596-0152-4D9E-AF93-F1814D96A849}" type="sibTrans" cxnId="{8BD0BAB4-D886-4E4F-9851-2FE24E3FC447}">
      <dgm:prSet/>
      <dgm:spPr/>
      <dgm:t>
        <a:bodyPr/>
        <a:lstStyle/>
        <a:p>
          <a:endParaRPr lang="en-US"/>
        </a:p>
      </dgm:t>
    </dgm:pt>
    <dgm:pt modelId="{37D69D11-B13F-4A77-85D9-FB0E055283D5}">
      <dgm:prSet phldrT="[Text]" phldr="0" custT="1"/>
      <dgm:spPr>
        <a:noFill/>
      </dgm:spPr>
      <dgm:t>
        <a:bodyPr/>
        <a:lstStyle/>
        <a:p>
          <a:r>
            <a:rPr lang="en-GB" sz="1800" dirty="0">
              <a:solidFill>
                <a:schemeClr val="tx1"/>
              </a:solidFill>
            </a:rPr>
            <a:t>Y broses o </a:t>
          </a:r>
          <a:r>
            <a:rPr lang="en-GB" sz="1800" dirty="0" err="1">
              <a:solidFill>
                <a:schemeClr val="tx1"/>
              </a:solidFill>
            </a:rPr>
            <a:t>werthuso</a:t>
          </a:r>
          <a:r>
            <a:rPr lang="en-GB" sz="1800" dirty="0">
              <a:solidFill>
                <a:schemeClr val="tx1"/>
              </a:solidFill>
            </a:rPr>
            <a:t> </a:t>
          </a:r>
          <a:r>
            <a:rPr lang="en-GB" sz="1800" dirty="0" err="1">
              <a:solidFill>
                <a:schemeClr val="tx1"/>
              </a:solidFill>
            </a:rPr>
            <a:t>tystiolaeth</a:t>
          </a:r>
          <a:r>
            <a:rPr lang="en-GB" sz="1800" dirty="0">
              <a:solidFill>
                <a:schemeClr val="tx1"/>
              </a:solidFill>
            </a:rPr>
            <a:t> cyn </a:t>
          </a:r>
          <a:r>
            <a:rPr lang="en-GB" sz="1800" dirty="0" err="1">
              <a:solidFill>
                <a:schemeClr val="tx1"/>
              </a:solidFill>
            </a:rPr>
            <a:t>cymryd</a:t>
          </a:r>
          <a:r>
            <a:rPr lang="en-GB" sz="1800" dirty="0">
              <a:solidFill>
                <a:schemeClr val="tx1"/>
              </a:solidFill>
            </a:rPr>
            <a:t> </a:t>
          </a:r>
          <a:r>
            <a:rPr lang="en-GB" sz="1800" dirty="0" err="1">
              <a:solidFill>
                <a:schemeClr val="tx1"/>
              </a:solidFill>
            </a:rPr>
            <a:t>camau</a:t>
          </a:r>
          <a:r>
            <a:rPr lang="en-GB" sz="1800" dirty="0">
              <a:solidFill>
                <a:schemeClr val="tx1"/>
              </a:solidFill>
            </a:rPr>
            <a:t>. </a:t>
          </a:r>
          <a:r>
            <a:rPr lang="en-GB" sz="1800" dirty="0" err="1">
              <a:solidFill>
                <a:schemeClr val="tx1"/>
              </a:solidFill>
            </a:rPr>
            <a:t>Efallai</a:t>
          </a:r>
          <a:r>
            <a:rPr lang="en-GB" sz="1800" dirty="0">
              <a:solidFill>
                <a:schemeClr val="tx1"/>
              </a:solidFill>
            </a:rPr>
            <a:t> y </a:t>
          </a:r>
          <a:r>
            <a:rPr lang="en-GB" sz="1800" dirty="0" err="1">
              <a:solidFill>
                <a:schemeClr val="tx1"/>
              </a:solidFill>
            </a:rPr>
            <a:t>bydd</a:t>
          </a:r>
          <a:r>
            <a:rPr lang="en-GB" sz="1800" dirty="0">
              <a:solidFill>
                <a:schemeClr val="tx1"/>
              </a:solidFill>
            </a:rPr>
            <a:t> </a:t>
          </a:r>
          <a:r>
            <a:rPr lang="en-GB" sz="1800" dirty="0" err="1">
              <a:solidFill>
                <a:schemeClr val="tx1"/>
              </a:solidFill>
            </a:rPr>
            <a:t>clwb</a:t>
          </a:r>
          <a:r>
            <a:rPr lang="en-GB" sz="1800" dirty="0">
              <a:solidFill>
                <a:schemeClr val="tx1"/>
              </a:solidFill>
            </a:rPr>
            <a:t> </a:t>
          </a:r>
          <a:r>
            <a:rPr lang="en-GB" sz="1800" dirty="0" err="1">
              <a:solidFill>
                <a:schemeClr val="tx1"/>
              </a:solidFill>
            </a:rPr>
            <a:t>ieuenctid</a:t>
          </a:r>
          <a:r>
            <a:rPr lang="en-GB" sz="1800" dirty="0">
              <a:solidFill>
                <a:schemeClr val="tx1"/>
              </a:solidFill>
            </a:rPr>
            <a:t> </a:t>
          </a:r>
          <a:r>
            <a:rPr lang="en-GB" sz="1800" dirty="0" err="1">
              <a:solidFill>
                <a:schemeClr val="tx1"/>
              </a:solidFill>
            </a:rPr>
            <a:t>yn</a:t>
          </a:r>
          <a:r>
            <a:rPr lang="en-GB" sz="1800" dirty="0">
              <a:solidFill>
                <a:schemeClr val="tx1"/>
              </a:solidFill>
            </a:rPr>
            <a:t> un </a:t>
          </a:r>
          <a:r>
            <a:rPr lang="en-GB" sz="1800" dirty="0" err="1">
              <a:solidFill>
                <a:schemeClr val="tx1"/>
              </a:solidFill>
            </a:rPr>
            <a:t>ateb</a:t>
          </a:r>
          <a:r>
            <a:rPr lang="en-GB" sz="1800" dirty="0">
              <a:solidFill>
                <a:schemeClr val="tx1"/>
              </a:solidFill>
            </a:rPr>
            <a:t> </a:t>
          </a:r>
          <a:r>
            <a:rPr lang="en-GB" sz="1800" dirty="0" err="1">
              <a:solidFill>
                <a:schemeClr val="tx1"/>
              </a:solidFill>
            </a:rPr>
            <a:t>posibl</a:t>
          </a:r>
          <a:r>
            <a:rPr lang="en-GB" sz="1800" dirty="0">
              <a:solidFill>
                <a:schemeClr val="tx1"/>
              </a:solidFill>
            </a:rPr>
            <a:t>, </a:t>
          </a:r>
          <a:r>
            <a:rPr lang="en-GB" sz="1800" dirty="0" err="1">
              <a:solidFill>
                <a:schemeClr val="tx1"/>
              </a:solidFill>
            </a:rPr>
            <a:t>ond</a:t>
          </a:r>
          <a:r>
            <a:rPr lang="en-GB" sz="1800" dirty="0">
              <a:solidFill>
                <a:schemeClr val="tx1"/>
              </a:solidFill>
            </a:rPr>
            <a:t> </a:t>
          </a:r>
          <a:r>
            <a:rPr lang="en-GB" sz="1800" dirty="0" err="1">
              <a:solidFill>
                <a:schemeClr val="tx1"/>
              </a:solidFill>
            </a:rPr>
            <a:t>yn</a:t>
          </a:r>
          <a:r>
            <a:rPr lang="en-GB" sz="1800" dirty="0">
              <a:solidFill>
                <a:schemeClr val="tx1"/>
              </a:solidFill>
            </a:rPr>
            <a:t> </a:t>
          </a:r>
          <a:r>
            <a:rPr lang="en-GB" sz="1800" dirty="0" err="1">
              <a:solidFill>
                <a:schemeClr val="tx1"/>
              </a:solidFill>
            </a:rPr>
            <a:t>gyntaf</a:t>
          </a:r>
          <a:r>
            <a:rPr lang="en-GB" sz="1800" dirty="0">
              <a:solidFill>
                <a:schemeClr val="tx1"/>
              </a:solidFill>
            </a:rPr>
            <a:t> </a:t>
          </a:r>
          <a:r>
            <a:rPr lang="en-GB" sz="1800" dirty="0" err="1">
              <a:solidFill>
                <a:schemeClr val="tx1"/>
              </a:solidFill>
            </a:rPr>
            <a:t>mae</a:t>
          </a:r>
          <a:r>
            <a:rPr lang="en-GB" sz="1800" dirty="0">
              <a:solidFill>
                <a:schemeClr val="tx1"/>
              </a:solidFill>
            </a:rPr>
            <a:t> </a:t>
          </a:r>
          <a:r>
            <a:rPr lang="en-GB" sz="1800" dirty="0" err="1">
              <a:solidFill>
                <a:schemeClr val="tx1"/>
              </a:solidFill>
            </a:rPr>
            <a:t>angen</a:t>
          </a:r>
          <a:r>
            <a:rPr lang="en-GB" sz="1800" dirty="0">
              <a:solidFill>
                <a:schemeClr val="tx1"/>
              </a:solidFill>
            </a:rPr>
            <a:t> </a:t>
          </a:r>
          <a:r>
            <a:rPr lang="en-GB" sz="1800" dirty="0" err="1">
              <a:solidFill>
                <a:schemeClr val="tx1"/>
              </a:solidFill>
            </a:rPr>
            <a:t>tystiolaeth</a:t>
          </a:r>
          <a:r>
            <a:rPr lang="en-GB" sz="1800" dirty="0">
              <a:solidFill>
                <a:schemeClr val="tx1"/>
              </a:solidFill>
            </a:rPr>
            <a:t> ei fod </a:t>
          </a:r>
          <a:r>
            <a:rPr lang="en-GB" sz="1800" dirty="0" err="1">
              <a:solidFill>
                <a:schemeClr val="tx1"/>
              </a:solidFill>
            </a:rPr>
            <a:t>yn</a:t>
          </a:r>
          <a:r>
            <a:rPr lang="en-GB" sz="1800" dirty="0">
              <a:solidFill>
                <a:schemeClr val="tx1"/>
              </a:solidFill>
            </a:rPr>
            <a:t> </a:t>
          </a:r>
          <a:r>
            <a:rPr lang="en-GB" sz="1800" dirty="0" err="1">
              <a:solidFill>
                <a:schemeClr val="tx1"/>
              </a:solidFill>
            </a:rPr>
            <a:t>mynd</a:t>
          </a:r>
          <a:r>
            <a:rPr lang="en-GB" sz="1800" dirty="0">
              <a:solidFill>
                <a:schemeClr val="tx1"/>
              </a:solidFill>
            </a:rPr>
            <a:t> </a:t>
          </a:r>
          <a:r>
            <a:rPr lang="en-GB" sz="1800" dirty="0" err="1">
              <a:solidFill>
                <a:schemeClr val="tx1"/>
              </a:solidFill>
            </a:rPr>
            <a:t>i'r</a:t>
          </a:r>
          <a:r>
            <a:rPr lang="en-GB" sz="1800" dirty="0">
              <a:solidFill>
                <a:schemeClr val="tx1"/>
              </a:solidFill>
            </a:rPr>
            <a:t> </a:t>
          </a:r>
          <a:r>
            <a:rPr lang="en-GB" sz="1800" dirty="0" err="1">
              <a:solidFill>
                <a:schemeClr val="tx1"/>
              </a:solidFill>
            </a:rPr>
            <a:t>afael</a:t>
          </a:r>
          <a:r>
            <a:rPr lang="en-GB" sz="1800" dirty="0">
              <a:solidFill>
                <a:schemeClr val="tx1"/>
              </a:solidFill>
            </a:rPr>
            <a:t> </a:t>
          </a:r>
          <a:r>
            <a:rPr lang="en-GB" sz="1800" dirty="0" err="1">
              <a:solidFill>
                <a:schemeClr val="tx1"/>
              </a:solidFill>
            </a:rPr>
            <a:t>â'r</a:t>
          </a:r>
          <a:r>
            <a:rPr lang="en-GB" sz="1800" dirty="0">
              <a:solidFill>
                <a:schemeClr val="tx1"/>
              </a:solidFill>
            </a:rPr>
            <a:t> </a:t>
          </a:r>
          <a:r>
            <a:rPr lang="en-GB" sz="1800" dirty="0" err="1">
              <a:solidFill>
                <a:schemeClr val="tx1"/>
              </a:solidFill>
            </a:rPr>
            <a:t>angen</a:t>
          </a:r>
          <a:r>
            <a:rPr lang="en-GB" sz="1800" dirty="0">
              <a:solidFill>
                <a:schemeClr val="tx1"/>
              </a:solidFill>
            </a:rPr>
            <a:t> </a:t>
          </a:r>
          <a:r>
            <a:rPr lang="en-GB" sz="1800" dirty="0" err="1">
              <a:solidFill>
                <a:schemeClr val="tx1"/>
              </a:solidFill>
            </a:rPr>
            <a:t>gwirioneddol</a:t>
          </a:r>
          <a:r>
            <a:rPr lang="en-GB" sz="1800" dirty="0">
              <a:solidFill>
                <a:schemeClr val="tx1"/>
              </a:solidFill>
            </a:rPr>
            <a:t>.</a:t>
          </a:r>
        </a:p>
      </dgm:t>
    </dgm:pt>
    <dgm:pt modelId="{6AF6481A-5EFB-4010-95F8-50DB9ADF23E1}" type="parTrans" cxnId="{8C5A5094-9485-4825-804A-C611C63B79FC}">
      <dgm:prSet/>
      <dgm:spPr/>
      <dgm:t>
        <a:bodyPr/>
        <a:lstStyle/>
        <a:p>
          <a:endParaRPr lang="en-GB"/>
        </a:p>
      </dgm:t>
    </dgm:pt>
    <dgm:pt modelId="{88504231-C3B4-47AF-8697-72E529B4FB39}" type="sibTrans" cxnId="{8C5A5094-9485-4825-804A-C611C63B79FC}">
      <dgm:prSet/>
      <dgm:spPr/>
      <dgm:t>
        <a:bodyPr/>
        <a:lstStyle/>
        <a:p>
          <a:endParaRPr lang="en-GB"/>
        </a:p>
      </dgm:t>
    </dgm:pt>
    <dgm:pt modelId="{B64E3666-3AA4-4D0D-A464-B1996FA54ED2}" type="pres">
      <dgm:prSet presAssocID="{38DDD7EA-DF82-44CD-9DA6-7D97E494A592}" presName="linear" presStyleCnt="0">
        <dgm:presLayoutVars>
          <dgm:animLvl val="lvl"/>
          <dgm:resizeHandles val="exact"/>
        </dgm:presLayoutVars>
      </dgm:prSet>
      <dgm:spPr/>
    </dgm:pt>
    <dgm:pt modelId="{263E8BED-CE1D-48E9-BD69-C2A412AB89A9}" type="pres">
      <dgm:prSet presAssocID="{8A051070-3B54-4DB9-BED0-BFE8F70F1723}" presName="parentText" presStyleLbl="node1" presStyleIdx="0" presStyleCnt="5">
        <dgm:presLayoutVars>
          <dgm:chMax val="0"/>
          <dgm:bulletEnabled val="1"/>
        </dgm:presLayoutVars>
      </dgm:prSet>
      <dgm:spPr/>
    </dgm:pt>
    <dgm:pt modelId="{EA0DC0CF-214E-45D6-B8F8-D38BACE064B4}" type="pres">
      <dgm:prSet presAssocID="{8A051070-3B54-4DB9-BED0-BFE8F70F1723}" presName="childText" presStyleLbl="revTx" presStyleIdx="0" presStyleCnt="3">
        <dgm:presLayoutVars>
          <dgm:bulletEnabled val="1"/>
        </dgm:presLayoutVars>
      </dgm:prSet>
      <dgm:spPr/>
    </dgm:pt>
    <dgm:pt modelId="{F52D5691-9429-4960-A214-1F1071B706E9}" type="pres">
      <dgm:prSet presAssocID="{7302E598-7114-4D95-A3E9-60EAA5498A9E}" presName="parentText" presStyleLbl="node1" presStyleIdx="1" presStyleCnt="5">
        <dgm:presLayoutVars>
          <dgm:chMax val="0"/>
          <dgm:bulletEnabled val="1"/>
        </dgm:presLayoutVars>
      </dgm:prSet>
      <dgm:spPr/>
    </dgm:pt>
    <dgm:pt modelId="{255E07FE-E538-4ABC-8C58-3B50569342C1}" type="pres">
      <dgm:prSet presAssocID="{7302E598-7114-4D95-A3E9-60EAA5498A9E}" presName="childText" presStyleLbl="revTx" presStyleIdx="1" presStyleCnt="3">
        <dgm:presLayoutVars>
          <dgm:bulletEnabled val="1"/>
        </dgm:presLayoutVars>
      </dgm:prSet>
      <dgm:spPr/>
    </dgm:pt>
    <dgm:pt modelId="{7FE048C2-3131-46C7-910C-BA6F549167D9}" type="pres">
      <dgm:prSet presAssocID="{2118D3E2-7ADC-4CE1-A413-EB85C2371159}" presName="parentText" presStyleLbl="node1" presStyleIdx="2" presStyleCnt="5">
        <dgm:presLayoutVars>
          <dgm:chMax val="0"/>
          <dgm:bulletEnabled val="1"/>
        </dgm:presLayoutVars>
      </dgm:prSet>
      <dgm:spPr/>
    </dgm:pt>
    <dgm:pt modelId="{B3ABEB46-C5D3-4043-B75F-B3BCBF7CB26C}" type="pres">
      <dgm:prSet presAssocID="{2118D3E2-7ADC-4CE1-A413-EB85C2371159}" presName="childText" presStyleLbl="revTx" presStyleIdx="2" presStyleCnt="3">
        <dgm:presLayoutVars>
          <dgm:bulletEnabled val="1"/>
        </dgm:presLayoutVars>
      </dgm:prSet>
      <dgm:spPr/>
    </dgm:pt>
    <dgm:pt modelId="{2CB8020B-6574-48AD-84EE-79F541412BAC}" type="pres">
      <dgm:prSet presAssocID="{5572A101-EDB7-4DA8-81E1-BF7441E8EEDC}" presName="parentText" presStyleLbl="node1" presStyleIdx="3" presStyleCnt="5">
        <dgm:presLayoutVars>
          <dgm:chMax val="0"/>
          <dgm:bulletEnabled val="1"/>
        </dgm:presLayoutVars>
      </dgm:prSet>
      <dgm:spPr/>
    </dgm:pt>
    <dgm:pt modelId="{0D88FD1E-5012-4F61-8708-83773709BF36}" type="pres">
      <dgm:prSet presAssocID="{96550596-0152-4D9E-AF93-F1814D96A849}" presName="spacer" presStyleCnt="0"/>
      <dgm:spPr/>
    </dgm:pt>
    <dgm:pt modelId="{F679D78C-994F-4D80-9054-2B0454C945C3}" type="pres">
      <dgm:prSet presAssocID="{37D69D11-B13F-4A77-85D9-FB0E055283D5}" presName="parentText" presStyleLbl="node1" presStyleIdx="4" presStyleCnt="5">
        <dgm:presLayoutVars>
          <dgm:chMax val="0"/>
          <dgm:bulletEnabled val="1"/>
        </dgm:presLayoutVars>
      </dgm:prSet>
      <dgm:spPr/>
    </dgm:pt>
  </dgm:ptLst>
  <dgm:cxnLst>
    <dgm:cxn modelId="{7B012701-9DB5-4CC6-8C14-BE3635FED107}" srcId="{8A051070-3B54-4DB9-BED0-BFE8F70F1723}" destId="{5A42F130-2FE6-4956-8B03-9183D7EC999C}" srcOrd="0" destOrd="0" parTransId="{4B147B68-FDF5-4963-B825-150AF9A9D629}" sibTransId="{A2F23448-7B38-4C2E-BF7A-50F5971CF2A4}"/>
    <dgm:cxn modelId="{A4048416-B776-439D-8B62-6BE255EC549B}" srcId="{2118D3E2-7ADC-4CE1-A413-EB85C2371159}" destId="{16A06B7A-B749-466E-BF00-0DF6345FFBE4}" srcOrd="0" destOrd="0" parTransId="{73C323EC-7CC5-49DC-9535-CEB84F4B723A}" sibTransId="{99B86B91-B305-49B0-AB18-324BBA3EF7C2}"/>
    <dgm:cxn modelId="{C11CAF1E-A4B8-456B-A192-4753B07E081F}" srcId="{38DDD7EA-DF82-44CD-9DA6-7D97E494A592}" destId="{2118D3E2-7ADC-4CE1-A413-EB85C2371159}" srcOrd="2" destOrd="0" parTransId="{2AF52FDD-1DE7-4761-A02D-93C22529B457}" sibTransId="{4A5657F0-39A6-473D-8E85-0DBEFBD97109}"/>
    <dgm:cxn modelId="{2428AF23-15C1-4C2B-84E4-DD22A359490E}" type="presOf" srcId="{37D69D11-B13F-4A77-85D9-FB0E055283D5}" destId="{F679D78C-994F-4D80-9054-2B0454C945C3}" srcOrd="0" destOrd="0" presId="urn:microsoft.com/office/officeart/2005/8/layout/vList2"/>
    <dgm:cxn modelId="{08220D3A-505C-4AE0-8EB5-54F53B985920}" type="presOf" srcId="{7302E598-7114-4D95-A3E9-60EAA5498A9E}" destId="{F52D5691-9429-4960-A214-1F1071B706E9}" srcOrd="0" destOrd="0" presId="urn:microsoft.com/office/officeart/2005/8/layout/vList2"/>
    <dgm:cxn modelId="{AE2CAE6D-0DDC-4279-AEC1-9765E0A8AEF3}" type="presOf" srcId="{E25083FC-18D6-4E2A-AC5C-D59D5158B08B}" destId="{255E07FE-E538-4ABC-8C58-3B50569342C1}" srcOrd="0" destOrd="0" presId="urn:microsoft.com/office/officeart/2005/8/layout/vList2"/>
    <dgm:cxn modelId="{4BC27E4E-DA2F-4939-8E22-DFAAD7FCAB3B}" type="presOf" srcId="{8A051070-3B54-4DB9-BED0-BFE8F70F1723}" destId="{263E8BED-CE1D-48E9-BD69-C2A412AB89A9}" srcOrd="0" destOrd="0" presId="urn:microsoft.com/office/officeart/2005/8/layout/vList2"/>
    <dgm:cxn modelId="{EECB5A70-D810-494F-82B3-FD2A30783931}" type="presOf" srcId="{5A42F130-2FE6-4956-8B03-9183D7EC999C}" destId="{EA0DC0CF-214E-45D6-B8F8-D38BACE064B4}" srcOrd="0" destOrd="0" presId="urn:microsoft.com/office/officeart/2005/8/layout/vList2"/>
    <dgm:cxn modelId="{DC6E4F73-66E6-4B01-84CB-4EF849723B91}" type="presOf" srcId="{2118D3E2-7ADC-4CE1-A413-EB85C2371159}" destId="{7FE048C2-3131-46C7-910C-BA6F549167D9}" srcOrd="0" destOrd="0" presId="urn:microsoft.com/office/officeart/2005/8/layout/vList2"/>
    <dgm:cxn modelId="{1030D958-0141-448D-BBE2-F48808ECA0F0}" type="presOf" srcId="{5572A101-EDB7-4DA8-81E1-BF7441E8EEDC}" destId="{2CB8020B-6574-48AD-84EE-79F541412BAC}" srcOrd="0" destOrd="0" presId="urn:microsoft.com/office/officeart/2005/8/layout/vList2"/>
    <dgm:cxn modelId="{8C5A5094-9485-4825-804A-C611C63B79FC}" srcId="{38DDD7EA-DF82-44CD-9DA6-7D97E494A592}" destId="{37D69D11-B13F-4A77-85D9-FB0E055283D5}" srcOrd="4" destOrd="0" parTransId="{6AF6481A-5EFB-4010-95F8-50DB9ADF23E1}" sibTransId="{88504231-C3B4-47AF-8697-72E529B4FB39}"/>
    <dgm:cxn modelId="{8BD0BAB4-D886-4E4F-9851-2FE24E3FC447}" srcId="{38DDD7EA-DF82-44CD-9DA6-7D97E494A592}" destId="{5572A101-EDB7-4DA8-81E1-BF7441E8EEDC}" srcOrd="3" destOrd="0" parTransId="{F9960EC7-424A-4D98-85F5-7FFBF6C66E06}" sibTransId="{96550596-0152-4D9E-AF93-F1814D96A849}"/>
    <dgm:cxn modelId="{75485ABB-FAD9-4607-AF5A-BACFD43D09D3}" srcId="{38DDD7EA-DF82-44CD-9DA6-7D97E494A592}" destId="{8A051070-3B54-4DB9-BED0-BFE8F70F1723}" srcOrd="0" destOrd="0" parTransId="{54154983-B2C3-4D05-A55E-E94A5C66F8D2}" sibTransId="{3B6495A5-4318-4B43-8475-573317A819BA}"/>
    <dgm:cxn modelId="{88C71FBE-DB71-4958-9E2E-BDFF85682853}" type="presOf" srcId="{38DDD7EA-DF82-44CD-9DA6-7D97E494A592}" destId="{B64E3666-3AA4-4D0D-A464-B1996FA54ED2}" srcOrd="0" destOrd="0" presId="urn:microsoft.com/office/officeart/2005/8/layout/vList2"/>
    <dgm:cxn modelId="{E26DEDC4-571B-4109-8A97-0A7E5B281F9D}" srcId="{7302E598-7114-4D95-A3E9-60EAA5498A9E}" destId="{E25083FC-18D6-4E2A-AC5C-D59D5158B08B}" srcOrd="0" destOrd="0" parTransId="{3BC5645E-F79F-4A14-B449-04FCE14737CE}" sibTransId="{49E4B1CD-799E-4D42-A528-1FC09C2E8BE0}"/>
    <dgm:cxn modelId="{B15E3CF1-DA64-4CB6-80A6-CA205C2E790D}" type="presOf" srcId="{16A06B7A-B749-466E-BF00-0DF6345FFBE4}" destId="{B3ABEB46-C5D3-4043-B75F-B3BCBF7CB26C}" srcOrd="0" destOrd="0" presId="urn:microsoft.com/office/officeart/2005/8/layout/vList2"/>
    <dgm:cxn modelId="{23DCD3FC-1653-456E-984A-7E3458441788}" srcId="{38DDD7EA-DF82-44CD-9DA6-7D97E494A592}" destId="{7302E598-7114-4D95-A3E9-60EAA5498A9E}" srcOrd="1" destOrd="0" parTransId="{B72BFBBF-D92A-4415-83C3-3169595821F0}" sibTransId="{98AA33E2-AC44-4641-979F-648FA6707E9B}"/>
    <dgm:cxn modelId="{B348ECEC-23BC-4E94-ABCE-CD6BD1583E3F}" type="presParOf" srcId="{B64E3666-3AA4-4D0D-A464-B1996FA54ED2}" destId="{263E8BED-CE1D-48E9-BD69-C2A412AB89A9}" srcOrd="0" destOrd="0" presId="urn:microsoft.com/office/officeart/2005/8/layout/vList2"/>
    <dgm:cxn modelId="{DF6C6B61-BC2E-415B-858E-AF0C8B14FA88}" type="presParOf" srcId="{B64E3666-3AA4-4D0D-A464-B1996FA54ED2}" destId="{EA0DC0CF-214E-45D6-B8F8-D38BACE064B4}" srcOrd="1" destOrd="0" presId="urn:microsoft.com/office/officeart/2005/8/layout/vList2"/>
    <dgm:cxn modelId="{2AE54FAD-94C9-4FE7-810A-69A4BA47BA90}" type="presParOf" srcId="{B64E3666-3AA4-4D0D-A464-B1996FA54ED2}" destId="{F52D5691-9429-4960-A214-1F1071B706E9}" srcOrd="2" destOrd="0" presId="urn:microsoft.com/office/officeart/2005/8/layout/vList2"/>
    <dgm:cxn modelId="{5CE6C668-68B5-4E4B-844F-4EA3FB38866D}" type="presParOf" srcId="{B64E3666-3AA4-4D0D-A464-B1996FA54ED2}" destId="{255E07FE-E538-4ABC-8C58-3B50569342C1}" srcOrd="3" destOrd="0" presId="urn:microsoft.com/office/officeart/2005/8/layout/vList2"/>
    <dgm:cxn modelId="{5093872E-F991-423B-8D9E-E1D7B3B7E4C0}" type="presParOf" srcId="{B64E3666-3AA4-4D0D-A464-B1996FA54ED2}" destId="{7FE048C2-3131-46C7-910C-BA6F549167D9}" srcOrd="4" destOrd="0" presId="urn:microsoft.com/office/officeart/2005/8/layout/vList2"/>
    <dgm:cxn modelId="{1B663029-921A-4F97-8270-B98D5899EC78}" type="presParOf" srcId="{B64E3666-3AA4-4D0D-A464-B1996FA54ED2}" destId="{B3ABEB46-C5D3-4043-B75F-B3BCBF7CB26C}" srcOrd="5" destOrd="0" presId="urn:microsoft.com/office/officeart/2005/8/layout/vList2"/>
    <dgm:cxn modelId="{A8D64558-6687-4D5F-BDC5-AF9FE5611B1A}" type="presParOf" srcId="{B64E3666-3AA4-4D0D-A464-B1996FA54ED2}" destId="{2CB8020B-6574-48AD-84EE-79F541412BAC}" srcOrd="6" destOrd="0" presId="urn:microsoft.com/office/officeart/2005/8/layout/vList2"/>
    <dgm:cxn modelId="{DFCEB9E2-3659-416E-9FC9-43FAECA7A283}" type="presParOf" srcId="{B64E3666-3AA4-4D0D-A464-B1996FA54ED2}" destId="{0D88FD1E-5012-4F61-8708-83773709BF36}" srcOrd="7" destOrd="0" presId="urn:microsoft.com/office/officeart/2005/8/layout/vList2"/>
    <dgm:cxn modelId="{1516FBB9-6D53-4F9B-9E9C-E775F373E225}" type="presParOf" srcId="{B64E3666-3AA4-4D0D-A464-B1996FA54ED2}" destId="{F679D78C-994F-4D80-9054-2B0454C945C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DDD7EA-DF82-44CD-9DA6-7D97E494A59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A051070-3B54-4DB9-BED0-BFE8F70F1723}">
      <dgm:prSet/>
      <dgm:spPr/>
      <dgm:t>
        <a:bodyPr/>
        <a:lstStyle/>
        <a:p>
          <a:r>
            <a:rPr lang="en-US" b="1" dirty="0"/>
            <a:t>Gaps</a:t>
          </a:r>
          <a:endParaRPr lang="en-US" dirty="0"/>
        </a:p>
      </dgm:t>
    </dgm:pt>
    <dgm:pt modelId="{54154983-B2C3-4D05-A55E-E94A5C66F8D2}" type="parTrans" cxnId="{75485ABB-FAD9-4607-AF5A-BACFD43D09D3}">
      <dgm:prSet/>
      <dgm:spPr/>
      <dgm:t>
        <a:bodyPr/>
        <a:lstStyle/>
        <a:p>
          <a:endParaRPr lang="en-US"/>
        </a:p>
      </dgm:t>
    </dgm:pt>
    <dgm:pt modelId="{3B6495A5-4318-4B43-8475-573317A819BA}" type="sibTrans" cxnId="{75485ABB-FAD9-4607-AF5A-BACFD43D09D3}">
      <dgm:prSet/>
      <dgm:spPr/>
      <dgm:t>
        <a:bodyPr/>
        <a:lstStyle/>
        <a:p>
          <a:endParaRPr lang="en-US"/>
        </a:p>
      </dgm:t>
    </dgm:pt>
    <dgm:pt modelId="{5A42F130-2FE6-4956-8B03-9183D7EC999C}">
      <dgm:prSet/>
      <dgm:spPr/>
      <dgm:t>
        <a:bodyPr/>
        <a:lstStyle/>
        <a:p>
          <a:r>
            <a:rPr lang="en-US" dirty="0"/>
            <a:t>The difference between current reality and desired outcomes </a:t>
          </a:r>
          <a:r>
            <a:rPr lang="en-US" dirty="0" err="1"/>
            <a:t>eg</a:t>
          </a:r>
          <a:r>
            <a:rPr lang="en-US" dirty="0"/>
            <a:t> young people have low participation in local community activities</a:t>
          </a:r>
        </a:p>
      </dgm:t>
    </dgm:pt>
    <dgm:pt modelId="{4B147B68-FDF5-4963-B825-150AF9A9D629}" type="parTrans" cxnId="{7B012701-9DB5-4CC6-8C14-BE3635FED107}">
      <dgm:prSet/>
      <dgm:spPr/>
      <dgm:t>
        <a:bodyPr/>
        <a:lstStyle/>
        <a:p>
          <a:endParaRPr lang="en-US"/>
        </a:p>
      </dgm:t>
    </dgm:pt>
    <dgm:pt modelId="{A2F23448-7B38-4C2E-BF7A-50F5971CF2A4}" type="sibTrans" cxnId="{7B012701-9DB5-4CC6-8C14-BE3635FED107}">
      <dgm:prSet/>
      <dgm:spPr/>
      <dgm:t>
        <a:bodyPr/>
        <a:lstStyle/>
        <a:p>
          <a:endParaRPr lang="en-US"/>
        </a:p>
      </dgm:t>
    </dgm:pt>
    <dgm:pt modelId="{7302E598-7114-4D95-A3E9-60EAA5498A9E}">
      <dgm:prSet/>
      <dgm:spPr/>
      <dgm:t>
        <a:bodyPr/>
        <a:lstStyle/>
        <a:p>
          <a:r>
            <a:rPr lang="en-US" b="1" dirty="0"/>
            <a:t>Need</a:t>
          </a:r>
          <a:endParaRPr lang="en-US" dirty="0"/>
        </a:p>
      </dgm:t>
    </dgm:pt>
    <dgm:pt modelId="{B72BFBBF-D92A-4415-83C3-3169595821F0}" type="parTrans" cxnId="{23DCD3FC-1653-456E-984A-7E3458441788}">
      <dgm:prSet/>
      <dgm:spPr/>
      <dgm:t>
        <a:bodyPr/>
        <a:lstStyle/>
        <a:p>
          <a:endParaRPr lang="en-US"/>
        </a:p>
      </dgm:t>
    </dgm:pt>
    <dgm:pt modelId="{98AA33E2-AC44-4641-979F-648FA6707E9B}" type="sibTrans" cxnId="{23DCD3FC-1653-456E-984A-7E3458441788}">
      <dgm:prSet/>
      <dgm:spPr/>
      <dgm:t>
        <a:bodyPr/>
        <a:lstStyle/>
        <a:p>
          <a:endParaRPr lang="en-US"/>
        </a:p>
      </dgm:t>
    </dgm:pt>
    <dgm:pt modelId="{E25083FC-18D6-4E2A-AC5C-D59D5158B08B}">
      <dgm:prSet/>
      <dgm:spPr/>
      <dgm:t>
        <a:bodyPr/>
        <a:lstStyle/>
        <a:p>
          <a:r>
            <a:rPr lang="en-US" dirty="0"/>
            <a:t> A factor contributing to the gap </a:t>
          </a:r>
          <a:r>
            <a:rPr lang="en-US" dirty="0" err="1"/>
            <a:t>eg</a:t>
          </a:r>
          <a:r>
            <a:rPr lang="en-US" dirty="0"/>
            <a:t> accessible and relevant opportunities for engagement</a:t>
          </a:r>
        </a:p>
      </dgm:t>
    </dgm:pt>
    <dgm:pt modelId="{3BC5645E-F79F-4A14-B449-04FCE14737CE}" type="parTrans" cxnId="{E26DEDC4-571B-4109-8A97-0A7E5B281F9D}">
      <dgm:prSet/>
      <dgm:spPr/>
      <dgm:t>
        <a:bodyPr/>
        <a:lstStyle/>
        <a:p>
          <a:endParaRPr lang="en-US"/>
        </a:p>
      </dgm:t>
    </dgm:pt>
    <dgm:pt modelId="{49E4B1CD-799E-4D42-A528-1FC09C2E8BE0}" type="sibTrans" cxnId="{E26DEDC4-571B-4109-8A97-0A7E5B281F9D}">
      <dgm:prSet/>
      <dgm:spPr/>
      <dgm:t>
        <a:bodyPr/>
        <a:lstStyle/>
        <a:p>
          <a:endParaRPr lang="en-US"/>
        </a:p>
      </dgm:t>
    </dgm:pt>
    <dgm:pt modelId="{2118D3E2-7ADC-4CE1-A413-EB85C2371159}">
      <dgm:prSet/>
      <dgm:spPr/>
      <dgm:t>
        <a:bodyPr/>
        <a:lstStyle/>
        <a:p>
          <a:r>
            <a:rPr lang="en-US" b="1" dirty="0"/>
            <a:t>Want</a:t>
          </a:r>
          <a:endParaRPr lang="en-US" dirty="0"/>
        </a:p>
      </dgm:t>
    </dgm:pt>
    <dgm:pt modelId="{2AF52FDD-1DE7-4761-A02D-93C22529B457}" type="parTrans" cxnId="{C11CAF1E-A4B8-456B-A192-4753B07E081F}">
      <dgm:prSet/>
      <dgm:spPr/>
      <dgm:t>
        <a:bodyPr/>
        <a:lstStyle/>
        <a:p>
          <a:endParaRPr lang="en-US"/>
        </a:p>
      </dgm:t>
    </dgm:pt>
    <dgm:pt modelId="{4A5657F0-39A6-473D-8E85-0DBEFBD97109}" type="sibTrans" cxnId="{C11CAF1E-A4B8-456B-A192-4753B07E081F}">
      <dgm:prSet/>
      <dgm:spPr/>
      <dgm:t>
        <a:bodyPr/>
        <a:lstStyle/>
        <a:p>
          <a:endParaRPr lang="en-US"/>
        </a:p>
      </dgm:t>
    </dgm:pt>
    <dgm:pt modelId="{16A06B7A-B749-466E-BF00-0DF6345FFBE4}">
      <dgm:prSet/>
      <dgm:spPr/>
      <dgm:t>
        <a:bodyPr/>
        <a:lstStyle/>
        <a:p>
          <a:r>
            <a:rPr lang="en-US" dirty="0"/>
            <a:t>A preferred solution </a:t>
          </a:r>
          <a:r>
            <a:rPr lang="en-US" dirty="0" err="1"/>
            <a:t>eg</a:t>
          </a:r>
          <a:r>
            <a:rPr lang="en-US" dirty="0"/>
            <a:t> a new youth club</a:t>
          </a:r>
        </a:p>
      </dgm:t>
    </dgm:pt>
    <dgm:pt modelId="{73C323EC-7CC5-49DC-9535-CEB84F4B723A}" type="parTrans" cxnId="{A4048416-B776-439D-8B62-6BE255EC549B}">
      <dgm:prSet/>
      <dgm:spPr/>
      <dgm:t>
        <a:bodyPr/>
        <a:lstStyle/>
        <a:p>
          <a:endParaRPr lang="en-US"/>
        </a:p>
      </dgm:t>
    </dgm:pt>
    <dgm:pt modelId="{99B86B91-B305-49B0-AB18-324BBA3EF7C2}" type="sibTrans" cxnId="{A4048416-B776-439D-8B62-6BE255EC549B}">
      <dgm:prSet/>
      <dgm:spPr/>
      <dgm:t>
        <a:bodyPr/>
        <a:lstStyle/>
        <a:p>
          <a:endParaRPr lang="en-US"/>
        </a:p>
      </dgm:t>
    </dgm:pt>
    <dgm:pt modelId="{5572A101-EDB7-4DA8-81E1-BF7441E8EEDC}">
      <dgm:prSet/>
      <dgm:spPr/>
      <dgm:t>
        <a:bodyPr/>
        <a:lstStyle/>
        <a:p>
          <a:r>
            <a:rPr lang="en-US" b="1" dirty="0"/>
            <a:t>Evaluation: IMPORTANT.</a:t>
          </a:r>
        </a:p>
      </dgm:t>
    </dgm:pt>
    <dgm:pt modelId="{F9960EC7-424A-4D98-85F5-7FFBF6C66E06}" type="parTrans" cxnId="{8BD0BAB4-D886-4E4F-9851-2FE24E3FC447}">
      <dgm:prSet/>
      <dgm:spPr/>
      <dgm:t>
        <a:bodyPr/>
        <a:lstStyle/>
        <a:p>
          <a:endParaRPr lang="en-US"/>
        </a:p>
      </dgm:t>
    </dgm:pt>
    <dgm:pt modelId="{96550596-0152-4D9E-AF93-F1814D96A849}" type="sibTrans" cxnId="{8BD0BAB4-D886-4E4F-9851-2FE24E3FC447}">
      <dgm:prSet/>
      <dgm:spPr/>
      <dgm:t>
        <a:bodyPr/>
        <a:lstStyle/>
        <a:p>
          <a:endParaRPr lang="en-US"/>
        </a:p>
      </dgm:t>
    </dgm:pt>
    <dgm:pt modelId="{37D69D11-B13F-4A77-85D9-FB0E055283D5}">
      <dgm:prSet phldrT="[Text]" phldr="0" custT="1"/>
      <dgm:spPr>
        <a:noFill/>
      </dgm:spPr>
      <dgm:t>
        <a:bodyPr/>
        <a:lstStyle/>
        <a:p>
          <a:r>
            <a:rPr lang="en-GB" sz="1800" dirty="0">
              <a:solidFill>
                <a:schemeClr val="tx1"/>
              </a:solidFill>
            </a:rPr>
            <a:t>A youth club may be one possible solution, but first we need evidence that it addresses the actual need.</a:t>
          </a:r>
        </a:p>
      </dgm:t>
    </dgm:pt>
    <dgm:pt modelId="{6AF6481A-5EFB-4010-95F8-50DB9ADF23E1}" type="parTrans" cxnId="{8C5A5094-9485-4825-804A-C611C63B79FC}">
      <dgm:prSet/>
      <dgm:spPr/>
      <dgm:t>
        <a:bodyPr/>
        <a:lstStyle/>
        <a:p>
          <a:endParaRPr lang="en-GB"/>
        </a:p>
      </dgm:t>
    </dgm:pt>
    <dgm:pt modelId="{88504231-C3B4-47AF-8697-72E529B4FB39}" type="sibTrans" cxnId="{8C5A5094-9485-4825-804A-C611C63B79FC}">
      <dgm:prSet/>
      <dgm:spPr/>
      <dgm:t>
        <a:bodyPr/>
        <a:lstStyle/>
        <a:p>
          <a:endParaRPr lang="en-GB"/>
        </a:p>
      </dgm:t>
    </dgm:pt>
    <dgm:pt modelId="{B64E3666-3AA4-4D0D-A464-B1996FA54ED2}" type="pres">
      <dgm:prSet presAssocID="{38DDD7EA-DF82-44CD-9DA6-7D97E494A592}" presName="linear" presStyleCnt="0">
        <dgm:presLayoutVars>
          <dgm:animLvl val="lvl"/>
          <dgm:resizeHandles val="exact"/>
        </dgm:presLayoutVars>
      </dgm:prSet>
      <dgm:spPr/>
    </dgm:pt>
    <dgm:pt modelId="{263E8BED-CE1D-48E9-BD69-C2A412AB89A9}" type="pres">
      <dgm:prSet presAssocID="{8A051070-3B54-4DB9-BED0-BFE8F70F1723}" presName="parentText" presStyleLbl="node1" presStyleIdx="0" presStyleCnt="5">
        <dgm:presLayoutVars>
          <dgm:chMax val="0"/>
          <dgm:bulletEnabled val="1"/>
        </dgm:presLayoutVars>
      </dgm:prSet>
      <dgm:spPr/>
    </dgm:pt>
    <dgm:pt modelId="{EA0DC0CF-214E-45D6-B8F8-D38BACE064B4}" type="pres">
      <dgm:prSet presAssocID="{8A051070-3B54-4DB9-BED0-BFE8F70F1723}" presName="childText" presStyleLbl="revTx" presStyleIdx="0" presStyleCnt="3">
        <dgm:presLayoutVars>
          <dgm:bulletEnabled val="1"/>
        </dgm:presLayoutVars>
      </dgm:prSet>
      <dgm:spPr/>
    </dgm:pt>
    <dgm:pt modelId="{F52D5691-9429-4960-A214-1F1071B706E9}" type="pres">
      <dgm:prSet presAssocID="{7302E598-7114-4D95-A3E9-60EAA5498A9E}" presName="parentText" presStyleLbl="node1" presStyleIdx="1" presStyleCnt="5">
        <dgm:presLayoutVars>
          <dgm:chMax val="0"/>
          <dgm:bulletEnabled val="1"/>
        </dgm:presLayoutVars>
      </dgm:prSet>
      <dgm:spPr/>
    </dgm:pt>
    <dgm:pt modelId="{255E07FE-E538-4ABC-8C58-3B50569342C1}" type="pres">
      <dgm:prSet presAssocID="{7302E598-7114-4D95-A3E9-60EAA5498A9E}" presName="childText" presStyleLbl="revTx" presStyleIdx="1" presStyleCnt="3">
        <dgm:presLayoutVars>
          <dgm:bulletEnabled val="1"/>
        </dgm:presLayoutVars>
      </dgm:prSet>
      <dgm:spPr/>
    </dgm:pt>
    <dgm:pt modelId="{7FE048C2-3131-46C7-910C-BA6F549167D9}" type="pres">
      <dgm:prSet presAssocID="{2118D3E2-7ADC-4CE1-A413-EB85C2371159}" presName="parentText" presStyleLbl="node1" presStyleIdx="2" presStyleCnt="5">
        <dgm:presLayoutVars>
          <dgm:chMax val="0"/>
          <dgm:bulletEnabled val="1"/>
        </dgm:presLayoutVars>
      </dgm:prSet>
      <dgm:spPr/>
    </dgm:pt>
    <dgm:pt modelId="{B3ABEB46-C5D3-4043-B75F-B3BCBF7CB26C}" type="pres">
      <dgm:prSet presAssocID="{2118D3E2-7ADC-4CE1-A413-EB85C2371159}" presName="childText" presStyleLbl="revTx" presStyleIdx="2" presStyleCnt="3">
        <dgm:presLayoutVars>
          <dgm:bulletEnabled val="1"/>
        </dgm:presLayoutVars>
      </dgm:prSet>
      <dgm:spPr/>
    </dgm:pt>
    <dgm:pt modelId="{2CB8020B-6574-48AD-84EE-79F541412BAC}" type="pres">
      <dgm:prSet presAssocID="{5572A101-EDB7-4DA8-81E1-BF7441E8EEDC}" presName="parentText" presStyleLbl="node1" presStyleIdx="3" presStyleCnt="5">
        <dgm:presLayoutVars>
          <dgm:chMax val="0"/>
          <dgm:bulletEnabled val="1"/>
        </dgm:presLayoutVars>
      </dgm:prSet>
      <dgm:spPr/>
    </dgm:pt>
    <dgm:pt modelId="{0D88FD1E-5012-4F61-8708-83773709BF36}" type="pres">
      <dgm:prSet presAssocID="{96550596-0152-4D9E-AF93-F1814D96A849}" presName="spacer" presStyleCnt="0"/>
      <dgm:spPr/>
    </dgm:pt>
    <dgm:pt modelId="{F679D78C-994F-4D80-9054-2B0454C945C3}" type="pres">
      <dgm:prSet presAssocID="{37D69D11-B13F-4A77-85D9-FB0E055283D5}" presName="parentText" presStyleLbl="node1" presStyleIdx="4" presStyleCnt="5">
        <dgm:presLayoutVars>
          <dgm:chMax val="0"/>
          <dgm:bulletEnabled val="1"/>
        </dgm:presLayoutVars>
      </dgm:prSet>
      <dgm:spPr/>
    </dgm:pt>
  </dgm:ptLst>
  <dgm:cxnLst>
    <dgm:cxn modelId="{7B012701-9DB5-4CC6-8C14-BE3635FED107}" srcId="{8A051070-3B54-4DB9-BED0-BFE8F70F1723}" destId="{5A42F130-2FE6-4956-8B03-9183D7EC999C}" srcOrd="0" destOrd="0" parTransId="{4B147B68-FDF5-4963-B825-150AF9A9D629}" sibTransId="{A2F23448-7B38-4C2E-BF7A-50F5971CF2A4}"/>
    <dgm:cxn modelId="{A4048416-B776-439D-8B62-6BE255EC549B}" srcId="{2118D3E2-7ADC-4CE1-A413-EB85C2371159}" destId="{16A06B7A-B749-466E-BF00-0DF6345FFBE4}" srcOrd="0" destOrd="0" parTransId="{73C323EC-7CC5-49DC-9535-CEB84F4B723A}" sibTransId="{99B86B91-B305-49B0-AB18-324BBA3EF7C2}"/>
    <dgm:cxn modelId="{C11CAF1E-A4B8-456B-A192-4753B07E081F}" srcId="{38DDD7EA-DF82-44CD-9DA6-7D97E494A592}" destId="{2118D3E2-7ADC-4CE1-A413-EB85C2371159}" srcOrd="2" destOrd="0" parTransId="{2AF52FDD-1DE7-4761-A02D-93C22529B457}" sibTransId="{4A5657F0-39A6-473D-8E85-0DBEFBD97109}"/>
    <dgm:cxn modelId="{2428AF23-15C1-4C2B-84E4-DD22A359490E}" type="presOf" srcId="{37D69D11-B13F-4A77-85D9-FB0E055283D5}" destId="{F679D78C-994F-4D80-9054-2B0454C945C3}" srcOrd="0" destOrd="0" presId="urn:microsoft.com/office/officeart/2005/8/layout/vList2"/>
    <dgm:cxn modelId="{08220D3A-505C-4AE0-8EB5-54F53B985920}" type="presOf" srcId="{7302E598-7114-4D95-A3E9-60EAA5498A9E}" destId="{F52D5691-9429-4960-A214-1F1071B706E9}" srcOrd="0" destOrd="0" presId="urn:microsoft.com/office/officeart/2005/8/layout/vList2"/>
    <dgm:cxn modelId="{AE2CAE6D-0DDC-4279-AEC1-9765E0A8AEF3}" type="presOf" srcId="{E25083FC-18D6-4E2A-AC5C-D59D5158B08B}" destId="{255E07FE-E538-4ABC-8C58-3B50569342C1}" srcOrd="0" destOrd="0" presId="urn:microsoft.com/office/officeart/2005/8/layout/vList2"/>
    <dgm:cxn modelId="{4BC27E4E-DA2F-4939-8E22-DFAAD7FCAB3B}" type="presOf" srcId="{8A051070-3B54-4DB9-BED0-BFE8F70F1723}" destId="{263E8BED-CE1D-48E9-BD69-C2A412AB89A9}" srcOrd="0" destOrd="0" presId="urn:microsoft.com/office/officeart/2005/8/layout/vList2"/>
    <dgm:cxn modelId="{EECB5A70-D810-494F-82B3-FD2A30783931}" type="presOf" srcId="{5A42F130-2FE6-4956-8B03-9183D7EC999C}" destId="{EA0DC0CF-214E-45D6-B8F8-D38BACE064B4}" srcOrd="0" destOrd="0" presId="urn:microsoft.com/office/officeart/2005/8/layout/vList2"/>
    <dgm:cxn modelId="{DC6E4F73-66E6-4B01-84CB-4EF849723B91}" type="presOf" srcId="{2118D3E2-7ADC-4CE1-A413-EB85C2371159}" destId="{7FE048C2-3131-46C7-910C-BA6F549167D9}" srcOrd="0" destOrd="0" presId="urn:microsoft.com/office/officeart/2005/8/layout/vList2"/>
    <dgm:cxn modelId="{1030D958-0141-448D-BBE2-F48808ECA0F0}" type="presOf" srcId="{5572A101-EDB7-4DA8-81E1-BF7441E8EEDC}" destId="{2CB8020B-6574-48AD-84EE-79F541412BAC}" srcOrd="0" destOrd="0" presId="urn:microsoft.com/office/officeart/2005/8/layout/vList2"/>
    <dgm:cxn modelId="{8C5A5094-9485-4825-804A-C611C63B79FC}" srcId="{38DDD7EA-DF82-44CD-9DA6-7D97E494A592}" destId="{37D69D11-B13F-4A77-85D9-FB0E055283D5}" srcOrd="4" destOrd="0" parTransId="{6AF6481A-5EFB-4010-95F8-50DB9ADF23E1}" sibTransId="{88504231-C3B4-47AF-8697-72E529B4FB39}"/>
    <dgm:cxn modelId="{8BD0BAB4-D886-4E4F-9851-2FE24E3FC447}" srcId="{38DDD7EA-DF82-44CD-9DA6-7D97E494A592}" destId="{5572A101-EDB7-4DA8-81E1-BF7441E8EEDC}" srcOrd="3" destOrd="0" parTransId="{F9960EC7-424A-4D98-85F5-7FFBF6C66E06}" sibTransId="{96550596-0152-4D9E-AF93-F1814D96A849}"/>
    <dgm:cxn modelId="{75485ABB-FAD9-4607-AF5A-BACFD43D09D3}" srcId="{38DDD7EA-DF82-44CD-9DA6-7D97E494A592}" destId="{8A051070-3B54-4DB9-BED0-BFE8F70F1723}" srcOrd="0" destOrd="0" parTransId="{54154983-B2C3-4D05-A55E-E94A5C66F8D2}" sibTransId="{3B6495A5-4318-4B43-8475-573317A819BA}"/>
    <dgm:cxn modelId="{88C71FBE-DB71-4958-9E2E-BDFF85682853}" type="presOf" srcId="{38DDD7EA-DF82-44CD-9DA6-7D97E494A592}" destId="{B64E3666-3AA4-4D0D-A464-B1996FA54ED2}" srcOrd="0" destOrd="0" presId="urn:microsoft.com/office/officeart/2005/8/layout/vList2"/>
    <dgm:cxn modelId="{E26DEDC4-571B-4109-8A97-0A7E5B281F9D}" srcId="{7302E598-7114-4D95-A3E9-60EAA5498A9E}" destId="{E25083FC-18D6-4E2A-AC5C-D59D5158B08B}" srcOrd="0" destOrd="0" parTransId="{3BC5645E-F79F-4A14-B449-04FCE14737CE}" sibTransId="{49E4B1CD-799E-4D42-A528-1FC09C2E8BE0}"/>
    <dgm:cxn modelId="{B15E3CF1-DA64-4CB6-80A6-CA205C2E790D}" type="presOf" srcId="{16A06B7A-B749-466E-BF00-0DF6345FFBE4}" destId="{B3ABEB46-C5D3-4043-B75F-B3BCBF7CB26C}" srcOrd="0" destOrd="0" presId="urn:microsoft.com/office/officeart/2005/8/layout/vList2"/>
    <dgm:cxn modelId="{23DCD3FC-1653-456E-984A-7E3458441788}" srcId="{38DDD7EA-DF82-44CD-9DA6-7D97E494A592}" destId="{7302E598-7114-4D95-A3E9-60EAA5498A9E}" srcOrd="1" destOrd="0" parTransId="{B72BFBBF-D92A-4415-83C3-3169595821F0}" sibTransId="{98AA33E2-AC44-4641-979F-648FA6707E9B}"/>
    <dgm:cxn modelId="{B348ECEC-23BC-4E94-ABCE-CD6BD1583E3F}" type="presParOf" srcId="{B64E3666-3AA4-4D0D-A464-B1996FA54ED2}" destId="{263E8BED-CE1D-48E9-BD69-C2A412AB89A9}" srcOrd="0" destOrd="0" presId="urn:microsoft.com/office/officeart/2005/8/layout/vList2"/>
    <dgm:cxn modelId="{DF6C6B61-BC2E-415B-858E-AF0C8B14FA88}" type="presParOf" srcId="{B64E3666-3AA4-4D0D-A464-B1996FA54ED2}" destId="{EA0DC0CF-214E-45D6-B8F8-D38BACE064B4}" srcOrd="1" destOrd="0" presId="urn:microsoft.com/office/officeart/2005/8/layout/vList2"/>
    <dgm:cxn modelId="{2AE54FAD-94C9-4FE7-810A-69A4BA47BA90}" type="presParOf" srcId="{B64E3666-3AA4-4D0D-A464-B1996FA54ED2}" destId="{F52D5691-9429-4960-A214-1F1071B706E9}" srcOrd="2" destOrd="0" presId="urn:microsoft.com/office/officeart/2005/8/layout/vList2"/>
    <dgm:cxn modelId="{5CE6C668-68B5-4E4B-844F-4EA3FB38866D}" type="presParOf" srcId="{B64E3666-3AA4-4D0D-A464-B1996FA54ED2}" destId="{255E07FE-E538-4ABC-8C58-3B50569342C1}" srcOrd="3" destOrd="0" presId="urn:microsoft.com/office/officeart/2005/8/layout/vList2"/>
    <dgm:cxn modelId="{5093872E-F991-423B-8D9E-E1D7B3B7E4C0}" type="presParOf" srcId="{B64E3666-3AA4-4D0D-A464-B1996FA54ED2}" destId="{7FE048C2-3131-46C7-910C-BA6F549167D9}" srcOrd="4" destOrd="0" presId="urn:microsoft.com/office/officeart/2005/8/layout/vList2"/>
    <dgm:cxn modelId="{1B663029-921A-4F97-8270-B98D5899EC78}" type="presParOf" srcId="{B64E3666-3AA4-4D0D-A464-B1996FA54ED2}" destId="{B3ABEB46-C5D3-4043-B75F-B3BCBF7CB26C}" srcOrd="5" destOrd="0" presId="urn:microsoft.com/office/officeart/2005/8/layout/vList2"/>
    <dgm:cxn modelId="{A8D64558-6687-4D5F-BDC5-AF9FE5611B1A}" type="presParOf" srcId="{B64E3666-3AA4-4D0D-A464-B1996FA54ED2}" destId="{2CB8020B-6574-48AD-84EE-79F541412BAC}" srcOrd="6" destOrd="0" presId="urn:microsoft.com/office/officeart/2005/8/layout/vList2"/>
    <dgm:cxn modelId="{DFCEB9E2-3659-416E-9FC9-43FAECA7A283}" type="presParOf" srcId="{B64E3666-3AA4-4D0D-A464-B1996FA54ED2}" destId="{0D88FD1E-5012-4F61-8708-83773709BF36}" srcOrd="7" destOrd="0" presId="urn:microsoft.com/office/officeart/2005/8/layout/vList2"/>
    <dgm:cxn modelId="{1516FBB9-6D53-4F9B-9E9C-E775F373E225}" type="presParOf" srcId="{B64E3666-3AA4-4D0D-A464-B1996FA54ED2}" destId="{F679D78C-994F-4D80-9054-2B0454C945C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E8BED-CE1D-48E9-BD69-C2A412AB89A9}">
      <dsp:nvSpPr>
        <dsp:cNvPr id="0" name=""/>
        <dsp:cNvSpPr/>
      </dsp:nvSpPr>
      <dsp:spPr>
        <a:xfrm>
          <a:off x="0" y="5740"/>
          <a:ext cx="11686903" cy="72558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dirty="0" err="1"/>
            <a:t>Bylchau</a:t>
          </a:r>
          <a:endParaRPr lang="en-US" sz="2700" kern="1200" dirty="0"/>
        </a:p>
      </dsp:txBody>
      <dsp:txXfrm>
        <a:off x="35420" y="41160"/>
        <a:ext cx="11616063" cy="654742"/>
      </dsp:txXfrm>
    </dsp:sp>
    <dsp:sp modelId="{EA0DC0CF-214E-45D6-B8F8-D38BACE064B4}">
      <dsp:nvSpPr>
        <dsp:cNvPr id="0" name=""/>
        <dsp:cNvSpPr/>
      </dsp:nvSpPr>
      <dsp:spPr>
        <a:xfrm>
          <a:off x="0" y="731323"/>
          <a:ext cx="11686903"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1059"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Y </a:t>
          </a:r>
          <a:r>
            <a:rPr lang="en-GB" sz="2100" kern="1200" dirty="0" err="1"/>
            <a:t>gwahaniaeth</a:t>
          </a:r>
          <a:r>
            <a:rPr lang="en-GB" sz="2100" kern="1200" dirty="0"/>
            <a:t> </a:t>
          </a:r>
          <a:r>
            <a:rPr lang="en-GB" sz="2100" kern="1200" dirty="0" err="1"/>
            <a:t>rhwng</a:t>
          </a:r>
          <a:r>
            <a:rPr lang="en-GB" sz="2100" kern="1200" dirty="0"/>
            <a:t> </a:t>
          </a:r>
          <a:r>
            <a:rPr lang="en-GB" sz="2100" kern="1200" dirty="0" err="1"/>
            <a:t>realiti</a:t>
          </a:r>
          <a:r>
            <a:rPr lang="en-GB" sz="2100" kern="1200" dirty="0"/>
            <a:t> </a:t>
          </a:r>
          <a:r>
            <a:rPr lang="en-GB" sz="2100" kern="1200" dirty="0" err="1"/>
            <a:t>cyfredol</a:t>
          </a:r>
          <a:r>
            <a:rPr lang="en-GB" sz="2100" kern="1200" dirty="0"/>
            <a:t> a </a:t>
          </a:r>
          <a:r>
            <a:rPr lang="en-GB" sz="2100" kern="1200" dirty="0" err="1"/>
            <a:t>chanlyniadau</a:t>
          </a:r>
          <a:r>
            <a:rPr lang="en-GB" sz="2100" kern="1200" dirty="0"/>
            <a:t> a </a:t>
          </a:r>
          <a:r>
            <a:rPr lang="en-GB" sz="2100" kern="1200" dirty="0" err="1"/>
            <a:t>ddymunir</a:t>
          </a:r>
          <a:r>
            <a:rPr lang="en-GB" sz="2100" kern="1200" dirty="0"/>
            <a:t> </a:t>
          </a:r>
          <a:r>
            <a:rPr lang="en-GB" sz="2100" kern="1200" dirty="0" err="1"/>
            <a:t>e.e.</a:t>
          </a:r>
          <a:r>
            <a:rPr lang="en-GB" sz="2100" kern="1200" dirty="0"/>
            <a:t> </a:t>
          </a:r>
          <a:r>
            <a:rPr lang="en-GB" sz="2100" kern="1200" dirty="0" err="1"/>
            <a:t>pobl</a:t>
          </a:r>
          <a:r>
            <a:rPr lang="en-GB" sz="2100" kern="1200" dirty="0"/>
            <a:t> </a:t>
          </a:r>
          <a:r>
            <a:rPr lang="en-GB" sz="2100" kern="1200" dirty="0" err="1"/>
            <a:t>ifanc</a:t>
          </a:r>
          <a:r>
            <a:rPr lang="en-GB" sz="2100" kern="1200" dirty="0"/>
            <a:t> a </a:t>
          </a:r>
          <a:r>
            <a:rPr lang="en-GB" sz="2100" kern="1200" dirty="0" err="1"/>
            <a:t>chyfraniad</a:t>
          </a:r>
          <a:r>
            <a:rPr lang="en-GB" sz="2100" kern="1200" dirty="0"/>
            <a:t> </a:t>
          </a:r>
          <a:r>
            <a:rPr lang="en-GB" sz="2100" kern="1200" dirty="0" err="1"/>
            <a:t>isel</a:t>
          </a:r>
          <a:r>
            <a:rPr lang="en-GB" sz="2100" kern="1200" dirty="0"/>
            <a:t> </a:t>
          </a:r>
          <a:r>
            <a:rPr lang="en-GB" sz="2100" kern="1200" dirty="0" err="1"/>
            <a:t>mewn</a:t>
          </a:r>
          <a:r>
            <a:rPr lang="en-GB" sz="2100" kern="1200" dirty="0"/>
            <a:t> </a:t>
          </a:r>
          <a:r>
            <a:rPr lang="en-GB" sz="2100" kern="1200" dirty="0" err="1"/>
            <a:t>gweithgareddau</a:t>
          </a:r>
          <a:r>
            <a:rPr lang="en-GB" sz="2100" kern="1200" dirty="0"/>
            <a:t> </a:t>
          </a:r>
          <a:r>
            <a:rPr lang="en-GB" sz="2100" kern="1200" dirty="0" err="1"/>
            <a:t>cymunedol</a:t>
          </a:r>
          <a:r>
            <a:rPr lang="en-GB" sz="2100" kern="1200" dirty="0"/>
            <a:t> </a:t>
          </a:r>
          <a:r>
            <a:rPr lang="en-GB" sz="2100" kern="1200" dirty="0" err="1"/>
            <a:t>lleol</a:t>
          </a:r>
          <a:r>
            <a:rPr lang="en-GB" sz="2100" kern="1200" dirty="0"/>
            <a:t> </a:t>
          </a:r>
          <a:endParaRPr lang="en-US" sz="2100" kern="1200" dirty="0"/>
        </a:p>
      </dsp:txBody>
      <dsp:txXfrm>
        <a:off x="0" y="731323"/>
        <a:ext cx="11686903" cy="656707"/>
      </dsp:txXfrm>
    </dsp:sp>
    <dsp:sp modelId="{F52D5691-9429-4960-A214-1F1071B706E9}">
      <dsp:nvSpPr>
        <dsp:cNvPr id="0" name=""/>
        <dsp:cNvSpPr/>
      </dsp:nvSpPr>
      <dsp:spPr>
        <a:xfrm>
          <a:off x="0" y="1388030"/>
          <a:ext cx="11686903" cy="725582"/>
        </a:xfrm>
        <a:prstGeom prst="roundRect">
          <a:avLst/>
        </a:prstGeom>
        <a:gradFill rotWithShape="0">
          <a:gsLst>
            <a:gs pos="0">
              <a:schemeClr val="accent2">
                <a:hueOff val="33541"/>
                <a:satOff val="1181"/>
                <a:lumOff val="-4657"/>
                <a:alphaOff val="0"/>
                <a:satMod val="103000"/>
                <a:lumMod val="102000"/>
                <a:tint val="94000"/>
              </a:schemeClr>
            </a:gs>
            <a:gs pos="50000">
              <a:schemeClr val="accent2">
                <a:hueOff val="33541"/>
                <a:satOff val="1181"/>
                <a:lumOff val="-4657"/>
                <a:alphaOff val="0"/>
                <a:satMod val="110000"/>
                <a:lumMod val="100000"/>
                <a:shade val="100000"/>
              </a:schemeClr>
            </a:gs>
            <a:gs pos="100000">
              <a:schemeClr val="accent2">
                <a:hueOff val="33541"/>
                <a:satOff val="1181"/>
                <a:lumOff val="-46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Angen</a:t>
          </a:r>
        </a:p>
      </dsp:txBody>
      <dsp:txXfrm>
        <a:off x="35420" y="1423450"/>
        <a:ext cx="11616063" cy="654742"/>
      </dsp:txXfrm>
    </dsp:sp>
    <dsp:sp modelId="{255E07FE-E538-4ABC-8C58-3B50569342C1}">
      <dsp:nvSpPr>
        <dsp:cNvPr id="0" name=""/>
        <dsp:cNvSpPr/>
      </dsp:nvSpPr>
      <dsp:spPr>
        <a:xfrm>
          <a:off x="0" y="2113613"/>
          <a:ext cx="11686903"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1059"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err="1"/>
            <a:t>Ffactor</a:t>
          </a:r>
          <a:r>
            <a:rPr lang="en-US" sz="2100" kern="1200" dirty="0"/>
            <a:t> </a:t>
          </a:r>
          <a:r>
            <a:rPr lang="en-US" sz="2100" kern="1200" dirty="0" err="1"/>
            <a:t>sy'n</a:t>
          </a:r>
          <a:r>
            <a:rPr lang="en-US" sz="2100" kern="1200" dirty="0"/>
            <a:t> </a:t>
          </a:r>
          <a:r>
            <a:rPr lang="en-US" sz="2100" kern="1200" dirty="0" err="1"/>
            <a:t>cyfrannu</a:t>
          </a:r>
          <a:r>
            <a:rPr lang="en-US" sz="2100" kern="1200" dirty="0"/>
            <a:t> at y </a:t>
          </a:r>
          <a:r>
            <a:rPr lang="en-US" sz="2100" kern="1200" dirty="0" err="1"/>
            <a:t>bwlch</a:t>
          </a:r>
          <a:r>
            <a:rPr lang="en-US" sz="2100" kern="1200" dirty="0"/>
            <a:t> </a:t>
          </a:r>
          <a:r>
            <a:rPr lang="en-US" sz="2100" kern="1200" dirty="0" err="1"/>
            <a:t>e.e.</a:t>
          </a:r>
          <a:r>
            <a:rPr lang="en-US" sz="2100" kern="1200" dirty="0"/>
            <a:t> </a:t>
          </a:r>
          <a:r>
            <a:rPr lang="en-US" sz="2100" kern="1200" dirty="0" err="1"/>
            <a:t>cyfleoedd</a:t>
          </a:r>
          <a:r>
            <a:rPr lang="en-US" sz="2100" kern="1200" dirty="0"/>
            <a:t> </a:t>
          </a:r>
          <a:r>
            <a:rPr lang="en-US" sz="2100" kern="1200" dirty="0" err="1"/>
            <a:t>hygyrch</a:t>
          </a:r>
          <a:r>
            <a:rPr lang="en-US" sz="2100" kern="1200" dirty="0"/>
            <a:t> a </a:t>
          </a:r>
          <a:r>
            <a:rPr lang="en-US" sz="2100" kern="1200" dirty="0" err="1"/>
            <a:t>pherthnasol</a:t>
          </a:r>
          <a:r>
            <a:rPr lang="en-US" sz="2100" kern="1200" dirty="0"/>
            <a:t> </a:t>
          </a:r>
          <a:r>
            <a:rPr lang="en-US" sz="2100" kern="1200" dirty="0" err="1"/>
            <a:t>ar</a:t>
          </a:r>
          <a:r>
            <a:rPr lang="en-US" sz="2100" kern="1200" dirty="0"/>
            <a:t> </a:t>
          </a:r>
          <a:r>
            <a:rPr lang="en-US" sz="2100" kern="1200" dirty="0" err="1"/>
            <a:t>gyfer</a:t>
          </a:r>
          <a:r>
            <a:rPr lang="en-US" sz="2100" kern="1200" dirty="0"/>
            <a:t> </a:t>
          </a:r>
          <a:r>
            <a:rPr lang="en-US" sz="2100" kern="1200" dirty="0" err="1"/>
            <a:t>ymgysylltu</a:t>
          </a:r>
          <a:endParaRPr lang="en-US" sz="2100" kern="1200" dirty="0"/>
        </a:p>
      </dsp:txBody>
      <dsp:txXfrm>
        <a:off x="0" y="2113613"/>
        <a:ext cx="11686903" cy="656707"/>
      </dsp:txXfrm>
    </dsp:sp>
    <dsp:sp modelId="{7FE048C2-3131-46C7-910C-BA6F549167D9}">
      <dsp:nvSpPr>
        <dsp:cNvPr id="0" name=""/>
        <dsp:cNvSpPr/>
      </dsp:nvSpPr>
      <dsp:spPr>
        <a:xfrm>
          <a:off x="0" y="2770321"/>
          <a:ext cx="11686903" cy="725582"/>
        </a:xfrm>
        <a:prstGeom prst="roundRect">
          <a:avLst/>
        </a:prstGeom>
        <a:gradFill rotWithShape="0">
          <a:gsLst>
            <a:gs pos="0">
              <a:schemeClr val="accent2">
                <a:hueOff val="67083"/>
                <a:satOff val="2362"/>
                <a:lumOff val="-9314"/>
                <a:alphaOff val="0"/>
                <a:satMod val="103000"/>
                <a:lumMod val="102000"/>
                <a:tint val="94000"/>
              </a:schemeClr>
            </a:gs>
            <a:gs pos="50000">
              <a:schemeClr val="accent2">
                <a:hueOff val="67083"/>
                <a:satOff val="2362"/>
                <a:lumOff val="-9314"/>
                <a:alphaOff val="0"/>
                <a:satMod val="110000"/>
                <a:lumMod val="100000"/>
                <a:shade val="100000"/>
              </a:schemeClr>
            </a:gs>
            <a:gs pos="100000">
              <a:schemeClr val="accent2">
                <a:hueOff val="67083"/>
                <a:satOff val="2362"/>
                <a:lumOff val="-9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dirty="0" err="1"/>
            <a:t>Eisiau</a:t>
          </a:r>
          <a:endParaRPr lang="en-US" sz="2700" kern="1200" dirty="0"/>
        </a:p>
      </dsp:txBody>
      <dsp:txXfrm>
        <a:off x="35420" y="2805741"/>
        <a:ext cx="11616063" cy="654742"/>
      </dsp:txXfrm>
    </dsp:sp>
    <dsp:sp modelId="{B3ABEB46-C5D3-4043-B75F-B3BCBF7CB26C}">
      <dsp:nvSpPr>
        <dsp:cNvPr id="0" name=""/>
        <dsp:cNvSpPr/>
      </dsp:nvSpPr>
      <dsp:spPr>
        <a:xfrm>
          <a:off x="0" y="3495903"/>
          <a:ext cx="11686903" cy="44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1059"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err="1"/>
            <a:t>Ateb</a:t>
          </a:r>
          <a:r>
            <a:rPr lang="en-US" sz="2100" kern="1200" dirty="0"/>
            <a:t> a </a:t>
          </a:r>
          <a:r>
            <a:rPr lang="en-US" sz="2100" kern="1200" dirty="0" err="1"/>
            <a:t>ffefrir</a:t>
          </a:r>
          <a:r>
            <a:rPr lang="en-US" sz="2100" kern="1200" dirty="0"/>
            <a:t> </a:t>
          </a:r>
          <a:r>
            <a:rPr lang="en-US" sz="2100" kern="1200" dirty="0" err="1"/>
            <a:t>e.e.</a:t>
          </a:r>
          <a:r>
            <a:rPr lang="en-US" sz="2100" kern="1200" dirty="0"/>
            <a:t> </a:t>
          </a:r>
          <a:r>
            <a:rPr lang="en-US" sz="2100" kern="1200" dirty="0" err="1"/>
            <a:t>clwb</a:t>
          </a:r>
          <a:r>
            <a:rPr lang="en-US" sz="2100" kern="1200" dirty="0"/>
            <a:t> </a:t>
          </a:r>
          <a:r>
            <a:rPr lang="en-US" sz="2100" kern="1200" dirty="0" err="1"/>
            <a:t>ieuenctid</a:t>
          </a:r>
          <a:r>
            <a:rPr lang="en-US" sz="2100" kern="1200" dirty="0"/>
            <a:t> </a:t>
          </a:r>
          <a:r>
            <a:rPr lang="en-US" sz="2100" kern="1200" dirty="0" err="1"/>
            <a:t>newydd</a:t>
          </a:r>
          <a:endParaRPr lang="en-US" sz="2100" kern="1200" dirty="0"/>
        </a:p>
      </dsp:txBody>
      <dsp:txXfrm>
        <a:off x="0" y="3495903"/>
        <a:ext cx="11686903" cy="447120"/>
      </dsp:txXfrm>
    </dsp:sp>
    <dsp:sp modelId="{2CB8020B-6574-48AD-84EE-79F541412BAC}">
      <dsp:nvSpPr>
        <dsp:cNvPr id="0" name=""/>
        <dsp:cNvSpPr/>
      </dsp:nvSpPr>
      <dsp:spPr>
        <a:xfrm>
          <a:off x="0" y="3943023"/>
          <a:ext cx="11686903" cy="725582"/>
        </a:xfrm>
        <a:prstGeom prst="roundRect">
          <a:avLst/>
        </a:prstGeom>
        <a:gradFill rotWithShape="0">
          <a:gsLst>
            <a:gs pos="0">
              <a:schemeClr val="accent2">
                <a:hueOff val="100624"/>
                <a:satOff val="3544"/>
                <a:lumOff val="-13971"/>
                <a:alphaOff val="0"/>
                <a:satMod val="103000"/>
                <a:lumMod val="102000"/>
                <a:tint val="94000"/>
              </a:schemeClr>
            </a:gs>
            <a:gs pos="50000">
              <a:schemeClr val="accent2">
                <a:hueOff val="100624"/>
                <a:satOff val="3544"/>
                <a:lumOff val="-13971"/>
                <a:alphaOff val="0"/>
                <a:satMod val="110000"/>
                <a:lumMod val="100000"/>
                <a:shade val="100000"/>
              </a:schemeClr>
            </a:gs>
            <a:gs pos="100000">
              <a:schemeClr val="accent2">
                <a:hueOff val="100624"/>
                <a:satOff val="3544"/>
                <a:lumOff val="-139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dirty="0" err="1"/>
            <a:t>Asesiad</a:t>
          </a:r>
          <a:r>
            <a:rPr lang="en-US" sz="2700" b="1" kern="1200" dirty="0"/>
            <a:t>. PWYSIG!</a:t>
          </a:r>
        </a:p>
      </dsp:txBody>
      <dsp:txXfrm>
        <a:off x="35420" y="3978443"/>
        <a:ext cx="11616063" cy="654742"/>
      </dsp:txXfrm>
    </dsp:sp>
    <dsp:sp modelId="{F679D78C-994F-4D80-9054-2B0454C945C3}">
      <dsp:nvSpPr>
        <dsp:cNvPr id="0" name=""/>
        <dsp:cNvSpPr/>
      </dsp:nvSpPr>
      <dsp:spPr>
        <a:xfrm>
          <a:off x="0" y="4746366"/>
          <a:ext cx="11686903" cy="725582"/>
        </a:xfrm>
        <a:prstGeom prst="roundRect">
          <a:avLst/>
        </a:prstGeom>
        <a:no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Y broses o </a:t>
          </a:r>
          <a:r>
            <a:rPr lang="en-GB" sz="1800" kern="1200" dirty="0" err="1">
              <a:solidFill>
                <a:schemeClr val="tx1"/>
              </a:solidFill>
            </a:rPr>
            <a:t>werthuso</a:t>
          </a:r>
          <a:r>
            <a:rPr lang="en-GB" sz="1800" kern="1200" dirty="0">
              <a:solidFill>
                <a:schemeClr val="tx1"/>
              </a:solidFill>
            </a:rPr>
            <a:t> </a:t>
          </a:r>
          <a:r>
            <a:rPr lang="en-GB" sz="1800" kern="1200" dirty="0" err="1">
              <a:solidFill>
                <a:schemeClr val="tx1"/>
              </a:solidFill>
            </a:rPr>
            <a:t>tystiolaeth</a:t>
          </a:r>
          <a:r>
            <a:rPr lang="en-GB" sz="1800" kern="1200" dirty="0">
              <a:solidFill>
                <a:schemeClr val="tx1"/>
              </a:solidFill>
            </a:rPr>
            <a:t> cyn </a:t>
          </a:r>
          <a:r>
            <a:rPr lang="en-GB" sz="1800" kern="1200" dirty="0" err="1">
              <a:solidFill>
                <a:schemeClr val="tx1"/>
              </a:solidFill>
            </a:rPr>
            <a:t>cymryd</a:t>
          </a:r>
          <a:r>
            <a:rPr lang="en-GB" sz="1800" kern="1200" dirty="0">
              <a:solidFill>
                <a:schemeClr val="tx1"/>
              </a:solidFill>
            </a:rPr>
            <a:t> </a:t>
          </a:r>
          <a:r>
            <a:rPr lang="en-GB" sz="1800" kern="1200" dirty="0" err="1">
              <a:solidFill>
                <a:schemeClr val="tx1"/>
              </a:solidFill>
            </a:rPr>
            <a:t>camau</a:t>
          </a:r>
          <a:r>
            <a:rPr lang="en-GB" sz="1800" kern="1200" dirty="0">
              <a:solidFill>
                <a:schemeClr val="tx1"/>
              </a:solidFill>
            </a:rPr>
            <a:t>. </a:t>
          </a:r>
          <a:r>
            <a:rPr lang="en-GB" sz="1800" kern="1200" dirty="0" err="1">
              <a:solidFill>
                <a:schemeClr val="tx1"/>
              </a:solidFill>
            </a:rPr>
            <a:t>Efallai</a:t>
          </a:r>
          <a:r>
            <a:rPr lang="en-GB" sz="1800" kern="1200" dirty="0">
              <a:solidFill>
                <a:schemeClr val="tx1"/>
              </a:solidFill>
            </a:rPr>
            <a:t> y </a:t>
          </a:r>
          <a:r>
            <a:rPr lang="en-GB" sz="1800" kern="1200" dirty="0" err="1">
              <a:solidFill>
                <a:schemeClr val="tx1"/>
              </a:solidFill>
            </a:rPr>
            <a:t>bydd</a:t>
          </a:r>
          <a:r>
            <a:rPr lang="en-GB" sz="1800" kern="1200" dirty="0">
              <a:solidFill>
                <a:schemeClr val="tx1"/>
              </a:solidFill>
            </a:rPr>
            <a:t> </a:t>
          </a:r>
          <a:r>
            <a:rPr lang="en-GB" sz="1800" kern="1200" dirty="0" err="1">
              <a:solidFill>
                <a:schemeClr val="tx1"/>
              </a:solidFill>
            </a:rPr>
            <a:t>clwb</a:t>
          </a:r>
          <a:r>
            <a:rPr lang="en-GB" sz="1800" kern="1200" dirty="0">
              <a:solidFill>
                <a:schemeClr val="tx1"/>
              </a:solidFill>
            </a:rPr>
            <a:t> </a:t>
          </a:r>
          <a:r>
            <a:rPr lang="en-GB" sz="1800" kern="1200" dirty="0" err="1">
              <a:solidFill>
                <a:schemeClr val="tx1"/>
              </a:solidFill>
            </a:rPr>
            <a:t>ieuenctid</a:t>
          </a:r>
          <a:r>
            <a:rPr lang="en-GB" sz="1800" kern="1200" dirty="0">
              <a:solidFill>
                <a:schemeClr val="tx1"/>
              </a:solidFill>
            </a:rPr>
            <a:t> </a:t>
          </a:r>
          <a:r>
            <a:rPr lang="en-GB" sz="1800" kern="1200" dirty="0" err="1">
              <a:solidFill>
                <a:schemeClr val="tx1"/>
              </a:solidFill>
            </a:rPr>
            <a:t>yn</a:t>
          </a:r>
          <a:r>
            <a:rPr lang="en-GB" sz="1800" kern="1200" dirty="0">
              <a:solidFill>
                <a:schemeClr val="tx1"/>
              </a:solidFill>
            </a:rPr>
            <a:t> un </a:t>
          </a:r>
          <a:r>
            <a:rPr lang="en-GB" sz="1800" kern="1200" dirty="0" err="1">
              <a:solidFill>
                <a:schemeClr val="tx1"/>
              </a:solidFill>
            </a:rPr>
            <a:t>ateb</a:t>
          </a:r>
          <a:r>
            <a:rPr lang="en-GB" sz="1800" kern="1200" dirty="0">
              <a:solidFill>
                <a:schemeClr val="tx1"/>
              </a:solidFill>
            </a:rPr>
            <a:t> </a:t>
          </a:r>
          <a:r>
            <a:rPr lang="en-GB" sz="1800" kern="1200" dirty="0" err="1">
              <a:solidFill>
                <a:schemeClr val="tx1"/>
              </a:solidFill>
            </a:rPr>
            <a:t>posibl</a:t>
          </a:r>
          <a:r>
            <a:rPr lang="en-GB" sz="1800" kern="1200" dirty="0">
              <a:solidFill>
                <a:schemeClr val="tx1"/>
              </a:solidFill>
            </a:rPr>
            <a:t>, </a:t>
          </a:r>
          <a:r>
            <a:rPr lang="en-GB" sz="1800" kern="1200" dirty="0" err="1">
              <a:solidFill>
                <a:schemeClr val="tx1"/>
              </a:solidFill>
            </a:rPr>
            <a:t>ond</a:t>
          </a:r>
          <a:r>
            <a:rPr lang="en-GB" sz="1800" kern="1200" dirty="0">
              <a:solidFill>
                <a:schemeClr val="tx1"/>
              </a:solidFill>
            </a:rPr>
            <a:t> </a:t>
          </a:r>
          <a:r>
            <a:rPr lang="en-GB" sz="1800" kern="1200" dirty="0" err="1">
              <a:solidFill>
                <a:schemeClr val="tx1"/>
              </a:solidFill>
            </a:rPr>
            <a:t>yn</a:t>
          </a:r>
          <a:r>
            <a:rPr lang="en-GB" sz="1800" kern="1200" dirty="0">
              <a:solidFill>
                <a:schemeClr val="tx1"/>
              </a:solidFill>
            </a:rPr>
            <a:t> </a:t>
          </a:r>
          <a:r>
            <a:rPr lang="en-GB" sz="1800" kern="1200" dirty="0" err="1">
              <a:solidFill>
                <a:schemeClr val="tx1"/>
              </a:solidFill>
            </a:rPr>
            <a:t>gyntaf</a:t>
          </a:r>
          <a:r>
            <a:rPr lang="en-GB" sz="1800" kern="1200" dirty="0">
              <a:solidFill>
                <a:schemeClr val="tx1"/>
              </a:solidFill>
            </a:rPr>
            <a:t> </a:t>
          </a:r>
          <a:r>
            <a:rPr lang="en-GB" sz="1800" kern="1200" dirty="0" err="1">
              <a:solidFill>
                <a:schemeClr val="tx1"/>
              </a:solidFill>
            </a:rPr>
            <a:t>mae</a:t>
          </a:r>
          <a:r>
            <a:rPr lang="en-GB" sz="1800" kern="1200" dirty="0">
              <a:solidFill>
                <a:schemeClr val="tx1"/>
              </a:solidFill>
            </a:rPr>
            <a:t> </a:t>
          </a:r>
          <a:r>
            <a:rPr lang="en-GB" sz="1800" kern="1200" dirty="0" err="1">
              <a:solidFill>
                <a:schemeClr val="tx1"/>
              </a:solidFill>
            </a:rPr>
            <a:t>angen</a:t>
          </a:r>
          <a:r>
            <a:rPr lang="en-GB" sz="1800" kern="1200" dirty="0">
              <a:solidFill>
                <a:schemeClr val="tx1"/>
              </a:solidFill>
            </a:rPr>
            <a:t> </a:t>
          </a:r>
          <a:r>
            <a:rPr lang="en-GB" sz="1800" kern="1200" dirty="0" err="1">
              <a:solidFill>
                <a:schemeClr val="tx1"/>
              </a:solidFill>
            </a:rPr>
            <a:t>tystiolaeth</a:t>
          </a:r>
          <a:r>
            <a:rPr lang="en-GB" sz="1800" kern="1200" dirty="0">
              <a:solidFill>
                <a:schemeClr val="tx1"/>
              </a:solidFill>
            </a:rPr>
            <a:t> ei fod </a:t>
          </a:r>
          <a:r>
            <a:rPr lang="en-GB" sz="1800" kern="1200" dirty="0" err="1">
              <a:solidFill>
                <a:schemeClr val="tx1"/>
              </a:solidFill>
            </a:rPr>
            <a:t>yn</a:t>
          </a:r>
          <a:r>
            <a:rPr lang="en-GB" sz="1800" kern="1200" dirty="0">
              <a:solidFill>
                <a:schemeClr val="tx1"/>
              </a:solidFill>
            </a:rPr>
            <a:t> </a:t>
          </a:r>
          <a:r>
            <a:rPr lang="en-GB" sz="1800" kern="1200" dirty="0" err="1">
              <a:solidFill>
                <a:schemeClr val="tx1"/>
              </a:solidFill>
            </a:rPr>
            <a:t>mynd</a:t>
          </a:r>
          <a:r>
            <a:rPr lang="en-GB" sz="1800" kern="1200" dirty="0">
              <a:solidFill>
                <a:schemeClr val="tx1"/>
              </a:solidFill>
            </a:rPr>
            <a:t> </a:t>
          </a:r>
          <a:r>
            <a:rPr lang="en-GB" sz="1800" kern="1200" dirty="0" err="1">
              <a:solidFill>
                <a:schemeClr val="tx1"/>
              </a:solidFill>
            </a:rPr>
            <a:t>i'r</a:t>
          </a:r>
          <a:r>
            <a:rPr lang="en-GB" sz="1800" kern="1200" dirty="0">
              <a:solidFill>
                <a:schemeClr val="tx1"/>
              </a:solidFill>
            </a:rPr>
            <a:t> </a:t>
          </a:r>
          <a:r>
            <a:rPr lang="en-GB" sz="1800" kern="1200" dirty="0" err="1">
              <a:solidFill>
                <a:schemeClr val="tx1"/>
              </a:solidFill>
            </a:rPr>
            <a:t>afael</a:t>
          </a:r>
          <a:r>
            <a:rPr lang="en-GB" sz="1800" kern="1200" dirty="0">
              <a:solidFill>
                <a:schemeClr val="tx1"/>
              </a:solidFill>
            </a:rPr>
            <a:t> </a:t>
          </a:r>
          <a:r>
            <a:rPr lang="en-GB" sz="1800" kern="1200" dirty="0" err="1">
              <a:solidFill>
                <a:schemeClr val="tx1"/>
              </a:solidFill>
            </a:rPr>
            <a:t>â'r</a:t>
          </a:r>
          <a:r>
            <a:rPr lang="en-GB" sz="1800" kern="1200" dirty="0">
              <a:solidFill>
                <a:schemeClr val="tx1"/>
              </a:solidFill>
            </a:rPr>
            <a:t> </a:t>
          </a:r>
          <a:r>
            <a:rPr lang="en-GB" sz="1800" kern="1200" dirty="0" err="1">
              <a:solidFill>
                <a:schemeClr val="tx1"/>
              </a:solidFill>
            </a:rPr>
            <a:t>angen</a:t>
          </a:r>
          <a:r>
            <a:rPr lang="en-GB" sz="1800" kern="1200" dirty="0">
              <a:solidFill>
                <a:schemeClr val="tx1"/>
              </a:solidFill>
            </a:rPr>
            <a:t> </a:t>
          </a:r>
          <a:r>
            <a:rPr lang="en-GB" sz="1800" kern="1200" dirty="0" err="1">
              <a:solidFill>
                <a:schemeClr val="tx1"/>
              </a:solidFill>
            </a:rPr>
            <a:t>gwirioneddol</a:t>
          </a:r>
          <a:r>
            <a:rPr lang="en-GB" sz="1800" kern="1200" dirty="0">
              <a:solidFill>
                <a:schemeClr val="tx1"/>
              </a:solidFill>
            </a:rPr>
            <a:t>.</a:t>
          </a:r>
        </a:p>
      </dsp:txBody>
      <dsp:txXfrm>
        <a:off x="35420" y="4781786"/>
        <a:ext cx="11616063" cy="654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E8BED-CE1D-48E9-BD69-C2A412AB89A9}">
      <dsp:nvSpPr>
        <dsp:cNvPr id="0" name=""/>
        <dsp:cNvSpPr/>
      </dsp:nvSpPr>
      <dsp:spPr>
        <a:xfrm>
          <a:off x="0" y="55620"/>
          <a:ext cx="11347269" cy="687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t>Gaps</a:t>
          </a:r>
          <a:endParaRPr lang="en-US" sz="2800" kern="1200" dirty="0"/>
        </a:p>
      </dsp:txBody>
      <dsp:txXfrm>
        <a:off x="33583" y="89203"/>
        <a:ext cx="11280103" cy="620794"/>
      </dsp:txXfrm>
    </dsp:sp>
    <dsp:sp modelId="{EA0DC0CF-214E-45D6-B8F8-D38BACE064B4}">
      <dsp:nvSpPr>
        <dsp:cNvPr id="0" name=""/>
        <dsp:cNvSpPr/>
      </dsp:nvSpPr>
      <dsp:spPr>
        <a:xfrm>
          <a:off x="0" y="743580"/>
          <a:ext cx="11347269"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027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The difference between current reality and desired outcomes </a:t>
          </a:r>
          <a:r>
            <a:rPr lang="en-US" sz="2200" kern="1200" dirty="0" err="1"/>
            <a:t>eg</a:t>
          </a:r>
          <a:r>
            <a:rPr lang="en-US" sz="2200" kern="1200" dirty="0"/>
            <a:t> young people have low participation in local community activities</a:t>
          </a:r>
        </a:p>
      </dsp:txBody>
      <dsp:txXfrm>
        <a:off x="0" y="743580"/>
        <a:ext cx="11347269" cy="695520"/>
      </dsp:txXfrm>
    </dsp:sp>
    <dsp:sp modelId="{F52D5691-9429-4960-A214-1F1071B706E9}">
      <dsp:nvSpPr>
        <dsp:cNvPr id="0" name=""/>
        <dsp:cNvSpPr/>
      </dsp:nvSpPr>
      <dsp:spPr>
        <a:xfrm>
          <a:off x="0" y="1439100"/>
          <a:ext cx="11347269" cy="687960"/>
        </a:xfrm>
        <a:prstGeom prst="roundRect">
          <a:avLst/>
        </a:prstGeom>
        <a:gradFill rotWithShape="0">
          <a:gsLst>
            <a:gs pos="0">
              <a:schemeClr val="accent2">
                <a:hueOff val="33541"/>
                <a:satOff val="1181"/>
                <a:lumOff val="-4657"/>
                <a:alphaOff val="0"/>
                <a:satMod val="103000"/>
                <a:lumMod val="102000"/>
                <a:tint val="94000"/>
              </a:schemeClr>
            </a:gs>
            <a:gs pos="50000">
              <a:schemeClr val="accent2">
                <a:hueOff val="33541"/>
                <a:satOff val="1181"/>
                <a:lumOff val="-4657"/>
                <a:alphaOff val="0"/>
                <a:satMod val="110000"/>
                <a:lumMod val="100000"/>
                <a:shade val="100000"/>
              </a:schemeClr>
            </a:gs>
            <a:gs pos="100000">
              <a:schemeClr val="accent2">
                <a:hueOff val="33541"/>
                <a:satOff val="1181"/>
                <a:lumOff val="-46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t>Need</a:t>
          </a:r>
          <a:endParaRPr lang="en-US" sz="2800" kern="1200" dirty="0"/>
        </a:p>
      </dsp:txBody>
      <dsp:txXfrm>
        <a:off x="33583" y="1472683"/>
        <a:ext cx="11280103" cy="620794"/>
      </dsp:txXfrm>
    </dsp:sp>
    <dsp:sp modelId="{255E07FE-E538-4ABC-8C58-3B50569342C1}">
      <dsp:nvSpPr>
        <dsp:cNvPr id="0" name=""/>
        <dsp:cNvSpPr/>
      </dsp:nvSpPr>
      <dsp:spPr>
        <a:xfrm>
          <a:off x="0" y="2127060"/>
          <a:ext cx="11347269"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027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 A factor contributing to the gap </a:t>
          </a:r>
          <a:r>
            <a:rPr lang="en-US" sz="2200" kern="1200" dirty="0" err="1"/>
            <a:t>eg</a:t>
          </a:r>
          <a:r>
            <a:rPr lang="en-US" sz="2200" kern="1200" dirty="0"/>
            <a:t> accessible and relevant opportunities for engagement</a:t>
          </a:r>
        </a:p>
      </dsp:txBody>
      <dsp:txXfrm>
        <a:off x="0" y="2127060"/>
        <a:ext cx="11347269" cy="695520"/>
      </dsp:txXfrm>
    </dsp:sp>
    <dsp:sp modelId="{7FE048C2-3131-46C7-910C-BA6F549167D9}">
      <dsp:nvSpPr>
        <dsp:cNvPr id="0" name=""/>
        <dsp:cNvSpPr/>
      </dsp:nvSpPr>
      <dsp:spPr>
        <a:xfrm>
          <a:off x="0" y="2822580"/>
          <a:ext cx="11347269" cy="687960"/>
        </a:xfrm>
        <a:prstGeom prst="roundRect">
          <a:avLst/>
        </a:prstGeom>
        <a:gradFill rotWithShape="0">
          <a:gsLst>
            <a:gs pos="0">
              <a:schemeClr val="accent2">
                <a:hueOff val="67083"/>
                <a:satOff val="2362"/>
                <a:lumOff val="-9314"/>
                <a:alphaOff val="0"/>
                <a:satMod val="103000"/>
                <a:lumMod val="102000"/>
                <a:tint val="94000"/>
              </a:schemeClr>
            </a:gs>
            <a:gs pos="50000">
              <a:schemeClr val="accent2">
                <a:hueOff val="67083"/>
                <a:satOff val="2362"/>
                <a:lumOff val="-9314"/>
                <a:alphaOff val="0"/>
                <a:satMod val="110000"/>
                <a:lumMod val="100000"/>
                <a:shade val="100000"/>
              </a:schemeClr>
            </a:gs>
            <a:gs pos="100000">
              <a:schemeClr val="accent2">
                <a:hueOff val="67083"/>
                <a:satOff val="2362"/>
                <a:lumOff val="-9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t>Want</a:t>
          </a:r>
          <a:endParaRPr lang="en-US" sz="2800" kern="1200" dirty="0"/>
        </a:p>
      </dsp:txBody>
      <dsp:txXfrm>
        <a:off x="33583" y="2856163"/>
        <a:ext cx="11280103" cy="620794"/>
      </dsp:txXfrm>
    </dsp:sp>
    <dsp:sp modelId="{B3ABEB46-C5D3-4043-B75F-B3BCBF7CB26C}">
      <dsp:nvSpPr>
        <dsp:cNvPr id="0" name=""/>
        <dsp:cNvSpPr/>
      </dsp:nvSpPr>
      <dsp:spPr>
        <a:xfrm>
          <a:off x="0" y="3510540"/>
          <a:ext cx="11347269" cy="463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027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A preferred solution </a:t>
          </a:r>
          <a:r>
            <a:rPr lang="en-US" sz="2200" kern="1200" dirty="0" err="1"/>
            <a:t>eg</a:t>
          </a:r>
          <a:r>
            <a:rPr lang="en-US" sz="2200" kern="1200" dirty="0"/>
            <a:t> a new youth club</a:t>
          </a:r>
        </a:p>
      </dsp:txBody>
      <dsp:txXfrm>
        <a:off x="0" y="3510540"/>
        <a:ext cx="11347269" cy="463680"/>
      </dsp:txXfrm>
    </dsp:sp>
    <dsp:sp modelId="{2CB8020B-6574-48AD-84EE-79F541412BAC}">
      <dsp:nvSpPr>
        <dsp:cNvPr id="0" name=""/>
        <dsp:cNvSpPr/>
      </dsp:nvSpPr>
      <dsp:spPr>
        <a:xfrm>
          <a:off x="0" y="3974220"/>
          <a:ext cx="11347269" cy="687960"/>
        </a:xfrm>
        <a:prstGeom prst="roundRect">
          <a:avLst/>
        </a:prstGeom>
        <a:gradFill rotWithShape="0">
          <a:gsLst>
            <a:gs pos="0">
              <a:schemeClr val="accent2">
                <a:hueOff val="100624"/>
                <a:satOff val="3544"/>
                <a:lumOff val="-13971"/>
                <a:alphaOff val="0"/>
                <a:satMod val="103000"/>
                <a:lumMod val="102000"/>
                <a:tint val="94000"/>
              </a:schemeClr>
            </a:gs>
            <a:gs pos="50000">
              <a:schemeClr val="accent2">
                <a:hueOff val="100624"/>
                <a:satOff val="3544"/>
                <a:lumOff val="-13971"/>
                <a:alphaOff val="0"/>
                <a:satMod val="110000"/>
                <a:lumMod val="100000"/>
                <a:shade val="100000"/>
              </a:schemeClr>
            </a:gs>
            <a:gs pos="100000">
              <a:schemeClr val="accent2">
                <a:hueOff val="100624"/>
                <a:satOff val="3544"/>
                <a:lumOff val="-139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t>Evaluation: IMPORTANT.</a:t>
          </a:r>
        </a:p>
      </dsp:txBody>
      <dsp:txXfrm>
        <a:off x="33583" y="4007803"/>
        <a:ext cx="11280103" cy="620794"/>
      </dsp:txXfrm>
    </dsp:sp>
    <dsp:sp modelId="{F679D78C-994F-4D80-9054-2B0454C945C3}">
      <dsp:nvSpPr>
        <dsp:cNvPr id="0" name=""/>
        <dsp:cNvSpPr/>
      </dsp:nvSpPr>
      <dsp:spPr>
        <a:xfrm>
          <a:off x="0" y="4742820"/>
          <a:ext cx="11347269" cy="687960"/>
        </a:xfrm>
        <a:prstGeom prst="roundRect">
          <a:avLst/>
        </a:prstGeom>
        <a:no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A youth club may be one possible solution, but first we need evidence that it addresses the actual need.</a:t>
          </a:r>
        </a:p>
      </dsp:txBody>
      <dsp:txXfrm>
        <a:off x="33583" y="4776403"/>
        <a:ext cx="11280103" cy="6207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47D0B7E-DD61-4EED-8BE5-6BDDE30CCB73}" type="datetimeFigureOut">
              <a:rPr lang="en-GB" smtClean="0"/>
              <a:t>18/09/2026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1495EB1-0019-4204-B7D5-3D3080F34262}" type="slidenum">
              <a:rPr lang="en-GB" smtClean="0"/>
              <a:t>‹#›</a:t>
            </a:fld>
            <a:endParaRPr lang="en-GB"/>
          </a:p>
        </p:txBody>
      </p:sp>
    </p:spTree>
    <p:extLst>
      <p:ext uri="{BB962C8B-B14F-4D97-AF65-F5344CB8AC3E}">
        <p14:creationId xmlns:p14="http://schemas.microsoft.com/office/powerpoint/2010/main" val="67014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wales/welsh-education-strategic-plans-2022-2032" TargetMode="External"/><Relationship Id="rId7" Type="http://schemas.openxmlformats.org/officeDocument/2006/relationships/hyperlink" Target="https://www.gov.wales/welsh-language-support-and-services"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learnwelsh.cymru/learning/supporting-parents-and-families/" TargetMode="External"/><Relationship Id="rId5" Type="http://schemas.openxmlformats.org/officeDocument/2006/relationships/hyperlink" Target="https://www.legislation.gov.uk/asc/2025/2/2025-07-08?view=plain+extent" TargetMode="External"/><Relationship Id="rId4" Type="http://schemas.openxmlformats.org/officeDocument/2006/relationships/hyperlink" Target="https://www.gov.wales/welsh-education-strategic-plans-2022-2032-html"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a:t>
            </a:fld>
            <a:endParaRPr lang="en-GB"/>
          </a:p>
        </p:txBody>
      </p:sp>
    </p:spTree>
    <p:extLst>
      <p:ext uri="{BB962C8B-B14F-4D97-AF65-F5344CB8AC3E}">
        <p14:creationId xmlns:p14="http://schemas.microsoft.com/office/powerpoint/2010/main" val="1471081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7</a:t>
            </a:fld>
            <a:endParaRPr lang="en-GB"/>
          </a:p>
        </p:txBody>
      </p:sp>
    </p:spTree>
    <p:extLst>
      <p:ext uri="{BB962C8B-B14F-4D97-AF65-F5344CB8AC3E}">
        <p14:creationId xmlns:p14="http://schemas.microsoft.com/office/powerpoint/2010/main" val="2985007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B2DFC-674F-EEE4-EC62-38450ED4B2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9C1BC6-C8EA-5051-67B6-35C226B9AF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68B34F-275E-08EC-BC6E-000FED1BB97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4B3F98C-98B2-5A29-ED11-779C61CD7C67}"/>
              </a:ext>
            </a:extLst>
          </p:cNvPr>
          <p:cNvSpPr>
            <a:spLocks noGrp="1"/>
          </p:cNvSpPr>
          <p:nvPr>
            <p:ph type="sldNum" sz="quarter" idx="10"/>
          </p:nvPr>
        </p:nvSpPr>
        <p:spPr/>
        <p:txBody>
          <a:bodyPr/>
          <a:lstStyle/>
          <a:p>
            <a:fld id="{E9DEF683-917D-4BF8-AD56-336C8F476CC1}" type="slidenum">
              <a:rPr lang="en-GB" smtClean="0"/>
              <a:t>8</a:t>
            </a:fld>
            <a:endParaRPr lang="en-GB"/>
          </a:p>
        </p:txBody>
      </p:sp>
    </p:spTree>
    <p:extLst>
      <p:ext uri="{BB962C8B-B14F-4D97-AF65-F5344CB8AC3E}">
        <p14:creationId xmlns:p14="http://schemas.microsoft.com/office/powerpoint/2010/main" val="2605194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9</a:t>
            </a:fld>
            <a:endParaRPr lang="en-GB"/>
          </a:p>
        </p:txBody>
      </p:sp>
    </p:spTree>
    <p:extLst>
      <p:ext uri="{BB962C8B-B14F-4D97-AF65-F5344CB8AC3E}">
        <p14:creationId xmlns:p14="http://schemas.microsoft.com/office/powerpoint/2010/main" val="3665368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10</a:t>
            </a:fld>
            <a:endParaRPr lang="en-GB"/>
          </a:p>
        </p:txBody>
      </p:sp>
    </p:spTree>
    <p:extLst>
      <p:ext uri="{BB962C8B-B14F-4D97-AF65-F5344CB8AC3E}">
        <p14:creationId xmlns:p14="http://schemas.microsoft.com/office/powerpoint/2010/main" val="1201240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11</a:t>
            </a:fld>
            <a:endParaRPr lang="en-GB"/>
          </a:p>
        </p:txBody>
      </p:sp>
    </p:spTree>
    <p:extLst>
      <p:ext uri="{BB962C8B-B14F-4D97-AF65-F5344CB8AC3E}">
        <p14:creationId xmlns:p14="http://schemas.microsoft.com/office/powerpoint/2010/main" val="3164211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12</a:t>
            </a:fld>
            <a:endParaRPr lang="en-GB"/>
          </a:p>
        </p:txBody>
      </p:sp>
    </p:spTree>
    <p:extLst>
      <p:ext uri="{BB962C8B-B14F-4D97-AF65-F5344CB8AC3E}">
        <p14:creationId xmlns:p14="http://schemas.microsoft.com/office/powerpoint/2010/main" val="2441875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13</a:t>
            </a:fld>
            <a:endParaRPr lang="en-GB"/>
          </a:p>
        </p:txBody>
      </p:sp>
    </p:spTree>
    <p:extLst>
      <p:ext uri="{BB962C8B-B14F-4D97-AF65-F5344CB8AC3E}">
        <p14:creationId xmlns:p14="http://schemas.microsoft.com/office/powerpoint/2010/main" val="2335172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14</a:t>
            </a:fld>
            <a:endParaRPr lang="en-GB"/>
          </a:p>
        </p:txBody>
      </p:sp>
    </p:spTree>
    <p:extLst>
      <p:ext uri="{BB962C8B-B14F-4D97-AF65-F5344CB8AC3E}">
        <p14:creationId xmlns:p14="http://schemas.microsoft.com/office/powerpoint/2010/main" val="3502361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2A6CF-687D-7135-19B2-04B5EE1E85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DBDA21-2679-9696-AED1-8C6EB2D87D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EE2CCD-303B-6A42-27A4-3DE88EA7A4A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63B1FCB-84A7-88F7-CE3B-1C69CD7A93D8}"/>
              </a:ext>
            </a:extLst>
          </p:cNvPr>
          <p:cNvSpPr>
            <a:spLocks noGrp="1"/>
          </p:cNvSpPr>
          <p:nvPr>
            <p:ph type="sldNum" sz="quarter" idx="10"/>
          </p:nvPr>
        </p:nvSpPr>
        <p:spPr/>
        <p:txBody>
          <a:bodyPr/>
          <a:lstStyle/>
          <a:p>
            <a:fld id="{E9DEF683-917D-4BF8-AD56-336C8F476CC1}" type="slidenum">
              <a:rPr lang="en-GB" smtClean="0"/>
              <a:t>15</a:t>
            </a:fld>
            <a:endParaRPr lang="en-GB"/>
          </a:p>
        </p:txBody>
      </p:sp>
    </p:spTree>
    <p:extLst>
      <p:ext uri="{BB962C8B-B14F-4D97-AF65-F5344CB8AC3E}">
        <p14:creationId xmlns:p14="http://schemas.microsoft.com/office/powerpoint/2010/main" val="3282244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Most Useful: Welsh in Education Strategic Plans 2022 to 2032 (WESPs)</a:t>
            </a:r>
          </a:p>
          <a:p>
            <a:pPr fontAlgn="t"/>
            <a:r>
              <a:rPr lang="en-GB" sz="1200" b="0" i="0" kern="1200" dirty="0">
                <a:solidFill>
                  <a:schemeClr val="tx1"/>
                </a:solidFill>
                <a:effectLst/>
                <a:latin typeface="+mn-lt"/>
                <a:ea typeface="+mn-ea"/>
                <a:cs typeface="+mn-cs"/>
              </a:rPr>
              <a:t>Although older than the 2025 guidance, the WESPs are specifically designed around:</a:t>
            </a:r>
          </a:p>
          <a:p>
            <a:pPr lvl="0" fontAlgn="t"/>
            <a:r>
              <a:rPr lang="en-GB" sz="1200" b="0" i="0" kern="1200" dirty="0">
                <a:solidFill>
                  <a:schemeClr val="tx1"/>
                </a:solidFill>
                <a:effectLst/>
                <a:latin typeface="+mn-lt"/>
                <a:ea typeface="+mn-ea"/>
                <a:cs typeface="+mn-cs"/>
              </a:rPr>
              <a:t>demographic and linguistic profiling,</a:t>
            </a:r>
          </a:p>
          <a:p>
            <a:pPr lvl="0" fontAlgn="t"/>
            <a:r>
              <a:rPr lang="en-GB" sz="1200" b="0" i="0" kern="1200" dirty="0">
                <a:solidFill>
                  <a:schemeClr val="tx1"/>
                </a:solidFill>
                <a:effectLst/>
                <a:latin typeface="+mn-lt"/>
                <a:ea typeface="+mn-ea"/>
                <a:cs typeface="+mn-cs"/>
              </a:rPr>
              <a:t>analysis of current Welsh-medium participation,</a:t>
            </a:r>
          </a:p>
          <a:p>
            <a:pPr lvl="0" fontAlgn="t"/>
            <a:r>
              <a:rPr lang="en-GB" sz="1200" b="0" i="0" kern="1200" dirty="0">
                <a:solidFill>
                  <a:schemeClr val="tx1"/>
                </a:solidFill>
                <a:effectLst/>
                <a:latin typeface="+mn-lt"/>
                <a:ea typeface="+mn-ea"/>
                <a:cs typeface="+mn-cs"/>
              </a:rPr>
              <a:t>identification of barriers and gaps,</a:t>
            </a:r>
          </a:p>
          <a:p>
            <a:pPr lvl="0" fontAlgn="t"/>
            <a:r>
              <a:rPr lang="en-GB" sz="1200" b="0" i="0" kern="1200" dirty="0">
                <a:solidFill>
                  <a:schemeClr val="tx1"/>
                </a:solidFill>
                <a:effectLst/>
                <a:latin typeface="+mn-lt"/>
                <a:ea typeface="+mn-ea"/>
                <a:cs typeface="+mn-cs"/>
              </a:rPr>
              <a:t>measurable targets and outcomes,</a:t>
            </a:r>
          </a:p>
          <a:p>
            <a:pPr lvl="0" fontAlgn="t"/>
            <a:r>
              <a:rPr lang="en-GB" sz="1200" b="0" i="0" kern="1200" dirty="0">
                <a:solidFill>
                  <a:schemeClr val="tx1"/>
                </a:solidFill>
                <a:effectLst/>
                <a:latin typeface="+mn-lt"/>
                <a:ea typeface="+mn-ea"/>
                <a:cs typeface="+mn-cs"/>
              </a:rPr>
              <a:t>monitoring and evaluation arrangements. </a:t>
            </a:r>
            <a:r>
              <a:rPr lang="en-GB" sz="1200" b="0" i="0" u="none" strike="noStrike" kern="1200" dirty="0">
                <a:solidFill>
                  <a:schemeClr val="tx1"/>
                </a:solidFill>
                <a:effectLst/>
                <a:latin typeface="+mn-lt"/>
                <a:ea typeface="+mn-ea"/>
                <a:cs typeface="+mn-cs"/>
                <a:hlinkClick r:id="rId3"/>
              </a:rPr>
              <a:t>[</a:t>
            </a:r>
            <a:r>
              <a:rPr lang="en-GB" sz="1200" b="0" i="0" u="none" strike="noStrike" kern="1200" dirty="0" err="1">
                <a:solidFill>
                  <a:schemeClr val="tx1"/>
                </a:solidFill>
                <a:effectLst/>
                <a:latin typeface="+mn-lt"/>
                <a:ea typeface="+mn-ea"/>
                <a:cs typeface="+mn-cs"/>
                <a:hlinkClick r:id="rId3"/>
              </a:rPr>
              <a:t>gov.wales</a:t>
            </a:r>
            <a:r>
              <a:rPr lang="en-GB" sz="1200" b="0" i="0" u="none" strike="noStrike" kern="1200" dirty="0">
                <a:solidFill>
                  <a:schemeClr val="tx1"/>
                </a:solidFill>
                <a:effectLst/>
                <a:latin typeface="+mn-lt"/>
                <a:ea typeface="+mn-ea"/>
                <a:cs typeface="+mn-cs"/>
                <a:hlinkClick r:id="rId3"/>
              </a:rPr>
              <a:t>]</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a:t>
            </a:r>
            <a:r>
              <a:rPr lang="en-GB" sz="1200" b="0" i="0" u="none" strike="noStrike" kern="1200" dirty="0" err="1">
                <a:solidFill>
                  <a:schemeClr val="tx1"/>
                </a:solidFill>
                <a:effectLst/>
                <a:latin typeface="+mn-lt"/>
                <a:ea typeface="+mn-ea"/>
                <a:cs typeface="+mn-cs"/>
                <a:hlinkClick r:id="rId4"/>
              </a:rPr>
              <a:t>gov.wales</a:t>
            </a:r>
            <a:r>
              <a:rPr lang="en-GB" sz="1200" b="0" i="0" u="none" strike="noStrike" kern="1200" dirty="0">
                <a:solidFill>
                  <a:schemeClr val="tx1"/>
                </a:solidFill>
                <a:effectLst/>
                <a:latin typeface="+mn-lt"/>
                <a:ea typeface="+mn-ea"/>
                <a:cs typeface="+mn-cs"/>
                <a:hlinkClick r:id="rId4"/>
              </a:rPr>
              <a: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They require local authorities to establish baselines, set growth targets, and report against outcomes. This makes them particularly valuable if you are considering:</a:t>
            </a:r>
          </a:p>
          <a:p>
            <a:pPr lvl="0" fontAlgn="t"/>
            <a:r>
              <a:rPr lang="en-GB" sz="1200" b="0" i="0" kern="1200" dirty="0">
                <a:solidFill>
                  <a:schemeClr val="tx1"/>
                </a:solidFill>
                <a:effectLst/>
                <a:latin typeface="+mn-lt"/>
                <a:ea typeface="+mn-ea"/>
                <a:cs typeface="+mn-cs"/>
              </a:rPr>
              <a:t>who currently engages in Welsh-medium family learning,</a:t>
            </a:r>
          </a:p>
          <a:p>
            <a:pPr lvl="0" fontAlgn="t"/>
            <a:r>
              <a:rPr lang="en-GB" sz="1200" b="0" i="0" kern="1200" dirty="0">
                <a:solidFill>
                  <a:schemeClr val="tx1"/>
                </a:solidFill>
                <a:effectLst/>
                <a:latin typeface="+mn-lt"/>
                <a:ea typeface="+mn-ea"/>
                <a:cs typeface="+mn-cs"/>
              </a:rPr>
              <a:t>which communities are underrepresented,</a:t>
            </a:r>
          </a:p>
          <a:p>
            <a:pPr lvl="0" fontAlgn="t"/>
            <a:r>
              <a:rPr lang="en-GB" sz="1200" b="0" i="0" kern="1200" dirty="0">
                <a:solidFill>
                  <a:schemeClr val="tx1"/>
                </a:solidFill>
                <a:effectLst/>
                <a:latin typeface="+mn-lt"/>
                <a:ea typeface="+mn-ea"/>
                <a:cs typeface="+mn-cs"/>
              </a:rPr>
              <a:t>what factors influence participation,</a:t>
            </a:r>
          </a:p>
          <a:p>
            <a:pPr lvl="0" fontAlgn="t"/>
            <a:r>
              <a:rPr lang="en-GB" sz="1200" b="0" i="0" kern="1200" dirty="0">
                <a:solidFill>
                  <a:schemeClr val="tx1"/>
                </a:solidFill>
                <a:effectLst/>
                <a:latin typeface="+mn-lt"/>
                <a:ea typeface="+mn-ea"/>
                <a:cs typeface="+mn-cs"/>
              </a:rPr>
              <a:t>how success should be measured.</a:t>
            </a:r>
          </a:p>
          <a:p>
            <a:pPr fontAlgn="t"/>
            <a:r>
              <a:rPr lang="en-GB" sz="1200" b="0" i="0" kern="1200" dirty="0">
                <a:solidFill>
                  <a:schemeClr val="tx1"/>
                </a:solidFill>
                <a:effectLst/>
                <a:latin typeface="+mn-lt"/>
                <a:ea typeface="+mn-ea"/>
                <a:cs typeface="+mn-cs"/>
              </a:rPr>
              <a:t>A needs analysis framework could be adapted directly from the WESP approach:</a:t>
            </a:r>
          </a:p>
          <a:p>
            <a:pPr lvl="0" fontAlgn="t"/>
            <a:r>
              <a:rPr lang="en-GB" sz="1200" b="0" i="0" kern="1200" dirty="0">
                <a:solidFill>
                  <a:schemeClr val="tx1"/>
                </a:solidFill>
                <a:effectLst/>
                <a:latin typeface="+mn-lt"/>
                <a:ea typeface="+mn-ea"/>
                <a:cs typeface="+mn-cs"/>
              </a:rPr>
              <a:t>Community profile.</a:t>
            </a:r>
          </a:p>
          <a:p>
            <a:pPr lvl="0" fontAlgn="t"/>
            <a:r>
              <a:rPr lang="en-GB" sz="1200" b="0" i="0" kern="1200" dirty="0">
                <a:solidFill>
                  <a:schemeClr val="tx1"/>
                </a:solidFill>
                <a:effectLst/>
                <a:latin typeface="+mn-lt"/>
                <a:ea typeface="+mn-ea"/>
                <a:cs typeface="+mn-cs"/>
              </a:rPr>
              <a:t>Current participation data.</a:t>
            </a:r>
          </a:p>
          <a:p>
            <a:pPr lvl="0" fontAlgn="t"/>
            <a:r>
              <a:rPr lang="en-GB" sz="1200" b="0" i="0" kern="1200" dirty="0">
                <a:solidFill>
                  <a:schemeClr val="tx1"/>
                </a:solidFill>
                <a:effectLst/>
                <a:latin typeface="+mn-lt"/>
                <a:ea typeface="+mn-ea"/>
                <a:cs typeface="+mn-cs"/>
              </a:rPr>
              <a:t>Identification of priority groups.</a:t>
            </a:r>
          </a:p>
          <a:p>
            <a:pPr lvl="0" fontAlgn="t"/>
            <a:r>
              <a:rPr lang="en-GB" sz="1200" b="0" i="0" kern="1200" dirty="0">
                <a:solidFill>
                  <a:schemeClr val="tx1"/>
                </a:solidFill>
                <a:effectLst/>
                <a:latin typeface="+mn-lt"/>
                <a:ea typeface="+mn-ea"/>
                <a:cs typeface="+mn-cs"/>
              </a:rPr>
              <a:t>Actions/interventions.</a:t>
            </a:r>
          </a:p>
          <a:p>
            <a:pPr lvl="0" fontAlgn="t"/>
            <a:r>
              <a:rPr lang="en-GB" sz="1200" b="0" i="0" kern="1200" dirty="0">
                <a:solidFill>
                  <a:schemeClr val="tx1"/>
                </a:solidFill>
                <a:effectLst/>
                <a:latin typeface="+mn-lt"/>
                <a:ea typeface="+mn-ea"/>
                <a:cs typeface="+mn-cs"/>
              </a:rPr>
              <a:t>Success indicators.</a:t>
            </a:r>
          </a:p>
          <a:p>
            <a:pPr lvl="0" fontAlgn="t"/>
            <a:r>
              <a:rPr lang="en-GB" sz="1200" b="0" i="0" kern="1200" dirty="0">
                <a:solidFill>
                  <a:schemeClr val="tx1"/>
                </a:solidFill>
                <a:effectLst/>
                <a:latin typeface="+mn-lt"/>
                <a:ea typeface="+mn-ea"/>
                <a:cs typeface="+mn-cs"/>
              </a:rPr>
              <a:t>Annual review.</a:t>
            </a:r>
          </a:p>
          <a:p>
            <a:pPr fontAlgn="t"/>
            <a:r>
              <a:rPr lang="en-GB" sz="1200" b="1" i="0" kern="1200" dirty="0">
                <a:solidFill>
                  <a:schemeClr val="tx1"/>
                </a:solidFill>
                <a:effectLst/>
                <a:latin typeface="+mn-lt"/>
                <a:ea typeface="+mn-ea"/>
                <a:cs typeface="+mn-cs"/>
              </a:rPr>
              <a:t>Best Supplement: Welsh Language and Education (Wales) Act 2025</a:t>
            </a:r>
          </a:p>
          <a:p>
            <a:pPr fontAlgn="t"/>
            <a:r>
              <a:rPr lang="en-GB" sz="1200" b="0" i="0" kern="1200" dirty="0">
                <a:solidFill>
                  <a:schemeClr val="tx1"/>
                </a:solidFill>
                <a:effectLst/>
                <a:latin typeface="+mn-lt"/>
                <a:ea typeface="+mn-ea"/>
                <a:cs typeface="+mn-cs"/>
              </a:rPr>
              <a:t>The Act provides the policy justification for the work by emphasising:</a:t>
            </a:r>
          </a:p>
          <a:p>
            <a:pPr lvl="0" fontAlgn="t"/>
            <a:r>
              <a:rPr lang="en-GB" sz="1200" b="0" i="0" kern="1200" dirty="0">
                <a:solidFill>
                  <a:schemeClr val="tx1"/>
                </a:solidFill>
                <a:effectLst/>
                <a:latin typeface="+mn-lt"/>
                <a:ea typeface="+mn-ea"/>
                <a:cs typeface="+mn-cs"/>
              </a:rPr>
              <a:t>increasing numbers learning Welsh,</a:t>
            </a:r>
          </a:p>
          <a:p>
            <a:pPr lvl="0" fontAlgn="t"/>
            <a:r>
              <a:rPr lang="en-GB" sz="1200" b="0" i="0" kern="1200" dirty="0">
                <a:solidFill>
                  <a:schemeClr val="tx1"/>
                </a:solidFill>
                <a:effectLst/>
                <a:latin typeface="+mn-lt"/>
                <a:ea typeface="+mn-ea"/>
                <a:cs typeface="+mn-cs"/>
              </a:rPr>
              <a:t>intergenerational language transmission,</a:t>
            </a:r>
          </a:p>
          <a:p>
            <a:pPr lvl="0" fontAlgn="t"/>
            <a:r>
              <a:rPr lang="en-GB" sz="1200" b="0" i="0" kern="1200" dirty="0">
                <a:solidFill>
                  <a:schemeClr val="tx1"/>
                </a:solidFill>
                <a:effectLst/>
                <a:latin typeface="+mn-lt"/>
                <a:ea typeface="+mn-ea"/>
                <a:cs typeface="+mn-cs"/>
              </a:rPr>
              <a:t>Welsh language use in homes and communities. </a:t>
            </a:r>
            <a:r>
              <a:rPr lang="en-GB" sz="1200" b="0" i="0" u="none" strike="noStrike" kern="1200" dirty="0">
                <a:solidFill>
                  <a:schemeClr val="tx1"/>
                </a:solidFill>
                <a:effectLst/>
                <a:latin typeface="+mn-lt"/>
                <a:ea typeface="+mn-ea"/>
                <a:cs typeface="+mn-cs"/>
                <a:hlinkClick r:id="rId5"/>
              </a:rPr>
              <a:t>[legislation.gov.uk]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It is useful for explaining </a:t>
            </a:r>
            <a:r>
              <a:rPr lang="en-GB" sz="1200" b="0" i="1" kern="1200" dirty="0">
                <a:solidFill>
                  <a:schemeClr val="tx1"/>
                </a:solidFill>
                <a:effectLst/>
                <a:latin typeface="+mn-lt"/>
                <a:ea typeface="+mn-ea"/>
                <a:cs typeface="+mn-cs"/>
              </a:rPr>
              <a:t>why</a:t>
            </a:r>
            <a:r>
              <a:rPr lang="en-GB" sz="1200" b="0" i="0" kern="1200" dirty="0">
                <a:solidFill>
                  <a:schemeClr val="tx1"/>
                </a:solidFill>
                <a:effectLst/>
                <a:latin typeface="+mn-lt"/>
                <a:ea typeface="+mn-ea"/>
                <a:cs typeface="+mn-cs"/>
              </a:rPr>
              <a:t> family learning matters, but less useful for conducting the actual needs analysis.</a:t>
            </a:r>
          </a:p>
          <a:p>
            <a:pPr fontAlgn="t"/>
            <a:r>
              <a:rPr lang="en-GB" sz="1200" b="1" i="0" kern="1200" dirty="0">
                <a:solidFill>
                  <a:schemeClr val="tx1"/>
                </a:solidFill>
                <a:effectLst/>
                <a:latin typeface="+mn-lt"/>
                <a:ea typeface="+mn-ea"/>
                <a:cs typeface="+mn-cs"/>
              </a:rPr>
              <a:t>Best for Understanding Family Needs</a:t>
            </a:r>
          </a:p>
          <a:p>
            <a:pPr fontAlgn="t"/>
            <a:r>
              <a:rPr lang="en-GB" sz="1200" b="0" i="0" kern="1200" dirty="0">
                <a:solidFill>
                  <a:schemeClr val="tx1"/>
                </a:solidFill>
                <a:effectLst/>
                <a:latin typeface="+mn-lt"/>
                <a:ea typeface="+mn-ea"/>
                <a:cs typeface="+mn-cs"/>
              </a:rPr>
              <a:t>The Supporting Parents and Families resource from the National Centre for Learning Welsh offers insight into the practical support families need, particularly those with limited Welsh language skills. It can help identify likely barriers to participation and areas where provision should be strengthened. </a:t>
            </a:r>
            <a:r>
              <a:rPr lang="en-GB" sz="1200" b="0" i="0" u="none" strike="noStrike" kern="1200" dirty="0">
                <a:solidFill>
                  <a:schemeClr val="tx1"/>
                </a:solidFill>
                <a:effectLst/>
                <a:latin typeface="+mn-lt"/>
                <a:ea typeface="+mn-ea"/>
                <a:cs typeface="+mn-cs"/>
                <a:hlinkClick r:id="rId6"/>
              </a:rPr>
              <a:t>[</a:t>
            </a:r>
            <a:r>
              <a:rPr lang="en-GB" sz="1200" b="0" i="0" u="none" strike="noStrike" kern="1200" dirty="0" err="1">
                <a:solidFill>
                  <a:schemeClr val="tx1"/>
                </a:solidFill>
                <a:effectLst/>
                <a:latin typeface="+mn-lt"/>
                <a:ea typeface="+mn-ea"/>
                <a:cs typeface="+mn-cs"/>
                <a:hlinkClick r:id="rId6"/>
              </a:rPr>
              <a:t>learnwelsh.cymru</a:t>
            </a:r>
            <a:r>
              <a:rPr lang="en-GB" sz="1200" b="0" i="0" u="none" strike="noStrike" kern="1200" dirty="0">
                <a:solidFill>
                  <a:schemeClr val="tx1"/>
                </a:solidFill>
                <a:effectLst/>
                <a:latin typeface="+mn-lt"/>
                <a:ea typeface="+mn-ea"/>
                <a:cs typeface="+mn-cs"/>
                <a:hlinkClick r:id="rId6"/>
              </a:rPr>
              <a:t>]</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If I Were Designing a Community Profile and Needs Analysis</a:t>
            </a:r>
          </a:p>
          <a:p>
            <a:pPr fontAlgn="t"/>
            <a:r>
              <a:rPr lang="en-GB" sz="1200" b="0" i="0" kern="1200" dirty="0">
                <a:solidFill>
                  <a:schemeClr val="tx1"/>
                </a:solidFill>
                <a:effectLst/>
                <a:latin typeface="+mn-lt"/>
                <a:ea typeface="+mn-ea"/>
                <a:cs typeface="+mn-cs"/>
              </a:rPr>
              <a:t>I would combine:</a:t>
            </a:r>
          </a:p>
          <a:p>
            <a:pPr fontAlgn="t"/>
            <a:r>
              <a:rPr lang="en-GB" sz="1200" b="0" i="0" kern="1200" dirty="0">
                <a:solidFill>
                  <a:schemeClr val="tx1"/>
                </a:solidFill>
                <a:effectLst/>
                <a:latin typeface="+mn-lt"/>
                <a:ea typeface="+mn-ea"/>
                <a:cs typeface="+mn-cs"/>
              </a:rPr>
              <a:t>Purpose</a:t>
            </a:r>
          </a:p>
          <a:p>
            <a:pPr fontAlgn="t"/>
            <a:r>
              <a:rPr lang="en-GB" sz="1200" b="0" i="0" kern="1200" dirty="0">
                <a:solidFill>
                  <a:schemeClr val="tx1"/>
                </a:solidFill>
                <a:effectLst/>
                <a:latin typeface="+mn-lt"/>
                <a:ea typeface="+mn-ea"/>
                <a:cs typeface="+mn-cs"/>
              </a:rPr>
              <a:t>Recommended Source</a:t>
            </a:r>
          </a:p>
          <a:p>
            <a:pPr fontAlgn="t"/>
            <a:r>
              <a:rPr lang="en-GB" sz="1200" b="0" i="0" kern="1200" dirty="0">
                <a:solidFill>
                  <a:schemeClr val="tx1"/>
                </a:solidFill>
                <a:effectLst/>
                <a:latin typeface="+mn-lt"/>
                <a:ea typeface="+mn-ea"/>
                <a:cs typeface="+mn-cs"/>
              </a:rPr>
              <a:t>Community profile and demographic </a:t>
            </a:r>
            <a:r>
              <a:rPr lang="en-GB" sz="1200" b="0" i="0" kern="1200" dirty="0" err="1">
                <a:solidFill>
                  <a:schemeClr val="tx1"/>
                </a:solidFill>
                <a:effectLst/>
                <a:latin typeface="+mn-lt"/>
                <a:ea typeface="+mn-ea"/>
                <a:cs typeface="+mn-cs"/>
              </a:rPr>
              <a:t>dataLocal</a:t>
            </a:r>
            <a:r>
              <a:rPr lang="en-GB" sz="1200" b="0" i="0" kern="1200" dirty="0">
                <a:solidFill>
                  <a:schemeClr val="tx1"/>
                </a:solidFill>
                <a:effectLst/>
                <a:latin typeface="+mn-lt"/>
                <a:ea typeface="+mn-ea"/>
                <a:cs typeface="+mn-cs"/>
              </a:rPr>
              <a:t> WESP 2022-2032 </a:t>
            </a:r>
            <a:r>
              <a:rPr lang="en-GB" sz="1200" b="0" i="0" u="none" strike="noStrike" kern="1200" dirty="0">
                <a:solidFill>
                  <a:schemeClr val="tx1"/>
                </a:solidFill>
                <a:effectLst/>
                <a:latin typeface="+mn-lt"/>
                <a:ea typeface="+mn-ea"/>
                <a:cs typeface="+mn-cs"/>
                <a:hlinkClick r:id="rId3"/>
              </a:rPr>
              <a:t>[</a:t>
            </a:r>
            <a:r>
              <a:rPr lang="en-GB" sz="1200" b="0" i="0" u="none" strike="noStrike" kern="1200" dirty="0" err="1">
                <a:solidFill>
                  <a:schemeClr val="tx1"/>
                </a:solidFill>
                <a:effectLst/>
                <a:latin typeface="+mn-lt"/>
                <a:ea typeface="+mn-ea"/>
                <a:cs typeface="+mn-cs"/>
                <a:hlinkClick r:id="rId3"/>
              </a:rPr>
              <a:t>gov.wales</a:t>
            </a:r>
            <a:r>
              <a:rPr lang="en-GB" sz="1200" b="0" i="0" u="none" strike="noStrike" kern="1200" dirty="0">
                <a:solidFill>
                  <a:schemeClr val="tx1"/>
                </a:solidFill>
                <a:effectLst/>
                <a:latin typeface="+mn-lt"/>
                <a:ea typeface="+mn-ea"/>
                <a:cs typeface="+mn-cs"/>
                <a:hlinkClick r:id="rId3"/>
              </a:rPr>
              <a:t>]</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a:t>
            </a:r>
            <a:r>
              <a:rPr lang="en-GB" sz="1200" b="0" i="0" u="none" strike="noStrike" kern="1200" dirty="0" err="1">
                <a:solidFill>
                  <a:schemeClr val="tx1"/>
                </a:solidFill>
                <a:effectLst/>
                <a:latin typeface="+mn-lt"/>
                <a:ea typeface="+mn-ea"/>
                <a:cs typeface="+mn-cs"/>
                <a:hlinkClick r:id="rId4"/>
              </a:rPr>
              <a:t>gov.wales</a:t>
            </a:r>
            <a:r>
              <a:rPr lang="en-GB" sz="1200" b="0" i="0" u="none" strike="noStrike" kern="1200" dirty="0">
                <a:solidFill>
                  <a:schemeClr val="tx1"/>
                </a:solidFill>
                <a:effectLst/>
                <a:latin typeface="+mn-lt"/>
                <a:ea typeface="+mn-ea"/>
                <a:cs typeface="+mn-cs"/>
                <a:hlinkClick r:id="rId4"/>
              </a:rPr>
              <a: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Strategic </a:t>
            </a:r>
            <a:r>
              <a:rPr lang="en-GB" sz="1200" b="0" i="0" kern="1200" dirty="0" err="1">
                <a:solidFill>
                  <a:schemeClr val="tx1"/>
                </a:solidFill>
                <a:effectLst/>
                <a:latin typeface="+mn-lt"/>
                <a:ea typeface="+mn-ea"/>
                <a:cs typeface="+mn-cs"/>
              </a:rPr>
              <a:t>rationaleWelsh</a:t>
            </a:r>
            <a:r>
              <a:rPr lang="en-GB" sz="1200" b="0" i="0" kern="1200" dirty="0">
                <a:solidFill>
                  <a:schemeClr val="tx1"/>
                </a:solidFill>
                <a:effectLst/>
                <a:latin typeface="+mn-lt"/>
                <a:ea typeface="+mn-ea"/>
                <a:cs typeface="+mn-cs"/>
              </a:rPr>
              <a:t> Language and Education (Wales) Act 2025 </a:t>
            </a:r>
            <a:r>
              <a:rPr lang="en-GB" sz="1200" b="0" i="0" u="none" strike="noStrike" kern="1200" dirty="0">
                <a:solidFill>
                  <a:schemeClr val="tx1"/>
                </a:solidFill>
                <a:effectLst/>
                <a:latin typeface="+mn-lt"/>
                <a:ea typeface="+mn-ea"/>
                <a:cs typeface="+mn-cs"/>
                <a:hlinkClick r:id="rId5"/>
              </a:rPr>
              <a:t>[legislation.gov.uk]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Understanding family support </a:t>
            </a:r>
            <a:r>
              <a:rPr lang="en-GB" sz="1200" b="0" i="0" kern="1200" dirty="0" err="1">
                <a:solidFill>
                  <a:schemeClr val="tx1"/>
                </a:solidFill>
                <a:effectLst/>
                <a:latin typeface="+mn-lt"/>
                <a:ea typeface="+mn-ea"/>
                <a:cs typeface="+mn-cs"/>
              </a:rPr>
              <a:t>needsSupporting</a:t>
            </a:r>
            <a:r>
              <a:rPr lang="en-GB" sz="1200" b="0" i="0" kern="1200" dirty="0">
                <a:solidFill>
                  <a:schemeClr val="tx1"/>
                </a:solidFill>
                <a:effectLst/>
                <a:latin typeface="+mn-lt"/>
                <a:ea typeface="+mn-ea"/>
                <a:cs typeface="+mn-cs"/>
              </a:rPr>
              <a:t> Parents and Families </a:t>
            </a:r>
            <a:r>
              <a:rPr lang="en-GB" sz="1200" b="0" i="0" u="none" strike="noStrike" kern="1200" dirty="0">
                <a:solidFill>
                  <a:schemeClr val="tx1"/>
                </a:solidFill>
                <a:effectLst/>
                <a:latin typeface="+mn-lt"/>
                <a:ea typeface="+mn-ea"/>
                <a:cs typeface="+mn-cs"/>
                <a:hlinkClick r:id="rId6"/>
              </a:rPr>
              <a:t>[</a:t>
            </a:r>
            <a:r>
              <a:rPr lang="en-GB" sz="1200" b="0" i="0" u="none" strike="noStrike" kern="1200" dirty="0" err="1">
                <a:solidFill>
                  <a:schemeClr val="tx1"/>
                </a:solidFill>
                <a:effectLst/>
                <a:latin typeface="+mn-lt"/>
                <a:ea typeface="+mn-ea"/>
                <a:cs typeface="+mn-cs"/>
                <a:hlinkClick r:id="rId6"/>
              </a:rPr>
              <a:t>learnwelsh.cymru</a:t>
            </a:r>
            <a:r>
              <a:rPr lang="en-GB" sz="1200" b="0" i="0" u="none" strike="noStrike" kern="1200" dirty="0">
                <a:solidFill>
                  <a:schemeClr val="tx1"/>
                </a:solidFill>
                <a:effectLst/>
                <a:latin typeface="+mn-lt"/>
                <a:ea typeface="+mn-ea"/>
                <a:cs typeface="+mn-cs"/>
                <a:hlinkClick r:id="rId6"/>
              </a:rPr>
              <a: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Available community assets and </a:t>
            </a:r>
            <a:r>
              <a:rPr lang="en-GB" sz="1200" b="0" i="0" kern="1200" dirty="0" err="1">
                <a:solidFill>
                  <a:schemeClr val="tx1"/>
                </a:solidFill>
                <a:effectLst/>
                <a:latin typeface="+mn-lt"/>
                <a:ea typeface="+mn-ea"/>
                <a:cs typeface="+mn-cs"/>
              </a:rPr>
              <a:t>partnersWelsh</a:t>
            </a:r>
            <a:r>
              <a:rPr lang="en-GB" sz="1200" b="0" i="0" kern="1200" dirty="0">
                <a:solidFill>
                  <a:schemeClr val="tx1"/>
                </a:solidFill>
                <a:effectLst/>
                <a:latin typeface="+mn-lt"/>
                <a:ea typeface="+mn-ea"/>
                <a:cs typeface="+mn-cs"/>
              </a:rPr>
              <a:t> language support and services guidance </a:t>
            </a:r>
            <a:r>
              <a:rPr lang="en-GB" sz="1200" b="0" i="0" u="none" strike="noStrike" kern="1200" dirty="0">
                <a:solidFill>
                  <a:schemeClr val="tx1"/>
                </a:solidFill>
                <a:effectLst/>
                <a:latin typeface="+mn-lt"/>
                <a:ea typeface="+mn-ea"/>
                <a:cs typeface="+mn-cs"/>
                <a:hlinkClick r:id="rId7"/>
              </a:rPr>
              <a:t>[</a:t>
            </a:r>
            <a:r>
              <a:rPr lang="en-GB" sz="1200" b="0" i="0" u="none" strike="noStrike" kern="1200" dirty="0" err="1">
                <a:solidFill>
                  <a:schemeClr val="tx1"/>
                </a:solidFill>
                <a:effectLst/>
                <a:latin typeface="+mn-lt"/>
                <a:ea typeface="+mn-ea"/>
                <a:cs typeface="+mn-cs"/>
                <a:hlinkClick r:id="rId7"/>
              </a:rPr>
              <a:t>gov.wales</a:t>
            </a:r>
            <a:r>
              <a:rPr lang="en-GB" sz="1200" b="0" i="0" u="none" strike="noStrike" kern="1200" dirty="0">
                <a:solidFill>
                  <a:schemeClr val="tx1"/>
                </a:solidFill>
                <a:effectLst/>
                <a:latin typeface="+mn-lt"/>
                <a:ea typeface="+mn-ea"/>
                <a:cs typeface="+mn-cs"/>
                <a:hlinkClick r:id="rId7"/>
              </a:rPr>
              <a: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For a university assignment, research project, or programme evaluation, I'd actually go one step further and use the </a:t>
            </a:r>
            <a:r>
              <a:rPr lang="en-GB" sz="1200" b="1" i="0" kern="1200" dirty="0">
                <a:solidFill>
                  <a:schemeClr val="tx1"/>
                </a:solidFill>
                <a:effectLst/>
                <a:latin typeface="+mn-lt"/>
                <a:ea typeface="+mn-ea"/>
                <a:cs typeface="+mn-cs"/>
              </a:rPr>
              <a:t>Ceredigion WESP</a:t>
            </a:r>
            <a:r>
              <a:rPr lang="en-GB" sz="1200" b="0" i="0" kern="1200" dirty="0">
                <a:solidFill>
                  <a:schemeClr val="tx1"/>
                </a:solidFill>
                <a:effectLst/>
                <a:latin typeface="+mn-lt"/>
                <a:ea typeface="+mn-ea"/>
                <a:cs typeface="+mn-cs"/>
              </a:rPr>
              <a:t> as the primary document because it already contains local data on Welsh-medium participation, planned interventions, and performance measures. That would give you a much stronger evidence base than a national document alone. </a:t>
            </a:r>
            <a:r>
              <a:rPr lang="en-GB" sz="1200" b="0" i="0" u="none" strike="noStrike" kern="1200" dirty="0">
                <a:solidFill>
                  <a:schemeClr val="tx1"/>
                </a:solidFill>
                <a:effectLst/>
                <a:latin typeface="+mn-lt"/>
                <a:ea typeface="+mn-ea"/>
                <a:cs typeface="+mn-cs"/>
                <a:hlinkClick r:id="rId3"/>
              </a:rPr>
              <a:t>[</a:t>
            </a:r>
            <a:r>
              <a:rPr lang="en-GB" sz="1200" b="0" i="0" u="none" strike="noStrike" kern="1200" dirty="0" err="1">
                <a:solidFill>
                  <a:schemeClr val="tx1"/>
                </a:solidFill>
                <a:effectLst/>
                <a:latin typeface="+mn-lt"/>
                <a:ea typeface="+mn-ea"/>
                <a:cs typeface="+mn-cs"/>
                <a:hlinkClick r:id="rId3"/>
              </a:rPr>
              <a:t>gov.wales</a:t>
            </a:r>
            <a:r>
              <a:rPr lang="en-GB" sz="1200" b="0" i="0" u="none" strike="noStrike" kern="1200" dirty="0">
                <a:solidFill>
                  <a:schemeClr val="tx1"/>
                </a:solidFill>
                <a:effectLst/>
                <a:latin typeface="+mn-lt"/>
                <a:ea typeface="+mn-ea"/>
                <a:cs typeface="+mn-cs"/>
                <a:hlinkClick r:id="rId3"/>
              </a:rPr>
              <a:t>]</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a:t>
            </a:r>
            <a:r>
              <a:rPr lang="en-GB" sz="1200" b="0" i="0" u="none" strike="noStrike" kern="1200" dirty="0" err="1">
                <a:solidFill>
                  <a:schemeClr val="tx1"/>
                </a:solidFill>
                <a:effectLst/>
                <a:latin typeface="+mn-lt"/>
                <a:ea typeface="+mn-ea"/>
                <a:cs typeface="+mn-cs"/>
                <a:hlinkClick r:id="rId4"/>
              </a:rPr>
              <a:t>gov.wales</a:t>
            </a:r>
            <a:r>
              <a:rPr lang="en-GB" sz="1200" b="0" i="0" u="none" strike="noStrike" kern="1200" dirty="0">
                <a:solidFill>
                  <a:schemeClr val="tx1"/>
                </a:solidFill>
                <a:effectLst/>
                <a:latin typeface="+mn-lt"/>
                <a:ea typeface="+mn-ea"/>
                <a:cs typeface="+mn-cs"/>
                <a:hlinkClick r:id="rId4"/>
              </a:rPr>
              <a: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As you're based in Ceredigion and involved in Welsh-medium education, the Ceredigion WESP is likely the single most useful document for linking </a:t>
            </a:r>
            <a:r>
              <a:rPr lang="en-GB" sz="1200" b="1" i="0" kern="1200" dirty="0">
                <a:solidFill>
                  <a:schemeClr val="tx1"/>
                </a:solidFill>
                <a:effectLst/>
                <a:latin typeface="+mn-lt"/>
                <a:ea typeface="+mn-ea"/>
                <a:cs typeface="+mn-cs"/>
              </a:rPr>
              <a:t>community profiling → identified need → intervention → evaluation of impact</a:t>
            </a:r>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11495EB1-0019-4204-B7D5-3D3080F34262}" type="slidenum">
              <a:rPr lang="en-GB" smtClean="0"/>
              <a:t>17</a:t>
            </a:fld>
            <a:endParaRPr lang="en-GB"/>
          </a:p>
        </p:txBody>
      </p:sp>
    </p:spTree>
    <p:extLst>
      <p:ext uri="{BB962C8B-B14F-4D97-AF65-F5344CB8AC3E}">
        <p14:creationId xmlns:p14="http://schemas.microsoft.com/office/powerpoint/2010/main" val="7087084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assumptions </a:t>
            </a:r>
            <a:r>
              <a:rPr lang="en-GB"/>
              <a:t>without evidence!</a:t>
            </a:r>
          </a:p>
        </p:txBody>
      </p:sp>
      <p:sp>
        <p:nvSpPr>
          <p:cNvPr id="4" name="Slide Number Placeholder 3"/>
          <p:cNvSpPr>
            <a:spLocks noGrp="1"/>
          </p:cNvSpPr>
          <p:nvPr>
            <p:ph type="sldNum" sz="quarter" idx="5"/>
          </p:nvPr>
        </p:nvSpPr>
        <p:spPr/>
        <p:txBody>
          <a:bodyPr/>
          <a:lstStyle/>
          <a:p>
            <a:fld id="{11495EB1-0019-4204-B7D5-3D3080F34262}" type="slidenum">
              <a:rPr lang="en-GB" smtClean="0"/>
              <a:t>20</a:t>
            </a:fld>
            <a:endParaRPr lang="en-GB"/>
          </a:p>
        </p:txBody>
      </p:sp>
    </p:spTree>
    <p:extLst>
      <p:ext uri="{BB962C8B-B14F-4D97-AF65-F5344CB8AC3E}">
        <p14:creationId xmlns:p14="http://schemas.microsoft.com/office/powerpoint/2010/main" val="41898494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0" y="-1"/>
            <a:ext cx="12192000" cy="4784036"/>
          </a:xfrm>
          <a:blipFill>
            <a:blip r:embed="rId2">
              <a:alphaModFix amt="70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endParaRPr lang="en-GB"/>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330EA680-D336-4FF7-8B7A-9848BB0A1C32}" type="slidenum">
              <a:rPr lang="en-GB" smtClean="0"/>
              <a:t>‹#›</a:t>
            </a:fld>
            <a:endParaRPr lang="en-GB"/>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a:t>Click to edit Master title style</a:t>
            </a:r>
            <a:endParaRPr lang="en-US" dirty="0"/>
          </a:p>
        </p:txBody>
      </p:sp>
    </p:spTree>
    <p:extLst>
      <p:ext uri="{BB962C8B-B14F-4D97-AF65-F5344CB8AC3E}">
        <p14:creationId xmlns:p14="http://schemas.microsoft.com/office/powerpoint/2010/main" val="3856851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endParaRPr lang="en-GB"/>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fld id="{846CE7D5-CF57-46EF-B807-FDD0502418D4}" type="datetimeFigureOut">
              <a:rPr lang="en-GB" smtClean="0"/>
              <a:t>18/09/2026</a:t>
            </a:fld>
            <a:endParaRPr lang="en-GB"/>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330EA680-D336-4FF7-8B7A-9848BB0A1C32}"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87775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00" y="0"/>
            <a:ext cx="6096000" cy="6858000"/>
          </a:xfrm>
          <a:blipFill>
            <a:blip r:embed="rId2">
              <a:alphaModFix amt="70000"/>
            </a:blip>
            <a:stretch>
              <a:fillRect/>
            </a:stretch>
          </a:blipFill>
        </p:spPr>
        <p:txBody>
          <a:bodyPr/>
          <a:lstStyle>
            <a:lvl1pPr>
              <a:defRPr/>
            </a:lvl1pPr>
          </a:lstStyle>
          <a:p>
            <a:r>
              <a:rPr lang="en-US" dirty="0"/>
              <a:t> </a:t>
            </a: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a:t>Click to edit Master title style</a:t>
            </a:r>
            <a:endParaRPr lang="en-US" dirty="0"/>
          </a:p>
        </p:txBody>
      </p:sp>
    </p:spTree>
    <p:extLst>
      <p:ext uri="{BB962C8B-B14F-4D97-AF65-F5344CB8AC3E}">
        <p14:creationId xmlns:p14="http://schemas.microsoft.com/office/powerpoint/2010/main" val="3186659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a:t>Click to edit Master subtitle style</a:t>
            </a:r>
            <a:endParaRPr lang="en-US" dirty="0"/>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fld id="{846CE7D5-CF57-46EF-B807-FDD0502418D4}" type="datetimeFigureOut">
              <a:rPr lang="en-GB" smtClean="0"/>
              <a:t>18/09/2026</a:t>
            </a:fld>
            <a:endParaRPr lang="en-GB"/>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330EA680-D336-4FF7-8B7A-9848BB0A1C32}" type="slidenum">
              <a:rPr lang="en-GB" smtClean="0"/>
              <a:t>‹#›</a:t>
            </a:fld>
            <a:endParaRPr lang="en-GB"/>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a:t>Click to edit Master title style</a:t>
            </a:r>
          </a:p>
        </p:txBody>
      </p:sp>
    </p:spTree>
    <p:extLst>
      <p:ext uri="{BB962C8B-B14F-4D97-AF65-F5344CB8AC3E}">
        <p14:creationId xmlns:p14="http://schemas.microsoft.com/office/powerpoint/2010/main" val="36706752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a:t>Click to edit Master title style</a:t>
            </a:r>
            <a:endParaRPr lang="en-US" dirty="0"/>
          </a:p>
        </p:txBody>
      </p:sp>
    </p:spTree>
    <p:extLst>
      <p:ext uri="{BB962C8B-B14F-4D97-AF65-F5344CB8AC3E}">
        <p14:creationId xmlns:p14="http://schemas.microsoft.com/office/powerpoint/2010/main" val="97512017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79605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5906642" cy="6858000"/>
          </a:xfrm>
          <a:blipFill>
            <a:blip r:embed="rId2">
              <a:alphaModFix amt="70000"/>
            </a:blip>
            <a:stretch>
              <a:fillRect/>
            </a:stretch>
          </a:blipFill>
        </p:spPr>
        <p:txBody>
          <a:bodyPr/>
          <a:lstStyle>
            <a:lvl1pPr>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330EA680-D336-4FF7-8B7A-9848BB0A1C32}"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43538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a:t>Click to edit Master title style</a:t>
            </a:r>
            <a:endParaRPr lang="en-US" dirty="0"/>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endParaRPr lang="en-GB"/>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fld id="{846CE7D5-CF57-46EF-B807-FDD0502418D4}" type="datetimeFigureOut">
              <a:rPr lang="en-GB" smtClean="0"/>
              <a:t>18/09/2026</a:t>
            </a:fld>
            <a:endParaRPr lang="en-GB"/>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330EA680-D336-4FF7-8B7A-9848BB0A1C32}" type="slidenum">
              <a:rPr lang="en-GB" smtClean="0"/>
              <a:t>‹#›</a:t>
            </a:fld>
            <a:endParaRPr lang="en-GB"/>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05855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endParaRPr lang="en-GB"/>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fld id="{846CE7D5-CF57-46EF-B807-FDD0502418D4}" type="datetimeFigureOut">
              <a:rPr lang="en-GB" smtClean="0"/>
              <a:t>18/09/2026</a:t>
            </a:fld>
            <a:endParaRPr lang="en-GB"/>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330EA680-D336-4FF7-8B7A-9848BB0A1C32}" type="slidenum">
              <a:rPr lang="en-GB" smtClean="0"/>
              <a:t>‹#›</a:t>
            </a:fld>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799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804012" cy="6858000"/>
          </a:xfrm>
          <a:blipFill>
            <a:blip r:embed="rId2">
              <a:alphaModFix amt="70000"/>
            </a:blip>
            <a:stretch>
              <a:fillRect/>
            </a:stretch>
          </a:blipFill>
        </p:spPr>
        <p:txBody>
          <a:bodyPr/>
          <a:lstStyle>
            <a:lvl1pPr>
              <a:defRPr lang="en-US" dirty="0"/>
            </a:lvl1pPr>
          </a:lstStyle>
          <a:p>
            <a:r>
              <a:rPr lang="en-US" dirty="0"/>
              <a:t> </a:t>
            </a: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1880499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blip>
            <a:stretch>
              <a:fillRect/>
            </a:stretch>
          </a:blipFill>
        </p:spPr>
        <p:txBody>
          <a:bodyPr/>
          <a:lstStyle>
            <a:lvl1pPr>
              <a:defRPr/>
            </a:lvl1pPr>
          </a:lstStyle>
          <a:p>
            <a:r>
              <a:rPr lang="en-US" dirty="0"/>
              <a:t> </a:t>
            </a: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endParaRPr lang="en-GB"/>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fld id="{846CE7D5-CF57-46EF-B807-FDD0502418D4}" type="datetimeFigureOut">
              <a:rPr lang="en-GB" smtClean="0"/>
              <a:t>18/09/2026</a:t>
            </a:fld>
            <a:endParaRPr lang="en-GB"/>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1174650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a:t>Click to edit Master title style</a:t>
            </a:r>
            <a:endParaRPr lang="en-US" dirty="0"/>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6C5AB1A9-786B-C92B-C6EA-63CE0AACFB1E}"/>
              </a:ext>
            </a:extLst>
          </p:cNvPr>
          <p:cNvSpPr>
            <a:spLocks noGrp="1"/>
          </p:cNvSpPr>
          <p:nvPr>
            <p:ph type="pic" sz="quarter" idx="13" hasCustomPrompt="1"/>
          </p:nvPr>
        </p:nvSpPr>
        <p:spPr>
          <a:xfrm>
            <a:off x="8168640" y="1"/>
            <a:ext cx="4023360" cy="6858000"/>
          </a:xfrm>
          <a:blipFill>
            <a:blip r:embed="rId2">
              <a:alphaModFix amt="70000"/>
            </a:blip>
            <a:stretch>
              <a:fillRect/>
            </a:stretch>
          </a:blipFill>
        </p:spPr>
        <p:txBody>
          <a:bodyPr/>
          <a:lstStyle>
            <a:lvl1pPr>
              <a:defRPr/>
            </a:lvl1pPr>
          </a:lstStyle>
          <a:p>
            <a:r>
              <a:rPr lang="en-US" dirty="0"/>
              <a:t> </a:t>
            </a: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endParaRPr lang="en-GB"/>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fld id="{846CE7D5-CF57-46EF-B807-FDD0502418D4}" type="datetimeFigureOut">
              <a:rPr lang="en-GB" smtClean="0"/>
              <a:t>18/09/2026</a:t>
            </a:fld>
            <a:endParaRPr lang="en-GB"/>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99627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a:t>Click to edit Master title style</a:t>
            </a:r>
            <a:endParaRPr lang="en-US" dirty="0"/>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7">
            <a:extLst>
              <a:ext uri="{FF2B5EF4-FFF2-40B4-BE49-F238E27FC236}">
                <a16:creationId xmlns:a16="http://schemas.microsoft.com/office/drawing/2014/main" id="{6B8D4096-4B0D-5226-C004-475A83BE8BFE}"/>
              </a:ext>
            </a:extLst>
          </p:cNvPr>
          <p:cNvSpPr>
            <a:spLocks noGrp="1"/>
          </p:cNvSpPr>
          <p:nvPr>
            <p:ph type="pic" sz="quarter" idx="18" hasCustomPrompt="1"/>
          </p:nvPr>
        </p:nvSpPr>
        <p:spPr>
          <a:xfrm>
            <a:off x="6308842" y="0"/>
            <a:ext cx="5883158" cy="6858000"/>
          </a:xfrm>
          <a:blipFill>
            <a:blip r:embed="rId2">
              <a:alphaModFix amt="70000"/>
            </a:blip>
            <a:stretch>
              <a:fillRect/>
            </a:stretch>
          </a:blipFill>
        </p:spPr>
        <p:txBody>
          <a:bodyPr/>
          <a:lstStyle>
            <a:lvl1pPr>
              <a:defRPr/>
            </a:lvl1pPr>
          </a:lstStyle>
          <a:p>
            <a:r>
              <a:rPr lang="en-US" dirty="0"/>
              <a:t> </a:t>
            </a: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endParaRPr lang="en-GB"/>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206594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a:t>Click to edit Master title style</a:t>
            </a:r>
            <a:endParaRPr lang="en-US" dirty="0"/>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0">
            <a:extLst>
              <a:ext uri="{FF2B5EF4-FFF2-40B4-BE49-F238E27FC236}">
                <a16:creationId xmlns:a16="http://schemas.microsoft.com/office/drawing/2014/main" id="{FBEF9CB2-E8D7-8869-9B11-C58F1606DFE0}"/>
              </a:ext>
            </a:extLst>
          </p:cNvPr>
          <p:cNvSpPr>
            <a:spLocks noGrp="1"/>
          </p:cNvSpPr>
          <p:nvPr>
            <p:ph type="pic" sz="quarter" idx="13" hasCustomPrompt="1"/>
          </p:nvPr>
        </p:nvSpPr>
        <p:spPr>
          <a:xfrm>
            <a:off x="5363570" y="0"/>
            <a:ext cx="6828430" cy="6858000"/>
          </a:xfrm>
          <a:blipFill>
            <a:blip r:embed="rId2">
              <a:alphaModFix amt="70000"/>
            </a:blip>
            <a:stretch>
              <a:fillRect/>
            </a:stretch>
          </a:blipFill>
        </p:spPr>
        <p:txBody>
          <a:bodyPr/>
          <a:lstStyle>
            <a:lvl1pPr>
              <a:defRPr/>
            </a:lvl1pPr>
          </a:lstStyle>
          <a:p>
            <a:r>
              <a:rPr lang="en-US" dirty="0"/>
              <a:t> </a:t>
            </a: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endParaRPr lang="en-GB"/>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27782661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a:t>Click to edit Master title style</a:t>
            </a:r>
            <a:endParaRPr lang="en-US" dirty="0"/>
          </a:p>
        </p:txBody>
      </p:sp>
      <p:sp>
        <p:nvSpPr>
          <p:cNvPr id="3" name="Picture Placeholder 10">
            <a:extLst>
              <a:ext uri="{FF2B5EF4-FFF2-40B4-BE49-F238E27FC236}">
                <a16:creationId xmlns:a16="http://schemas.microsoft.com/office/drawing/2014/main" id="{74736F65-8A7D-D535-AAD0-31480F8AD318}"/>
              </a:ext>
            </a:extLst>
          </p:cNvPr>
          <p:cNvSpPr>
            <a:spLocks noGrp="1"/>
          </p:cNvSpPr>
          <p:nvPr>
            <p:ph type="pic" sz="quarter" idx="13" hasCustomPrompt="1"/>
          </p:nvPr>
        </p:nvSpPr>
        <p:spPr>
          <a:xfrm>
            <a:off x="-1" y="0"/>
            <a:ext cx="7260609" cy="6858000"/>
          </a:xfrm>
          <a:blipFill>
            <a:blip r:embed="rId2">
              <a:alphaModFix amt="7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endParaRPr lang="en-GB"/>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112946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29000"/>
          </a:xfrm>
          <a:blipFill>
            <a:blip r:embed="rId2">
              <a:alphaModFix amt="70000"/>
            </a:blip>
            <a:stretch>
              <a:fillRect/>
            </a:stretch>
          </a:blipFill>
        </p:spPr>
        <p:txBody>
          <a:bodyPr/>
          <a:lstStyle>
            <a:lvl1pPr>
              <a:defRPr/>
            </a:lvl1pPr>
          </a:lstStyle>
          <a:p>
            <a:r>
              <a:rPr lang="en-US" dirty="0"/>
              <a:t> </a:t>
            </a: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endParaRPr lang="en-GB"/>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fld id="{846CE7D5-CF57-46EF-B807-FDD0502418D4}" type="datetimeFigureOut">
              <a:rPr lang="en-GB" smtClean="0"/>
              <a:t>18/09/2026</a:t>
            </a:fld>
            <a:endParaRPr lang="en-GB"/>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38727357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a:t>Click to edit Master title style</a:t>
            </a:r>
            <a:endParaRPr lang="en-US" dirty="0"/>
          </a:p>
        </p:txBody>
      </p:sp>
      <p:sp>
        <p:nvSpPr>
          <p:cNvPr id="13" name="Picture Placeholder 10">
            <a:extLst>
              <a:ext uri="{FF2B5EF4-FFF2-40B4-BE49-F238E27FC236}">
                <a16:creationId xmlns:a16="http://schemas.microsoft.com/office/drawing/2014/main" id="{1A9091ED-65DB-CA4C-BC68-EC773138EFA0}"/>
              </a:ext>
            </a:extLst>
          </p:cNvPr>
          <p:cNvSpPr>
            <a:spLocks noGrp="1"/>
          </p:cNvSpPr>
          <p:nvPr>
            <p:ph type="pic" sz="quarter" idx="18" hasCustomPrompt="1"/>
          </p:nvPr>
        </p:nvSpPr>
        <p:spPr>
          <a:xfrm>
            <a:off x="109181" y="2115403"/>
            <a:ext cx="5786651" cy="4671431"/>
          </a:xfrm>
          <a:blipFill>
            <a:blip r:embed="rId2">
              <a:alphaModFix amt="70000"/>
            </a:blip>
            <a:stretch>
              <a:fillRect/>
            </a:stretch>
          </a:blipFill>
        </p:spPr>
        <p:txBody>
          <a:bodyPr/>
          <a:lstStyle>
            <a:lvl1pPr>
              <a:defRPr/>
            </a:lvl1pPr>
          </a:lstStyle>
          <a:p>
            <a:r>
              <a:rPr lang="en-US" dirty="0"/>
              <a:t> </a:t>
            </a: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endParaRPr lang="en-GB"/>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12713762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740" y="2899954"/>
            <a:ext cx="3610418" cy="3314046"/>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endParaRPr lang="en-GB"/>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fld id="{846CE7D5-CF57-46EF-B807-FDD0502418D4}" type="datetimeFigureOut">
              <a:rPr lang="en-GB" smtClean="0"/>
              <a:t>18/09/2026</a:t>
            </a:fld>
            <a:endParaRPr lang="en-GB"/>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330EA680-D336-4FF7-8B7A-9848BB0A1C32}" type="slidenum">
              <a:rPr lang="en-GB" smtClean="0"/>
              <a:t>‹#›</a:t>
            </a:fld>
            <a:endParaRPr lang="en-GB"/>
          </a:p>
        </p:txBody>
      </p:sp>
    </p:spTree>
    <p:extLst>
      <p:ext uri="{BB962C8B-B14F-4D97-AF65-F5344CB8AC3E}">
        <p14:creationId xmlns:p14="http://schemas.microsoft.com/office/powerpoint/2010/main" val="3251779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305219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endParaRPr lang="en-GB"/>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fld id="{846CE7D5-CF57-46EF-B807-FDD0502418D4}" type="datetimeFigureOut">
              <a:rPr lang="en-GB" smtClean="0"/>
              <a:t>18/09/2026</a:t>
            </a:fld>
            <a:endParaRPr lang="en-GB"/>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330EA680-D336-4FF7-8B7A-9848BB0A1C32}" type="slidenum">
              <a:rPr lang="en-GB" smtClean="0"/>
              <a:t>‹#›</a:t>
            </a:fld>
            <a:endParaRPr lang="en-GB"/>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238866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330EA680-D336-4FF7-8B7A-9848BB0A1C32}" type="slidenum">
              <a:rPr lang="en-GB" smtClean="0"/>
              <a:t>‹#›</a:t>
            </a:fld>
            <a:endParaRPr lang="en-GB"/>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endParaRPr lang="en-GB"/>
          </a:p>
        </p:txBody>
      </p:sp>
    </p:spTree>
    <p:extLst>
      <p:ext uri="{BB962C8B-B14F-4D97-AF65-F5344CB8AC3E}">
        <p14:creationId xmlns:p14="http://schemas.microsoft.com/office/powerpoint/2010/main" val="37787683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endParaRPr lang="en-GB"/>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fld id="{846CE7D5-CF57-46EF-B807-FDD0502418D4}" type="datetimeFigureOut">
              <a:rPr lang="en-GB" smtClean="0"/>
              <a:t>18/09/2026</a:t>
            </a:fld>
            <a:endParaRPr lang="en-GB"/>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330EA680-D336-4FF7-8B7A-9848BB0A1C32}" type="slidenum">
              <a:rPr lang="en-GB" smtClean="0"/>
              <a:t>‹#›</a:t>
            </a:fld>
            <a:endParaRPr lang="en-GB"/>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320564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endParaRPr lang="en-GB"/>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fld id="{846CE7D5-CF57-46EF-B807-FDD0502418D4}" type="datetimeFigureOut">
              <a:rPr lang="en-GB" smtClean="0"/>
              <a:t>18/09/2026</a:t>
            </a:fld>
            <a:endParaRPr lang="en-GB"/>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330EA680-D336-4FF7-8B7A-9848BB0A1C32}" type="slidenum">
              <a:rPr lang="en-GB" smtClean="0"/>
              <a:t>‹#›</a:t>
            </a:fld>
            <a:endParaRPr lang="en-GB"/>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pPr lvl="0"/>
            <a:r>
              <a:rPr lang="en-US"/>
              <a:t>Click to edit Master text styles</a:t>
            </a:r>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pPr lvl="0"/>
            <a:r>
              <a:rPr lang="en-US"/>
              <a:t>Click to edit Master text styles</a:t>
            </a:r>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97697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969770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endParaRPr lang="en-GB"/>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fld id="{846CE7D5-CF57-46EF-B807-FDD0502418D4}" type="datetimeFigureOut">
              <a:rPr lang="en-GB" smtClean="0"/>
              <a:t>18/09/2026</a:t>
            </a:fld>
            <a:endParaRPr lang="en-GB"/>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37933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endParaRPr lang="en-GB"/>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fld id="{846CE7D5-CF57-46EF-B807-FDD0502418D4}" type="datetimeFigureOut">
              <a:rPr lang="en-GB" smtClean="0"/>
              <a:t>18/09/2026</a:t>
            </a:fld>
            <a:endParaRPr lang="en-GB"/>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95442218"/>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a:t>Click to edit Master title style</a:t>
            </a:r>
            <a:endParaRPr lang="en-US" dirty="0"/>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endParaRPr lang="en-GB"/>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fld id="{846CE7D5-CF57-46EF-B807-FDD0502418D4}" type="datetimeFigureOut">
              <a:rPr lang="en-GB" smtClean="0"/>
              <a:t>18/09/2026</a:t>
            </a:fld>
            <a:endParaRPr lang="en-GB"/>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330EA680-D336-4FF7-8B7A-9848BB0A1C32}" type="slidenum">
              <a:rPr lang="en-GB" smtClean="0"/>
              <a:t>‹#›</a:t>
            </a:fld>
            <a:endParaRPr lang="en-GB"/>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17876264"/>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012730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26600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alpha val="11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fld id="{846CE7D5-CF57-46EF-B807-FDD0502418D4}" type="datetimeFigureOut">
              <a:rPr lang="en-GB" smtClean="0"/>
              <a:t>18/09/2026</a:t>
            </a:fld>
            <a:endParaRPr lang="en-GB"/>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330EA680-D336-4FF7-8B7A-9848BB0A1C32}" type="slidenum">
              <a:rPr lang="en-GB" smtClean="0"/>
              <a:t>‹#›</a:t>
            </a:fld>
            <a:endParaRPr lang="en-GB"/>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7823208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 id="2147483727" r:id="rId19"/>
    <p:sldLayoutId id="2147483728" r:id="rId20"/>
    <p:sldLayoutId id="2147483729" r:id="rId21"/>
    <p:sldLayoutId id="2147483730" r:id="rId22"/>
    <p:sldLayoutId id="2147483731" r:id="rId23"/>
    <p:sldLayoutId id="2147483732" r:id="rId24"/>
    <p:sldLayoutId id="2147483733" r:id="rId25"/>
    <p:sldLayoutId id="2147483734" r:id="rId26"/>
    <p:sldLayoutId id="2147483735" r:id="rId27"/>
    <p:sldLayoutId id="2147483736" r:id="rId28"/>
    <p:sldLayoutId id="2147483737" r:id="rId29"/>
  </p:sldLayoutIdLst>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openxmlformats.org/officeDocument/2006/relationships/hyperlink" Target="https://www.armstrongglobalinstitute.com/course/community-needs-assessment-and-participatory-appraisal-training-course"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hyperlink" Target="https://www.einllaisni.cymru/cynllunio/" TargetMode="External"/><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hyperlink" Target="https://www.cortes.design/post/saas-landing-page-2019" TargetMode="External"/><Relationship Id="rId2" Type="http://schemas.openxmlformats.org/officeDocument/2006/relationships/image" Target="../media/image10.jp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question-mark-question-icon-blue-310100/" TargetMode="External"/><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9.xml"/><Relationship Id="rId4" Type="http://schemas.openxmlformats.org/officeDocument/2006/relationships/hyperlink" Target="https://www.slideserve.com/irisa/overview-of-community-assessmen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25.xml"/><Relationship Id="rId4" Type="http://schemas.openxmlformats.org/officeDocument/2006/relationships/hyperlink" Target="https://www.slideserve.com/irisa/overview-of-community-assessment"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29.xml"/><Relationship Id="rId4" Type="http://schemas.openxmlformats.org/officeDocument/2006/relationships/hyperlink" Target="https://www.slideserve.com/irisa/overview-of-community-assessment"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29.xml"/><Relationship Id="rId4" Type="http://schemas.openxmlformats.org/officeDocument/2006/relationships/hyperlink" Target="https://www.slideserve.com/irisa/overview-of-community-assessment"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lideserve.com/irisa/overview-of-community-assessment" TargetMode="External"/><Relationship Id="rId2" Type="http://schemas.openxmlformats.org/officeDocument/2006/relationships/image" Target="../media/image15.jp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29.xml"/><Relationship Id="rId4" Type="http://schemas.openxmlformats.org/officeDocument/2006/relationships/hyperlink" Target="https://www.etsy.com/listing/1209941403/wales-flag-the-red-dragon-flag-of-the"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hyperlink" Target="https://freesvg.org/vote-yes-icon-vector-graphics" TargetMode="External"/><Relationship Id="rId2" Type="http://schemas.openxmlformats.org/officeDocument/2006/relationships/image" Target="../media/image17.png"/><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29.xml"/><Relationship Id="rId4" Type="http://schemas.openxmlformats.org/officeDocument/2006/relationships/hyperlink" Target="https://aventureandodeaupair.blogspot.com/"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8470" y="306279"/>
            <a:ext cx="9819861" cy="2200594"/>
          </a:xfrm>
        </p:spPr>
        <p:txBody>
          <a:bodyPr/>
          <a:lstStyle/>
          <a:p>
            <a:r>
              <a:rPr lang="en-GB" sz="4000" dirty="0"/>
              <a:t>Dadansoddi </a:t>
            </a:r>
            <a:r>
              <a:rPr lang="en-GB" sz="4000" dirty="0" err="1"/>
              <a:t>Anghenion</a:t>
            </a:r>
            <a:r>
              <a:rPr lang="en-GB" sz="4000" dirty="0"/>
              <a:t> </a:t>
            </a:r>
            <a:r>
              <a:rPr lang="en-GB" sz="4000" dirty="0" err="1"/>
              <a:t>Cymuned</a:t>
            </a:r>
            <a:r>
              <a:rPr lang="en-GB" sz="4000" dirty="0"/>
              <a:t> </a:t>
            </a:r>
            <a:br>
              <a:rPr lang="en-GB" sz="4000" dirty="0"/>
            </a:br>
            <a:br>
              <a:rPr lang="en-GB" sz="4000" dirty="0"/>
            </a:br>
            <a:r>
              <a:rPr lang="en-GB" sz="4000" dirty="0"/>
              <a:t>Community Needs Analysis</a:t>
            </a:r>
          </a:p>
        </p:txBody>
      </p:sp>
      <p:sp>
        <p:nvSpPr>
          <p:cNvPr id="3" name="Subtitle 2"/>
          <p:cNvSpPr>
            <a:spLocks noGrp="1"/>
          </p:cNvSpPr>
          <p:nvPr>
            <p:ph type="subTitle" idx="1"/>
          </p:nvPr>
        </p:nvSpPr>
        <p:spPr>
          <a:xfrm>
            <a:off x="2910112" y="2997196"/>
            <a:ext cx="6815669" cy="1320802"/>
          </a:xfrm>
        </p:spPr>
        <p:txBody>
          <a:bodyPr/>
          <a:lstStyle/>
          <a:p>
            <a:r>
              <a:rPr lang="en-GB" dirty="0"/>
              <a:t>ECES5017C</a:t>
            </a:r>
          </a:p>
        </p:txBody>
      </p:sp>
      <p:pic>
        <p:nvPicPr>
          <p:cNvPr id="5" name="Picture 4">
            <a:extLst>
              <a:ext uri="{FF2B5EF4-FFF2-40B4-BE49-F238E27FC236}">
                <a16:creationId xmlns:a16="http://schemas.microsoft.com/office/drawing/2014/main" id="{244007B3-FABE-5F39-2B46-A9B04495DD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4097"/>
          <a:stretch>
            <a:fillRect/>
          </a:stretch>
        </p:blipFill>
        <p:spPr>
          <a:xfrm>
            <a:off x="3973232" y="3657597"/>
            <a:ext cx="4245536" cy="2717077"/>
          </a:xfrm>
          <a:prstGeom prst="rect">
            <a:avLst/>
          </a:prstGeom>
        </p:spPr>
      </p:pic>
    </p:spTree>
    <p:extLst>
      <p:ext uri="{BB962C8B-B14F-4D97-AF65-F5344CB8AC3E}">
        <p14:creationId xmlns:p14="http://schemas.microsoft.com/office/powerpoint/2010/main" val="1266705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B66DF1-7F18-EF0A-97E4-82A414C38098}"/>
              </a:ext>
            </a:extLst>
          </p:cNvPr>
          <p:cNvSpPr>
            <a:spLocks noGrp="1"/>
          </p:cNvSpPr>
          <p:nvPr>
            <p:ph idx="1"/>
          </p:nvPr>
        </p:nvSpPr>
        <p:spPr>
          <a:xfrm>
            <a:off x="6183086" y="2604207"/>
            <a:ext cx="5374369" cy="4840113"/>
          </a:xfrm>
        </p:spPr>
        <p:txBody>
          <a:bodyPr>
            <a:normAutofit/>
          </a:bodyPr>
          <a:lstStyle/>
          <a:p>
            <a:r>
              <a:rPr lang="en-GB" sz="2400" b="1" dirty="0">
                <a:latin typeface="Arial" panose="020B0604020202020204" pitchFamily="34" charset="0"/>
                <a:cs typeface="Arial" panose="020B0604020202020204" pitchFamily="34" charset="0"/>
              </a:rPr>
              <a:t>Understanding communities requires more than assumptions.</a:t>
            </a:r>
          </a:p>
          <a:p>
            <a:r>
              <a:rPr lang="en-GB" sz="2400" dirty="0">
                <a:latin typeface="Arial" panose="020B0604020202020204" pitchFamily="34" charset="0"/>
                <a:cs typeface="Arial" panose="020B0604020202020204" pitchFamily="34" charset="0"/>
              </a:rPr>
              <a:t> This session explores how community profiling and needs analysis can be used to identify priorities, inform decision-making and support effective community engagement.</a:t>
            </a:r>
          </a:p>
        </p:txBody>
      </p:sp>
      <p:sp>
        <p:nvSpPr>
          <p:cNvPr id="6" name="Content Placeholder 2">
            <a:extLst>
              <a:ext uri="{FF2B5EF4-FFF2-40B4-BE49-F238E27FC236}">
                <a16:creationId xmlns:a16="http://schemas.microsoft.com/office/drawing/2014/main" id="{6064EFFA-1A4E-F21F-D055-E0DF56E190EC}"/>
              </a:ext>
            </a:extLst>
          </p:cNvPr>
          <p:cNvSpPr txBox="1">
            <a:spLocks/>
          </p:cNvSpPr>
          <p:nvPr/>
        </p:nvSpPr>
        <p:spPr>
          <a:xfrm>
            <a:off x="361405" y="1489510"/>
            <a:ext cx="5374369"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panose="020B0604020202020204" pitchFamily="34" charset="0"/>
                <a:cs typeface="Arial" panose="020B0604020202020204" pitchFamily="34" charset="0"/>
              </a:rPr>
              <a:t>Mae </a:t>
            </a:r>
            <a:r>
              <a:rPr lang="en-GB" sz="2400" b="1" dirty="0" err="1">
                <a:latin typeface="Arial" panose="020B0604020202020204" pitchFamily="34" charset="0"/>
                <a:cs typeface="Arial" panose="020B0604020202020204" pitchFamily="34" charset="0"/>
              </a:rPr>
              <a:t>deall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cymunedau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gofyn</a:t>
            </a:r>
            <a:r>
              <a:rPr lang="en-GB" sz="2400" b="1" dirty="0">
                <a:latin typeface="Arial" panose="020B0604020202020204" pitchFamily="34" charset="0"/>
                <a:cs typeface="Arial" panose="020B0604020202020204" pitchFamily="34" charset="0"/>
              </a:rPr>
              <a:t> am </a:t>
            </a:r>
            <a:r>
              <a:rPr lang="en-GB" sz="2400" b="1" dirty="0" err="1">
                <a:latin typeface="Arial" panose="020B0604020202020204" pitchFamily="34" charset="0"/>
                <a:cs typeface="Arial" panose="020B0604020202020204" pitchFamily="34" charset="0"/>
              </a:rPr>
              <a:t>fwy</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na</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rhagdybiaethau</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Mae'r</a:t>
            </a:r>
            <a:r>
              <a:rPr lang="en-GB" sz="2400" dirty="0">
                <a:latin typeface="Arial" panose="020B0604020202020204" pitchFamily="34" charset="0"/>
                <a:cs typeface="Arial" panose="020B0604020202020204" pitchFamily="34" charset="0"/>
              </a:rPr>
              <a:t> sesiwn hon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archwilio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gellir</a:t>
            </a:r>
            <a:r>
              <a:rPr lang="en-GB" sz="2400" dirty="0">
                <a:latin typeface="Arial" panose="020B0604020202020204" pitchFamily="34" charset="0"/>
                <a:cs typeface="Arial" panose="020B0604020202020204" pitchFamily="34" charset="0"/>
              </a:rPr>
              <a:t> defnyddio </a:t>
            </a:r>
            <a:r>
              <a:rPr lang="en-GB" sz="2400" dirty="0" err="1">
                <a:latin typeface="Arial" panose="020B0604020202020204" pitchFamily="34" charset="0"/>
                <a:cs typeface="Arial" panose="020B0604020202020204" pitchFamily="34" charset="0"/>
              </a:rPr>
              <a:t>proffilio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cymunedol</a:t>
            </a:r>
            <a:r>
              <a:rPr lang="en-GB" sz="2400" dirty="0">
                <a:latin typeface="Arial" panose="020B0604020202020204" pitchFamily="34" charset="0"/>
                <a:cs typeface="Arial" panose="020B0604020202020204" pitchFamily="34" charset="0"/>
              </a:rPr>
              <a:t> a dadansoddi </a:t>
            </a:r>
            <a:r>
              <a:rPr lang="en-GB" sz="2400" dirty="0" err="1">
                <a:latin typeface="Arial" panose="020B0604020202020204" pitchFamily="34" charset="0"/>
                <a:cs typeface="Arial" panose="020B0604020202020204" pitchFamily="34" charset="0"/>
              </a:rPr>
              <a:t>anghenion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nodi </a:t>
            </a:r>
            <a:r>
              <a:rPr lang="en-GB" sz="2400" dirty="0" err="1">
                <a:latin typeface="Arial" panose="020B0604020202020204" pitchFamily="34" charset="0"/>
                <a:cs typeface="Arial" panose="020B0604020202020204" pitchFamily="34" charset="0"/>
              </a:rPr>
              <a:t>blaenoriaethau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penderfyniadau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chefnogi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ymgysylltu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cymunedol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79866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90E3D-6A97-9753-C2BB-F1D8E42419B9}"/>
              </a:ext>
            </a:extLst>
          </p:cNvPr>
          <p:cNvSpPr>
            <a:spLocks noGrp="1"/>
          </p:cNvSpPr>
          <p:nvPr>
            <p:ph type="title"/>
          </p:nvPr>
        </p:nvSpPr>
        <p:spPr>
          <a:xfrm>
            <a:off x="95204" y="1325854"/>
            <a:ext cx="12001592" cy="1088358"/>
          </a:xfrm>
        </p:spPr>
        <p:txBody>
          <a:bodyPr>
            <a:normAutofit/>
          </a:bodyPr>
          <a:lstStyle/>
          <a:p>
            <a:r>
              <a:rPr lang="en-GB" sz="3600" dirty="0" err="1"/>
              <a:t>Deilliannau</a:t>
            </a:r>
            <a:r>
              <a:rPr lang="en-GB" sz="3600" dirty="0"/>
              <a:t> Dysgu / Learning Outcomes</a:t>
            </a:r>
          </a:p>
        </p:txBody>
      </p:sp>
      <p:sp>
        <p:nvSpPr>
          <p:cNvPr id="3" name="Content Placeholder 2">
            <a:extLst>
              <a:ext uri="{FF2B5EF4-FFF2-40B4-BE49-F238E27FC236}">
                <a16:creationId xmlns:a16="http://schemas.microsoft.com/office/drawing/2014/main" id="{69295AA3-2ABD-86E0-8682-AAC43D0D015B}"/>
              </a:ext>
            </a:extLst>
          </p:cNvPr>
          <p:cNvSpPr>
            <a:spLocks noGrp="1"/>
          </p:cNvSpPr>
          <p:nvPr>
            <p:ph idx="1"/>
          </p:nvPr>
        </p:nvSpPr>
        <p:spPr>
          <a:xfrm>
            <a:off x="6453051" y="3429000"/>
            <a:ext cx="5461454" cy="4840113"/>
          </a:xfrm>
        </p:spPr>
        <p:txBody>
          <a:bodyPr>
            <a:normAutofit/>
          </a:bodyPr>
          <a:lstStyle/>
          <a:p>
            <a:r>
              <a:rPr lang="en-GB" sz="1800" dirty="0"/>
              <a:t>By the end of this session you will be able to:</a:t>
            </a:r>
          </a:p>
          <a:p>
            <a:endParaRPr lang="en-GB" sz="1800" dirty="0"/>
          </a:p>
          <a:p>
            <a:r>
              <a:rPr lang="en-GB" sz="1800" dirty="0"/>
              <a:t>Explain what is meant by needs analysis</a:t>
            </a:r>
          </a:p>
          <a:p>
            <a:r>
              <a:rPr lang="en-GB" sz="1800" dirty="0"/>
              <a:t>Compare community profiling and needs analysis</a:t>
            </a:r>
          </a:p>
          <a:p>
            <a:r>
              <a:rPr lang="en-GB" sz="1800" dirty="0"/>
              <a:t>Evaluate different types of need</a:t>
            </a:r>
          </a:p>
          <a:p>
            <a:r>
              <a:rPr lang="en-GB" sz="1800" dirty="0"/>
              <a:t>Apply these concepts to a community engagement project</a:t>
            </a:r>
          </a:p>
        </p:txBody>
      </p:sp>
      <p:sp>
        <p:nvSpPr>
          <p:cNvPr id="4" name="Content Placeholder 2">
            <a:extLst>
              <a:ext uri="{FF2B5EF4-FFF2-40B4-BE49-F238E27FC236}">
                <a16:creationId xmlns:a16="http://schemas.microsoft.com/office/drawing/2014/main" id="{2CB4D8B3-6285-7801-CFFC-C0D84B9D4DED}"/>
              </a:ext>
            </a:extLst>
          </p:cNvPr>
          <p:cNvSpPr txBox="1">
            <a:spLocks/>
          </p:cNvSpPr>
          <p:nvPr/>
        </p:nvSpPr>
        <p:spPr>
          <a:xfrm>
            <a:off x="404949" y="3359007"/>
            <a:ext cx="5461454"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err="1"/>
              <a:t>Erbyn</a:t>
            </a:r>
            <a:r>
              <a:rPr lang="en-GB" sz="1800" dirty="0"/>
              <a:t> </a:t>
            </a:r>
            <a:r>
              <a:rPr lang="en-GB" sz="1800" dirty="0" err="1"/>
              <a:t>diwedd</a:t>
            </a:r>
            <a:r>
              <a:rPr lang="en-GB" sz="1800" dirty="0"/>
              <a:t> y sesiwn hon </a:t>
            </a:r>
            <a:r>
              <a:rPr lang="en-GB" sz="1800" dirty="0" err="1"/>
              <a:t>byddwch</a:t>
            </a:r>
            <a:r>
              <a:rPr lang="en-GB" sz="1800" dirty="0"/>
              <a:t> </a:t>
            </a:r>
            <a:r>
              <a:rPr lang="en-GB" sz="1800" dirty="0" err="1"/>
              <a:t>yn</a:t>
            </a:r>
            <a:r>
              <a:rPr lang="en-GB" sz="1800" dirty="0"/>
              <a:t> </a:t>
            </a:r>
            <a:r>
              <a:rPr lang="en-GB" sz="1800" dirty="0" err="1"/>
              <a:t>gallu</a:t>
            </a:r>
            <a:r>
              <a:rPr lang="en-GB" sz="1800" dirty="0"/>
              <a:t>: </a:t>
            </a:r>
          </a:p>
          <a:p>
            <a:r>
              <a:rPr lang="en-GB" sz="1800" dirty="0"/>
              <a:t>
</a:t>
            </a:r>
            <a:r>
              <a:rPr lang="en-GB" sz="1800" dirty="0" err="1"/>
              <a:t>Esboniwch</a:t>
            </a:r>
            <a:r>
              <a:rPr lang="en-GB" sz="1800" dirty="0"/>
              <a:t> </a:t>
            </a:r>
            <a:r>
              <a:rPr lang="en-GB" sz="1800" dirty="0" err="1"/>
              <a:t>beth</a:t>
            </a:r>
            <a:r>
              <a:rPr lang="en-GB" sz="1800" dirty="0"/>
              <a:t> </a:t>
            </a:r>
            <a:r>
              <a:rPr lang="en-GB" sz="1800" dirty="0" err="1"/>
              <a:t>yw</a:t>
            </a:r>
            <a:r>
              <a:rPr lang="en-GB" sz="1800" dirty="0"/>
              <a:t> </a:t>
            </a:r>
            <a:r>
              <a:rPr lang="en-GB" sz="1800" dirty="0" err="1"/>
              <a:t>ystyr</a:t>
            </a:r>
            <a:r>
              <a:rPr lang="en-GB" sz="1800" dirty="0"/>
              <a:t> dadansoddi </a:t>
            </a:r>
            <a:r>
              <a:rPr lang="en-GB" sz="1800" dirty="0" err="1"/>
              <a:t>anghenion</a:t>
            </a:r>
            <a:r>
              <a:rPr lang="en-GB" sz="1800" dirty="0"/>
              <a:t>
</a:t>
            </a:r>
            <a:r>
              <a:rPr lang="en-GB" sz="1800" dirty="0" err="1"/>
              <a:t>Cymharu</a:t>
            </a:r>
            <a:r>
              <a:rPr lang="en-GB" sz="1800" dirty="0"/>
              <a:t> </a:t>
            </a:r>
            <a:r>
              <a:rPr lang="en-GB" sz="1800" dirty="0" err="1"/>
              <a:t>proffilio</a:t>
            </a:r>
            <a:r>
              <a:rPr lang="en-GB" sz="1800" dirty="0"/>
              <a:t> </a:t>
            </a:r>
            <a:r>
              <a:rPr lang="en-GB" sz="1800" dirty="0" err="1"/>
              <a:t>cymunedol</a:t>
            </a:r>
            <a:r>
              <a:rPr lang="en-GB" sz="1800" dirty="0"/>
              <a:t> a dadansoddi </a:t>
            </a:r>
            <a:r>
              <a:rPr lang="en-GB" sz="1800" dirty="0" err="1"/>
              <a:t>anghenion</a:t>
            </a:r>
            <a:r>
              <a:rPr lang="en-GB" sz="1800" dirty="0"/>
              <a:t>
</a:t>
            </a:r>
            <a:r>
              <a:rPr lang="en-GB" sz="1800" dirty="0" err="1"/>
              <a:t>Gwerthuso</a:t>
            </a:r>
            <a:r>
              <a:rPr lang="en-GB" sz="1800" dirty="0"/>
              <a:t> gwahanol </a:t>
            </a:r>
            <a:r>
              <a:rPr lang="en-GB" sz="1800" dirty="0" err="1"/>
              <a:t>fathau</a:t>
            </a:r>
            <a:r>
              <a:rPr lang="en-GB" sz="1800" dirty="0"/>
              <a:t> o </a:t>
            </a:r>
            <a:r>
              <a:rPr lang="en-GB" sz="1800" dirty="0" err="1"/>
              <a:t>angen</a:t>
            </a:r>
            <a:r>
              <a:rPr lang="en-GB" sz="1800" dirty="0"/>
              <a:t>
</a:t>
            </a:r>
            <a:r>
              <a:rPr lang="en-GB" sz="1800" dirty="0" err="1"/>
              <a:t>Cymhwyso'r</a:t>
            </a:r>
            <a:r>
              <a:rPr lang="en-GB" sz="1800" dirty="0"/>
              <a:t> cysyniadau </a:t>
            </a:r>
            <a:r>
              <a:rPr lang="en-GB" sz="1800" dirty="0" err="1"/>
              <a:t>hyn</a:t>
            </a:r>
            <a:r>
              <a:rPr lang="en-GB" sz="1800" dirty="0"/>
              <a:t> </a:t>
            </a:r>
            <a:r>
              <a:rPr lang="en-GB" sz="1800" dirty="0" err="1"/>
              <a:t>i</a:t>
            </a:r>
            <a:r>
              <a:rPr lang="en-GB" sz="1800" dirty="0"/>
              <a:t> </a:t>
            </a:r>
            <a:r>
              <a:rPr lang="en-GB" sz="1800" dirty="0" err="1"/>
              <a:t>brosiect</a:t>
            </a:r>
            <a:r>
              <a:rPr lang="en-GB" sz="1800" dirty="0"/>
              <a:t> </a:t>
            </a:r>
            <a:r>
              <a:rPr lang="en-GB" sz="1800" dirty="0" err="1"/>
              <a:t>ymgysylltu</a:t>
            </a:r>
            <a:r>
              <a:rPr lang="en-GB" sz="1800" dirty="0"/>
              <a:t> </a:t>
            </a:r>
            <a:r>
              <a:rPr lang="en-GB" sz="1800" dirty="0" err="1"/>
              <a:t>â'r</a:t>
            </a:r>
            <a:r>
              <a:rPr lang="en-GB" sz="1800" dirty="0"/>
              <a:t> </a:t>
            </a:r>
            <a:r>
              <a:rPr lang="en-GB" sz="1800" dirty="0" err="1"/>
              <a:t>gymuned</a:t>
            </a:r>
            <a:endParaRPr lang="en-GB" sz="1800" dirty="0"/>
          </a:p>
        </p:txBody>
      </p:sp>
      <p:pic>
        <p:nvPicPr>
          <p:cNvPr id="6" name="Picture 5">
            <a:extLst>
              <a:ext uri="{FF2B5EF4-FFF2-40B4-BE49-F238E27FC236}">
                <a16:creationId xmlns:a16="http://schemas.microsoft.com/office/drawing/2014/main" id="{57ECABA4-043F-643D-0FA6-0605B0AE1B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99733" y="504492"/>
            <a:ext cx="3143032" cy="1642725"/>
          </a:xfrm>
          <a:prstGeom prst="rect">
            <a:avLst/>
          </a:prstGeom>
        </p:spPr>
      </p:pic>
    </p:spTree>
    <p:extLst>
      <p:ext uri="{BB962C8B-B14F-4D97-AF65-F5344CB8AC3E}">
        <p14:creationId xmlns:p14="http://schemas.microsoft.com/office/powerpoint/2010/main" val="531844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FD1F9-9050-C498-1DB9-FE7A2B5B027E}"/>
              </a:ext>
            </a:extLst>
          </p:cNvPr>
          <p:cNvSpPr>
            <a:spLocks noGrp="1"/>
          </p:cNvSpPr>
          <p:nvPr>
            <p:ph type="title"/>
          </p:nvPr>
        </p:nvSpPr>
        <p:spPr>
          <a:xfrm>
            <a:off x="1218329" y="618537"/>
            <a:ext cx="12001592" cy="1088358"/>
          </a:xfrm>
        </p:spPr>
        <p:txBody>
          <a:bodyPr>
            <a:normAutofit/>
          </a:bodyPr>
          <a:lstStyle/>
          <a:p>
            <a:r>
              <a:rPr lang="en-GB" sz="4000" dirty="0" err="1"/>
              <a:t>Dadansoddiad</a:t>
            </a:r>
            <a:r>
              <a:rPr lang="en-GB" sz="4000" dirty="0"/>
              <a:t> </a:t>
            </a:r>
            <a:r>
              <a:rPr lang="en-GB" sz="4000" dirty="0" err="1"/>
              <a:t>anghenion</a:t>
            </a:r>
            <a:r>
              <a:rPr lang="en-GB" sz="4000" dirty="0"/>
              <a:t> / Needs analysis</a:t>
            </a:r>
          </a:p>
        </p:txBody>
      </p:sp>
      <p:sp>
        <p:nvSpPr>
          <p:cNvPr id="3" name="Content Placeholder 2">
            <a:extLst>
              <a:ext uri="{FF2B5EF4-FFF2-40B4-BE49-F238E27FC236}">
                <a16:creationId xmlns:a16="http://schemas.microsoft.com/office/drawing/2014/main" id="{7126F880-0EBB-B51B-999E-FEACFB6FF4E6}"/>
              </a:ext>
            </a:extLst>
          </p:cNvPr>
          <p:cNvSpPr>
            <a:spLocks noGrp="1"/>
          </p:cNvSpPr>
          <p:nvPr>
            <p:ph idx="1"/>
          </p:nvPr>
        </p:nvSpPr>
        <p:spPr>
          <a:xfrm>
            <a:off x="6531428" y="1907521"/>
            <a:ext cx="5470163" cy="4840113"/>
          </a:xfrm>
        </p:spPr>
        <p:txBody>
          <a:bodyPr/>
          <a:lstStyle/>
          <a:p>
            <a:r>
              <a:rPr lang="en-GB" sz="2000" dirty="0"/>
              <a:t>Once we understand a community we can begin identifying needs</a:t>
            </a:r>
          </a:p>
          <a:p>
            <a:endParaRPr lang="en-GB" sz="2000" dirty="0"/>
          </a:p>
          <a:p>
            <a:r>
              <a:rPr lang="en-GB" sz="2000" dirty="0"/>
              <a:t>Needs analysis</a:t>
            </a:r>
          </a:p>
          <a:p>
            <a:r>
              <a:rPr lang="en-GB" sz="2000" dirty="0"/>
              <a:t>A process used to identify gaps between:</a:t>
            </a:r>
          </a:p>
          <a:p>
            <a:r>
              <a:rPr lang="en-GB" sz="2000" b="1" dirty="0"/>
              <a:t>Current situation </a:t>
            </a:r>
            <a:r>
              <a:rPr lang="en-GB" sz="2000" dirty="0"/>
              <a:t>and </a:t>
            </a:r>
            <a:r>
              <a:rPr lang="en-GB" sz="2000" b="1" dirty="0"/>
              <a:t>Desired situation</a:t>
            </a:r>
            <a:endParaRPr lang="en-GB" sz="2000" dirty="0"/>
          </a:p>
          <a:p>
            <a:r>
              <a:rPr lang="en-GB" sz="2000" dirty="0"/>
              <a:t>It helps organisations decide priorities and allocate resources effectively.</a:t>
            </a:r>
          </a:p>
          <a:p>
            <a:endParaRPr lang="en-GB" b="1" dirty="0"/>
          </a:p>
        </p:txBody>
      </p:sp>
      <p:sp>
        <p:nvSpPr>
          <p:cNvPr id="4" name="Content Placeholder 2">
            <a:extLst>
              <a:ext uri="{FF2B5EF4-FFF2-40B4-BE49-F238E27FC236}">
                <a16:creationId xmlns:a16="http://schemas.microsoft.com/office/drawing/2014/main" id="{8E4AD7D6-5D6C-3146-C55F-7653F082FE32}"/>
              </a:ext>
            </a:extLst>
          </p:cNvPr>
          <p:cNvSpPr txBox="1">
            <a:spLocks/>
          </p:cNvSpPr>
          <p:nvPr/>
        </p:nvSpPr>
        <p:spPr>
          <a:xfrm>
            <a:off x="518160" y="1907520"/>
            <a:ext cx="5470163"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err="1"/>
              <a:t>Unwaith</a:t>
            </a:r>
            <a:r>
              <a:rPr lang="en-GB" sz="2000" dirty="0"/>
              <a:t> y </a:t>
            </a:r>
            <a:r>
              <a:rPr lang="en-GB" sz="2000" dirty="0" err="1"/>
              <a:t>byddwn</a:t>
            </a:r>
            <a:r>
              <a:rPr lang="en-GB" sz="2000" dirty="0"/>
              <a:t> </a:t>
            </a:r>
            <a:r>
              <a:rPr lang="en-GB" sz="2000" dirty="0" err="1"/>
              <a:t>yn</a:t>
            </a:r>
            <a:r>
              <a:rPr lang="en-GB" sz="2000" dirty="0"/>
              <a:t> </a:t>
            </a:r>
            <a:r>
              <a:rPr lang="en-GB" sz="2000" dirty="0" err="1"/>
              <a:t>deall</a:t>
            </a:r>
            <a:r>
              <a:rPr lang="en-GB" sz="2000" dirty="0"/>
              <a:t> </a:t>
            </a:r>
            <a:r>
              <a:rPr lang="en-GB" sz="2000" dirty="0" err="1"/>
              <a:t>cymuned</a:t>
            </a:r>
            <a:r>
              <a:rPr lang="en-GB" sz="2000" dirty="0"/>
              <a:t> </a:t>
            </a:r>
            <a:r>
              <a:rPr lang="en-GB" sz="2000" dirty="0" err="1"/>
              <a:t>gallwn</a:t>
            </a:r>
            <a:r>
              <a:rPr lang="en-GB" sz="2000" dirty="0"/>
              <a:t> </a:t>
            </a:r>
            <a:r>
              <a:rPr lang="en-GB" sz="2000" dirty="0" err="1"/>
              <a:t>ddechrau</a:t>
            </a:r>
            <a:r>
              <a:rPr lang="en-GB" sz="2000" dirty="0"/>
              <a:t> nodi </a:t>
            </a:r>
            <a:r>
              <a:rPr lang="en-GB" sz="2000" dirty="0" err="1"/>
              <a:t>anghenion</a:t>
            </a:r>
            <a:endParaRPr lang="en-GB" sz="2000" dirty="0"/>
          </a:p>
          <a:p>
            <a:r>
              <a:rPr lang="en-GB" sz="2000" dirty="0"/>
              <a:t>
Angen dadansoddi
Proses a </a:t>
            </a:r>
            <a:r>
              <a:rPr lang="en-GB" sz="2000" dirty="0" err="1"/>
              <a:t>ddefnyddir</a:t>
            </a:r>
            <a:r>
              <a:rPr lang="en-GB" sz="2000" dirty="0"/>
              <a:t> </a:t>
            </a:r>
            <a:r>
              <a:rPr lang="en-GB" sz="2000" dirty="0" err="1"/>
              <a:t>i</a:t>
            </a:r>
            <a:r>
              <a:rPr lang="en-GB" sz="2000" dirty="0"/>
              <a:t> nodi </a:t>
            </a:r>
            <a:r>
              <a:rPr lang="en-GB" sz="2000" dirty="0" err="1"/>
              <a:t>bylchau</a:t>
            </a:r>
            <a:r>
              <a:rPr lang="en-GB" sz="2000" dirty="0"/>
              <a:t> </a:t>
            </a:r>
            <a:r>
              <a:rPr lang="en-GB" sz="2000" dirty="0" err="1"/>
              <a:t>rhwng</a:t>
            </a:r>
            <a:r>
              <a:rPr lang="en-GB" sz="2000" dirty="0"/>
              <a:t>: 
</a:t>
            </a:r>
            <a:r>
              <a:rPr lang="en-GB" sz="2000" b="1" dirty="0" err="1"/>
              <a:t>Sefyllfa</a:t>
            </a:r>
            <a:r>
              <a:rPr lang="en-GB" sz="2000" b="1" dirty="0"/>
              <a:t> </a:t>
            </a:r>
            <a:r>
              <a:rPr lang="en-GB" sz="2000" b="1" dirty="0" err="1"/>
              <a:t>bresennol</a:t>
            </a:r>
            <a:r>
              <a:rPr lang="en-GB" sz="2000" b="1" dirty="0"/>
              <a:t> </a:t>
            </a:r>
            <a:r>
              <a:rPr lang="en-GB" sz="2000" dirty="0" err="1"/>
              <a:t>a'r</a:t>
            </a:r>
            <a:r>
              <a:rPr lang="en-GB" sz="2000" dirty="0"/>
              <a:t> </a:t>
            </a:r>
            <a:r>
              <a:rPr lang="en-GB" sz="2000" b="1" dirty="0" err="1"/>
              <a:t>sefyllfa</a:t>
            </a:r>
            <a:r>
              <a:rPr lang="en-GB" sz="2000" b="1" dirty="0"/>
              <a:t> </a:t>
            </a:r>
            <a:r>
              <a:rPr lang="en-GB" sz="2000" b="1" dirty="0" err="1"/>
              <a:t>ddymunol</a:t>
            </a:r>
            <a:r>
              <a:rPr lang="en-GB" sz="2000" dirty="0"/>
              <a:t>
Mae'n </a:t>
            </a:r>
            <a:r>
              <a:rPr lang="en-GB" sz="2000" dirty="0" err="1"/>
              <a:t>helpu</a:t>
            </a:r>
            <a:r>
              <a:rPr lang="en-GB" sz="2000" dirty="0"/>
              <a:t> </a:t>
            </a:r>
            <a:r>
              <a:rPr lang="en-GB" sz="2000" dirty="0" err="1"/>
              <a:t>sefydliadau</a:t>
            </a:r>
            <a:r>
              <a:rPr lang="en-GB" sz="2000" dirty="0"/>
              <a:t> </a:t>
            </a:r>
            <a:r>
              <a:rPr lang="en-GB" sz="2000" dirty="0" err="1"/>
              <a:t>i</a:t>
            </a:r>
            <a:r>
              <a:rPr lang="en-GB" sz="2000" dirty="0"/>
              <a:t> </a:t>
            </a:r>
            <a:r>
              <a:rPr lang="en-GB" sz="2000" dirty="0" err="1"/>
              <a:t>benderfynu</a:t>
            </a:r>
            <a:r>
              <a:rPr lang="en-GB" sz="2000" dirty="0"/>
              <a:t> </a:t>
            </a:r>
            <a:r>
              <a:rPr lang="en-GB" sz="2000" dirty="0" err="1"/>
              <a:t>ar</a:t>
            </a:r>
            <a:r>
              <a:rPr lang="en-GB" sz="2000" dirty="0"/>
              <a:t> </a:t>
            </a:r>
            <a:r>
              <a:rPr lang="en-GB" sz="2000" dirty="0" err="1"/>
              <a:t>flaenoriaethau</a:t>
            </a:r>
            <a:r>
              <a:rPr lang="en-GB" sz="2000" dirty="0"/>
              <a:t> a </a:t>
            </a:r>
            <a:r>
              <a:rPr lang="en-GB" sz="2000" dirty="0" err="1"/>
              <a:t>dyrannu</a:t>
            </a:r>
            <a:r>
              <a:rPr lang="en-GB" sz="2000" dirty="0"/>
              <a:t> </a:t>
            </a:r>
            <a:r>
              <a:rPr lang="en-GB" sz="2000" dirty="0" err="1"/>
              <a:t>adnoddau</a:t>
            </a:r>
            <a:r>
              <a:rPr lang="en-GB" sz="2000" dirty="0"/>
              <a:t> </a:t>
            </a:r>
            <a:r>
              <a:rPr lang="en-GB" sz="2000" dirty="0" err="1"/>
              <a:t>yn</a:t>
            </a:r>
            <a:r>
              <a:rPr lang="en-GB" sz="2000" dirty="0"/>
              <a:t> </a:t>
            </a:r>
            <a:r>
              <a:rPr lang="en-GB" sz="2000" dirty="0" err="1"/>
              <a:t>effeithiol</a:t>
            </a:r>
            <a:r>
              <a:rPr lang="en-GB" sz="2000" dirty="0"/>
              <a:t>.</a:t>
            </a:r>
            <a:endParaRPr lang="en-GB" b="1" dirty="0"/>
          </a:p>
        </p:txBody>
      </p:sp>
      <p:pic>
        <p:nvPicPr>
          <p:cNvPr id="9" name="Picture 8">
            <a:extLst>
              <a:ext uri="{FF2B5EF4-FFF2-40B4-BE49-F238E27FC236}">
                <a16:creationId xmlns:a16="http://schemas.microsoft.com/office/drawing/2014/main" id="{CD932CF1-414C-25A8-5DCD-4342296134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29249" y="5042148"/>
            <a:ext cx="2332809" cy="1406684"/>
          </a:xfrm>
          <a:prstGeom prst="rect">
            <a:avLst/>
          </a:prstGeom>
        </p:spPr>
      </p:pic>
    </p:spTree>
    <p:extLst>
      <p:ext uri="{BB962C8B-B14F-4D97-AF65-F5344CB8AC3E}">
        <p14:creationId xmlns:p14="http://schemas.microsoft.com/office/powerpoint/2010/main" val="713404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9493-940B-A51E-977B-8E565E7511CA}"/>
              </a:ext>
            </a:extLst>
          </p:cNvPr>
          <p:cNvSpPr>
            <a:spLocks noGrp="1"/>
          </p:cNvSpPr>
          <p:nvPr>
            <p:ph type="title"/>
          </p:nvPr>
        </p:nvSpPr>
        <p:spPr/>
        <p:txBody>
          <a:bodyPr>
            <a:normAutofit/>
          </a:bodyPr>
          <a:lstStyle/>
          <a:p>
            <a:r>
              <a:rPr lang="en-GB" sz="3600" dirty="0"/>
              <a:t>Pam cynnal </a:t>
            </a:r>
            <a:r>
              <a:rPr lang="en-GB" sz="3600" dirty="0" err="1"/>
              <a:t>dadansoddiad</a:t>
            </a:r>
            <a:r>
              <a:rPr lang="en-GB" sz="3600" dirty="0"/>
              <a:t> </a:t>
            </a:r>
            <a:r>
              <a:rPr lang="en-GB" sz="3600" dirty="0" err="1"/>
              <a:t>anghenion</a:t>
            </a:r>
            <a:r>
              <a:rPr lang="en-GB" sz="3600" dirty="0"/>
              <a:t>?</a:t>
            </a:r>
            <a:br>
              <a:rPr lang="en-GB" sz="3600" dirty="0"/>
            </a:br>
            <a:r>
              <a:rPr lang="en-GB" sz="3600" dirty="0"/>
              <a:t>						Why conduct a needs analysis?</a:t>
            </a:r>
          </a:p>
        </p:txBody>
      </p:sp>
      <p:sp>
        <p:nvSpPr>
          <p:cNvPr id="3" name="Content Placeholder 2">
            <a:extLst>
              <a:ext uri="{FF2B5EF4-FFF2-40B4-BE49-F238E27FC236}">
                <a16:creationId xmlns:a16="http://schemas.microsoft.com/office/drawing/2014/main" id="{12E3DAF7-2358-C30C-2AB7-DEB7BD7FDD00}"/>
              </a:ext>
            </a:extLst>
          </p:cNvPr>
          <p:cNvSpPr>
            <a:spLocks noGrp="1"/>
          </p:cNvSpPr>
          <p:nvPr>
            <p:ph idx="1"/>
          </p:nvPr>
        </p:nvSpPr>
        <p:spPr>
          <a:xfrm>
            <a:off x="7428411" y="2456161"/>
            <a:ext cx="4355466" cy="4840113"/>
          </a:xfrm>
        </p:spPr>
        <p:txBody>
          <a:bodyPr>
            <a:normAutofit/>
          </a:bodyPr>
          <a:lstStyle/>
          <a:p>
            <a:r>
              <a:rPr lang="en-GB" sz="2000" dirty="0"/>
              <a:t>Needs analysis helps answer:</a:t>
            </a:r>
          </a:p>
          <a:p>
            <a:endParaRPr lang="en-GB" sz="2000" dirty="0"/>
          </a:p>
          <a:p>
            <a:r>
              <a:rPr lang="en-GB" sz="2000" dirty="0"/>
              <a:t>What issue are we trying to address?</a:t>
            </a:r>
          </a:p>
          <a:p>
            <a:r>
              <a:rPr lang="en-GB" sz="2000" dirty="0"/>
              <a:t>Who is affected?</a:t>
            </a:r>
          </a:p>
          <a:p>
            <a:r>
              <a:rPr lang="en-GB" sz="2000" dirty="0"/>
              <a:t>How significant is the problem?</a:t>
            </a:r>
          </a:p>
          <a:p>
            <a:r>
              <a:rPr lang="en-GB" sz="2000" dirty="0"/>
              <a:t>What evidence do we have?</a:t>
            </a:r>
          </a:p>
          <a:p>
            <a:r>
              <a:rPr lang="en-GB" sz="2000" dirty="0"/>
              <a:t>What action is most appropriate?</a:t>
            </a:r>
          </a:p>
        </p:txBody>
      </p:sp>
      <p:sp>
        <p:nvSpPr>
          <p:cNvPr id="4" name="Content Placeholder 2">
            <a:extLst>
              <a:ext uri="{FF2B5EF4-FFF2-40B4-BE49-F238E27FC236}">
                <a16:creationId xmlns:a16="http://schemas.microsoft.com/office/drawing/2014/main" id="{1DDE0885-694D-F2B3-712F-ABD642898DA1}"/>
              </a:ext>
            </a:extLst>
          </p:cNvPr>
          <p:cNvSpPr txBox="1">
            <a:spLocks/>
          </p:cNvSpPr>
          <p:nvPr/>
        </p:nvSpPr>
        <p:spPr>
          <a:xfrm>
            <a:off x="1153885" y="2321178"/>
            <a:ext cx="4355466"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Mae </a:t>
            </a:r>
            <a:r>
              <a:rPr lang="en-GB" sz="2000" dirty="0" err="1"/>
              <a:t>dadansoddiad</a:t>
            </a:r>
            <a:r>
              <a:rPr lang="en-GB" sz="2000" dirty="0"/>
              <a:t> o </a:t>
            </a:r>
            <a:r>
              <a:rPr lang="en-GB" sz="2000" dirty="0" err="1"/>
              <a:t>anghenion</a:t>
            </a:r>
            <a:r>
              <a:rPr lang="en-GB" sz="2000" dirty="0"/>
              <a:t> </a:t>
            </a:r>
            <a:r>
              <a:rPr lang="en-GB" sz="2000" dirty="0" err="1"/>
              <a:t>yn</a:t>
            </a:r>
            <a:r>
              <a:rPr lang="en-GB" sz="2000" dirty="0"/>
              <a:t> </a:t>
            </a:r>
            <a:r>
              <a:rPr lang="en-GB" sz="2000" dirty="0" err="1"/>
              <a:t>helpu</a:t>
            </a:r>
            <a:r>
              <a:rPr lang="en-GB" sz="2000" dirty="0"/>
              <a:t> </a:t>
            </a:r>
            <a:r>
              <a:rPr lang="en-GB" sz="2000" dirty="0" err="1"/>
              <a:t>i</a:t>
            </a:r>
            <a:r>
              <a:rPr lang="en-GB" sz="2000" dirty="0"/>
              <a:t> </a:t>
            </a:r>
            <a:r>
              <a:rPr lang="en-GB" sz="2000" dirty="0" err="1"/>
              <a:t>ateb</a:t>
            </a:r>
            <a:r>
              <a:rPr lang="en-GB" sz="2000" dirty="0"/>
              <a:t>: </a:t>
            </a:r>
          </a:p>
          <a:p>
            <a:r>
              <a:rPr lang="en-GB" sz="2000" dirty="0"/>
              <a:t>
Pa </a:t>
            </a:r>
            <a:r>
              <a:rPr lang="en-GB" sz="2000" dirty="0" err="1"/>
              <a:t>fater</a:t>
            </a:r>
            <a:r>
              <a:rPr lang="en-GB" sz="2000" dirty="0"/>
              <a:t> </a:t>
            </a:r>
            <a:r>
              <a:rPr lang="en-GB" sz="2000" dirty="0" err="1"/>
              <a:t>ydyn</a:t>
            </a:r>
            <a:r>
              <a:rPr lang="en-GB" sz="2000" dirty="0"/>
              <a:t> </a:t>
            </a:r>
            <a:r>
              <a:rPr lang="en-GB" sz="2000" dirty="0" err="1"/>
              <a:t>ni'n</a:t>
            </a:r>
            <a:r>
              <a:rPr lang="en-GB" sz="2000" dirty="0"/>
              <a:t> </a:t>
            </a:r>
            <a:r>
              <a:rPr lang="en-GB" sz="2000" dirty="0" err="1"/>
              <a:t>ceisio</a:t>
            </a:r>
            <a:r>
              <a:rPr lang="en-GB" sz="2000" dirty="0"/>
              <a:t> </a:t>
            </a:r>
            <a:r>
              <a:rPr lang="en-GB" sz="2000" dirty="0" err="1"/>
              <a:t>mynd</a:t>
            </a:r>
            <a:r>
              <a:rPr lang="en-GB" sz="2000" dirty="0"/>
              <a:t> </a:t>
            </a:r>
            <a:r>
              <a:rPr lang="en-GB" sz="2000" dirty="0" err="1"/>
              <a:t>i'r</a:t>
            </a:r>
            <a:r>
              <a:rPr lang="en-GB" sz="2000" dirty="0"/>
              <a:t> </a:t>
            </a:r>
            <a:r>
              <a:rPr lang="en-GB" sz="2000" dirty="0" err="1"/>
              <a:t>afael</a:t>
            </a:r>
            <a:r>
              <a:rPr lang="en-GB" sz="2000" dirty="0"/>
              <a:t> â? 
</a:t>
            </a:r>
            <a:r>
              <a:rPr lang="en-GB" sz="2000" dirty="0" err="1"/>
              <a:t>Pwy</a:t>
            </a:r>
            <a:r>
              <a:rPr lang="en-GB" sz="2000" dirty="0"/>
              <a:t> sy'n </a:t>
            </a:r>
            <a:r>
              <a:rPr lang="en-GB" sz="2000" dirty="0" err="1"/>
              <a:t>cael</a:t>
            </a:r>
            <a:r>
              <a:rPr lang="en-GB" sz="2000" dirty="0"/>
              <a:t> ei </a:t>
            </a:r>
            <a:r>
              <a:rPr lang="en-GB" sz="2000" dirty="0" err="1"/>
              <a:t>effeithio</a:t>
            </a:r>
            <a:r>
              <a:rPr lang="en-GB" sz="2000" dirty="0"/>
              <a:t>? 
Pa mor </a:t>
            </a:r>
            <a:r>
              <a:rPr lang="en-GB" sz="2000" dirty="0" err="1"/>
              <a:t>arwyddocaol</a:t>
            </a:r>
            <a:r>
              <a:rPr lang="en-GB" sz="2000" dirty="0"/>
              <a:t> </a:t>
            </a:r>
            <a:r>
              <a:rPr lang="en-GB" sz="2000" dirty="0" err="1"/>
              <a:t>yw'r</a:t>
            </a:r>
            <a:r>
              <a:rPr lang="en-GB" sz="2000" dirty="0"/>
              <a:t> </a:t>
            </a:r>
            <a:r>
              <a:rPr lang="en-GB" sz="2000" dirty="0" err="1"/>
              <a:t>broblem</a:t>
            </a:r>
            <a:r>
              <a:rPr lang="en-GB" sz="2000" dirty="0"/>
              <a:t>? 
Pa </a:t>
            </a:r>
            <a:r>
              <a:rPr lang="en-GB" sz="2000" dirty="0" err="1"/>
              <a:t>dystiolaeth</a:t>
            </a:r>
            <a:r>
              <a:rPr lang="en-GB" sz="2000" dirty="0"/>
              <a:t> </a:t>
            </a:r>
            <a:r>
              <a:rPr lang="en-GB" sz="2000" dirty="0" err="1"/>
              <a:t>sydd</a:t>
            </a:r>
            <a:r>
              <a:rPr lang="en-GB" sz="2000" dirty="0"/>
              <a:t> </a:t>
            </a:r>
            <a:r>
              <a:rPr lang="en-GB" sz="2000" dirty="0" err="1"/>
              <a:t>gennym</a:t>
            </a:r>
            <a:r>
              <a:rPr lang="en-GB" sz="2000" dirty="0"/>
              <a:t>? 
Pa </a:t>
            </a:r>
            <a:r>
              <a:rPr lang="en-GB" sz="2000" dirty="0" err="1"/>
              <a:t>gamau</a:t>
            </a:r>
            <a:r>
              <a:rPr lang="en-GB" sz="2000" dirty="0"/>
              <a:t> </a:t>
            </a:r>
            <a:r>
              <a:rPr lang="en-GB" sz="2000" dirty="0" err="1"/>
              <a:t>sydd</a:t>
            </a:r>
            <a:r>
              <a:rPr lang="en-GB" sz="2000" dirty="0"/>
              <a:t> </a:t>
            </a:r>
            <a:r>
              <a:rPr lang="en-GB" sz="2000" dirty="0" err="1"/>
              <a:t>fwyaf</a:t>
            </a:r>
            <a:r>
              <a:rPr lang="en-GB" sz="2000" dirty="0"/>
              <a:t> </a:t>
            </a:r>
            <a:r>
              <a:rPr lang="en-GB" sz="2000" dirty="0" err="1"/>
              <a:t>priodol</a:t>
            </a:r>
            <a:r>
              <a:rPr lang="en-GB" sz="2000" dirty="0"/>
              <a:t>?</a:t>
            </a:r>
          </a:p>
        </p:txBody>
      </p:sp>
      <p:pic>
        <p:nvPicPr>
          <p:cNvPr id="6" name="Picture 5">
            <a:extLst>
              <a:ext uri="{FF2B5EF4-FFF2-40B4-BE49-F238E27FC236}">
                <a16:creationId xmlns:a16="http://schemas.microsoft.com/office/drawing/2014/main" id="{132D5181-A996-AAB3-DAA7-F4FB827696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35356" y="4876217"/>
            <a:ext cx="1721288" cy="1719943"/>
          </a:xfrm>
          <a:prstGeom prst="rect">
            <a:avLst/>
          </a:prstGeom>
        </p:spPr>
      </p:pic>
    </p:spTree>
    <p:extLst>
      <p:ext uri="{BB962C8B-B14F-4D97-AF65-F5344CB8AC3E}">
        <p14:creationId xmlns:p14="http://schemas.microsoft.com/office/powerpoint/2010/main" val="359212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D0CEC-670E-C4D5-44CA-ED568C240EF5}"/>
              </a:ext>
            </a:extLst>
          </p:cNvPr>
          <p:cNvSpPr>
            <a:spLocks noGrp="1"/>
          </p:cNvSpPr>
          <p:nvPr>
            <p:ph type="title"/>
          </p:nvPr>
        </p:nvSpPr>
        <p:spPr>
          <a:xfrm>
            <a:off x="1031375" y="365988"/>
            <a:ext cx="12001592" cy="1088358"/>
          </a:xfrm>
        </p:spPr>
        <p:txBody>
          <a:bodyPr>
            <a:normAutofit fontScale="90000"/>
          </a:bodyPr>
          <a:lstStyle/>
          <a:p>
            <a:r>
              <a:rPr lang="en-GB" sz="4400" dirty="0" err="1"/>
              <a:t>Proffilio</a:t>
            </a:r>
            <a:r>
              <a:rPr lang="en-GB" sz="4400" dirty="0"/>
              <a:t> </a:t>
            </a:r>
            <a:r>
              <a:rPr lang="en-GB" sz="4400" dirty="0" err="1"/>
              <a:t>cymunedol</a:t>
            </a:r>
            <a:r>
              <a:rPr lang="en-GB" sz="4400" dirty="0"/>
              <a:t>     </a:t>
            </a:r>
            <a:r>
              <a:rPr lang="en-GB" sz="4400" i="1" dirty="0"/>
              <a:t>v</a:t>
            </a:r>
            <a:r>
              <a:rPr lang="en-GB" sz="4400" dirty="0"/>
              <a:t>   </a:t>
            </a:r>
            <a:r>
              <a:rPr lang="en-GB" sz="4400" dirty="0" err="1"/>
              <a:t>dadansoddiad</a:t>
            </a:r>
            <a:r>
              <a:rPr lang="en-GB" sz="4400" dirty="0"/>
              <a:t> </a:t>
            </a:r>
            <a:r>
              <a:rPr lang="en-GB" sz="4400" dirty="0" err="1"/>
              <a:t>anghenion</a:t>
            </a:r>
            <a:br>
              <a:rPr lang="en-GB" sz="4400" dirty="0"/>
            </a:br>
            <a:r>
              <a:rPr lang="en-GB" sz="4400" dirty="0"/>
              <a:t>Community profiling   </a:t>
            </a:r>
            <a:r>
              <a:rPr lang="en-GB" sz="4400" i="1" dirty="0"/>
              <a:t>v</a:t>
            </a:r>
            <a:r>
              <a:rPr lang="en-GB" sz="4400" dirty="0"/>
              <a:t>   needs analysis</a:t>
            </a:r>
          </a:p>
        </p:txBody>
      </p:sp>
      <p:sp>
        <p:nvSpPr>
          <p:cNvPr id="3" name="Content Placeholder 2">
            <a:extLst>
              <a:ext uri="{FF2B5EF4-FFF2-40B4-BE49-F238E27FC236}">
                <a16:creationId xmlns:a16="http://schemas.microsoft.com/office/drawing/2014/main" id="{EC22841E-B0D9-EB12-0618-925F098C28A6}"/>
              </a:ext>
            </a:extLst>
          </p:cNvPr>
          <p:cNvSpPr>
            <a:spLocks noGrp="1"/>
          </p:cNvSpPr>
          <p:nvPr>
            <p:ph idx="1"/>
          </p:nvPr>
        </p:nvSpPr>
        <p:spPr>
          <a:xfrm>
            <a:off x="860688" y="2017887"/>
            <a:ext cx="5121820" cy="4840113"/>
          </a:xfrm>
        </p:spPr>
        <p:txBody>
          <a:bodyPr>
            <a:normAutofit/>
          </a:bodyPr>
          <a:lstStyle/>
          <a:p>
            <a:r>
              <a:rPr lang="en-GB" sz="2000" dirty="0"/>
              <a:t>Mae</a:t>
            </a:r>
            <a:r>
              <a:rPr lang="en-GB" sz="2000" b="1" dirty="0"/>
              <a:t> </a:t>
            </a:r>
            <a:r>
              <a:rPr lang="en-GB" sz="2000" b="1" dirty="0" err="1"/>
              <a:t>proffilio</a:t>
            </a:r>
            <a:r>
              <a:rPr lang="en-GB" sz="2000" b="1" dirty="0"/>
              <a:t> </a:t>
            </a:r>
            <a:r>
              <a:rPr lang="en-GB" sz="2000" dirty="0" err="1"/>
              <a:t>cymunedol</a:t>
            </a:r>
            <a:r>
              <a:rPr lang="en-GB" sz="2000" dirty="0"/>
              <a:t> </a:t>
            </a:r>
            <a:r>
              <a:rPr lang="en-GB" sz="2000" dirty="0" err="1"/>
              <a:t>yn</a:t>
            </a:r>
            <a:r>
              <a:rPr lang="en-GB" sz="2000" dirty="0"/>
              <a:t> </a:t>
            </a:r>
            <a:r>
              <a:rPr lang="en-GB" sz="2000" dirty="0" err="1"/>
              <a:t>canolbwyntio</a:t>
            </a:r>
            <a:r>
              <a:rPr lang="en-GB" sz="2000" dirty="0"/>
              <a:t> </a:t>
            </a:r>
            <a:r>
              <a:rPr lang="en-GB" sz="2000" dirty="0" err="1"/>
              <a:t>ar</a:t>
            </a:r>
            <a:r>
              <a:rPr lang="en-GB" sz="2000" dirty="0"/>
              <a:t>: 
Deall </a:t>
            </a:r>
            <a:r>
              <a:rPr lang="en-GB" sz="2000" dirty="0" err="1"/>
              <a:t>cymuned</a:t>
            </a:r>
            <a:r>
              <a:rPr lang="en-GB" sz="2000" dirty="0"/>
              <a:t>
Nodi </a:t>
            </a:r>
            <a:r>
              <a:rPr lang="en-GB" sz="2000" dirty="0" err="1"/>
              <a:t>cryfderau</a:t>
            </a:r>
            <a:r>
              <a:rPr lang="en-GB" sz="2000" dirty="0"/>
              <a:t> a </a:t>
            </a:r>
            <a:r>
              <a:rPr lang="en-GB" sz="2000" dirty="0" err="1"/>
              <a:t>nodweddion</a:t>
            </a:r>
            <a:r>
              <a:rPr lang="en-GB" sz="2000" dirty="0"/>
              <a:t>
</a:t>
            </a:r>
            <a:r>
              <a:rPr lang="en-GB" sz="2000" dirty="0" err="1"/>
              <a:t>Cyfranogiad</a:t>
            </a:r>
            <a:r>
              <a:rPr lang="en-GB" sz="2000" dirty="0"/>
              <a:t> </a:t>
            </a:r>
            <a:r>
              <a:rPr lang="en-GB" sz="2000" dirty="0" err="1"/>
              <a:t>cymunedol</a:t>
            </a:r>
            <a:r>
              <a:rPr lang="en-GB" sz="2000" b="1" dirty="0"/>
              <a:t>
</a:t>
            </a:r>
            <a:r>
              <a:rPr lang="en-GB" sz="2000" dirty="0"/>
              <a:t>Mae</a:t>
            </a:r>
            <a:r>
              <a:rPr lang="en-GB" sz="2000" b="1" dirty="0"/>
              <a:t> </a:t>
            </a:r>
            <a:r>
              <a:rPr lang="en-GB" sz="2000" b="1" dirty="0" err="1"/>
              <a:t>dadansoddiad</a:t>
            </a:r>
            <a:r>
              <a:rPr lang="en-GB" sz="2000" b="1" dirty="0"/>
              <a:t> </a:t>
            </a:r>
            <a:r>
              <a:rPr lang="en-GB" sz="2000" b="1" dirty="0" err="1"/>
              <a:t>anghenion</a:t>
            </a:r>
            <a:r>
              <a:rPr lang="en-GB" sz="2000" b="1" dirty="0"/>
              <a:t> </a:t>
            </a:r>
            <a:r>
              <a:rPr lang="en-GB" sz="2000" dirty="0" err="1"/>
              <a:t>yn</a:t>
            </a:r>
            <a:r>
              <a:rPr lang="en-GB" sz="2000" dirty="0"/>
              <a:t> </a:t>
            </a:r>
            <a:r>
              <a:rPr lang="en-GB" sz="2000" dirty="0" err="1"/>
              <a:t>canolbwyntio</a:t>
            </a:r>
            <a:r>
              <a:rPr lang="en-GB" sz="2000" dirty="0"/>
              <a:t> </a:t>
            </a:r>
            <a:r>
              <a:rPr lang="en-GB" sz="2000" dirty="0" err="1"/>
              <a:t>ar</a:t>
            </a:r>
            <a:r>
              <a:rPr lang="en-GB" sz="2000" dirty="0"/>
              <a:t>: 
Nodi </a:t>
            </a:r>
            <a:r>
              <a:rPr lang="en-GB" sz="2000" dirty="0" err="1"/>
              <a:t>bylchau</a:t>
            </a:r>
            <a:r>
              <a:rPr lang="en-GB" sz="2000" dirty="0"/>
              <a:t>
</a:t>
            </a:r>
            <a:r>
              <a:rPr lang="en-GB" sz="2000" dirty="0" err="1"/>
              <a:t>Blaenoriaethu</a:t>
            </a:r>
            <a:r>
              <a:rPr lang="en-GB" sz="2000" dirty="0"/>
              <a:t> </a:t>
            </a:r>
            <a:r>
              <a:rPr lang="en-GB" sz="2000" dirty="0" err="1"/>
              <a:t>materion</a:t>
            </a:r>
            <a:r>
              <a:rPr lang="en-GB" sz="2000" dirty="0"/>
              <a:t>
</a:t>
            </a:r>
            <a:r>
              <a:rPr lang="en-GB" sz="2000" dirty="0" err="1"/>
              <a:t>Ymyriadau</a:t>
            </a:r>
            <a:r>
              <a:rPr lang="en-GB" sz="2000" dirty="0"/>
              <a:t> </a:t>
            </a:r>
            <a:r>
              <a:rPr lang="en-GB" sz="2000" dirty="0" err="1"/>
              <a:t>cynllunio</a:t>
            </a:r>
            <a:endParaRPr lang="en-GB" sz="2000" dirty="0"/>
          </a:p>
          <a:p>
            <a:r>
              <a:rPr lang="en-GB" sz="2000" b="1" dirty="0"/>
              <a:t>
</a:t>
            </a:r>
            <a:r>
              <a:rPr lang="en-GB" sz="2000" b="1" dirty="0" err="1"/>
              <a:t>Mae'r</a:t>
            </a:r>
            <a:r>
              <a:rPr lang="en-GB" sz="2000" b="1" dirty="0"/>
              <a:t> </a:t>
            </a:r>
            <a:r>
              <a:rPr lang="en-GB" sz="2000" b="1" dirty="0" err="1"/>
              <a:t>ddwy</a:t>
            </a:r>
            <a:r>
              <a:rPr lang="en-GB" sz="2000" b="1" dirty="0"/>
              <a:t> broses </a:t>
            </a:r>
            <a:r>
              <a:rPr lang="en-GB" sz="2000" b="1" dirty="0" err="1"/>
              <a:t>yn</a:t>
            </a:r>
            <a:r>
              <a:rPr lang="en-GB" sz="2000" b="1" dirty="0"/>
              <a:t> </a:t>
            </a:r>
            <a:r>
              <a:rPr lang="en-GB" sz="2000" b="1" dirty="0" err="1"/>
              <a:t>ategu</a:t>
            </a:r>
            <a:r>
              <a:rPr lang="en-GB" sz="2000" b="1" dirty="0"/>
              <a:t> ei </a:t>
            </a:r>
            <a:r>
              <a:rPr lang="en-GB" sz="2000" b="1" dirty="0" err="1"/>
              <a:t>gilydd</a:t>
            </a:r>
            <a:r>
              <a:rPr lang="en-GB" sz="2000" b="1" dirty="0"/>
              <a:t>. 
Sut?</a:t>
            </a:r>
          </a:p>
        </p:txBody>
      </p:sp>
      <p:sp>
        <p:nvSpPr>
          <p:cNvPr id="4" name="Content Placeholder 2">
            <a:extLst>
              <a:ext uri="{FF2B5EF4-FFF2-40B4-BE49-F238E27FC236}">
                <a16:creationId xmlns:a16="http://schemas.microsoft.com/office/drawing/2014/main" id="{7B8D25F9-5502-1D48-ED93-3CE3EF03B42C}"/>
              </a:ext>
            </a:extLst>
          </p:cNvPr>
          <p:cNvSpPr txBox="1">
            <a:spLocks/>
          </p:cNvSpPr>
          <p:nvPr/>
        </p:nvSpPr>
        <p:spPr>
          <a:xfrm>
            <a:off x="7032171" y="2059921"/>
            <a:ext cx="5121820"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a:t>Community profiling </a:t>
            </a:r>
            <a:r>
              <a:rPr lang="en-GB" sz="2000"/>
              <a:t>focuses on:</a:t>
            </a:r>
          </a:p>
          <a:p>
            <a:r>
              <a:rPr lang="en-GB" sz="2000"/>
              <a:t>Understanding a community</a:t>
            </a:r>
          </a:p>
          <a:p>
            <a:r>
              <a:rPr lang="en-GB" sz="2000"/>
              <a:t>Identifying strengths and characteristics</a:t>
            </a:r>
          </a:p>
          <a:p>
            <a:r>
              <a:rPr lang="en-GB" sz="2000"/>
              <a:t>Community involvement</a:t>
            </a:r>
          </a:p>
          <a:p>
            <a:endParaRPr lang="en-GB" sz="2000"/>
          </a:p>
          <a:p>
            <a:r>
              <a:rPr lang="en-GB" sz="2000" b="1"/>
              <a:t>Needs analysis </a:t>
            </a:r>
            <a:r>
              <a:rPr lang="en-GB" sz="2000"/>
              <a:t>focuses on:</a:t>
            </a:r>
          </a:p>
          <a:p>
            <a:r>
              <a:rPr lang="en-GB" sz="2000"/>
              <a:t>Identifying gaps</a:t>
            </a:r>
          </a:p>
          <a:p>
            <a:r>
              <a:rPr lang="en-GB" sz="2000"/>
              <a:t>Prioritising issues</a:t>
            </a:r>
          </a:p>
          <a:p>
            <a:r>
              <a:rPr lang="en-GB" sz="2000"/>
              <a:t>Planning interventions</a:t>
            </a:r>
          </a:p>
          <a:p>
            <a:endParaRPr lang="en-GB" sz="2000"/>
          </a:p>
          <a:p>
            <a:r>
              <a:rPr lang="en-GB" sz="2000" b="1"/>
              <a:t>Both processes complement one other.</a:t>
            </a:r>
          </a:p>
          <a:p>
            <a:r>
              <a:rPr lang="en-GB" sz="2000" b="1"/>
              <a:t>How?</a:t>
            </a:r>
            <a:endParaRPr lang="en-GB" sz="2000" b="1" dirty="0"/>
          </a:p>
        </p:txBody>
      </p:sp>
    </p:spTree>
    <p:extLst>
      <p:ext uri="{BB962C8B-B14F-4D97-AF65-F5344CB8AC3E}">
        <p14:creationId xmlns:p14="http://schemas.microsoft.com/office/powerpoint/2010/main" val="800591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816216" y="317864"/>
            <a:ext cx="8880881" cy="686638"/>
          </a:xfrm>
        </p:spPr>
        <p:txBody>
          <a:bodyPr>
            <a:normAutofit/>
          </a:bodyPr>
          <a:lstStyle/>
          <a:p>
            <a:pPr eaLnBrk="1" hangingPunct="1"/>
            <a:r>
              <a:rPr lang="en-US" sz="3200" dirty="0" err="1">
                <a:solidFill>
                  <a:srgbClr val="262626"/>
                </a:solidFill>
              </a:rPr>
              <a:t>Cysyniadau</a:t>
            </a:r>
            <a:r>
              <a:rPr lang="en-US" sz="3200" dirty="0">
                <a:solidFill>
                  <a:srgbClr val="262626"/>
                </a:solidFill>
              </a:rPr>
              <a:t> </a:t>
            </a:r>
            <a:r>
              <a:rPr lang="en-US" sz="3200" dirty="0" err="1">
                <a:solidFill>
                  <a:srgbClr val="262626"/>
                </a:solidFill>
              </a:rPr>
              <a:t>allweddol</a:t>
            </a:r>
            <a:endParaRPr lang="en-US" sz="3200" dirty="0">
              <a:solidFill>
                <a:srgbClr val="262626"/>
              </a:solidFill>
            </a:endParaRPr>
          </a:p>
        </p:txBody>
      </p:sp>
      <p:graphicFrame>
        <p:nvGraphicFramePr>
          <p:cNvPr id="11269" name="Content Placeholder 2">
            <a:extLst>
              <a:ext uri="{FF2B5EF4-FFF2-40B4-BE49-F238E27FC236}">
                <a16:creationId xmlns:a16="http://schemas.microsoft.com/office/drawing/2014/main" id="{D4F87194-5143-66FC-3521-C91D980F956E}"/>
              </a:ext>
            </a:extLst>
          </p:cNvPr>
          <p:cNvGraphicFramePr>
            <a:graphicFrameLocks noGrp="1"/>
          </p:cNvGraphicFramePr>
          <p:nvPr>
            <p:ph idx="1"/>
            <p:extLst>
              <p:ext uri="{D42A27DB-BD31-4B8C-83A1-F6EECF244321}">
                <p14:modId xmlns:p14="http://schemas.microsoft.com/office/powerpoint/2010/main" val="3790547863"/>
              </p:ext>
            </p:extLst>
          </p:nvPr>
        </p:nvGraphicFramePr>
        <p:xfrm>
          <a:off x="261257" y="1062446"/>
          <a:ext cx="11686903" cy="5477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9650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207EBD-9E27-B11E-D973-5992947A8F65}"/>
            </a:ext>
          </a:extLst>
        </p:cNvPr>
        <p:cNvGrpSpPr/>
        <p:nvPr/>
      </p:nvGrpSpPr>
      <p:grpSpPr>
        <a:xfrm>
          <a:off x="0" y="0"/>
          <a:ext cx="0" cy="0"/>
          <a:chOff x="0" y="0"/>
          <a:chExt cx="0" cy="0"/>
        </a:xfrm>
      </p:grpSpPr>
      <p:sp>
        <p:nvSpPr>
          <p:cNvPr id="11266" name="Title 1">
            <a:extLst>
              <a:ext uri="{FF2B5EF4-FFF2-40B4-BE49-F238E27FC236}">
                <a16:creationId xmlns:a16="http://schemas.microsoft.com/office/drawing/2014/main" id="{53AD0C00-4715-0821-F148-DCEE54BF0DDA}"/>
              </a:ext>
            </a:extLst>
          </p:cNvPr>
          <p:cNvSpPr>
            <a:spLocks noGrp="1"/>
          </p:cNvSpPr>
          <p:nvPr>
            <p:ph type="title"/>
          </p:nvPr>
        </p:nvSpPr>
        <p:spPr>
          <a:xfrm>
            <a:off x="4617404" y="388001"/>
            <a:ext cx="2532909" cy="599552"/>
          </a:xfrm>
        </p:spPr>
        <p:txBody>
          <a:bodyPr>
            <a:normAutofit/>
          </a:bodyPr>
          <a:lstStyle/>
          <a:p>
            <a:pPr eaLnBrk="1" hangingPunct="1"/>
            <a:r>
              <a:rPr lang="en-US" sz="2800" b="1" dirty="0">
                <a:solidFill>
                  <a:srgbClr val="262626"/>
                </a:solidFill>
              </a:rPr>
              <a:t>Key concepts</a:t>
            </a:r>
          </a:p>
        </p:txBody>
      </p:sp>
      <p:graphicFrame>
        <p:nvGraphicFramePr>
          <p:cNvPr id="11269" name="Content Placeholder 2">
            <a:extLst>
              <a:ext uri="{FF2B5EF4-FFF2-40B4-BE49-F238E27FC236}">
                <a16:creationId xmlns:a16="http://schemas.microsoft.com/office/drawing/2014/main" id="{26D8533E-008B-0D5D-9C9F-3EA34D40ACFB}"/>
              </a:ext>
            </a:extLst>
          </p:cNvPr>
          <p:cNvGraphicFramePr>
            <a:graphicFrameLocks noGrp="1"/>
          </p:cNvGraphicFramePr>
          <p:nvPr>
            <p:ph idx="1"/>
            <p:extLst>
              <p:ext uri="{D42A27DB-BD31-4B8C-83A1-F6EECF244321}">
                <p14:modId xmlns:p14="http://schemas.microsoft.com/office/powerpoint/2010/main" val="2278581755"/>
              </p:ext>
            </p:extLst>
          </p:nvPr>
        </p:nvGraphicFramePr>
        <p:xfrm>
          <a:off x="566057" y="1088571"/>
          <a:ext cx="11347269"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3210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idx="4294967295"/>
          </p:nvPr>
        </p:nvSpPr>
        <p:spPr>
          <a:xfrm>
            <a:off x="2028928" y="364637"/>
            <a:ext cx="9945358" cy="1684428"/>
          </a:xfrm>
        </p:spPr>
        <p:txBody>
          <a:bodyPr>
            <a:noAutofit/>
          </a:bodyPr>
          <a:lstStyle/>
          <a:p>
            <a:pPr>
              <a:defRPr/>
            </a:pPr>
            <a:r>
              <a:rPr lang="en-US" sz="2400" dirty="0" err="1"/>
              <a:t>Camau</a:t>
            </a:r>
            <a:r>
              <a:rPr lang="en-US" sz="2400" dirty="0"/>
              <a:t> </a:t>
            </a:r>
            <a:r>
              <a:rPr lang="en-US" sz="2400" dirty="0" err="1"/>
              <a:t>dadansoddi</a:t>
            </a:r>
            <a:r>
              <a:rPr lang="en-US" sz="2400" dirty="0"/>
              <a:t> </a:t>
            </a:r>
            <a:r>
              <a:rPr lang="en-US" sz="2400" dirty="0" err="1"/>
              <a:t>anghenion</a:t>
            </a:r>
            <a:r>
              <a:rPr lang="en-US" sz="2400" dirty="0"/>
              <a:t> / Stages of Needs Analysis</a:t>
            </a:r>
          </a:p>
        </p:txBody>
      </p:sp>
      <p:grpSp>
        <p:nvGrpSpPr>
          <p:cNvPr id="2" name="Group 1">
            <a:extLst>
              <a:ext uri="{FF2B5EF4-FFF2-40B4-BE49-F238E27FC236}">
                <a16:creationId xmlns:a16="http://schemas.microsoft.com/office/drawing/2014/main" id="{75AF2142-1C3E-4047-8076-FA74B9ADEC6C}"/>
              </a:ext>
            </a:extLst>
          </p:cNvPr>
          <p:cNvGrpSpPr/>
          <p:nvPr/>
        </p:nvGrpSpPr>
        <p:grpSpPr>
          <a:xfrm>
            <a:off x="3074125" y="1116386"/>
            <a:ext cx="6043749" cy="3938944"/>
            <a:chOff x="2743200" y="1676400"/>
            <a:chExt cx="4879922" cy="4171743"/>
          </a:xfrm>
        </p:grpSpPr>
        <p:sp>
          <p:nvSpPr>
            <p:cNvPr id="4" name="Right Arrow 3"/>
            <p:cNvSpPr/>
            <p:nvPr/>
          </p:nvSpPr>
          <p:spPr>
            <a:xfrm rot="5400000">
              <a:off x="4776143" y="2763885"/>
              <a:ext cx="685800" cy="255588"/>
            </a:xfrm>
            <a:prstGeom prst="rightArrow">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en-US"/>
            </a:p>
          </p:txBody>
        </p:sp>
        <p:sp>
          <p:nvSpPr>
            <p:cNvPr id="5" name="Rectangle 4"/>
            <p:cNvSpPr/>
            <p:nvPr/>
          </p:nvSpPr>
          <p:spPr>
            <a:xfrm>
              <a:off x="2743200" y="1676400"/>
              <a:ext cx="4879922" cy="762000"/>
            </a:xfrm>
            <a:prstGeom prst="rect">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r>
                <a:rPr lang="en-US" b="1" dirty="0"/>
                <a:t>Cyn-</a:t>
              </a:r>
              <a:r>
                <a:rPr lang="en-US" b="1" dirty="0" err="1"/>
                <a:t>asesiad</a:t>
              </a:r>
              <a:r>
                <a:rPr lang="en-US" dirty="0"/>
                <a:t> – </a:t>
              </a:r>
              <a:r>
                <a:rPr lang="en-US" dirty="0" err="1"/>
                <a:t>beth</a:t>
              </a:r>
              <a:r>
                <a:rPr lang="en-US" dirty="0"/>
                <a:t> </a:t>
              </a:r>
              <a:r>
                <a:rPr lang="en-US" dirty="0" err="1"/>
                <a:t>ydym</a:t>
              </a:r>
              <a:r>
                <a:rPr lang="en-US" dirty="0"/>
                <a:t> </a:t>
              </a:r>
              <a:r>
                <a:rPr lang="en-US" dirty="0" err="1"/>
                <a:t>eisioes</a:t>
              </a:r>
              <a:r>
                <a:rPr lang="en-US" dirty="0"/>
                <a:t> </a:t>
              </a:r>
              <a:r>
                <a:rPr lang="en-US" dirty="0" err="1"/>
                <a:t>yn</a:t>
              </a:r>
              <a:r>
                <a:rPr lang="en-US" dirty="0"/>
                <a:t> </a:t>
              </a:r>
              <a:r>
                <a:rPr lang="en-US" dirty="0" err="1"/>
                <a:t>ei</a:t>
              </a:r>
              <a:r>
                <a:rPr lang="en-US" dirty="0"/>
                <a:t> </a:t>
              </a:r>
              <a:r>
                <a:rPr lang="en-US" dirty="0" err="1"/>
                <a:t>wybod</a:t>
              </a:r>
              <a:r>
                <a:rPr lang="en-US" dirty="0"/>
                <a:t>?</a:t>
              </a:r>
            </a:p>
            <a:p>
              <a:pPr algn="ctr">
                <a:defRPr/>
              </a:pPr>
              <a:r>
                <a:rPr lang="en-US" b="1" dirty="0"/>
                <a:t>Pre-Assessment</a:t>
              </a:r>
              <a:r>
                <a:rPr lang="en-US" dirty="0"/>
                <a:t> – what do we already know?</a:t>
              </a:r>
            </a:p>
          </p:txBody>
        </p:sp>
        <p:sp>
          <p:nvSpPr>
            <p:cNvPr id="6" name="Right Arrow 5"/>
            <p:cNvSpPr/>
            <p:nvPr/>
          </p:nvSpPr>
          <p:spPr>
            <a:xfrm rot="5400000">
              <a:off x="4772837" y="4547478"/>
              <a:ext cx="685800" cy="255588"/>
            </a:xfrm>
            <a:prstGeom prst="rightArrow">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en-US"/>
            </a:p>
          </p:txBody>
        </p:sp>
        <p:sp>
          <p:nvSpPr>
            <p:cNvPr id="7" name="Rectangle 6"/>
            <p:cNvSpPr/>
            <p:nvPr/>
          </p:nvSpPr>
          <p:spPr>
            <a:xfrm>
              <a:off x="3038527" y="3494172"/>
              <a:ext cx="4289267" cy="762000"/>
            </a:xfrm>
            <a:prstGeom prst="rect">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r>
                <a:rPr lang="en-US" sz="2000" b="1" dirty="0" err="1"/>
                <a:t>Asesiad</a:t>
              </a:r>
              <a:r>
                <a:rPr lang="en-US" sz="2000" dirty="0"/>
                <a:t> – </a:t>
              </a:r>
              <a:r>
                <a:rPr lang="en-US" sz="2000" dirty="0" err="1"/>
                <a:t>casglu</a:t>
              </a:r>
              <a:r>
                <a:rPr lang="en-US" sz="2000" dirty="0"/>
                <a:t> a </a:t>
              </a:r>
              <a:r>
                <a:rPr lang="en-US" sz="2000" dirty="0" err="1"/>
                <a:t>dadansoddi</a:t>
              </a:r>
              <a:r>
                <a:rPr lang="en-US" sz="2000" dirty="0"/>
                <a:t> </a:t>
              </a:r>
              <a:r>
                <a:rPr lang="en-US" sz="2000" dirty="0" err="1"/>
                <a:t>tystiolaeth</a:t>
              </a:r>
              <a:endParaRPr lang="en-US" sz="2000" dirty="0"/>
            </a:p>
            <a:p>
              <a:pPr algn="ctr">
                <a:defRPr/>
              </a:pPr>
              <a:r>
                <a:rPr lang="en-US" sz="2000" b="1" dirty="0"/>
                <a:t>Assessment</a:t>
              </a:r>
              <a:r>
                <a:rPr lang="en-US" sz="2000" dirty="0"/>
                <a:t> – gather and </a:t>
              </a:r>
              <a:r>
                <a:rPr lang="en-US" sz="2000" dirty="0" err="1"/>
                <a:t>analyse</a:t>
              </a:r>
              <a:r>
                <a:rPr lang="en-US" sz="2000" dirty="0"/>
                <a:t> evidence</a:t>
              </a:r>
            </a:p>
          </p:txBody>
        </p:sp>
        <p:sp>
          <p:nvSpPr>
            <p:cNvPr id="8" name="Rectangle 7"/>
            <p:cNvSpPr/>
            <p:nvPr/>
          </p:nvSpPr>
          <p:spPr>
            <a:xfrm>
              <a:off x="2967586" y="5086143"/>
              <a:ext cx="4360208" cy="762000"/>
            </a:xfrm>
            <a:prstGeom prst="rect">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r>
                <a:rPr lang="en-US" sz="2000" b="1" dirty="0" err="1"/>
                <a:t>Cynllunio</a:t>
              </a:r>
              <a:r>
                <a:rPr lang="en-US" sz="2000" b="1" dirty="0"/>
                <a:t> </a:t>
              </a:r>
              <a:r>
                <a:rPr lang="en-US" sz="2000" b="1" dirty="0" err="1"/>
                <a:t>Gwerthredu</a:t>
              </a:r>
              <a:r>
                <a:rPr lang="en-US" sz="2000" b="1" dirty="0"/>
                <a:t> </a:t>
              </a:r>
              <a:r>
                <a:rPr lang="en-US" sz="2000" dirty="0"/>
                <a:t>- nodi </a:t>
              </a:r>
              <a:r>
                <a:rPr lang="en-US" sz="2000" dirty="0" err="1"/>
                <a:t>adnoddau</a:t>
              </a:r>
              <a:endParaRPr lang="en-US" sz="2000" dirty="0"/>
            </a:p>
            <a:p>
              <a:pPr algn="ctr">
                <a:defRPr/>
              </a:pPr>
              <a:r>
                <a:rPr lang="en-US" sz="2000" b="1" dirty="0"/>
                <a:t>Action Planning </a:t>
              </a:r>
              <a:r>
                <a:rPr lang="en-US" sz="2000" dirty="0"/>
                <a:t>– identify </a:t>
              </a:r>
              <a:r>
                <a:rPr lang="en-US" sz="2000" dirty="0" err="1"/>
                <a:t>ressources</a:t>
              </a:r>
              <a:endParaRPr lang="en-US" sz="2000" dirty="0"/>
            </a:p>
          </p:txBody>
        </p:sp>
      </p:grpSp>
      <p:sp>
        <p:nvSpPr>
          <p:cNvPr id="11" name="Rectangle 10">
            <a:extLst>
              <a:ext uri="{FF2B5EF4-FFF2-40B4-BE49-F238E27FC236}">
                <a16:creationId xmlns:a16="http://schemas.microsoft.com/office/drawing/2014/main" id="{B4D68670-B33C-0DC7-CF17-D30D6972FB6A}"/>
              </a:ext>
            </a:extLst>
          </p:cNvPr>
          <p:cNvSpPr/>
          <p:nvPr/>
        </p:nvSpPr>
        <p:spPr>
          <a:xfrm>
            <a:off x="3585639" y="5890237"/>
            <a:ext cx="4676502" cy="762000"/>
          </a:xfrm>
          <a:prstGeom prst="rect">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r>
              <a:rPr lang="en-US" b="1" dirty="0" err="1"/>
              <a:t>Gwerthusiad</a:t>
            </a:r>
            <a:r>
              <a:rPr lang="en-US" dirty="0"/>
              <a:t> – </a:t>
            </a:r>
            <a:r>
              <a:rPr lang="en-US" dirty="0" err="1"/>
              <a:t>adolygu</a:t>
            </a:r>
            <a:r>
              <a:rPr lang="en-US" dirty="0"/>
              <a:t> </a:t>
            </a:r>
            <a:r>
              <a:rPr lang="en-US" dirty="0" err="1"/>
              <a:t>effeithiolrwydd</a:t>
            </a:r>
            <a:endParaRPr lang="en-US" dirty="0"/>
          </a:p>
          <a:p>
            <a:pPr algn="ctr">
              <a:defRPr/>
            </a:pPr>
            <a:r>
              <a:rPr lang="en-US" b="1" dirty="0"/>
              <a:t>Evaluation</a:t>
            </a:r>
            <a:r>
              <a:rPr lang="en-US" dirty="0"/>
              <a:t> – review effectiveness</a:t>
            </a:r>
          </a:p>
        </p:txBody>
      </p:sp>
      <p:sp>
        <p:nvSpPr>
          <p:cNvPr id="13" name="Right Arrow 3">
            <a:extLst>
              <a:ext uri="{FF2B5EF4-FFF2-40B4-BE49-F238E27FC236}">
                <a16:creationId xmlns:a16="http://schemas.microsoft.com/office/drawing/2014/main" id="{73B317DE-9035-71CF-418F-9B5170AB2380}"/>
              </a:ext>
            </a:extLst>
          </p:cNvPr>
          <p:cNvSpPr/>
          <p:nvPr/>
        </p:nvSpPr>
        <p:spPr>
          <a:xfrm rot="5400000">
            <a:off x="5669595" y="5384463"/>
            <a:ext cx="685800" cy="255588"/>
          </a:xfrm>
          <a:prstGeom prst="rightArrow">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en-US"/>
          </a:p>
        </p:txBody>
      </p:sp>
    </p:spTree>
    <p:extLst>
      <p:ext uri="{BB962C8B-B14F-4D97-AF65-F5344CB8AC3E}">
        <p14:creationId xmlns:p14="http://schemas.microsoft.com/office/powerpoint/2010/main" val="2423639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5692" y="798066"/>
            <a:ext cx="9355180" cy="1303867"/>
          </a:xfrm>
        </p:spPr>
        <p:txBody>
          <a:bodyPr>
            <a:normAutofit/>
          </a:bodyPr>
          <a:lstStyle/>
          <a:p>
            <a:pPr>
              <a:lnSpc>
                <a:spcPct val="90000"/>
              </a:lnSpc>
            </a:pPr>
            <a:r>
              <a:rPr lang="en-GB" sz="4100" dirty="0" err="1"/>
              <a:t>Casglu</a:t>
            </a:r>
            <a:r>
              <a:rPr lang="en-GB" sz="4100" dirty="0"/>
              <a:t> </a:t>
            </a:r>
            <a:r>
              <a:rPr lang="en-GB" sz="4100" dirty="0" err="1"/>
              <a:t>tystiolaeth</a:t>
            </a:r>
            <a:r>
              <a:rPr lang="en-GB" sz="4100" dirty="0"/>
              <a:t> / Gathering evidence</a:t>
            </a:r>
          </a:p>
        </p:txBody>
      </p:sp>
      <p:sp>
        <p:nvSpPr>
          <p:cNvPr id="3" name="Content Placeholder 2"/>
          <p:cNvSpPr>
            <a:spLocks noGrp="1"/>
          </p:cNvSpPr>
          <p:nvPr>
            <p:ph idx="1"/>
          </p:nvPr>
        </p:nvSpPr>
        <p:spPr>
          <a:xfrm>
            <a:off x="6251165" y="2238103"/>
            <a:ext cx="5680652" cy="4136572"/>
          </a:xfrm>
        </p:spPr>
        <p:txBody>
          <a:bodyPr>
            <a:normAutofit fontScale="92500" lnSpcReduction="20000"/>
          </a:bodyPr>
          <a:lstStyle/>
          <a:p>
            <a:pPr>
              <a:lnSpc>
                <a:spcPct val="90000"/>
              </a:lnSpc>
            </a:pPr>
            <a:r>
              <a:rPr lang="en-US" sz="2000" dirty="0"/>
              <a:t>Useful sources include:</a:t>
            </a:r>
          </a:p>
          <a:p>
            <a:pPr lvl="1">
              <a:lnSpc>
                <a:spcPct val="90000"/>
              </a:lnSpc>
              <a:buNone/>
            </a:pPr>
            <a:endParaRPr lang="en-US" sz="2000" dirty="0"/>
          </a:p>
          <a:p>
            <a:pPr lvl="2">
              <a:lnSpc>
                <a:spcPct val="90000"/>
              </a:lnSpc>
            </a:pPr>
            <a:r>
              <a:rPr lang="en-US" sz="2000" dirty="0"/>
              <a:t>Census data</a:t>
            </a:r>
          </a:p>
          <a:p>
            <a:pPr lvl="2">
              <a:lnSpc>
                <a:spcPct val="90000"/>
              </a:lnSpc>
            </a:pPr>
            <a:r>
              <a:rPr lang="en-US" sz="2000" dirty="0"/>
              <a:t>Local authority reports</a:t>
            </a:r>
          </a:p>
          <a:p>
            <a:pPr lvl="2">
              <a:lnSpc>
                <a:spcPct val="90000"/>
              </a:lnSpc>
            </a:pPr>
            <a:r>
              <a:rPr lang="en-US" sz="2000" dirty="0"/>
              <a:t>School data</a:t>
            </a:r>
          </a:p>
          <a:p>
            <a:pPr lvl="2">
              <a:lnSpc>
                <a:spcPct val="90000"/>
              </a:lnSpc>
            </a:pPr>
            <a:r>
              <a:rPr lang="en-US" sz="2000" dirty="0"/>
              <a:t>National statistics</a:t>
            </a:r>
          </a:p>
          <a:p>
            <a:pPr lvl="2">
              <a:lnSpc>
                <a:spcPct val="90000"/>
              </a:lnSpc>
            </a:pPr>
            <a:r>
              <a:rPr lang="en-US" sz="2000" dirty="0"/>
              <a:t>Surveys</a:t>
            </a:r>
          </a:p>
          <a:p>
            <a:pPr lvl="2">
              <a:lnSpc>
                <a:spcPct val="90000"/>
              </a:lnSpc>
            </a:pPr>
            <a:r>
              <a:rPr lang="en-US" sz="2000" dirty="0"/>
              <a:t>Interviews</a:t>
            </a:r>
          </a:p>
          <a:p>
            <a:pPr lvl="2">
              <a:lnSpc>
                <a:spcPct val="90000"/>
              </a:lnSpc>
            </a:pPr>
            <a:r>
              <a:rPr lang="en-US" sz="2000" dirty="0"/>
              <a:t>Focus groups</a:t>
            </a:r>
          </a:p>
          <a:p>
            <a:pPr lvl="2">
              <a:lnSpc>
                <a:spcPct val="90000"/>
              </a:lnSpc>
            </a:pPr>
            <a:endParaRPr lang="en-US" sz="2000" dirty="0"/>
          </a:p>
          <a:p>
            <a:pPr lvl="2">
              <a:lnSpc>
                <a:spcPct val="90000"/>
              </a:lnSpc>
            </a:pPr>
            <a:r>
              <a:rPr lang="en-US" sz="2000" dirty="0"/>
              <a:t>Remember to ask:</a:t>
            </a:r>
          </a:p>
          <a:p>
            <a:pPr lvl="2">
              <a:lnSpc>
                <a:spcPct val="90000"/>
              </a:lnSpc>
            </a:pPr>
            <a:r>
              <a:rPr lang="en-US" sz="2000" dirty="0"/>
              <a:t>What evidence supports our assumptions?</a:t>
            </a:r>
          </a:p>
          <a:p>
            <a:pPr>
              <a:lnSpc>
                <a:spcPct val="90000"/>
              </a:lnSpc>
            </a:pPr>
            <a:endParaRPr lang="en-GB" sz="1700" dirty="0"/>
          </a:p>
        </p:txBody>
      </p:sp>
      <p:pic>
        <p:nvPicPr>
          <p:cNvPr id="7" name="Graphic 6" descr="Check List">
            <a:extLst>
              <a:ext uri="{FF2B5EF4-FFF2-40B4-BE49-F238E27FC236}">
                <a16:creationId xmlns:a16="http://schemas.microsoft.com/office/drawing/2014/main" id="{DF234979-2E6D-DBAB-FB2C-3F437319342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18128" y="344998"/>
            <a:ext cx="1756935" cy="1756935"/>
          </a:xfrm>
          <a:prstGeom prst="rect">
            <a:avLst/>
          </a:prstGeom>
        </p:spPr>
      </p:pic>
      <p:sp>
        <p:nvSpPr>
          <p:cNvPr id="4" name="Content Placeholder 2">
            <a:extLst>
              <a:ext uri="{FF2B5EF4-FFF2-40B4-BE49-F238E27FC236}">
                <a16:creationId xmlns:a16="http://schemas.microsoft.com/office/drawing/2014/main" id="{D5BD54E4-DE4E-FE9C-A836-0A67CB69A540}"/>
              </a:ext>
            </a:extLst>
          </p:cNvPr>
          <p:cNvSpPr txBox="1">
            <a:spLocks/>
          </p:cNvSpPr>
          <p:nvPr/>
        </p:nvSpPr>
        <p:spPr>
          <a:xfrm>
            <a:off x="777828" y="2238103"/>
            <a:ext cx="5680652" cy="4136572"/>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US" sz="2000" dirty="0"/>
              <a:t>Mae </a:t>
            </a:r>
            <a:r>
              <a:rPr lang="en-US" sz="2000" dirty="0" err="1"/>
              <a:t>ffynonellau</a:t>
            </a:r>
            <a:r>
              <a:rPr lang="en-US" sz="2000" dirty="0"/>
              <a:t> </a:t>
            </a:r>
            <a:r>
              <a:rPr lang="en-US" sz="2000" dirty="0" err="1"/>
              <a:t>defnyddiol</a:t>
            </a:r>
            <a:r>
              <a:rPr lang="en-US" sz="2000" dirty="0"/>
              <a:t> </a:t>
            </a:r>
            <a:r>
              <a:rPr lang="en-US" sz="2000" dirty="0" err="1"/>
              <a:t>yn</a:t>
            </a:r>
            <a:r>
              <a:rPr lang="en-US" sz="2000" dirty="0"/>
              <a:t> </a:t>
            </a:r>
            <a:r>
              <a:rPr lang="en-US" sz="2000" dirty="0" err="1"/>
              <a:t>cynnwys</a:t>
            </a:r>
            <a:r>
              <a:rPr lang="en-US" sz="2000" dirty="0"/>
              <a:t>:</a:t>
            </a:r>
          </a:p>
          <a:p>
            <a:pPr>
              <a:lnSpc>
                <a:spcPct val="90000"/>
              </a:lnSpc>
            </a:pPr>
            <a:r>
              <a:rPr lang="en-US" sz="2000" dirty="0"/>
              <a:t> 
Data </a:t>
            </a:r>
            <a:r>
              <a:rPr lang="en-US" sz="2000" dirty="0" err="1"/>
              <a:t>cyfrifiad</a:t>
            </a:r>
            <a:r>
              <a:rPr lang="en-US" sz="2000" dirty="0"/>
              <a:t>
</a:t>
            </a:r>
            <a:r>
              <a:rPr lang="en-US" sz="2000" dirty="0" err="1"/>
              <a:t>Adroddiadau</a:t>
            </a:r>
            <a:r>
              <a:rPr lang="en-US" sz="2000" dirty="0"/>
              <a:t> </a:t>
            </a:r>
            <a:r>
              <a:rPr lang="en-US" sz="2000" dirty="0" err="1"/>
              <a:t>awdurdodau</a:t>
            </a:r>
            <a:r>
              <a:rPr lang="en-US" sz="2000" dirty="0"/>
              <a:t> </a:t>
            </a:r>
            <a:r>
              <a:rPr lang="en-US" sz="2000" dirty="0" err="1"/>
              <a:t>lleol</a:t>
            </a:r>
            <a:r>
              <a:rPr lang="en-US" sz="2000" dirty="0"/>
              <a:t>
Data </a:t>
            </a:r>
            <a:r>
              <a:rPr lang="en-US" sz="2000" dirty="0" err="1"/>
              <a:t>ysgol</a:t>
            </a:r>
            <a:r>
              <a:rPr lang="en-US" sz="2000" dirty="0"/>
              <a:t>
</a:t>
            </a:r>
            <a:r>
              <a:rPr lang="en-US" sz="2000" dirty="0" err="1"/>
              <a:t>Ystadegau</a:t>
            </a:r>
            <a:r>
              <a:rPr lang="en-US" sz="2000" dirty="0"/>
              <a:t> </a:t>
            </a:r>
            <a:r>
              <a:rPr lang="en-US" sz="2000" dirty="0" err="1"/>
              <a:t>gwladol</a:t>
            </a:r>
            <a:r>
              <a:rPr lang="en-US" sz="2000" dirty="0"/>
              <a:t>
</a:t>
            </a:r>
            <a:r>
              <a:rPr lang="en-US" sz="2000" dirty="0" err="1"/>
              <a:t>Arolygon</a:t>
            </a:r>
            <a:r>
              <a:rPr lang="en-US" sz="2000" dirty="0"/>
              <a:t>
</a:t>
            </a:r>
            <a:r>
              <a:rPr lang="en-US" sz="2000" dirty="0" err="1"/>
              <a:t>Cyfweliadau</a:t>
            </a:r>
            <a:r>
              <a:rPr lang="en-US" sz="2000" dirty="0"/>
              <a:t>
</a:t>
            </a:r>
            <a:r>
              <a:rPr lang="en-US" sz="2000" dirty="0" err="1"/>
              <a:t>Grwpiau</a:t>
            </a:r>
            <a:r>
              <a:rPr lang="en-US" sz="2000" dirty="0"/>
              <a:t> </a:t>
            </a:r>
            <a:r>
              <a:rPr lang="en-US" sz="2000" dirty="0" err="1"/>
              <a:t>ffocws</a:t>
            </a:r>
            <a:r>
              <a:rPr lang="en-US" sz="2000" dirty="0"/>
              <a:t>
</a:t>
            </a:r>
          </a:p>
          <a:p>
            <a:pPr>
              <a:lnSpc>
                <a:spcPct val="90000"/>
              </a:lnSpc>
            </a:pPr>
            <a:r>
              <a:rPr lang="en-US" sz="2000" dirty="0" err="1"/>
              <a:t>Cofiwch</a:t>
            </a:r>
            <a:r>
              <a:rPr lang="en-US" sz="2000" dirty="0"/>
              <a:t> </a:t>
            </a:r>
            <a:r>
              <a:rPr lang="en-US" sz="2000" dirty="0" err="1"/>
              <a:t>holi</a:t>
            </a:r>
            <a:r>
              <a:rPr lang="en-US" sz="2000" dirty="0"/>
              <a:t>:
Pa </a:t>
            </a:r>
            <a:r>
              <a:rPr lang="en-US" sz="2000" dirty="0" err="1"/>
              <a:t>dystiolaeth</a:t>
            </a:r>
            <a:r>
              <a:rPr lang="en-US" sz="2000" dirty="0"/>
              <a:t> </a:t>
            </a:r>
            <a:r>
              <a:rPr lang="en-US" sz="2000" dirty="0" err="1"/>
              <a:t>sy'n</a:t>
            </a:r>
            <a:r>
              <a:rPr lang="en-US" sz="2000" dirty="0"/>
              <a:t> </a:t>
            </a:r>
            <a:r>
              <a:rPr lang="en-US" sz="2000" dirty="0" err="1"/>
              <a:t>cefnogi</a:t>
            </a:r>
            <a:r>
              <a:rPr lang="en-US" sz="2000" dirty="0"/>
              <a:t> </a:t>
            </a:r>
            <a:r>
              <a:rPr lang="en-US" sz="2000" dirty="0" err="1"/>
              <a:t>ein</a:t>
            </a:r>
            <a:r>
              <a:rPr lang="en-US" sz="2000" dirty="0"/>
              <a:t> </a:t>
            </a:r>
            <a:r>
              <a:rPr lang="en-US" sz="2000" dirty="0" err="1"/>
              <a:t>rhagdybiaethau</a:t>
            </a:r>
            <a:r>
              <a:rPr lang="en-US" sz="2000" dirty="0"/>
              <a:t>?</a:t>
            </a:r>
            <a:endParaRPr lang="en-GB" sz="1700" dirty="0"/>
          </a:p>
        </p:txBody>
      </p:sp>
    </p:spTree>
    <p:extLst>
      <p:ext uri="{BB962C8B-B14F-4D97-AF65-F5344CB8AC3E}">
        <p14:creationId xmlns:p14="http://schemas.microsoft.com/office/powerpoint/2010/main" val="1151678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Content Placeholder 2"/>
          <p:cNvSpPr>
            <a:spLocks noGrp="1"/>
          </p:cNvSpPr>
          <p:nvPr>
            <p:ph idx="1"/>
          </p:nvPr>
        </p:nvSpPr>
        <p:spPr>
          <a:xfrm>
            <a:off x="6096000" y="1314993"/>
            <a:ext cx="5953630" cy="4934017"/>
          </a:xfrm>
        </p:spPr>
        <p:txBody>
          <a:bodyPr anchor="ctr">
            <a:normAutofit fontScale="92500" lnSpcReduction="10000"/>
          </a:bodyPr>
          <a:lstStyle/>
          <a:p>
            <a:pPr eaLnBrk="1" hangingPunct="1"/>
            <a:r>
              <a:rPr lang="en-US" sz="1900" b="1" dirty="0">
                <a:solidFill>
                  <a:srgbClr val="212121"/>
                </a:solidFill>
              </a:rPr>
              <a:t>Needs (gaps):</a:t>
            </a:r>
          </a:p>
          <a:p>
            <a:pPr eaLnBrk="1" hangingPunct="1">
              <a:buNone/>
            </a:pPr>
            <a:r>
              <a:rPr lang="en-US" sz="1800" dirty="0">
                <a:solidFill>
                  <a:srgbClr val="212121"/>
                </a:solidFill>
              </a:rPr>
              <a:t>Bradshaw’s taxonomy of need identified four types of need.</a:t>
            </a:r>
          </a:p>
          <a:p>
            <a:pPr eaLnBrk="1" hangingPunct="1">
              <a:buNone/>
            </a:pPr>
            <a:r>
              <a:rPr lang="en-US" sz="1800" dirty="0">
                <a:solidFill>
                  <a:srgbClr val="212121"/>
                </a:solidFill>
              </a:rPr>
              <a:t>Understanding all four helps create a fuller picture of community priorities.</a:t>
            </a:r>
          </a:p>
          <a:p>
            <a:pPr lvl="2" eaLnBrk="1" hangingPunct="1"/>
            <a:r>
              <a:rPr lang="en-US" sz="1800" dirty="0">
                <a:solidFill>
                  <a:srgbClr val="212121"/>
                </a:solidFill>
              </a:rPr>
              <a:t>Normative need</a:t>
            </a:r>
          </a:p>
          <a:p>
            <a:pPr lvl="2" eaLnBrk="1" hangingPunct="1"/>
            <a:r>
              <a:rPr lang="en-US" sz="1800" dirty="0">
                <a:solidFill>
                  <a:srgbClr val="212121"/>
                </a:solidFill>
              </a:rPr>
              <a:t>Relative need</a:t>
            </a:r>
          </a:p>
          <a:p>
            <a:pPr lvl="2" eaLnBrk="1" hangingPunct="1"/>
            <a:r>
              <a:rPr lang="en-US" sz="1800" dirty="0">
                <a:solidFill>
                  <a:srgbClr val="212121"/>
                </a:solidFill>
              </a:rPr>
              <a:t>Expressed need</a:t>
            </a:r>
          </a:p>
          <a:p>
            <a:pPr lvl="2" eaLnBrk="1" hangingPunct="1"/>
            <a:r>
              <a:rPr lang="en-US" sz="1800" dirty="0">
                <a:solidFill>
                  <a:srgbClr val="212121"/>
                </a:solidFill>
              </a:rPr>
              <a:t>Perceived (felt) need</a:t>
            </a:r>
          </a:p>
          <a:p>
            <a:pPr lvl="1" eaLnBrk="1" hangingPunct="1"/>
            <a:endParaRPr lang="en-US" dirty="0">
              <a:solidFill>
                <a:srgbClr val="212121"/>
              </a:solidFill>
            </a:endParaRPr>
          </a:p>
          <a:p>
            <a:pPr lvl="1" eaLnBrk="1" hangingPunct="1"/>
            <a:endParaRPr lang="en-US" dirty="0">
              <a:solidFill>
                <a:srgbClr val="212121"/>
              </a:solidFill>
            </a:endParaRPr>
          </a:p>
          <a:p>
            <a:pPr lvl="1" eaLnBrk="1" hangingPunct="1"/>
            <a:endParaRPr lang="en-US" dirty="0">
              <a:solidFill>
                <a:srgbClr val="212121"/>
              </a:solidFill>
            </a:endParaRPr>
          </a:p>
          <a:p>
            <a:pPr lvl="1" eaLnBrk="1" hangingPunct="1"/>
            <a:endParaRPr lang="en-US" dirty="0">
              <a:solidFill>
                <a:srgbClr val="212121"/>
              </a:solidFill>
            </a:endParaRPr>
          </a:p>
          <a:p>
            <a:pPr lvl="1" eaLnBrk="1" hangingPunct="1"/>
            <a:endParaRPr lang="en-US" dirty="0">
              <a:solidFill>
                <a:srgbClr val="212121"/>
              </a:solidFill>
            </a:endParaRPr>
          </a:p>
          <a:p>
            <a:pPr lvl="1" eaLnBrk="1" hangingPunct="1"/>
            <a:endParaRPr lang="en-US" dirty="0">
              <a:solidFill>
                <a:srgbClr val="212121"/>
              </a:solidFill>
            </a:endParaRPr>
          </a:p>
          <a:p>
            <a:pPr lvl="1" eaLnBrk="1" hangingPunct="1"/>
            <a:endParaRPr lang="en-US" dirty="0">
              <a:solidFill>
                <a:srgbClr val="212121"/>
              </a:solidFill>
            </a:endParaRPr>
          </a:p>
          <a:p>
            <a:pPr lvl="1" eaLnBrk="1" hangingPunct="1"/>
            <a:r>
              <a:rPr lang="en-US" dirty="0">
                <a:solidFill>
                  <a:srgbClr val="212121"/>
                </a:solidFill>
              </a:rPr>
              <a:t>				</a:t>
            </a:r>
          </a:p>
          <a:p>
            <a:pPr lvl="1" eaLnBrk="1" hangingPunct="1"/>
            <a:r>
              <a:rPr lang="en-US" sz="1600" dirty="0">
                <a:solidFill>
                  <a:srgbClr val="212121"/>
                </a:solidFill>
              </a:rPr>
              <a:t>				Bradshaw (1972)</a:t>
            </a:r>
          </a:p>
          <a:p>
            <a:pPr lvl="1" eaLnBrk="1" hangingPunct="1"/>
            <a:endParaRPr lang="en-US" dirty="0">
              <a:solidFill>
                <a:srgbClr val="212121"/>
              </a:solidFill>
            </a:endParaRPr>
          </a:p>
          <a:p>
            <a:pPr lvl="1" eaLnBrk="1" hangingPunct="1"/>
            <a:endParaRPr lang="en-US" dirty="0">
              <a:solidFill>
                <a:srgbClr val="212121"/>
              </a:solidFill>
            </a:endParaRPr>
          </a:p>
        </p:txBody>
      </p:sp>
      <p:pic>
        <p:nvPicPr>
          <p:cNvPr id="2" name="Picture 1" descr="Bradshaw's Taxonomy of Need">
            <a:extLst>
              <a:ext uri="{FF2B5EF4-FFF2-40B4-BE49-F238E27FC236}">
                <a16:creationId xmlns:a16="http://schemas.microsoft.com/office/drawing/2014/main" id="{F2728CE2-BC95-A0B4-F57C-08FD8FC5CDE4}"/>
              </a:ext>
            </a:extLst>
          </p:cNvPr>
          <p:cNvPicPr>
            <a:picLocks noChangeAspect="1"/>
          </p:cNvPicPr>
          <p:nvPr/>
        </p:nvPicPr>
        <p:blipFill>
          <a:blip r:embed="rId3"/>
          <a:srcRect l="7167" t="18262" r="15238" b="6034"/>
          <a:stretch>
            <a:fillRect/>
          </a:stretch>
        </p:blipFill>
        <p:spPr>
          <a:xfrm>
            <a:off x="6573455" y="4195863"/>
            <a:ext cx="2483459" cy="1819094"/>
          </a:xfrm>
          <a:prstGeom prst="rect">
            <a:avLst/>
          </a:prstGeom>
        </p:spPr>
      </p:pic>
      <p:sp>
        <p:nvSpPr>
          <p:cNvPr id="3" name="Content Placeholder 2">
            <a:extLst>
              <a:ext uri="{FF2B5EF4-FFF2-40B4-BE49-F238E27FC236}">
                <a16:creationId xmlns:a16="http://schemas.microsoft.com/office/drawing/2014/main" id="{67109362-6390-C322-F6AE-C5EB6372BB25}"/>
              </a:ext>
            </a:extLst>
          </p:cNvPr>
          <p:cNvSpPr txBox="1">
            <a:spLocks/>
          </p:cNvSpPr>
          <p:nvPr/>
        </p:nvSpPr>
        <p:spPr>
          <a:xfrm>
            <a:off x="349396" y="917065"/>
            <a:ext cx="5215381" cy="5405968"/>
          </a:xfrm>
          <a:prstGeom prst="rect">
            <a:avLst/>
          </a:prstGeom>
        </p:spPr>
        <p:txBody>
          <a:bodyPr vert="horz" lIns="91440" tIns="45720" rIns="91440" bIns="45720" rtlCol="0" anchor="ctr">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dirty="0" err="1">
                <a:solidFill>
                  <a:srgbClr val="212121"/>
                </a:solidFill>
              </a:rPr>
              <a:t>Anghenion</a:t>
            </a:r>
            <a:r>
              <a:rPr lang="en-US" sz="1800" b="1" dirty="0">
                <a:solidFill>
                  <a:srgbClr val="212121"/>
                </a:solidFill>
              </a:rPr>
              <a:t> (</a:t>
            </a:r>
            <a:r>
              <a:rPr lang="en-US" sz="1800" b="1" dirty="0" err="1">
                <a:solidFill>
                  <a:srgbClr val="212121"/>
                </a:solidFill>
              </a:rPr>
              <a:t>bylchau</a:t>
            </a:r>
            <a:r>
              <a:rPr lang="en-US" sz="1800" b="1" dirty="0">
                <a:solidFill>
                  <a:srgbClr val="212121"/>
                </a:solidFill>
              </a:rPr>
              <a:t>): </a:t>
            </a:r>
            <a:r>
              <a:rPr lang="en-US" sz="1800" dirty="0">
                <a:solidFill>
                  <a:srgbClr val="212121"/>
                </a:solidFill>
              </a:rPr>
              <a:t>
</a:t>
            </a:r>
            <a:r>
              <a:rPr lang="en-US" sz="1800" dirty="0" err="1">
                <a:solidFill>
                  <a:srgbClr val="212121"/>
                </a:solidFill>
              </a:rPr>
              <a:t>Nododd</a:t>
            </a:r>
            <a:r>
              <a:rPr lang="en-US" sz="1800" dirty="0">
                <a:solidFill>
                  <a:srgbClr val="212121"/>
                </a:solidFill>
              </a:rPr>
              <a:t> </a:t>
            </a:r>
            <a:r>
              <a:rPr lang="en-US" sz="1800" dirty="0" err="1">
                <a:solidFill>
                  <a:srgbClr val="212121"/>
                </a:solidFill>
              </a:rPr>
              <a:t>tacsonomeg</a:t>
            </a:r>
            <a:r>
              <a:rPr lang="en-US" sz="1800" dirty="0">
                <a:solidFill>
                  <a:srgbClr val="212121"/>
                </a:solidFill>
              </a:rPr>
              <a:t> Bradshaw o </a:t>
            </a:r>
            <a:r>
              <a:rPr lang="en-US" sz="1800" dirty="0" err="1">
                <a:solidFill>
                  <a:srgbClr val="212121"/>
                </a:solidFill>
              </a:rPr>
              <a:t>angen</a:t>
            </a:r>
            <a:r>
              <a:rPr lang="en-US" sz="1800" dirty="0">
                <a:solidFill>
                  <a:srgbClr val="212121"/>
                </a:solidFill>
              </a:rPr>
              <a:t> </a:t>
            </a:r>
            <a:r>
              <a:rPr lang="en-US" sz="1800" dirty="0" err="1">
                <a:solidFill>
                  <a:srgbClr val="212121"/>
                </a:solidFill>
              </a:rPr>
              <a:t>bedwar</a:t>
            </a:r>
            <a:r>
              <a:rPr lang="en-US" sz="1800" dirty="0">
                <a:solidFill>
                  <a:srgbClr val="212121"/>
                </a:solidFill>
              </a:rPr>
              <a:t> math o </a:t>
            </a:r>
            <a:r>
              <a:rPr lang="en-US" sz="1800" dirty="0" err="1">
                <a:solidFill>
                  <a:srgbClr val="212121"/>
                </a:solidFill>
              </a:rPr>
              <a:t>angen</a:t>
            </a:r>
            <a:r>
              <a:rPr lang="en-US" sz="1800" dirty="0">
                <a:solidFill>
                  <a:srgbClr val="212121"/>
                </a:solidFill>
              </a:rPr>
              <a:t>. 
Mae </a:t>
            </a:r>
            <a:r>
              <a:rPr lang="en-US" sz="1800" dirty="0" err="1">
                <a:solidFill>
                  <a:srgbClr val="212121"/>
                </a:solidFill>
              </a:rPr>
              <a:t>deall</a:t>
            </a:r>
            <a:r>
              <a:rPr lang="en-US" sz="1800" dirty="0">
                <a:solidFill>
                  <a:srgbClr val="212121"/>
                </a:solidFill>
              </a:rPr>
              <a:t> y </a:t>
            </a:r>
            <a:r>
              <a:rPr lang="en-US" sz="1800" dirty="0" err="1">
                <a:solidFill>
                  <a:srgbClr val="212121"/>
                </a:solidFill>
              </a:rPr>
              <a:t>pedwar</a:t>
            </a:r>
            <a:r>
              <a:rPr lang="en-US" sz="1800" dirty="0">
                <a:solidFill>
                  <a:srgbClr val="212121"/>
                </a:solidFill>
              </a:rPr>
              <a:t> </a:t>
            </a:r>
            <a:r>
              <a:rPr lang="en-US" sz="1800" dirty="0" err="1">
                <a:solidFill>
                  <a:srgbClr val="212121"/>
                </a:solidFill>
              </a:rPr>
              <a:t>yn</a:t>
            </a:r>
            <a:r>
              <a:rPr lang="en-US" sz="1800" dirty="0">
                <a:solidFill>
                  <a:srgbClr val="212121"/>
                </a:solidFill>
              </a:rPr>
              <a:t> </a:t>
            </a:r>
            <a:r>
              <a:rPr lang="en-US" sz="1800" dirty="0" err="1">
                <a:solidFill>
                  <a:srgbClr val="212121"/>
                </a:solidFill>
              </a:rPr>
              <a:t>helpu</a:t>
            </a:r>
            <a:r>
              <a:rPr lang="en-US" sz="1800" dirty="0">
                <a:solidFill>
                  <a:srgbClr val="212121"/>
                </a:solidFill>
              </a:rPr>
              <a:t> </a:t>
            </a:r>
            <a:r>
              <a:rPr lang="en-US" sz="1800" dirty="0" err="1">
                <a:solidFill>
                  <a:srgbClr val="212121"/>
                </a:solidFill>
              </a:rPr>
              <a:t>i</a:t>
            </a:r>
            <a:r>
              <a:rPr lang="en-US" sz="1800" dirty="0">
                <a:solidFill>
                  <a:srgbClr val="212121"/>
                </a:solidFill>
              </a:rPr>
              <a:t> </a:t>
            </a:r>
            <a:r>
              <a:rPr lang="en-US" sz="1800" dirty="0" err="1">
                <a:solidFill>
                  <a:srgbClr val="212121"/>
                </a:solidFill>
              </a:rPr>
              <a:t>greu</a:t>
            </a:r>
            <a:r>
              <a:rPr lang="en-US" sz="1800" dirty="0">
                <a:solidFill>
                  <a:srgbClr val="212121"/>
                </a:solidFill>
              </a:rPr>
              <a:t> </a:t>
            </a:r>
            <a:r>
              <a:rPr lang="en-US" sz="1800" dirty="0" err="1">
                <a:solidFill>
                  <a:srgbClr val="212121"/>
                </a:solidFill>
              </a:rPr>
              <a:t>darlun</a:t>
            </a:r>
            <a:r>
              <a:rPr lang="en-US" sz="1800" dirty="0">
                <a:solidFill>
                  <a:srgbClr val="212121"/>
                </a:solidFill>
              </a:rPr>
              <a:t> </a:t>
            </a:r>
            <a:r>
              <a:rPr lang="en-US" sz="1800" dirty="0" err="1">
                <a:solidFill>
                  <a:srgbClr val="212121"/>
                </a:solidFill>
              </a:rPr>
              <a:t>llawnach</a:t>
            </a:r>
            <a:r>
              <a:rPr lang="en-US" sz="1800" dirty="0">
                <a:solidFill>
                  <a:srgbClr val="212121"/>
                </a:solidFill>
              </a:rPr>
              <a:t> o </a:t>
            </a:r>
            <a:r>
              <a:rPr lang="en-US" sz="1800" dirty="0" err="1">
                <a:solidFill>
                  <a:srgbClr val="212121"/>
                </a:solidFill>
              </a:rPr>
              <a:t>flaenoriaethau</a:t>
            </a:r>
            <a:r>
              <a:rPr lang="en-US" sz="1800" dirty="0">
                <a:solidFill>
                  <a:srgbClr val="212121"/>
                </a:solidFill>
              </a:rPr>
              <a:t> </a:t>
            </a:r>
            <a:r>
              <a:rPr lang="en-US" sz="1800" dirty="0" err="1">
                <a:solidFill>
                  <a:srgbClr val="212121"/>
                </a:solidFill>
              </a:rPr>
              <a:t>cymunedol</a:t>
            </a:r>
            <a:r>
              <a:rPr lang="en-US" sz="1800" dirty="0">
                <a:solidFill>
                  <a:srgbClr val="212121"/>
                </a:solidFill>
              </a:rPr>
              <a:t>. 
	Angen </a:t>
            </a:r>
            <a:r>
              <a:rPr lang="en-US" sz="1800" dirty="0" err="1">
                <a:solidFill>
                  <a:srgbClr val="212121"/>
                </a:solidFill>
              </a:rPr>
              <a:t>normadol</a:t>
            </a:r>
            <a:r>
              <a:rPr lang="en-US" sz="1800" dirty="0">
                <a:solidFill>
                  <a:srgbClr val="212121"/>
                </a:solidFill>
              </a:rPr>
              <a:t>
	Angen </a:t>
            </a:r>
            <a:r>
              <a:rPr lang="en-US" sz="1800" dirty="0" err="1">
                <a:solidFill>
                  <a:srgbClr val="212121"/>
                </a:solidFill>
              </a:rPr>
              <a:t>cymharol</a:t>
            </a:r>
            <a:r>
              <a:rPr lang="en-US" sz="1800" dirty="0">
                <a:solidFill>
                  <a:srgbClr val="212121"/>
                </a:solidFill>
              </a:rPr>
              <a:t>
	</a:t>
            </a:r>
            <a:r>
              <a:rPr lang="en-US" sz="1800" dirty="0" err="1">
                <a:solidFill>
                  <a:srgbClr val="212121"/>
                </a:solidFill>
              </a:rPr>
              <a:t>Mynegwyd</a:t>
            </a:r>
            <a:r>
              <a:rPr lang="en-US" sz="1800" dirty="0">
                <a:solidFill>
                  <a:srgbClr val="212121"/>
                </a:solidFill>
              </a:rPr>
              <a:t> </a:t>
            </a:r>
            <a:r>
              <a:rPr lang="en-US" sz="1800" dirty="0" err="1">
                <a:solidFill>
                  <a:srgbClr val="212121"/>
                </a:solidFill>
              </a:rPr>
              <a:t>angen</a:t>
            </a:r>
            <a:r>
              <a:rPr lang="en-US" sz="1800" dirty="0">
                <a:solidFill>
                  <a:srgbClr val="212121"/>
                </a:solidFill>
              </a:rPr>
              <a:t>
	Angen </a:t>
            </a:r>
            <a:r>
              <a:rPr lang="en-US" sz="1800" dirty="0" err="1">
                <a:solidFill>
                  <a:srgbClr val="212121"/>
                </a:solidFill>
              </a:rPr>
              <a:t>canfyddedig</a:t>
            </a:r>
            <a:r>
              <a:rPr lang="en-US" sz="1800" dirty="0">
                <a:solidFill>
                  <a:srgbClr val="212121"/>
                </a:solidFill>
              </a:rPr>
              <a:t> (</a:t>
            </a:r>
            <a:r>
              <a:rPr lang="en-US" sz="1800" dirty="0" err="1">
                <a:solidFill>
                  <a:srgbClr val="212121"/>
                </a:solidFill>
              </a:rPr>
              <a:t>teimlwyd</a:t>
            </a:r>
            <a:r>
              <a:rPr lang="en-US" sz="1800" dirty="0">
                <a:solidFill>
                  <a:srgbClr val="212121"/>
                </a:solidFill>
              </a:rPr>
              <a:t>)</a:t>
            </a:r>
          </a:p>
          <a:p>
            <a:endParaRPr lang="en-US" sz="1800" dirty="0">
              <a:solidFill>
                <a:srgbClr val="212121"/>
              </a:solidFill>
            </a:endParaRPr>
          </a:p>
          <a:p>
            <a:endParaRPr lang="en-US" sz="1800" dirty="0">
              <a:solidFill>
                <a:srgbClr val="212121"/>
              </a:solidFill>
            </a:endParaRPr>
          </a:p>
          <a:p>
            <a:endParaRPr lang="en-US" sz="1800" dirty="0">
              <a:solidFill>
                <a:srgbClr val="212121"/>
              </a:solidFill>
            </a:endParaRPr>
          </a:p>
          <a:p>
            <a:endParaRPr lang="en-US" sz="1800" dirty="0">
              <a:solidFill>
                <a:srgbClr val="212121"/>
              </a:solidFill>
            </a:endParaRPr>
          </a:p>
          <a:p>
            <a:endParaRPr lang="en-US" sz="1800" dirty="0">
              <a:solidFill>
                <a:srgbClr val="212121"/>
              </a:solidFill>
            </a:endParaRPr>
          </a:p>
          <a:p>
            <a:r>
              <a:rPr lang="en-US" sz="1800" dirty="0">
                <a:solidFill>
                  <a:srgbClr val="212121"/>
                </a:solidFill>
              </a:rPr>
              <a:t>
			Bradshaw (1972)</a:t>
            </a:r>
            <a:endParaRPr lang="en-US" dirty="0">
              <a:solidFill>
                <a:srgbClr val="212121"/>
              </a:solidFill>
            </a:endParaRPr>
          </a:p>
        </p:txBody>
      </p:sp>
      <p:pic>
        <p:nvPicPr>
          <p:cNvPr id="5" name="Picture 4" descr="Bradshaw's Taxonomy of Need">
            <a:extLst>
              <a:ext uri="{FF2B5EF4-FFF2-40B4-BE49-F238E27FC236}">
                <a16:creationId xmlns:a16="http://schemas.microsoft.com/office/drawing/2014/main" id="{20FCC686-8310-8BAE-0958-46C9457CE614}"/>
              </a:ext>
            </a:extLst>
          </p:cNvPr>
          <p:cNvPicPr>
            <a:picLocks noChangeAspect="1"/>
          </p:cNvPicPr>
          <p:nvPr/>
        </p:nvPicPr>
        <p:blipFill>
          <a:blip r:embed="rId4"/>
          <a:srcRect l="7167" t="18262" r="15238" b="6034"/>
          <a:stretch>
            <a:fillRect/>
          </a:stretch>
        </p:blipFill>
        <p:spPr>
          <a:xfrm>
            <a:off x="612438" y="4095206"/>
            <a:ext cx="2220289" cy="1626325"/>
          </a:xfrm>
          <a:prstGeom prst="rect">
            <a:avLst/>
          </a:prstGeom>
        </p:spPr>
      </p:pic>
    </p:spTree>
    <p:extLst>
      <p:ext uri="{BB962C8B-B14F-4D97-AF65-F5344CB8AC3E}">
        <p14:creationId xmlns:p14="http://schemas.microsoft.com/office/powerpoint/2010/main" val="3027272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2371604" y="520216"/>
            <a:ext cx="8548944" cy="620608"/>
          </a:xfrm>
        </p:spPr>
        <p:txBody>
          <a:bodyPr>
            <a:normAutofit/>
          </a:bodyPr>
          <a:lstStyle/>
          <a:p>
            <a:pPr eaLnBrk="1" hangingPunct="1"/>
            <a:r>
              <a:rPr lang="en-US" sz="3600" dirty="0" err="1"/>
              <a:t>Mathau</a:t>
            </a:r>
            <a:r>
              <a:rPr lang="en-US" sz="3600" dirty="0"/>
              <a:t> o Angen / Types of Need</a:t>
            </a:r>
          </a:p>
        </p:txBody>
      </p:sp>
      <p:sp>
        <p:nvSpPr>
          <p:cNvPr id="21507" name="Content Placeholder 2"/>
          <p:cNvSpPr>
            <a:spLocks noGrp="1"/>
          </p:cNvSpPr>
          <p:nvPr>
            <p:ph idx="1"/>
          </p:nvPr>
        </p:nvSpPr>
        <p:spPr>
          <a:xfrm>
            <a:off x="6409507" y="1221961"/>
            <a:ext cx="5320938" cy="5405968"/>
          </a:xfrm>
        </p:spPr>
        <p:txBody>
          <a:bodyPr anchor="ctr">
            <a:normAutofit/>
          </a:bodyPr>
          <a:lstStyle/>
          <a:p>
            <a:pPr eaLnBrk="1" hangingPunct="1"/>
            <a:r>
              <a:rPr lang="en-US" sz="2400" b="1" dirty="0">
                <a:solidFill>
                  <a:srgbClr val="212121"/>
                </a:solidFill>
              </a:rPr>
              <a:t>Normative Need</a:t>
            </a:r>
          </a:p>
          <a:p>
            <a:pPr lvl="1" eaLnBrk="1" hangingPunct="1"/>
            <a:r>
              <a:rPr lang="en-US" sz="2000" dirty="0">
                <a:solidFill>
                  <a:srgbClr val="212121"/>
                </a:solidFill>
              </a:rPr>
              <a:t>Need identified against an established standard </a:t>
            </a:r>
          </a:p>
          <a:p>
            <a:pPr lvl="1" eaLnBrk="1" hangingPunct="1"/>
            <a:endParaRPr lang="en-US" sz="2000" dirty="0">
              <a:solidFill>
                <a:srgbClr val="212121"/>
              </a:solidFill>
            </a:endParaRPr>
          </a:p>
          <a:p>
            <a:pPr lvl="1" eaLnBrk="1" hangingPunct="1"/>
            <a:r>
              <a:rPr lang="en-US" sz="2000" dirty="0">
                <a:solidFill>
                  <a:srgbClr val="212121"/>
                </a:solidFill>
              </a:rPr>
              <a:t>Example</a:t>
            </a:r>
          </a:p>
          <a:p>
            <a:pPr lvl="1" eaLnBrk="1" hangingPunct="1"/>
            <a:r>
              <a:rPr lang="en-US" sz="2000" dirty="0">
                <a:solidFill>
                  <a:srgbClr val="212121"/>
                </a:solidFill>
              </a:rPr>
              <a:t>A school’s literacy outcomes fall below national expectations</a:t>
            </a:r>
          </a:p>
          <a:p>
            <a:pPr lvl="1" eaLnBrk="1" hangingPunct="1">
              <a:buNone/>
            </a:pPr>
            <a:endParaRPr lang="en-US" sz="2000" dirty="0">
              <a:solidFill>
                <a:srgbClr val="212121"/>
              </a:solidFill>
            </a:endParaRPr>
          </a:p>
          <a:p>
            <a:pPr lvl="1" eaLnBrk="1" hangingPunct="1"/>
            <a:r>
              <a:rPr lang="en-US" sz="2000" dirty="0">
                <a:solidFill>
                  <a:srgbClr val="212121"/>
                </a:solidFill>
              </a:rPr>
              <a:t>Strength:</a:t>
            </a:r>
          </a:p>
          <a:p>
            <a:pPr lvl="2" eaLnBrk="1" hangingPunct="1"/>
            <a:r>
              <a:rPr lang="en-US" sz="2000" dirty="0">
                <a:solidFill>
                  <a:srgbClr val="212121"/>
                </a:solidFill>
              </a:rPr>
              <a:t>Objective and measurable</a:t>
            </a:r>
          </a:p>
          <a:p>
            <a:pPr lvl="2" eaLnBrk="1" hangingPunct="1">
              <a:buNone/>
            </a:pPr>
            <a:endParaRPr lang="en-US" sz="2000" dirty="0">
              <a:solidFill>
                <a:srgbClr val="212121"/>
              </a:solidFill>
            </a:endParaRPr>
          </a:p>
          <a:p>
            <a:pPr lvl="1" eaLnBrk="1" hangingPunct="1"/>
            <a:r>
              <a:rPr lang="en-US" sz="2000" dirty="0">
                <a:solidFill>
                  <a:srgbClr val="212121"/>
                </a:solidFill>
              </a:rPr>
              <a:t>Limitation:</a:t>
            </a:r>
          </a:p>
          <a:p>
            <a:pPr lvl="2" eaLnBrk="1" hangingPunct="1"/>
            <a:r>
              <a:rPr lang="en-US" sz="2000" dirty="0">
                <a:solidFill>
                  <a:srgbClr val="212121"/>
                </a:solidFill>
              </a:rPr>
              <a:t>Standards can change over time</a:t>
            </a:r>
          </a:p>
        </p:txBody>
      </p:sp>
      <p:sp>
        <p:nvSpPr>
          <p:cNvPr id="2" name="Content Placeholder 2">
            <a:extLst>
              <a:ext uri="{FF2B5EF4-FFF2-40B4-BE49-F238E27FC236}">
                <a16:creationId xmlns:a16="http://schemas.microsoft.com/office/drawing/2014/main" id="{7801CBD6-5806-5E20-4B85-58C4E5F7DF51}"/>
              </a:ext>
            </a:extLst>
          </p:cNvPr>
          <p:cNvSpPr txBox="1">
            <a:spLocks/>
          </p:cNvSpPr>
          <p:nvPr/>
        </p:nvSpPr>
        <p:spPr>
          <a:xfrm>
            <a:off x="666204" y="1221961"/>
            <a:ext cx="5185956" cy="5405968"/>
          </a:xfrm>
          <a:prstGeom prst="rect">
            <a:avLst/>
          </a:prstGeom>
        </p:spPr>
        <p:txBody>
          <a:bodyPr vert="horz" lIns="91440" tIns="45720" rIns="91440" bIns="45720" rtlCol="0" anchor="ctr">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solidFill>
                  <a:srgbClr val="212121"/>
                </a:solidFill>
              </a:rPr>
              <a:t>Angen </a:t>
            </a:r>
            <a:r>
              <a:rPr lang="en-US" sz="2400" b="1" dirty="0" err="1">
                <a:solidFill>
                  <a:srgbClr val="212121"/>
                </a:solidFill>
              </a:rPr>
              <a:t>Normadol</a:t>
            </a:r>
            <a:endParaRPr lang="en-US" sz="2400" b="1" dirty="0">
              <a:solidFill>
                <a:srgbClr val="212121"/>
              </a:solidFill>
            </a:endParaRPr>
          </a:p>
          <a:p>
            <a:r>
              <a:rPr lang="en-US" sz="2000" dirty="0">
                <a:solidFill>
                  <a:srgbClr val="212121"/>
                </a:solidFill>
              </a:rPr>
              <a:t>
</a:t>
            </a:r>
            <a:r>
              <a:rPr lang="en-US" sz="1800" dirty="0">
                <a:solidFill>
                  <a:srgbClr val="212121"/>
                </a:solidFill>
              </a:rPr>
              <a:t>Angen a </a:t>
            </a:r>
            <a:r>
              <a:rPr lang="en-US" sz="1800" dirty="0" err="1">
                <a:solidFill>
                  <a:srgbClr val="212121"/>
                </a:solidFill>
              </a:rPr>
              <a:t>nodwyd</a:t>
            </a:r>
            <a:r>
              <a:rPr lang="en-US" sz="1800" dirty="0">
                <a:solidFill>
                  <a:srgbClr val="212121"/>
                </a:solidFill>
              </a:rPr>
              <a:t> </a:t>
            </a:r>
            <a:r>
              <a:rPr lang="en-US" sz="1800" dirty="0" err="1">
                <a:solidFill>
                  <a:srgbClr val="212121"/>
                </a:solidFill>
              </a:rPr>
              <a:t>yn</a:t>
            </a:r>
            <a:r>
              <a:rPr lang="en-US" sz="1800" dirty="0">
                <a:solidFill>
                  <a:srgbClr val="212121"/>
                </a:solidFill>
              </a:rPr>
              <a:t> </a:t>
            </a:r>
            <a:r>
              <a:rPr lang="en-US" sz="1800" dirty="0" err="1">
                <a:solidFill>
                  <a:srgbClr val="212121"/>
                </a:solidFill>
              </a:rPr>
              <a:t>erbyn</a:t>
            </a:r>
            <a:r>
              <a:rPr lang="en-US" sz="1800" dirty="0">
                <a:solidFill>
                  <a:srgbClr val="212121"/>
                </a:solidFill>
              </a:rPr>
              <a:t> </a:t>
            </a:r>
            <a:r>
              <a:rPr lang="en-US" sz="1800" dirty="0" err="1">
                <a:solidFill>
                  <a:srgbClr val="212121"/>
                </a:solidFill>
              </a:rPr>
              <a:t>safon</a:t>
            </a:r>
            <a:r>
              <a:rPr lang="en-US" sz="1800" dirty="0">
                <a:solidFill>
                  <a:srgbClr val="212121"/>
                </a:solidFill>
              </a:rPr>
              <a:t>    </a:t>
            </a:r>
            <a:r>
              <a:rPr lang="en-US" sz="1800" dirty="0" err="1">
                <a:solidFill>
                  <a:srgbClr val="212121"/>
                </a:solidFill>
              </a:rPr>
              <a:t>sefydledig</a:t>
            </a:r>
            <a:r>
              <a:rPr lang="en-US" sz="1800" dirty="0">
                <a:solidFill>
                  <a:srgbClr val="212121"/>
                </a:solidFill>
              </a:rPr>
              <a:t> </a:t>
            </a:r>
          </a:p>
          <a:p>
            <a:r>
              <a:rPr lang="en-US" sz="1800" dirty="0">
                <a:solidFill>
                  <a:srgbClr val="212121"/>
                </a:solidFill>
              </a:rPr>
              <a:t>
</a:t>
            </a:r>
            <a:r>
              <a:rPr lang="en-US" sz="1800" dirty="0" err="1">
                <a:solidFill>
                  <a:srgbClr val="212121"/>
                </a:solidFill>
              </a:rPr>
              <a:t>Enghraifft</a:t>
            </a:r>
            <a:r>
              <a:rPr lang="en-US" sz="1800" dirty="0">
                <a:solidFill>
                  <a:srgbClr val="212121"/>
                </a:solidFill>
              </a:rPr>
              <a:t>
Mae </a:t>
            </a:r>
            <a:r>
              <a:rPr lang="en-US" sz="1800" dirty="0" err="1">
                <a:solidFill>
                  <a:srgbClr val="212121"/>
                </a:solidFill>
              </a:rPr>
              <a:t>canlyniadau</a:t>
            </a:r>
            <a:r>
              <a:rPr lang="en-US" sz="1800" dirty="0">
                <a:solidFill>
                  <a:srgbClr val="212121"/>
                </a:solidFill>
              </a:rPr>
              <a:t> </a:t>
            </a:r>
            <a:r>
              <a:rPr lang="en-US" sz="1800" dirty="0" err="1">
                <a:solidFill>
                  <a:srgbClr val="212121"/>
                </a:solidFill>
              </a:rPr>
              <a:t>llythrennedd</a:t>
            </a:r>
            <a:r>
              <a:rPr lang="en-US" sz="1800" dirty="0">
                <a:solidFill>
                  <a:srgbClr val="212121"/>
                </a:solidFill>
              </a:rPr>
              <a:t> </a:t>
            </a:r>
            <a:r>
              <a:rPr lang="en-US" sz="1800" dirty="0" err="1">
                <a:solidFill>
                  <a:srgbClr val="212121"/>
                </a:solidFill>
              </a:rPr>
              <a:t>ysgol</a:t>
            </a:r>
            <a:r>
              <a:rPr lang="en-US" sz="1800" dirty="0">
                <a:solidFill>
                  <a:srgbClr val="212121"/>
                </a:solidFill>
              </a:rPr>
              <a:t> </a:t>
            </a:r>
            <a:r>
              <a:rPr lang="en-US" sz="1800" dirty="0" err="1">
                <a:solidFill>
                  <a:srgbClr val="212121"/>
                </a:solidFill>
              </a:rPr>
              <a:t>yn</a:t>
            </a:r>
            <a:r>
              <a:rPr lang="en-US" sz="1800" dirty="0">
                <a:solidFill>
                  <a:srgbClr val="212121"/>
                </a:solidFill>
              </a:rPr>
              <a:t> </a:t>
            </a:r>
            <a:r>
              <a:rPr lang="en-US" sz="1800" dirty="0" err="1">
                <a:solidFill>
                  <a:srgbClr val="212121"/>
                </a:solidFill>
              </a:rPr>
              <a:t>disgyn</a:t>
            </a:r>
            <a:r>
              <a:rPr lang="en-US" sz="1800" dirty="0">
                <a:solidFill>
                  <a:srgbClr val="212121"/>
                </a:solidFill>
              </a:rPr>
              <a:t> </a:t>
            </a:r>
            <a:r>
              <a:rPr lang="en-US" sz="1800" dirty="0" err="1">
                <a:solidFill>
                  <a:srgbClr val="212121"/>
                </a:solidFill>
              </a:rPr>
              <a:t>yn</a:t>
            </a:r>
            <a:r>
              <a:rPr lang="en-US" sz="1800" dirty="0">
                <a:solidFill>
                  <a:srgbClr val="212121"/>
                </a:solidFill>
              </a:rPr>
              <a:t> is </a:t>
            </a:r>
            <a:r>
              <a:rPr lang="en-US" sz="1800" dirty="0" err="1">
                <a:solidFill>
                  <a:srgbClr val="212121"/>
                </a:solidFill>
              </a:rPr>
              <a:t>na'r</a:t>
            </a:r>
            <a:r>
              <a:rPr lang="en-US" sz="1800" dirty="0">
                <a:solidFill>
                  <a:srgbClr val="212121"/>
                </a:solidFill>
              </a:rPr>
              <a:t> </a:t>
            </a:r>
            <a:r>
              <a:rPr lang="en-US" sz="1800" dirty="0" err="1">
                <a:solidFill>
                  <a:srgbClr val="212121"/>
                </a:solidFill>
              </a:rPr>
              <a:t>disgwyliadau</a:t>
            </a:r>
            <a:r>
              <a:rPr lang="en-US" sz="1800" dirty="0">
                <a:solidFill>
                  <a:srgbClr val="212121"/>
                </a:solidFill>
              </a:rPr>
              <a:t> </a:t>
            </a:r>
            <a:r>
              <a:rPr lang="en-US" sz="1800" dirty="0" err="1">
                <a:solidFill>
                  <a:srgbClr val="212121"/>
                </a:solidFill>
              </a:rPr>
              <a:t>cenedlaethol</a:t>
            </a:r>
            <a:endParaRPr lang="en-US" sz="1800" dirty="0">
              <a:solidFill>
                <a:srgbClr val="212121"/>
              </a:solidFill>
            </a:endParaRPr>
          </a:p>
          <a:p>
            <a:r>
              <a:rPr lang="en-US" sz="1800" dirty="0">
                <a:solidFill>
                  <a:srgbClr val="212121"/>
                </a:solidFill>
              </a:rPr>
              <a:t>
</a:t>
            </a:r>
            <a:r>
              <a:rPr lang="en-US" sz="1800" dirty="0" err="1">
                <a:solidFill>
                  <a:srgbClr val="212121"/>
                </a:solidFill>
              </a:rPr>
              <a:t>Cryfder</a:t>
            </a:r>
            <a:r>
              <a:rPr lang="en-US" sz="1800" dirty="0">
                <a:solidFill>
                  <a:srgbClr val="212121"/>
                </a:solidFill>
              </a:rPr>
              <a:t>: 
</a:t>
            </a:r>
            <a:r>
              <a:rPr lang="en-US" sz="1800" dirty="0" err="1">
                <a:solidFill>
                  <a:srgbClr val="212121"/>
                </a:solidFill>
              </a:rPr>
              <a:t>Gwrthrychol</a:t>
            </a:r>
            <a:r>
              <a:rPr lang="en-US" sz="1800" dirty="0">
                <a:solidFill>
                  <a:srgbClr val="212121"/>
                </a:solidFill>
              </a:rPr>
              <a:t> a </a:t>
            </a:r>
            <a:r>
              <a:rPr lang="en-US" sz="1800" dirty="0" err="1">
                <a:solidFill>
                  <a:srgbClr val="212121"/>
                </a:solidFill>
              </a:rPr>
              <a:t>mesuradwy</a:t>
            </a:r>
            <a:endParaRPr lang="en-US" sz="1800" dirty="0">
              <a:solidFill>
                <a:srgbClr val="212121"/>
              </a:solidFill>
            </a:endParaRPr>
          </a:p>
          <a:p>
            <a:r>
              <a:rPr lang="en-US" sz="1800" dirty="0">
                <a:solidFill>
                  <a:srgbClr val="212121"/>
                </a:solidFill>
              </a:rPr>
              <a:t>
</a:t>
            </a:r>
            <a:r>
              <a:rPr lang="en-US" sz="1800" dirty="0" err="1">
                <a:solidFill>
                  <a:srgbClr val="212121"/>
                </a:solidFill>
              </a:rPr>
              <a:t>Cyfyngiad</a:t>
            </a:r>
            <a:r>
              <a:rPr lang="en-US" sz="1800" dirty="0">
                <a:solidFill>
                  <a:srgbClr val="212121"/>
                </a:solidFill>
              </a:rPr>
              <a:t>: 
Gall </a:t>
            </a:r>
            <a:r>
              <a:rPr lang="en-US" sz="1800" dirty="0" err="1">
                <a:solidFill>
                  <a:srgbClr val="212121"/>
                </a:solidFill>
              </a:rPr>
              <a:t>safonau</a:t>
            </a:r>
            <a:r>
              <a:rPr lang="en-US" sz="1800" dirty="0">
                <a:solidFill>
                  <a:srgbClr val="212121"/>
                </a:solidFill>
              </a:rPr>
              <a:t> </a:t>
            </a:r>
            <a:r>
              <a:rPr lang="en-US" sz="1800" dirty="0" err="1">
                <a:solidFill>
                  <a:srgbClr val="212121"/>
                </a:solidFill>
              </a:rPr>
              <a:t>newid</a:t>
            </a:r>
            <a:r>
              <a:rPr lang="en-US" sz="1800" dirty="0">
                <a:solidFill>
                  <a:srgbClr val="212121"/>
                </a:solidFill>
              </a:rPr>
              <a:t> </a:t>
            </a:r>
            <a:r>
              <a:rPr lang="en-US" sz="1800" dirty="0" err="1">
                <a:solidFill>
                  <a:srgbClr val="212121"/>
                </a:solidFill>
              </a:rPr>
              <a:t>dros</a:t>
            </a:r>
            <a:r>
              <a:rPr lang="en-US" sz="1800" dirty="0">
                <a:solidFill>
                  <a:srgbClr val="212121"/>
                </a:solidFill>
              </a:rPr>
              <a:t> </a:t>
            </a:r>
            <a:r>
              <a:rPr lang="en-US" sz="1800" dirty="0" err="1">
                <a:solidFill>
                  <a:srgbClr val="212121"/>
                </a:solidFill>
              </a:rPr>
              <a:t>amser</a:t>
            </a:r>
            <a:endParaRPr lang="en-US" sz="1800" dirty="0">
              <a:solidFill>
                <a:srgbClr val="212121"/>
              </a:solidFill>
            </a:endParaRPr>
          </a:p>
        </p:txBody>
      </p:sp>
      <p:pic>
        <p:nvPicPr>
          <p:cNvPr id="4" name="Picture 3">
            <a:extLst>
              <a:ext uri="{FF2B5EF4-FFF2-40B4-BE49-F238E27FC236}">
                <a16:creationId xmlns:a16="http://schemas.microsoft.com/office/drawing/2014/main" id="{FEB4D77F-AD41-8E19-5CB9-5D90F2D6CA8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9760" y="313508"/>
            <a:ext cx="2107474" cy="1580606"/>
          </a:xfrm>
          <a:prstGeom prst="rect">
            <a:avLst/>
          </a:prstGeom>
        </p:spPr>
      </p:pic>
    </p:spTree>
    <p:extLst>
      <p:ext uri="{BB962C8B-B14F-4D97-AF65-F5344CB8AC3E}">
        <p14:creationId xmlns:p14="http://schemas.microsoft.com/office/powerpoint/2010/main" val="3074593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Content Placeholder 2"/>
          <p:cNvSpPr>
            <a:spLocks noGrp="1"/>
          </p:cNvSpPr>
          <p:nvPr>
            <p:ph idx="4294967295"/>
          </p:nvPr>
        </p:nvSpPr>
        <p:spPr>
          <a:xfrm>
            <a:off x="6496594" y="1140824"/>
            <a:ext cx="5554118" cy="5405438"/>
          </a:xfrm>
        </p:spPr>
        <p:txBody>
          <a:bodyPr vert="horz" lIns="91440" tIns="45720" rIns="91440" bIns="45720" rtlCol="0" anchor="ctr">
            <a:normAutofit/>
          </a:bodyPr>
          <a:lstStyle/>
          <a:p>
            <a:r>
              <a:rPr lang="en-US" sz="2000" b="1" dirty="0">
                <a:solidFill>
                  <a:srgbClr val="212121"/>
                </a:solidFill>
              </a:rPr>
              <a:t>Relative (comparative) need</a:t>
            </a:r>
          </a:p>
          <a:p>
            <a:pPr lvl="1"/>
            <a:r>
              <a:rPr lang="en-US" sz="1800" dirty="0">
                <a:solidFill>
                  <a:srgbClr val="212121"/>
                </a:solidFill>
              </a:rPr>
              <a:t>Need identified by comparison with another group</a:t>
            </a:r>
          </a:p>
          <a:p>
            <a:pPr lvl="1"/>
            <a:endParaRPr lang="en-US" sz="1800" dirty="0">
              <a:solidFill>
                <a:srgbClr val="212121"/>
              </a:solidFill>
            </a:endParaRPr>
          </a:p>
          <a:p>
            <a:pPr lvl="1"/>
            <a:r>
              <a:rPr lang="en-US" sz="1800" dirty="0">
                <a:solidFill>
                  <a:srgbClr val="212121"/>
                </a:solidFill>
              </a:rPr>
              <a:t>Example</a:t>
            </a:r>
          </a:p>
          <a:p>
            <a:pPr lvl="1"/>
            <a:r>
              <a:rPr lang="en-US" sz="1800" dirty="0">
                <a:solidFill>
                  <a:srgbClr val="212121"/>
                </a:solidFill>
              </a:rPr>
              <a:t>One community has significantly fewer youth services than </a:t>
            </a:r>
            <a:r>
              <a:rPr lang="en-US" sz="1800" dirty="0" err="1">
                <a:solidFill>
                  <a:srgbClr val="212121"/>
                </a:solidFill>
              </a:rPr>
              <a:t>neighbouring</a:t>
            </a:r>
            <a:r>
              <a:rPr lang="en-US" sz="1800" dirty="0">
                <a:solidFill>
                  <a:srgbClr val="212121"/>
                </a:solidFill>
              </a:rPr>
              <a:t> communities</a:t>
            </a:r>
          </a:p>
          <a:p>
            <a:pPr lvl="1"/>
            <a:endParaRPr lang="en-US" sz="1800" dirty="0">
              <a:solidFill>
                <a:srgbClr val="212121"/>
              </a:solidFill>
            </a:endParaRPr>
          </a:p>
          <a:p>
            <a:pPr lvl="1"/>
            <a:r>
              <a:rPr lang="en-US" sz="1800" dirty="0">
                <a:solidFill>
                  <a:srgbClr val="212121"/>
                </a:solidFill>
              </a:rPr>
              <a:t>Strength:</a:t>
            </a:r>
          </a:p>
          <a:p>
            <a:pPr lvl="2"/>
            <a:r>
              <a:rPr lang="en-US" sz="1800" dirty="0">
                <a:solidFill>
                  <a:srgbClr val="212121"/>
                </a:solidFill>
              </a:rPr>
              <a:t>Highlight inequalities</a:t>
            </a:r>
          </a:p>
          <a:p>
            <a:pPr lvl="2"/>
            <a:endParaRPr lang="en-US" sz="1800" dirty="0">
              <a:solidFill>
                <a:srgbClr val="212121"/>
              </a:solidFill>
            </a:endParaRPr>
          </a:p>
          <a:p>
            <a:pPr lvl="1"/>
            <a:r>
              <a:rPr lang="en-US" sz="1800" dirty="0">
                <a:solidFill>
                  <a:srgbClr val="212121"/>
                </a:solidFill>
              </a:rPr>
              <a:t>Limitation:</a:t>
            </a:r>
          </a:p>
          <a:p>
            <a:pPr lvl="2"/>
            <a:r>
              <a:rPr lang="en-US" sz="1800" dirty="0">
                <a:solidFill>
                  <a:srgbClr val="212121"/>
                </a:solidFill>
              </a:rPr>
              <a:t>Depends on choosing appropriate comparisons</a:t>
            </a:r>
          </a:p>
        </p:txBody>
      </p:sp>
      <p:sp>
        <p:nvSpPr>
          <p:cNvPr id="11" name="Title 1">
            <a:extLst>
              <a:ext uri="{FF2B5EF4-FFF2-40B4-BE49-F238E27FC236}">
                <a16:creationId xmlns:a16="http://schemas.microsoft.com/office/drawing/2014/main" id="{F7FFAA29-0030-4D31-9F13-E06D84D938B0}"/>
              </a:ext>
            </a:extLst>
          </p:cNvPr>
          <p:cNvSpPr txBox="1">
            <a:spLocks/>
          </p:cNvSpPr>
          <p:nvPr/>
        </p:nvSpPr>
        <p:spPr>
          <a:xfrm>
            <a:off x="952108" y="954756"/>
            <a:ext cx="2730414" cy="4946003"/>
          </a:xfrm>
          <a:prstGeom prst="rect">
            <a:avLst/>
          </a:prstGeom>
        </p:spPr>
        <p:txBody>
          <a:bodyPr anchor="ctr" anchorCtr="0">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sz="3600" dirty="0">
              <a:solidFill>
                <a:srgbClr val="FFFFFF"/>
              </a:solidFill>
            </a:endParaRPr>
          </a:p>
        </p:txBody>
      </p:sp>
      <p:sp>
        <p:nvSpPr>
          <p:cNvPr id="2" name="Title 1">
            <a:extLst>
              <a:ext uri="{FF2B5EF4-FFF2-40B4-BE49-F238E27FC236}">
                <a16:creationId xmlns:a16="http://schemas.microsoft.com/office/drawing/2014/main" id="{769B1CD3-9A07-C697-4883-731559A70CDD}"/>
              </a:ext>
            </a:extLst>
          </p:cNvPr>
          <p:cNvSpPr txBox="1">
            <a:spLocks/>
          </p:cNvSpPr>
          <p:nvPr/>
        </p:nvSpPr>
        <p:spPr>
          <a:xfrm>
            <a:off x="2371604" y="520216"/>
            <a:ext cx="8548944" cy="620608"/>
          </a:xfrm>
          <a:prstGeom prst="rect">
            <a:avLst/>
          </a:prstGeom>
        </p:spPr>
        <p:txBody>
          <a:bodyPr>
            <a:normAutofit/>
          </a:bodyPr>
          <a:lst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a:lstStyle>
          <a:p>
            <a:r>
              <a:rPr lang="en-US" sz="3600"/>
              <a:t>Mathau o Angen / Types of Need</a:t>
            </a:r>
            <a:endParaRPr lang="en-US" sz="3600" dirty="0"/>
          </a:p>
        </p:txBody>
      </p:sp>
      <p:sp>
        <p:nvSpPr>
          <p:cNvPr id="3" name="Content Placeholder 2">
            <a:extLst>
              <a:ext uri="{FF2B5EF4-FFF2-40B4-BE49-F238E27FC236}">
                <a16:creationId xmlns:a16="http://schemas.microsoft.com/office/drawing/2014/main" id="{6EA94DAE-5ACE-041C-8E3D-C84A8D1AC014}"/>
              </a:ext>
            </a:extLst>
          </p:cNvPr>
          <p:cNvSpPr txBox="1">
            <a:spLocks/>
          </p:cNvSpPr>
          <p:nvPr/>
        </p:nvSpPr>
        <p:spPr>
          <a:xfrm>
            <a:off x="541882" y="1140824"/>
            <a:ext cx="5554118" cy="5405438"/>
          </a:xfrm>
          <a:prstGeom prst="rect">
            <a:avLst/>
          </a:prstGeom>
        </p:spPr>
        <p:txBody>
          <a:bodyPr vert="horz" lIns="91440" tIns="45720" rIns="91440" bIns="45720" rtlCol="0" anchor="ctr">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solidFill>
                  <a:srgbClr val="212121"/>
                </a:solidFill>
              </a:rPr>
              <a:t>Angen </a:t>
            </a:r>
            <a:r>
              <a:rPr lang="en-US" sz="2000" b="1" dirty="0" err="1">
                <a:solidFill>
                  <a:srgbClr val="212121"/>
                </a:solidFill>
              </a:rPr>
              <a:t>cymharol</a:t>
            </a:r>
            <a:r>
              <a:rPr lang="en-US" sz="2000" b="1" dirty="0">
                <a:solidFill>
                  <a:srgbClr val="212121"/>
                </a:solidFill>
              </a:rPr>
              <a:t> (</a:t>
            </a:r>
            <a:r>
              <a:rPr lang="en-US" sz="2000" b="1" dirty="0" err="1">
                <a:solidFill>
                  <a:srgbClr val="212121"/>
                </a:solidFill>
              </a:rPr>
              <a:t>cymharol</a:t>
            </a:r>
            <a:r>
              <a:rPr lang="en-US" sz="2000" b="1" dirty="0">
                <a:solidFill>
                  <a:srgbClr val="212121"/>
                </a:solidFill>
              </a:rPr>
              <a:t>)
</a:t>
            </a:r>
            <a:r>
              <a:rPr lang="en-US" sz="1800" dirty="0">
                <a:solidFill>
                  <a:srgbClr val="212121"/>
                </a:solidFill>
              </a:rPr>
              <a:t>Angen </a:t>
            </a:r>
            <a:r>
              <a:rPr lang="en-US" sz="1800" dirty="0" err="1">
                <a:solidFill>
                  <a:srgbClr val="212121"/>
                </a:solidFill>
              </a:rPr>
              <a:t>wedi'i</a:t>
            </a:r>
            <a:r>
              <a:rPr lang="en-US" sz="1800" dirty="0">
                <a:solidFill>
                  <a:srgbClr val="212121"/>
                </a:solidFill>
              </a:rPr>
              <a:t> nodi </a:t>
            </a:r>
            <a:r>
              <a:rPr lang="en-US" sz="1800" dirty="0" err="1">
                <a:solidFill>
                  <a:srgbClr val="212121"/>
                </a:solidFill>
              </a:rPr>
              <a:t>o'i</a:t>
            </a:r>
            <a:r>
              <a:rPr lang="en-US" sz="1800" dirty="0">
                <a:solidFill>
                  <a:srgbClr val="212121"/>
                </a:solidFill>
              </a:rPr>
              <a:t> </a:t>
            </a:r>
            <a:r>
              <a:rPr lang="en-US" sz="1800" dirty="0" err="1">
                <a:solidFill>
                  <a:srgbClr val="212121"/>
                </a:solidFill>
              </a:rPr>
              <a:t>gymharu</a:t>
            </a:r>
            <a:r>
              <a:rPr lang="en-US" sz="1800" dirty="0">
                <a:solidFill>
                  <a:srgbClr val="212121"/>
                </a:solidFill>
              </a:rPr>
              <a:t> â </a:t>
            </a:r>
            <a:r>
              <a:rPr lang="en-US" sz="1800" dirty="0" err="1">
                <a:solidFill>
                  <a:srgbClr val="212121"/>
                </a:solidFill>
              </a:rPr>
              <a:t>grŵp</a:t>
            </a:r>
            <a:r>
              <a:rPr lang="en-US" sz="1800" dirty="0">
                <a:solidFill>
                  <a:srgbClr val="212121"/>
                </a:solidFill>
              </a:rPr>
              <a:t> </a:t>
            </a:r>
            <a:r>
              <a:rPr lang="en-US" sz="1800" dirty="0" err="1">
                <a:solidFill>
                  <a:srgbClr val="212121"/>
                </a:solidFill>
              </a:rPr>
              <a:t>arall</a:t>
            </a:r>
            <a:endParaRPr lang="en-US" sz="1800" dirty="0">
              <a:solidFill>
                <a:srgbClr val="212121"/>
              </a:solidFill>
            </a:endParaRPr>
          </a:p>
          <a:p>
            <a:r>
              <a:rPr lang="en-US" sz="1800" dirty="0">
                <a:solidFill>
                  <a:srgbClr val="212121"/>
                </a:solidFill>
              </a:rPr>
              <a:t>
</a:t>
            </a:r>
            <a:r>
              <a:rPr lang="en-US" sz="1800" dirty="0" err="1">
                <a:solidFill>
                  <a:srgbClr val="212121"/>
                </a:solidFill>
              </a:rPr>
              <a:t>Enghraifft</a:t>
            </a:r>
            <a:r>
              <a:rPr lang="en-US" sz="1800" dirty="0">
                <a:solidFill>
                  <a:srgbClr val="212121"/>
                </a:solidFill>
              </a:rPr>
              <a:t>
Mae </a:t>
            </a:r>
            <a:r>
              <a:rPr lang="en-US" sz="1800" dirty="0" err="1">
                <a:solidFill>
                  <a:srgbClr val="212121"/>
                </a:solidFill>
              </a:rPr>
              <a:t>gan</a:t>
            </a:r>
            <a:r>
              <a:rPr lang="en-US" sz="1800" dirty="0">
                <a:solidFill>
                  <a:srgbClr val="212121"/>
                </a:solidFill>
              </a:rPr>
              <a:t> un </a:t>
            </a:r>
            <a:r>
              <a:rPr lang="en-US" sz="1800" dirty="0" err="1">
                <a:solidFill>
                  <a:srgbClr val="212121"/>
                </a:solidFill>
              </a:rPr>
              <a:t>gymuned</a:t>
            </a:r>
            <a:r>
              <a:rPr lang="en-US" sz="1800" dirty="0">
                <a:solidFill>
                  <a:srgbClr val="212121"/>
                </a:solidFill>
              </a:rPr>
              <a:t> </a:t>
            </a:r>
            <a:r>
              <a:rPr lang="en-US" sz="1800" dirty="0" err="1">
                <a:solidFill>
                  <a:srgbClr val="212121"/>
                </a:solidFill>
              </a:rPr>
              <a:t>lawer</a:t>
            </a:r>
            <a:r>
              <a:rPr lang="en-US" sz="1800" dirty="0">
                <a:solidFill>
                  <a:srgbClr val="212121"/>
                </a:solidFill>
              </a:rPr>
              <a:t> </a:t>
            </a:r>
            <a:r>
              <a:rPr lang="en-US" sz="1800" dirty="0" err="1">
                <a:solidFill>
                  <a:srgbClr val="212121"/>
                </a:solidFill>
              </a:rPr>
              <a:t>llai</a:t>
            </a:r>
            <a:r>
              <a:rPr lang="en-US" sz="1800" dirty="0">
                <a:solidFill>
                  <a:srgbClr val="212121"/>
                </a:solidFill>
              </a:rPr>
              <a:t> o </a:t>
            </a:r>
            <a:r>
              <a:rPr lang="en-US" sz="1800" dirty="0" err="1">
                <a:solidFill>
                  <a:srgbClr val="212121"/>
                </a:solidFill>
              </a:rPr>
              <a:t>wasanaethau</a:t>
            </a:r>
            <a:r>
              <a:rPr lang="en-US" sz="1800" dirty="0">
                <a:solidFill>
                  <a:srgbClr val="212121"/>
                </a:solidFill>
              </a:rPr>
              <a:t> </a:t>
            </a:r>
            <a:r>
              <a:rPr lang="en-US" sz="1800" dirty="0" err="1">
                <a:solidFill>
                  <a:srgbClr val="212121"/>
                </a:solidFill>
              </a:rPr>
              <a:t>ieuenctid</a:t>
            </a:r>
            <a:r>
              <a:rPr lang="en-US" sz="1800" dirty="0">
                <a:solidFill>
                  <a:srgbClr val="212121"/>
                </a:solidFill>
              </a:rPr>
              <a:t> </a:t>
            </a:r>
            <a:r>
              <a:rPr lang="en-US" sz="1800" dirty="0" err="1">
                <a:solidFill>
                  <a:srgbClr val="212121"/>
                </a:solidFill>
              </a:rPr>
              <a:t>na</a:t>
            </a:r>
            <a:r>
              <a:rPr lang="en-US" sz="1800" dirty="0">
                <a:solidFill>
                  <a:srgbClr val="212121"/>
                </a:solidFill>
              </a:rPr>
              <a:t> </a:t>
            </a:r>
            <a:r>
              <a:rPr lang="en-US" sz="1800" dirty="0" err="1">
                <a:solidFill>
                  <a:srgbClr val="212121"/>
                </a:solidFill>
              </a:rPr>
              <a:t>chymunedau</a:t>
            </a:r>
            <a:r>
              <a:rPr lang="en-US" sz="1800" dirty="0">
                <a:solidFill>
                  <a:srgbClr val="212121"/>
                </a:solidFill>
              </a:rPr>
              <a:t> </a:t>
            </a:r>
            <a:r>
              <a:rPr lang="en-US" sz="1800" dirty="0" err="1">
                <a:solidFill>
                  <a:srgbClr val="212121"/>
                </a:solidFill>
              </a:rPr>
              <a:t>cyfagos</a:t>
            </a:r>
            <a:endParaRPr lang="en-US" sz="1800" dirty="0">
              <a:solidFill>
                <a:srgbClr val="212121"/>
              </a:solidFill>
            </a:endParaRPr>
          </a:p>
          <a:p>
            <a:r>
              <a:rPr lang="en-US" sz="1800" dirty="0">
                <a:solidFill>
                  <a:srgbClr val="212121"/>
                </a:solidFill>
              </a:rPr>
              <a:t>
</a:t>
            </a:r>
            <a:r>
              <a:rPr lang="en-US" sz="1800" dirty="0" err="1">
                <a:solidFill>
                  <a:srgbClr val="212121"/>
                </a:solidFill>
              </a:rPr>
              <a:t>Cryfder</a:t>
            </a:r>
            <a:r>
              <a:rPr lang="en-US" sz="1800" dirty="0">
                <a:solidFill>
                  <a:srgbClr val="212121"/>
                </a:solidFill>
              </a:rPr>
              <a:t>: 
</a:t>
            </a:r>
            <a:r>
              <a:rPr lang="en-US" sz="1800" dirty="0" err="1">
                <a:solidFill>
                  <a:srgbClr val="212121"/>
                </a:solidFill>
              </a:rPr>
              <a:t>Amlygu</a:t>
            </a:r>
            <a:r>
              <a:rPr lang="en-US" sz="1800" dirty="0">
                <a:solidFill>
                  <a:srgbClr val="212121"/>
                </a:solidFill>
              </a:rPr>
              <a:t> </a:t>
            </a:r>
            <a:r>
              <a:rPr lang="en-US" sz="1800" dirty="0" err="1">
                <a:solidFill>
                  <a:srgbClr val="212121"/>
                </a:solidFill>
              </a:rPr>
              <a:t>anghydraddoldebau</a:t>
            </a:r>
            <a:endParaRPr lang="en-US" sz="1800" dirty="0">
              <a:solidFill>
                <a:srgbClr val="212121"/>
              </a:solidFill>
            </a:endParaRPr>
          </a:p>
          <a:p>
            <a:r>
              <a:rPr lang="en-US" sz="1800" dirty="0">
                <a:solidFill>
                  <a:srgbClr val="212121"/>
                </a:solidFill>
              </a:rPr>
              <a:t>
</a:t>
            </a:r>
            <a:r>
              <a:rPr lang="en-US" sz="1800" dirty="0" err="1">
                <a:solidFill>
                  <a:srgbClr val="212121"/>
                </a:solidFill>
              </a:rPr>
              <a:t>Cyfyngiad</a:t>
            </a:r>
            <a:r>
              <a:rPr lang="en-US" sz="1800" dirty="0">
                <a:solidFill>
                  <a:srgbClr val="212121"/>
                </a:solidFill>
              </a:rPr>
              <a:t>: 
Yn </a:t>
            </a:r>
            <a:r>
              <a:rPr lang="en-US" sz="1800" dirty="0" err="1">
                <a:solidFill>
                  <a:srgbClr val="212121"/>
                </a:solidFill>
              </a:rPr>
              <a:t>dibynnu</a:t>
            </a:r>
            <a:r>
              <a:rPr lang="en-US" sz="1800" dirty="0">
                <a:solidFill>
                  <a:srgbClr val="212121"/>
                </a:solidFill>
              </a:rPr>
              <a:t> </a:t>
            </a:r>
            <a:r>
              <a:rPr lang="en-US" sz="1800" dirty="0" err="1">
                <a:solidFill>
                  <a:srgbClr val="212121"/>
                </a:solidFill>
              </a:rPr>
              <a:t>ar</a:t>
            </a:r>
            <a:r>
              <a:rPr lang="en-US" sz="1800" dirty="0">
                <a:solidFill>
                  <a:srgbClr val="212121"/>
                </a:solidFill>
              </a:rPr>
              <a:t> </a:t>
            </a:r>
            <a:r>
              <a:rPr lang="en-US" sz="1800" dirty="0" err="1">
                <a:solidFill>
                  <a:srgbClr val="212121"/>
                </a:solidFill>
              </a:rPr>
              <a:t>ddewis</a:t>
            </a:r>
            <a:r>
              <a:rPr lang="en-US" sz="1800" dirty="0">
                <a:solidFill>
                  <a:srgbClr val="212121"/>
                </a:solidFill>
              </a:rPr>
              <a:t> </a:t>
            </a:r>
            <a:r>
              <a:rPr lang="en-US" sz="1800" dirty="0" err="1">
                <a:solidFill>
                  <a:srgbClr val="212121"/>
                </a:solidFill>
              </a:rPr>
              <a:t>cymariaethau</a:t>
            </a:r>
            <a:r>
              <a:rPr lang="en-US" sz="1800" dirty="0">
                <a:solidFill>
                  <a:srgbClr val="212121"/>
                </a:solidFill>
              </a:rPr>
              <a:t> </a:t>
            </a:r>
            <a:r>
              <a:rPr lang="en-US" sz="1800" dirty="0" err="1">
                <a:solidFill>
                  <a:srgbClr val="212121"/>
                </a:solidFill>
              </a:rPr>
              <a:t>priodol</a:t>
            </a:r>
            <a:endParaRPr lang="en-US" sz="1600" dirty="0">
              <a:solidFill>
                <a:srgbClr val="212121"/>
              </a:solidFill>
            </a:endParaRPr>
          </a:p>
        </p:txBody>
      </p:sp>
      <p:pic>
        <p:nvPicPr>
          <p:cNvPr id="5" name="Picture 4">
            <a:extLst>
              <a:ext uri="{FF2B5EF4-FFF2-40B4-BE49-F238E27FC236}">
                <a16:creationId xmlns:a16="http://schemas.microsoft.com/office/drawing/2014/main" id="{DF4D809E-C5F7-9540-7C8B-CD0344787D5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820396" y="134983"/>
            <a:ext cx="1985554" cy="1489166"/>
          </a:xfrm>
          <a:prstGeom prst="rect">
            <a:avLst/>
          </a:prstGeom>
        </p:spPr>
      </p:pic>
    </p:spTree>
    <p:extLst>
      <p:ext uri="{BB962C8B-B14F-4D97-AF65-F5344CB8AC3E}">
        <p14:creationId xmlns:p14="http://schemas.microsoft.com/office/powerpoint/2010/main" val="4195697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Content Placeholder 2"/>
          <p:cNvSpPr>
            <a:spLocks noGrp="1"/>
          </p:cNvSpPr>
          <p:nvPr>
            <p:ph idx="1"/>
          </p:nvPr>
        </p:nvSpPr>
        <p:spPr>
          <a:xfrm>
            <a:off x="6331131" y="1306287"/>
            <a:ext cx="5572697" cy="5405968"/>
          </a:xfrm>
        </p:spPr>
        <p:txBody>
          <a:bodyPr anchor="ctr">
            <a:normAutofit/>
          </a:bodyPr>
          <a:lstStyle/>
          <a:p>
            <a:pPr eaLnBrk="1" hangingPunct="1"/>
            <a:r>
              <a:rPr lang="en-US" sz="2400" b="1" dirty="0">
                <a:solidFill>
                  <a:srgbClr val="212121"/>
                </a:solidFill>
              </a:rPr>
              <a:t>Expressed Need</a:t>
            </a:r>
          </a:p>
          <a:p>
            <a:pPr lvl="1" eaLnBrk="1" hangingPunct="1"/>
            <a:r>
              <a:rPr lang="en-US" sz="2000" dirty="0">
                <a:solidFill>
                  <a:srgbClr val="212121"/>
                </a:solidFill>
              </a:rPr>
              <a:t>Need demonstrated through action</a:t>
            </a:r>
          </a:p>
          <a:p>
            <a:pPr lvl="1" eaLnBrk="1" hangingPunct="1"/>
            <a:endParaRPr lang="en-US" sz="2000" dirty="0">
              <a:solidFill>
                <a:srgbClr val="212121"/>
              </a:solidFill>
            </a:endParaRPr>
          </a:p>
          <a:p>
            <a:pPr lvl="1" eaLnBrk="1" hangingPunct="1"/>
            <a:r>
              <a:rPr lang="en-US" sz="2000" dirty="0">
                <a:solidFill>
                  <a:srgbClr val="212121"/>
                </a:solidFill>
              </a:rPr>
              <a:t>Example</a:t>
            </a:r>
          </a:p>
          <a:p>
            <a:pPr lvl="1" eaLnBrk="1" hangingPunct="1"/>
            <a:r>
              <a:rPr lang="en-US" sz="2000" dirty="0">
                <a:solidFill>
                  <a:srgbClr val="212121"/>
                </a:solidFill>
              </a:rPr>
              <a:t>Parents request additional family learning opportunities</a:t>
            </a:r>
          </a:p>
          <a:p>
            <a:pPr lvl="1" eaLnBrk="1" hangingPunct="1"/>
            <a:endParaRPr lang="en-US" sz="2000" b="1" dirty="0">
              <a:solidFill>
                <a:srgbClr val="212121"/>
              </a:solidFill>
            </a:endParaRPr>
          </a:p>
          <a:p>
            <a:pPr lvl="1" eaLnBrk="1" hangingPunct="1"/>
            <a:r>
              <a:rPr lang="en-US" sz="2000" dirty="0">
                <a:solidFill>
                  <a:srgbClr val="212121"/>
                </a:solidFill>
              </a:rPr>
              <a:t>Strength:</a:t>
            </a:r>
          </a:p>
          <a:p>
            <a:pPr lvl="2" eaLnBrk="1" hangingPunct="1"/>
            <a:r>
              <a:rPr lang="en-US" sz="2000" dirty="0">
                <a:solidFill>
                  <a:srgbClr val="212121"/>
                </a:solidFill>
              </a:rPr>
              <a:t>Evidence people are seeking support</a:t>
            </a:r>
          </a:p>
          <a:p>
            <a:pPr lvl="2" eaLnBrk="1" hangingPunct="1"/>
            <a:endParaRPr lang="en-US" sz="2000" dirty="0">
              <a:solidFill>
                <a:srgbClr val="212121"/>
              </a:solidFill>
            </a:endParaRPr>
          </a:p>
          <a:p>
            <a:pPr lvl="1" eaLnBrk="1" hangingPunct="1"/>
            <a:r>
              <a:rPr lang="en-US" sz="2000" dirty="0">
                <a:solidFill>
                  <a:srgbClr val="212121"/>
                </a:solidFill>
              </a:rPr>
              <a:t>Limitation:</a:t>
            </a:r>
          </a:p>
          <a:p>
            <a:pPr lvl="2" eaLnBrk="1" hangingPunct="1"/>
            <a:r>
              <a:rPr lang="en-US" sz="2000" dirty="0">
                <a:solidFill>
                  <a:srgbClr val="212121"/>
                </a:solidFill>
              </a:rPr>
              <a:t>Not everyone who needs support asks for help</a:t>
            </a:r>
          </a:p>
        </p:txBody>
      </p:sp>
      <p:sp>
        <p:nvSpPr>
          <p:cNvPr id="2" name="Title 1">
            <a:extLst>
              <a:ext uri="{FF2B5EF4-FFF2-40B4-BE49-F238E27FC236}">
                <a16:creationId xmlns:a16="http://schemas.microsoft.com/office/drawing/2014/main" id="{0E5B6A22-C7F6-9FA0-75B5-A88FA1713E72}"/>
              </a:ext>
            </a:extLst>
          </p:cNvPr>
          <p:cNvSpPr txBox="1">
            <a:spLocks/>
          </p:cNvSpPr>
          <p:nvPr/>
        </p:nvSpPr>
        <p:spPr>
          <a:xfrm>
            <a:off x="2371604" y="520216"/>
            <a:ext cx="8548944" cy="620608"/>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a:lstStyle>
          <a:p>
            <a:r>
              <a:rPr lang="en-US" sz="3600" dirty="0" err="1"/>
              <a:t>Mathau</a:t>
            </a:r>
            <a:r>
              <a:rPr lang="en-US" sz="3600" dirty="0"/>
              <a:t> o Angen / Types of Need</a:t>
            </a:r>
          </a:p>
        </p:txBody>
      </p:sp>
      <p:sp>
        <p:nvSpPr>
          <p:cNvPr id="6" name="Content Placeholder 2">
            <a:extLst>
              <a:ext uri="{FF2B5EF4-FFF2-40B4-BE49-F238E27FC236}">
                <a16:creationId xmlns:a16="http://schemas.microsoft.com/office/drawing/2014/main" id="{364EB7AB-4AB9-8F56-3291-D36E772D9333}"/>
              </a:ext>
            </a:extLst>
          </p:cNvPr>
          <p:cNvSpPr txBox="1">
            <a:spLocks/>
          </p:cNvSpPr>
          <p:nvPr/>
        </p:nvSpPr>
        <p:spPr>
          <a:xfrm>
            <a:off x="587828" y="1140824"/>
            <a:ext cx="5572697" cy="5405968"/>
          </a:xfrm>
          <a:prstGeom prst="rect">
            <a:avLst/>
          </a:prstGeom>
        </p:spPr>
        <p:txBody>
          <a:bodyPr vert="horz" lIns="91440" tIns="45720" rIns="91440" bIns="45720" rtlCol="0" anchor="ctr">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solidFill>
                  <a:srgbClr val="212121"/>
                </a:solidFill>
              </a:rPr>
              <a:t>Angen </a:t>
            </a:r>
            <a:r>
              <a:rPr lang="en-US" sz="2400" b="1" dirty="0" err="1">
                <a:solidFill>
                  <a:srgbClr val="212121"/>
                </a:solidFill>
              </a:rPr>
              <a:t>Mynegedig</a:t>
            </a:r>
            <a:r>
              <a:rPr lang="en-US" sz="2400" b="1" dirty="0">
                <a:solidFill>
                  <a:srgbClr val="212121"/>
                </a:solidFill>
              </a:rPr>
              <a:t>
</a:t>
            </a:r>
            <a:r>
              <a:rPr lang="en-US" sz="2000" dirty="0">
                <a:solidFill>
                  <a:srgbClr val="212121"/>
                </a:solidFill>
              </a:rPr>
              <a:t>Angen a </a:t>
            </a:r>
            <a:r>
              <a:rPr lang="en-US" sz="2000" dirty="0" err="1">
                <a:solidFill>
                  <a:srgbClr val="212121"/>
                </a:solidFill>
              </a:rPr>
              <a:t>ddangosir</a:t>
            </a:r>
            <a:r>
              <a:rPr lang="en-US" sz="2000" dirty="0">
                <a:solidFill>
                  <a:srgbClr val="212121"/>
                </a:solidFill>
              </a:rPr>
              <a:t> </a:t>
            </a:r>
            <a:r>
              <a:rPr lang="en-US" sz="2000" dirty="0" err="1">
                <a:solidFill>
                  <a:srgbClr val="212121"/>
                </a:solidFill>
              </a:rPr>
              <a:t>trwy</a:t>
            </a:r>
            <a:r>
              <a:rPr lang="en-US" sz="2000" dirty="0">
                <a:solidFill>
                  <a:srgbClr val="212121"/>
                </a:solidFill>
              </a:rPr>
              <a:t> </a:t>
            </a:r>
            <a:r>
              <a:rPr lang="en-US" sz="2000" dirty="0" err="1">
                <a:solidFill>
                  <a:srgbClr val="212121"/>
                </a:solidFill>
              </a:rPr>
              <a:t>weithredu</a:t>
            </a:r>
            <a:endParaRPr lang="en-US" sz="2000" dirty="0">
              <a:solidFill>
                <a:srgbClr val="212121"/>
              </a:solidFill>
            </a:endParaRPr>
          </a:p>
          <a:p>
            <a:r>
              <a:rPr lang="en-US" sz="2000" dirty="0">
                <a:solidFill>
                  <a:srgbClr val="212121"/>
                </a:solidFill>
              </a:rPr>
              <a:t>
</a:t>
            </a:r>
            <a:r>
              <a:rPr lang="en-US" sz="2000" dirty="0" err="1">
                <a:solidFill>
                  <a:srgbClr val="212121"/>
                </a:solidFill>
              </a:rPr>
              <a:t>Enghraifft</a:t>
            </a:r>
            <a:r>
              <a:rPr lang="en-US" sz="2000" dirty="0">
                <a:solidFill>
                  <a:srgbClr val="212121"/>
                </a:solidFill>
              </a:rPr>
              <a:t>
</a:t>
            </a:r>
            <a:r>
              <a:rPr lang="en-US" sz="2000" dirty="0" err="1">
                <a:solidFill>
                  <a:srgbClr val="212121"/>
                </a:solidFill>
              </a:rPr>
              <a:t>Rhieni</a:t>
            </a:r>
            <a:r>
              <a:rPr lang="en-US" sz="2000" dirty="0">
                <a:solidFill>
                  <a:srgbClr val="212121"/>
                </a:solidFill>
              </a:rPr>
              <a:t> </a:t>
            </a:r>
            <a:r>
              <a:rPr lang="en-US" sz="2000" dirty="0" err="1">
                <a:solidFill>
                  <a:srgbClr val="212121"/>
                </a:solidFill>
              </a:rPr>
              <a:t>yn</a:t>
            </a:r>
            <a:r>
              <a:rPr lang="en-US" sz="2000" dirty="0">
                <a:solidFill>
                  <a:srgbClr val="212121"/>
                </a:solidFill>
              </a:rPr>
              <a:t> </a:t>
            </a:r>
            <a:r>
              <a:rPr lang="en-US" sz="2000" dirty="0" err="1">
                <a:solidFill>
                  <a:srgbClr val="212121"/>
                </a:solidFill>
              </a:rPr>
              <a:t>gofyn</a:t>
            </a:r>
            <a:r>
              <a:rPr lang="en-US" sz="2000" dirty="0">
                <a:solidFill>
                  <a:srgbClr val="212121"/>
                </a:solidFill>
              </a:rPr>
              <a:t> am </a:t>
            </a:r>
            <a:r>
              <a:rPr lang="en-US" sz="2000" dirty="0" err="1">
                <a:solidFill>
                  <a:srgbClr val="212121"/>
                </a:solidFill>
              </a:rPr>
              <a:t>gyfleoedd</a:t>
            </a:r>
            <a:r>
              <a:rPr lang="en-US" sz="2000" dirty="0">
                <a:solidFill>
                  <a:srgbClr val="212121"/>
                </a:solidFill>
              </a:rPr>
              <a:t> </a:t>
            </a:r>
            <a:r>
              <a:rPr lang="en-US" sz="2000" dirty="0" err="1">
                <a:solidFill>
                  <a:srgbClr val="212121"/>
                </a:solidFill>
              </a:rPr>
              <a:t>dysgu</a:t>
            </a:r>
            <a:r>
              <a:rPr lang="en-US" sz="2000" dirty="0">
                <a:solidFill>
                  <a:srgbClr val="212121"/>
                </a:solidFill>
              </a:rPr>
              <a:t> </a:t>
            </a:r>
            <a:r>
              <a:rPr lang="en-US" sz="2000" dirty="0" err="1">
                <a:solidFill>
                  <a:srgbClr val="212121"/>
                </a:solidFill>
              </a:rPr>
              <a:t>ychwanegol</a:t>
            </a:r>
            <a:r>
              <a:rPr lang="en-US" sz="2000" dirty="0">
                <a:solidFill>
                  <a:srgbClr val="212121"/>
                </a:solidFill>
              </a:rPr>
              <a:t> </a:t>
            </a:r>
            <a:r>
              <a:rPr lang="en-US" sz="2000" dirty="0" err="1">
                <a:solidFill>
                  <a:srgbClr val="212121"/>
                </a:solidFill>
              </a:rPr>
              <a:t>i'r</a:t>
            </a:r>
            <a:r>
              <a:rPr lang="en-US" sz="2000" dirty="0">
                <a:solidFill>
                  <a:srgbClr val="212121"/>
                </a:solidFill>
              </a:rPr>
              <a:t> </a:t>
            </a:r>
            <a:r>
              <a:rPr lang="en-US" sz="2000" dirty="0" err="1">
                <a:solidFill>
                  <a:srgbClr val="212121"/>
                </a:solidFill>
              </a:rPr>
              <a:t>teulu</a:t>
            </a:r>
            <a:endParaRPr lang="en-US" sz="2000" dirty="0">
              <a:solidFill>
                <a:srgbClr val="212121"/>
              </a:solidFill>
            </a:endParaRPr>
          </a:p>
          <a:p>
            <a:r>
              <a:rPr lang="en-US" sz="2000" dirty="0">
                <a:solidFill>
                  <a:srgbClr val="212121"/>
                </a:solidFill>
              </a:rPr>
              <a:t>
</a:t>
            </a:r>
            <a:r>
              <a:rPr lang="en-US" sz="2000" dirty="0" err="1">
                <a:solidFill>
                  <a:srgbClr val="212121"/>
                </a:solidFill>
              </a:rPr>
              <a:t>Cryfder</a:t>
            </a:r>
            <a:r>
              <a:rPr lang="en-US" sz="2000" dirty="0">
                <a:solidFill>
                  <a:srgbClr val="212121"/>
                </a:solidFill>
              </a:rPr>
              <a:t>: 
</a:t>
            </a:r>
            <a:r>
              <a:rPr lang="en-US" sz="2000" dirty="0" err="1">
                <a:solidFill>
                  <a:srgbClr val="212121"/>
                </a:solidFill>
              </a:rPr>
              <a:t>Tystiolaeth</a:t>
            </a:r>
            <a:r>
              <a:rPr lang="en-US" sz="2000" dirty="0">
                <a:solidFill>
                  <a:srgbClr val="212121"/>
                </a:solidFill>
              </a:rPr>
              <a:t> bod </a:t>
            </a:r>
            <a:r>
              <a:rPr lang="en-US" sz="2000" dirty="0" err="1">
                <a:solidFill>
                  <a:srgbClr val="212121"/>
                </a:solidFill>
              </a:rPr>
              <a:t>pobl</a:t>
            </a:r>
            <a:r>
              <a:rPr lang="en-US" sz="2000" dirty="0">
                <a:solidFill>
                  <a:srgbClr val="212121"/>
                </a:solidFill>
              </a:rPr>
              <a:t> </a:t>
            </a:r>
            <a:r>
              <a:rPr lang="en-US" sz="2000" dirty="0" err="1">
                <a:solidFill>
                  <a:srgbClr val="212121"/>
                </a:solidFill>
              </a:rPr>
              <a:t>yn</a:t>
            </a:r>
            <a:r>
              <a:rPr lang="en-US" sz="2000" dirty="0">
                <a:solidFill>
                  <a:srgbClr val="212121"/>
                </a:solidFill>
              </a:rPr>
              <a:t> </a:t>
            </a:r>
            <a:r>
              <a:rPr lang="en-US" sz="2000" dirty="0" err="1">
                <a:solidFill>
                  <a:srgbClr val="212121"/>
                </a:solidFill>
              </a:rPr>
              <a:t>ceisio</a:t>
            </a:r>
            <a:r>
              <a:rPr lang="en-US" sz="2000" dirty="0">
                <a:solidFill>
                  <a:srgbClr val="212121"/>
                </a:solidFill>
              </a:rPr>
              <a:t> </a:t>
            </a:r>
            <a:r>
              <a:rPr lang="en-US" sz="2000" dirty="0" err="1">
                <a:solidFill>
                  <a:srgbClr val="212121"/>
                </a:solidFill>
              </a:rPr>
              <a:t>cymorth</a:t>
            </a:r>
            <a:endParaRPr lang="en-US" sz="2000" dirty="0">
              <a:solidFill>
                <a:srgbClr val="212121"/>
              </a:solidFill>
            </a:endParaRPr>
          </a:p>
          <a:p>
            <a:r>
              <a:rPr lang="en-US" sz="2000" dirty="0">
                <a:solidFill>
                  <a:srgbClr val="212121"/>
                </a:solidFill>
              </a:rPr>
              <a:t>
</a:t>
            </a:r>
            <a:r>
              <a:rPr lang="en-US" sz="2000" dirty="0" err="1">
                <a:solidFill>
                  <a:srgbClr val="212121"/>
                </a:solidFill>
              </a:rPr>
              <a:t>Cyfyngiad</a:t>
            </a:r>
            <a:r>
              <a:rPr lang="en-US" sz="2000" dirty="0">
                <a:solidFill>
                  <a:srgbClr val="212121"/>
                </a:solidFill>
              </a:rPr>
              <a:t>: 
</a:t>
            </a:r>
            <a:r>
              <a:rPr lang="en-US" sz="2000" dirty="0" err="1">
                <a:solidFill>
                  <a:srgbClr val="212121"/>
                </a:solidFill>
              </a:rPr>
              <a:t>Nid</a:t>
            </a:r>
            <a:r>
              <a:rPr lang="en-US" sz="2000" dirty="0">
                <a:solidFill>
                  <a:srgbClr val="212121"/>
                </a:solidFill>
              </a:rPr>
              <a:t> </a:t>
            </a:r>
            <a:r>
              <a:rPr lang="en-US" sz="2000" dirty="0" err="1">
                <a:solidFill>
                  <a:srgbClr val="212121"/>
                </a:solidFill>
              </a:rPr>
              <a:t>yw</a:t>
            </a:r>
            <a:r>
              <a:rPr lang="en-US" sz="2000" dirty="0">
                <a:solidFill>
                  <a:srgbClr val="212121"/>
                </a:solidFill>
              </a:rPr>
              <a:t> </a:t>
            </a:r>
            <a:r>
              <a:rPr lang="en-US" sz="2000" dirty="0" err="1">
                <a:solidFill>
                  <a:srgbClr val="212121"/>
                </a:solidFill>
              </a:rPr>
              <a:t>pawb</a:t>
            </a:r>
            <a:r>
              <a:rPr lang="en-US" sz="2000" dirty="0">
                <a:solidFill>
                  <a:srgbClr val="212121"/>
                </a:solidFill>
              </a:rPr>
              <a:t> </a:t>
            </a:r>
            <a:r>
              <a:rPr lang="en-US" sz="2000" dirty="0" err="1">
                <a:solidFill>
                  <a:srgbClr val="212121"/>
                </a:solidFill>
              </a:rPr>
              <a:t>sydd</a:t>
            </a:r>
            <a:r>
              <a:rPr lang="en-US" sz="2000" dirty="0">
                <a:solidFill>
                  <a:srgbClr val="212121"/>
                </a:solidFill>
              </a:rPr>
              <a:t> </a:t>
            </a:r>
            <a:r>
              <a:rPr lang="en-US" sz="2000" dirty="0" err="1">
                <a:solidFill>
                  <a:srgbClr val="212121"/>
                </a:solidFill>
              </a:rPr>
              <a:t>angen</a:t>
            </a:r>
            <a:r>
              <a:rPr lang="en-US" sz="2000" dirty="0">
                <a:solidFill>
                  <a:srgbClr val="212121"/>
                </a:solidFill>
              </a:rPr>
              <a:t> </a:t>
            </a:r>
            <a:r>
              <a:rPr lang="en-US" sz="2000" dirty="0" err="1">
                <a:solidFill>
                  <a:srgbClr val="212121"/>
                </a:solidFill>
              </a:rPr>
              <a:t>cymorth</a:t>
            </a:r>
            <a:r>
              <a:rPr lang="en-US" sz="2000" dirty="0">
                <a:solidFill>
                  <a:srgbClr val="212121"/>
                </a:solidFill>
              </a:rPr>
              <a:t> </a:t>
            </a:r>
            <a:r>
              <a:rPr lang="en-US" sz="2000" dirty="0" err="1">
                <a:solidFill>
                  <a:srgbClr val="212121"/>
                </a:solidFill>
              </a:rPr>
              <a:t>yn</a:t>
            </a:r>
            <a:r>
              <a:rPr lang="en-US" sz="2000" dirty="0">
                <a:solidFill>
                  <a:srgbClr val="212121"/>
                </a:solidFill>
              </a:rPr>
              <a:t> </a:t>
            </a:r>
            <a:r>
              <a:rPr lang="en-US" sz="2000" dirty="0" err="1">
                <a:solidFill>
                  <a:srgbClr val="212121"/>
                </a:solidFill>
              </a:rPr>
              <a:t>gofyn</a:t>
            </a:r>
            <a:r>
              <a:rPr lang="en-US" sz="2000" dirty="0">
                <a:solidFill>
                  <a:srgbClr val="212121"/>
                </a:solidFill>
              </a:rPr>
              <a:t> am help</a:t>
            </a:r>
          </a:p>
        </p:txBody>
      </p:sp>
      <p:pic>
        <p:nvPicPr>
          <p:cNvPr id="9" name="Picture 8">
            <a:extLst>
              <a:ext uri="{FF2B5EF4-FFF2-40B4-BE49-F238E27FC236}">
                <a16:creationId xmlns:a16="http://schemas.microsoft.com/office/drawing/2014/main" id="{29093F9D-20EB-9341-BC54-BBC46733721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9760" y="313508"/>
            <a:ext cx="2094412" cy="1570809"/>
          </a:xfrm>
          <a:prstGeom prst="rect">
            <a:avLst/>
          </a:prstGeom>
        </p:spPr>
      </p:pic>
    </p:spTree>
    <p:extLst>
      <p:ext uri="{BB962C8B-B14F-4D97-AF65-F5344CB8AC3E}">
        <p14:creationId xmlns:p14="http://schemas.microsoft.com/office/powerpoint/2010/main" val="256525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9627C-7886-59BC-0676-4A913025AD4D}"/>
            </a:ext>
          </a:extLst>
        </p:cNvPr>
        <p:cNvGrpSpPr/>
        <p:nvPr/>
      </p:nvGrpSpPr>
      <p:grpSpPr>
        <a:xfrm>
          <a:off x="0" y="0"/>
          <a:ext cx="0" cy="0"/>
          <a:chOff x="0" y="0"/>
          <a:chExt cx="0" cy="0"/>
        </a:xfrm>
      </p:grpSpPr>
      <p:sp>
        <p:nvSpPr>
          <p:cNvPr id="23555" name="Content Placeholder 2">
            <a:extLst>
              <a:ext uri="{FF2B5EF4-FFF2-40B4-BE49-F238E27FC236}">
                <a16:creationId xmlns:a16="http://schemas.microsoft.com/office/drawing/2014/main" id="{B61B8750-9D38-88A0-ED73-C10C9459AB25}"/>
              </a:ext>
            </a:extLst>
          </p:cNvPr>
          <p:cNvSpPr>
            <a:spLocks noGrp="1"/>
          </p:cNvSpPr>
          <p:nvPr>
            <p:ph idx="1"/>
          </p:nvPr>
        </p:nvSpPr>
        <p:spPr>
          <a:xfrm>
            <a:off x="6348548" y="1262380"/>
            <a:ext cx="5320781" cy="5405968"/>
          </a:xfrm>
        </p:spPr>
        <p:txBody>
          <a:bodyPr anchor="ctr">
            <a:normAutofit/>
          </a:bodyPr>
          <a:lstStyle/>
          <a:p>
            <a:pPr eaLnBrk="1" hangingPunct="1"/>
            <a:r>
              <a:rPr lang="en-US" sz="2000" b="1" dirty="0">
                <a:solidFill>
                  <a:srgbClr val="212121"/>
                </a:solidFill>
              </a:rPr>
              <a:t>Perceived (felt) Need</a:t>
            </a:r>
          </a:p>
          <a:p>
            <a:pPr lvl="1" eaLnBrk="1" hangingPunct="1"/>
            <a:r>
              <a:rPr lang="en-US" sz="1800" dirty="0">
                <a:solidFill>
                  <a:srgbClr val="212121"/>
                </a:solidFill>
              </a:rPr>
              <a:t>Need identified through what people believe they need</a:t>
            </a:r>
          </a:p>
          <a:p>
            <a:pPr lvl="1" eaLnBrk="1" hangingPunct="1"/>
            <a:endParaRPr lang="en-US" sz="1800" dirty="0">
              <a:solidFill>
                <a:srgbClr val="212121"/>
              </a:solidFill>
            </a:endParaRPr>
          </a:p>
          <a:p>
            <a:pPr lvl="1" eaLnBrk="1" hangingPunct="1"/>
            <a:r>
              <a:rPr lang="en-US" sz="1800" dirty="0">
                <a:solidFill>
                  <a:srgbClr val="212121"/>
                </a:solidFill>
              </a:rPr>
              <a:t>Example</a:t>
            </a:r>
          </a:p>
          <a:p>
            <a:pPr lvl="1" eaLnBrk="1" hangingPunct="1"/>
            <a:r>
              <a:rPr lang="en-US" sz="1800" dirty="0">
                <a:solidFill>
                  <a:srgbClr val="212121"/>
                </a:solidFill>
              </a:rPr>
              <a:t>Young people state they need safer community spaces</a:t>
            </a:r>
          </a:p>
          <a:p>
            <a:pPr lvl="1" eaLnBrk="1" hangingPunct="1"/>
            <a:endParaRPr lang="en-US" sz="1800" b="1" dirty="0">
              <a:solidFill>
                <a:srgbClr val="212121"/>
              </a:solidFill>
            </a:endParaRPr>
          </a:p>
          <a:p>
            <a:pPr lvl="1" eaLnBrk="1" hangingPunct="1"/>
            <a:r>
              <a:rPr lang="en-US" sz="1800" dirty="0">
                <a:solidFill>
                  <a:srgbClr val="212121"/>
                </a:solidFill>
              </a:rPr>
              <a:t>Strength:</a:t>
            </a:r>
          </a:p>
          <a:p>
            <a:pPr lvl="2" eaLnBrk="1" hangingPunct="1"/>
            <a:r>
              <a:rPr lang="en-US" sz="1800" dirty="0">
                <a:solidFill>
                  <a:srgbClr val="212121"/>
                </a:solidFill>
              </a:rPr>
              <a:t>Captures lived experience</a:t>
            </a:r>
          </a:p>
          <a:p>
            <a:pPr lvl="2" eaLnBrk="1" hangingPunct="1"/>
            <a:endParaRPr lang="en-US" sz="1800" dirty="0">
              <a:solidFill>
                <a:srgbClr val="212121"/>
              </a:solidFill>
            </a:endParaRPr>
          </a:p>
          <a:p>
            <a:pPr lvl="1" eaLnBrk="1" hangingPunct="1"/>
            <a:r>
              <a:rPr lang="en-US" sz="1800" dirty="0">
                <a:solidFill>
                  <a:srgbClr val="212121"/>
                </a:solidFill>
              </a:rPr>
              <a:t>Limitation:</a:t>
            </a:r>
          </a:p>
          <a:p>
            <a:pPr lvl="2" eaLnBrk="1" hangingPunct="1"/>
            <a:r>
              <a:rPr lang="en-US" sz="1800" dirty="0">
                <a:solidFill>
                  <a:srgbClr val="212121"/>
                </a:solidFill>
              </a:rPr>
              <a:t>Perceptions may differ between groups</a:t>
            </a:r>
          </a:p>
        </p:txBody>
      </p:sp>
      <p:sp>
        <p:nvSpPr>
          <p:cNvPr id="3" name="TextBox 2">
            <a:extLst>
              <a:ext uri="{FF2B5EF4-FFF2-40B4-BE49-F238E27FC236}">
                <a16:creationId xmlns:a16="http://schemas.microsoft.com/office/drawing/2014/main" id="{DD37018A-6D52-323F-46F4-45994D50826C}"/>
              </a:ext>
            </a:extLst>
          </p:cNvPr>
          <p:cNvSpPr txBox="1"/>
          <p:nvPr/>
        </p:nvSpPr>
        <p:spPr>
          <a:xfrm>
            <a:off x="1593668" y="706121"/>
            <a:ext cx="8377645" cy="646331"/>
          </a:xfrm>
          <a:prstGeom prst="rect">
            <a:avLst/>
          </a:prstGeom>
          <a:noFill/>
        </p:spPr>
        <p:txBody>
          <a:bodyPr wrap="square">
            <a:spAutoFit/>
          </a:bodyPr>
          <a:lstStyle/>
          <a:p>
            <a:r>
              <a:rPr lang="en-US" sz="3600" dirty="0" err="1"/>
              <a:t>Mathau</a:t>
            </a:r>
            <a:r>
              <a:rPr lang="en-US" sz="3600" dirty="0"/>
              <a:t> o Angen / Types of Need</a:t>
            </a:r>
          </a:p>
        </p:txBody>
      </p:sp>
      <p:sp>
        <p:nvSpPr>
          <p:cNvPr id="4" name="Content Placeholder 2">
            <a:extLst>
              <a:ext uri="{FF2B5EF4-FFF2-40B4-BE49-F238E27FC236}">
                <a16:creationId xmlns:a16="http://schemas.microsoft.com/office/drawing/2014/main" id="{97971799-A31A-7A7C-46E3-93018A85DD18}"/>
              </a:ext>
            </a:extLst>
          </p:cNvPr>
          <p:cNvSpPr txBox="1">
            <a:spLocks/>
          </p:cNvSpPr>
          <p:nvPr/>
        </p:nvSpPr>
        <p:spPr>
          <a:xfrm>
            <a:off x="666205" y="1262380"/>
            <a:ext cx="5320781" cy="5405968"/>
          </a:xfrm>
          <a:prstGeom prst="rect">
            <a:avLst/>
          </a:prstGeom>
        </p:spPr>
        <p:txBody>
          <a:bodyPr vert="horz" lIns="91440" tIns="45720" rIns="91440" bIns="45720" rtlCol="0" anchor="ctr">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solidFill>
                  <a:srgbClr val="212121"/>
                </a:solidFill>
              </a:rPr>
              <a:t>Angen </a:t>
            </a:r>
            <a:r>
              <a:rPr lang="en-US" sz="2000" b="1" dirty="0" err="1">
                <a:solidFill>
                  <a:srgbClr val="212121"/>
                </a:solidFill>
              </a:rPr>
              <a:t>canfyddedig</a:t>
            </a:r>
            <a:r>
              <a:rPr lang="en-US" sz="2000" b="1" dirty="0">
                <a:solidFill>
                  <a:srgbClr val="212121"/>
                </a:solidFill>
              </a:rPr>
              <a:t> (</a:t>
            </a:r>
            <a:r>
              <a:rPr lang="en-US" sz="2000" b="1" dirty="0" err="1">
                <a:solidFill>
                  <a:srgbClr val="212121"/>
                </a:solidFill>
              </a:rPr>
              <a:t>teimlwyd</a:t>
            </a:r>
            <a:r>
              <a:rPr lang="en-US" sz="2000" b="1" dirty="0">
                <a:solidFill>
                  <a:srgbClr val="212121"/>
                </a:solidFill>
              </a:rPr>
              <a:t>)</a:t>
            </a:r>
          </a:p>
          <a:p>
            <a:r>
              <a:rPr lang="en-US" sz="1800" dirty="0">
                <a:solidFill>
                  <a:srgbClr val="212121"/>
                </a:solidFill>
              </a:rPr>
              <a:t>Angen </a:t>
            </a:r>
            <a:r>
              <a:rPr lang="en-US" sz="1800" dirty="0" err="1">
                <a:solidFill>
                  <a:srgbClr val="212121"/>
                </a:solidFill>
              </a:rPr>
              <a:t>wedi'i</a:t>
            </a:r>
            <a:r>
              <a:rPr lang="en-US" sz="1800" dirty="0">
                <a:solidFill>
                  <a:srgbClr val="212121"/>
                </a:solidFill>
              </a:rPr>
              <a:t> nodi </a:t>
            </a:r>
            <a:r>
              <a:rPr lang="en-US" sz="1800" dirty="0" err="1">
                <a:solidFill>
                  <a:srgbClr val="212121"/>
                </a:solidFill>
              </a:rPr>
              <a:t>trwy'r</a:t>
            </a:r>
            <a:r>
              <a:rPr lang="en-US" sz="1800" dirty="0">
                <a:solidFill>
                  <a:srgbClr val="212121"/>
                </a:solidFill>
              </a:rPr>
              <a:t> </a:t>
            </a:r>
            <a:r>
              <a:rPr lang="en-US" sz="1800" dirty="0" err="1">
                <a:solidFill>
                  <a:srgbClr val="212121"/>
                </a:solidFill>
              </a:rPr>
              <a:t>hyn</a:t>
            </a:r>
            <a:r>
              <a:rPr lang="en-US" sz="1800" dirty="0">
                <a:solidFill>
                  <a:srgbClr val="212121"/>
                </a:solidFill>
              </a:rPr>
              <a:t> y </a:t>
            </a:r>
            <a:r>
              <a:rPr lang="en-US" sz="1800" dirty="0" err="1">
                <a:solidFill>
                  <a:srgbClr val="212121"/>
                </a:solidFill>
              </a:rPr>
              <a:t>mae</a:t>
            </a:r>
            <a:r>
              <a:rPr lang="en-US" sz="1800" dirty="0">
                <a:solidFill>
                  <a:srgbClr val="212121"/>
                </a:solidFill>
              </a:rPr>
              <a:t> </a:t>
            </a:r>
            <a:r>
              <a:rPr lang="en-US" sz="1800" dirty="0" err="1">
                <a:solidFill>
                  <a:srgbClr val="212121"/>
                </a:solidFill>
              </a:rPr>
              <a:t>pobl</a:t>
            </a:r>
            <a:r>
              <a:rPr lang="en-US" sz="1800" dirty="0">
                <a:solidFill>
                  <a:srgbClr val="212121"/>
                </a:solidFill>
              </a:rPr>
              <a:t> </a:t>
            </a:r>
            <a:r>
              <a:rPr lang="en-US" sz="1800" dirty="0" err="1">
                <a:solidFill>
                  <a:srgbClr val="212121"/>
                </a:solidFill>
              </a:rPr>
              <a:t>yn</a:t>
            </a:r>
            <a:r>
              <a:rPr lang="en-US" sz="1800" dirty="0">
                <a:solidFill>
                  <a:srgbClr val="212121"/>
                </a:solidFill>
              </a:rPr>
              <a:t> </a:t>
            </a:r>
            <a:r>
              <a:rPr lang="en-US" sz="1800" dirty="0" err="1">
                <a:solidFill>
                  <a:srgbClr val="212121"/>
                </a:solidFill>
              </a:rPr>
              <a:t>credu</a:t>
            </a:r>
            <a:r>
              <a:rPr lang="en-US" sz="1800" dirty="0">
                <a:solidFill>
                  <a:srgbClr val="212121"/>
                </a:solidFill>
              </a:rPr>
              <a:t> </a:t>
            </a:r>
            <a:r>
              <a:rPr lang="en-US" sz="1800" dirty="0" err="1">
                <a:solidFill>
                  <a:srgbClr val="212121"/>
                </a:solidFill>
              </a:rPr>
              <a:t>eu</a:t>
            </a:r>
            <a:r>
              <a:rPr lang="en-US" sz="1800" dirty="0">
                <a:solidFill>
                  <a:srgbClr val="212121"/>
                </a:solidFill>
              </a:rPr>
              <a:t> bod </a:t>
            </a:r>
            <a:r>
              <a:rPr lang="en-US" sz="1800" dirty="0" err="1">
                <a:solidFill>
                  <a:srgbClr val="212121"/>
                </a:solidFill>
              </a:rPr>
              <a:t>ei</a:t>
            </a:r>
            <a:r>
              <a:rPr lang="en-US" sz="1800" dirty="0">
                <a:solidFill>
                  <a:srgbClr val="212121"/>
                </a:solidFill>
              </a:rPr>
              <a:t> </a:t>
            </a:r>
            <a:r>
              <a:rPr lang="en-US" sz="1800" dirty="0" err="1">
                <a:solidFill>
                  <a:srgbClr val="212121"/>
                </a:solidFill>
              </a:rPr>
              <a:t>angen</a:t>
            </a:r>
            <a:endParaRPr lang="en-US" sz="1800" dirty="0">
              <a:solidFill>
                <a:srgbClr val="212121"/>
              </a:solidFill>
            </a:endParaRPr>
          </a:p>
          <a:p>
            <a:pPr lvl="1"/>
            <a:r>
              <a:rPr lang="en-US" sz="1800" dirty="0">
                <a:solidFill>
                  <a:srgbClr val="212121"/>
                </a:solidFill>
              </a:rPr>
              <a:t>
</a:t>
            </a:r>
            <a:r>
              <a:rPr lang="en-US" sz="1800" dirty="0" err="1">
                <a:solidFill>
                  <a:srgbClr val="212121"/>
                </a:solidFill>
              </a:rPr>
              <a:t>Enghraifft</a:t>
            </a:r>
            <a:r>
              <a:rPr lang="en-US" sz="1800" dirty="0">
                <a:solidFill>
                  <a:srgbClr val="212121"/>
                </a:solidFill>
              </a:rPr>
              <a:t>
Mae </a:t>
            </a:r>
            <a:r>
              <a:rPr lang="en-US" sz="1800" dirty="0" err="1">
                <a:solidFill>
                  <a:srgbClr val="212121"/>
                </a:solidFill>
              </a:rPr>
              <a:t>pobl</a:t>
            </a:r>
            <a:r>
              <a:rPr lang="en-US" sz="1800" dirty="0">
                <a:solidFill>
                  <a:srgbClr val="212121"/>
                </a:solidFill>
              </a:rPr>
              <a:t> </a:t>
            </a:r>
            <a:r>
              <a:rPr lang="en-US" sz="1800" dirty="0" err="1">
                <a:solidFill>
                  <a:srgbClr val="212121"/>
                </a:solidFill>
              </a:rPr>
              <a:t>ifanc</a:t>
            </a:r>
            <a:r>
              <a:rPr lang="en-US" sz="1800" dirty="0">
                <a:solidFill>
                  <a:srgbClr val="212121"/>
                </a:solidFill>
              </a:rPr>
              <a:t> </a:t>
            </a:r>
            <a:r>
              <a:rPr lang="en-US" sz="1800" dirty="0" err="1">
                <a:solidFill>
                  <a:srgbClr val="212121"/>
                </a:solidFill>
              </a:rPr>
              <a:t>yn</a:t>
            </a:r>
            <a:r>
              <a:rPr lang="en-US" sz="1800" dirty="0">
                <a:solidFill>
                  <a:srgbClr val="212121"/>
                </a:solidFill>
              </a:rPr>
              <a:t> </a:t>
            </a:r>
            <a:r>
              <a:rPr lang="en-US" sz="1800" dirty="0" err="1">
                <a:solidFill>
                  <a:srgbClr val="212121"/>
                </a:solidFill>
              </a:rPr>
              <a:t>dweud</a:t>
            </a:r>
            <a:r>
              <a:rPr lang="en-US" sz="1800" dirty="0">
                <a:solidFill>
                  <a:srgbClr val="212121"/>
                </a:solidFill>
              </a:rPr>
              <a:t> bod </a:t>
            </a:r>
            <a:r>
              <a:rPr lang="en-US" sz="1800" dirty="0" err="1">
                <a:solidFill>
                  <a:srgbClr val="212121"/>
                </a:solidFill>
              </a:rPr>
              <a:t>angen</a:t>
            </a:r>
            <a:r>
              <a:rPr lang="en-US" sz="1800" dirty="0">
                <a:solidFill>
                  <a:srgbClr val="212121"/>
                </a:solidFill>
              </a:rPr>
              <a:t> </a:t>
            </a:r>
            <a:r>
              <a:rPr lang="en-US" sz="1800" dirty="0" err="1">
                <a:solidFill>
                  <a:srgbClr val="212121"/>
                </a:solidFill>
              </a:rPr>
              <a:t>mannau</a:t>
            </a:r>
            <a:r>
              <a:rPr lang="en-US" sz="1800" dirty="0">
                <a:solidFill>
                  <a:srgbClr val="212121"/>
                </a:solidFill>
              </a:rPr>
              <a:t> </a:t>
            </a:r>
            <a:r>
              <a:rPr lang="en-US" sz="1800" dirty="0" err="1">
                <a:solidFill>
                  <a:srgbClr val="212121"/>
                </a:solidFill>
              </a:rPr>
              <a:t>cymunedol</a:t>
            </a:r>
            <a:r>
              <a:rPr lang="en-US" sz="1800" dirty="0">
                <a:solidFill>
                  <a:srgbClr val="212121"/>
                </a:solidFill>
              </a:rPr>
              <a:t> </a:t>
            </a:r>
            <a:r>
              <a:rPr lang="en-US" sz="1800" dirty="0" err="1">
                <a:solidFill>
                  <a:srgbClr val="212121"/>
                </a:solidFill>
              </a:rPr>
              <a:t>mwy</a:t>
            </a:r>
            <a:r>
              <a:rPr lang="en-US" sz="1800" dirty="0">
                <a:solidFill>
                  <a:srgbClr val="212121"/>
                </a:solidFill>
              </a:rPr>
              <a:t> </a:t>
            </a:r>
            <a:r>
              <a:rPr lang="en-US" sz="1800" dirty="0" err="1">
                <a:solidFill>
                  <a:srgbClr val="212121"/>
                </a:solidFill>
              </a:rPr>
              <a:t>diogel</a:t>
            </a:r>
            <a:r>
              <a:rPr lang="en-US" sz="1800" dirty="0">
                <a:solidFill>
                  <a:srgbClr val="212121"/>
                </a:solidFill>
              </a:rPr>
              <a:t> </a:t>
            </a:r>
            <a:r>
              <a:rPr lang="en-US" sz="1800" dirty="0" err="1">
                <a:solidFill>
                  <a:srgbClr val="212121"/>
                </a:solidFill>
              </a:rPr>
              <a:t>arnynt</a:t>
            </a:r>
            <a:endParaRPr lang="en-US" sz="1800" dirty="0">
              <a:solidFill>
                <a:srgbClr val="212121"/>
              </a:solidFill>
            </a:endParaRPr>
          </a:p>
          <a:p>
            <a:pPr lvl="1"/>
            <a:r>
              <a:rPr lang="en-US" sz="1800" dirty="0">
                <a:solidFill>
                  <a:srgbClr val="212121"/>
                </a:solidFill>
              </a:rPr>
              <a:t>
</a:t>
            </a:r>
            <a:r>
              <a:rPr lang="en-US" sz="1800" dirty="0" err="1">
                <a:solidFill>
                  <a:srgbClr val="212121"/>
                </a:solidFill>
              </a:rPr>
              <a:t>Cryfder</a:t>
            </a:r>
            <a:r>
              <a:rPr lang="en-US" sz="1800" dirty="0">
                <a:solidFill>
                  <a:srgbClr val="212121"/>
                </a:solidFill>
              </a:rPr>
              <a:t>: 
</a:t>
            </a:r>
            <a:r>
              <a:rPr lang="en-US" sz="1800" dirty="0" err="1">
                <a:solidFill>
                  <a:srgbClr val="212121"/>
                </a:solidFill>
              </a:rPr>
              <a:t>Cipio</a:t>
            </a:r>
            <a:r>
              <a:rPr lang="en-US" sz="1800" dirty="0">
                <a:solidFill>
                  <a:srgbClr val="212121"/>
                </a:solidFill>
              </a:rPr>
              <a:t> </a:t>
            </a:r>
            <a:r>
              <a:rPr lang="en-US" sz="1800" dirty="0" err="1">
                <a:solidFill>
                  <a:srgbClr val="212121"/>
                </a:solidFill>
              </a:rPr>
              <a:t>profiad</a:t>
            </a:r>
            <a:r>
              <a:rPr lang="en-US" sz="1800" dirty="0">
                <a:solidFill>
                  <a:srgbClr val="212121"/>
                </a:solidFill>
              </a:rPr>
              <a:t> </a:t>
            </a:r>
            <a:r>
              <a:rPr lang="en-US" sz="1800" dirty="0" err="1">
                <a:solidFill>
                  <a:srgbClr val="212121"/>
                </a:solidFill>
              </a:rPr>
              <a:t>byw</a:t>
            </a:r>
            <a:endParaRPr lang="en-US" sz="1800" dirty="0">
              <a:solidFill>
                <a:srgbClr val="212121"/>
              </a:solidFill>
            </a:endParaRPr>
          </a:p>
          <a:p>
            <a:pPr lvl="1"/>
            <a:r>
              <a:rPr lang="en-US" sz="1800" dirty="0">
                <a:solidFill>
                  <a:srgbClr val="212121"/>
                </a:solidFill>
              </a:rPr>
              <a:t>
</a:t>
            </a:r>
            <a:r>
              <a:rPr lang="en-US" sz="1800" dirty="0" err="1">
                <a:solidFill>
                  <a:srgbClr val="212121"/>
                </a:solidFill>
              </a:rPr>
              <a:t>Cyfyngiad</a:t>
            </a:r>
            <a:r>
              <a:rPr lang="en-US" sz="1800" dirty="0">
                <a:solidFill>
                  <a:srgbClr val="212121"/>
                </a:solidFill>
              </a:rPr>
              <a:t>: 
Gall </a:t>
            </a:r>
            <a:r>
              <a:rPr lang="en-US" sz="1800" dirty="0" err="1">
                <a:solidFill>
                  <a:srgbClr val="212121"/>
                </a:solidFill>
              </a:rPr>
              <a:t>canfyddiadau</a:t>
            </a:r>
            <a:r>
              <a:rPr lang="en-US" sz="1800" dirty="0">
                <a:solidFill>
                  <a:srgbClr val="212121"/>
                </a:solidFill>
              </a:rPr>
              <a:t> </a:t>
            </a:r>
            <a:r>
              <a:rPr lang="en-US" sz="1800" dirty="0" err="1">
                <a:solidFill>
                  <a:srgbClr val="212121"/>
                </a:solidFill>
              </a:rPr>
              <a:t>fod</a:t>
            </a:r>
            <a:r>
              <a:rPr lang="en-US" sz="1800" dirty="0">
                <a:solidFill>
                  <a:srgbClr val="212121"/>
                </a:solidFill>
              </a:rPr>
              <a:t> </a:t>
            </a:r>
            <a:r>
              <a:rPr lang="en-US" sz="1800" dirty="0" err="1">
                <a:solidFill>
                  <a:srgbClr val="212121"/>
                </a:solidFill>
              </a:rPr>
              <a:t>yn</a:t>
            </a:r>
            <a:r>
              <a:rPr lang="en-US" sz="1800" dirty="0">
                <a:solidFill>
                  <a:srgbClr val="212121"/>
                </a:solidFill>
              </a:rPr>
              <a:t> </a:t>
            </a:r>
            <a:r>
              <a:rPr lang="en-US" sz="1800" dirty="0" err="1">
                <a:solidFill>
                  <a:srgbClr val="212121"/>
                </a:solidFill>
              </a:rPr>
              <a:t>wahanol</a:t>
            </a:r>
            <a:r>
              <a:rPr lang="en-US" sz="1800" dirty="0">
                <a:solidFill>
                  <a:srgbClr val="212121"/>
                </a:solidFill>
              </a:rPr>
              <a:t> </a:t>
            </a:r>
            <a:r>
              <a:rPr lang="en-US" sz="1800" dirty="0" err="1">
                <a:solidFill>
                  <a:srgbClr val="212121"/>
                </a:solidFill>
              </a:rPr>
              <a:t>rhwng</a:t>
            </a:r>
            <a:r>
              <a:rPr lang="en-US" sz="1800" dirty="0">
                <a:solidFill>
                  <a:srgbClr val="212121"/>
                </a:solidFill>
              </a:rPr>
              <a:t> </a:t>
            </a:r>
            <a:r>
              <a:rPr lang="en-US" sz="1800" dirty="0" err="1">
                <a:solidFill>
                  <a:srgbClr val="212121"/>
                </a:solidFill>
              </a:rPr>
              <a:t>grwpiau</a:t>
            </a:r>
            <a:endParaRPr lang="en-US" sz="1800" dirty="0">
              <a:solidFill>
                <a:srgbClr val="212121"/>
              </a:solidFill>
            </a:endParaRPr>
          </a:p>
        </p:txBody>
      </p:sp>
      <p:pic>
        <p:nvPicPr>
          <p:cNvPr id="6" name="Picture 5">
            <a:extLst>
              <a:ext uri="{FF2B5EF4-FFF2-40B4-BE49-F238E27FC236}">
                <a16:creationId xmlns:a16="http://schemas.microsoft.com/office/drawing/2014/main" id="{64313671-D0D3-8624-8499-3D36C9E700B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9760" y="313508"/>
            <a:ext cx="2159569" cy="1619677"/>
          </a:xfrm>
          <a:prstGeom prst="rect">
            <a:avLst/>
          </a:prstGeom>
        </p:spPr>
      </p:pic>
    </p:spTree>
    <p:extLst>
      <p:ext uri="{BB962C8B-B14F-4D97-AF65-F5344CB8AC3E}">
        <p14:creationId xmlns:p14="http://schemas.microsoft.com/office/powerpoint/2010/main" val="654340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5623-6A06-A06F-8AAD-9858EE85C5D5}"/>
              </a:ext>
            </a:extLst>
          </p:cNvPr>
          <p:cNvSpPr>
            <a:spLocks noGrp="1"/>
          </p:cNvSpPr>
          <p:nvPr>
            <p:ph type="title"/>
          </p:nvPr>
        </p:nvSpPr>
        <p:spPr>
          <a:xfrm>
            <a:off x="582604" y="518373"/>
            <a:ext cx="12001592" cy="1088358"/>
          </a:xfrm>
        </p:spPr>
        <p:txBody>
          <a:bodyPr>
            <a:normAutofit/>
          </a:bodyPr>
          <a:lstStyle/>
          <a:p>
            <a:r>
              <a:rPr lang="en-GB" sz="3600" dirty="0" err="1"/>
              <a:t>Defnyddio’r</a:t>
            </a:r>
            <a:r>
              <a:rPr lang="en-GB" sz="3600" dirty="0"/>
              <a:t> </a:t>
            </a:r>
            <a:r>
              <a:rPr lang="en-GB" sz="3600" dirty="0" err="1"/>
              <a:t>pedwar</a:t>
            </a:r>
            <a:r>
              <a:rPr lang="en-GB" sz="3600" dirty="0"/>
              <a:t> math </a:t>
            </a:r>
            <a:r>
              <a:rPr lang="en-GB" sz="3600" dirty="0" err="1"/>
              <a:t>gyda’i</a:t>
            </a:r>
            <a:r>
              <a:rPr lang="en-GB" sz="3600" dirty="0"/>
              <a:t> </a:t>
            </a:r>
            <a:r>
              <a:rPr lang="en-GB" sz="3600" dirty="0" err="1"/>
              <a:t>gilydd</a:t>
            </a:r>
            <a:br>
              <a:rPr lang="en-GB" sz="3600" dirty="0"/>
            </a:br>
            <a:r>
              <a:rPr lang="en-GB" sz="3600" dirty="0"/>
              <a:t>Using all four types together</a:t>
            </a:r>
          </a:p>
        </p:txBody>
      </p:sp>
      <p:sp>
        <p:nvSpPr>
          <p:cNvPr id="3" name="Content Placeholder 2">
            <a:extLst>
              <a:ext uri="{FF2B5EF4-FFF2-40B4-BE49-F238E27FC236}">
                <a16:creationId xmlns:a16="http://schemas.microsoft.com/office/drawing/2014/main" id="{D752B59C-FA74-61AE-3DF1-769B328D10F5}"/>
              </a:ext>
            </a:extLst>
          </p:cNvPr>
          <p:cNvSpPr>
            <a:spLocks noGrp="1"/>
          </p:cNvSpPr>
          <p:nvPr>
            <p:ph idx="1"/>
          </p:nvPr>
        </p:nvSpPr>
        <p:spPr>
          <a:xfrm>
            <a:off x="6905897" y="2425336"/>
            <a:ext cx="4711338" cy="4596617"/>
          </a:xfrm>
        </p:spPr>
        <p:txBody>
          <a:bodyPr>
            <a:normAutofit/>
          </a:bodyPr>
          <a:lstStyle/>
          <a:p>
            <a:r>
              <a:rPr lang="en-GB" sz="2000" b="1" dirty="0"/>
              <a:t>No single type of need provides a complete picture</a:t>
            </a:r>
          </a:p>
          <a:p>
            <a:endParaRPr lang="en-GB" sz="2000" dirty="0"/>
          </a:p>
          <a:p>
            <a:r>
              <a:rPr lang="en-GB" sz="2000" dirty="0"/>
              <a:t>Effective needs analysis combines</a:t>
            </a:r>
          </a:p>
          <a:p>
            <a:r>
              <a:rPr lang="en-GB" sz="2000" dirty="0"/>
              <a:t>Objective evidence</a:t>
            </a:r>
          </a:p>
          <a:p>
            <a:r>
              <a:rPr lang="en-GB" sz="2000" dirty="0"/>
              <a:t>Comparative evidence</a:t>
            </a:r>
          </a:p>
          <a:p>
            <a:r>
              <a:rPr lang="en-GB" sz="2000" dirty="0"/>
              <a:t>Evidence of demand</a:t>
            </a:r>
          </a:p>
          <a:p>
            <a:r>
              <a:rPr lang="en-GB" sz="2000" dirty="0"/>
              <a:t>Community perception</a:t>
            </a:r>
          </a:p>
          <a:p>
            <a:endParaRPr lang="en-GB" sz="2000" dirty="0"/>
          </a:p>
          <a:p>
            <a:r>
              <a:rPr lang="en-GB" sz="2000" b="1" dirty="0"/>
              <a:t>The richer the evidence, the stronger the planning process</a:t>
            </a:r>
          </a:p>
        </p:txBody>
      </p:sp>
      <p:pic>
        <p:nvPicPr>
          <p:cNvPr id="5" name="Picture 4">
            <a:extLst>
              <a:ext uri="{FF2B5EF4-FFF2-40B4-BE49-F238E27FC236}">
                <a16:creationId xmlns:a16="http://schemas.microsoft.com/office/drawing/2014/main" id="{643EBDF2-9C50-1D76-6633-14A1E0FBA9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09760" y="313508"/>
            <a:ext cx="1724297" cy="1293223"/>
          </a:xfrm>
          <a:prstGeom prst="rect">
            <a:avLst/>
          </a:prstGeom>
        </p:spPr>
      </p:pic>
      <p:sp>
        <p:nvSpPr>
          <p:cNvPr id="6" name="Content Placeholder 2">
            <a:extLst>
              <a:ext uri="{FF2B5EF4-FFF2-40B4-BE49-F238E27FC236}">
                <a16:creationId xmlns:a16="http://schemas.microsoft.com/office/drawing/2014/main" id="{6077A1DA-877C-943D-F3C4-312DB9984F08}"/>
              </a:ext>
            </a:extLst>
          </p:cNvPr>
          <p:cNvSpPr txBox="1">
            <a:spLocks/>
          </p:cNvSpPr>
          <p:nvPr/>
        </p:nvSpPr>
        <p:spPr>
          <a:xfrm>
            <a:off x="857795" y="2425336"/>
            <a:ext cx="4711338" cy="4596617"/>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err="1"/>
              <a:t>Nid</a:t>
            </a:r>
            <a:r>
              <a:rPr lang="en-GB" sz="1800" b="1" dirty="0"/>
              <a:t> </a:t>
            </a:r>
            <a:r>
              <a:rPr lang="en-GB" sz="1800" b="1" dirty="0" err="1"/>
              <a:t>oes</a:t>
            </a:r>
            <a:r>
              <a:rPr lang="en-GB" sz="1800" b="1" dirty="0"/>
              <a:t> un math o </a:t>
            </a:r>
            <a:r>
              <a:rPr lang="en-GB" sz="1800" b="1" dirty="0" err="1"/>
              <a:t>angen</a:t>
            </a:r>
            <a:r>
              <a:rPr lang="en-GB" sz="1800" b="1" dirty="0"/>
              <a:t> </a:t>
            </a:r>
            <a:r>
              <a:rPr lang="en-GB" sz="1800" b="1" dirty="0" err="1"/>
              <a:t>yn</a:t>
            </a:r>
            <a:r>
              <a:rPr lang="en-GB" sz="1800" b="1" dirty="0"/>
              <a:t> </a:t>
            </a:r>
            <a:r>
              <a:rPr lang="en-GB" sz="1800" b="1" dirty="0" err="1"/>
              <a:t>darparu</a:t>
            </a:r>
            <a:r>
              <a:rPr lang="en-GB" sz="1800" b="1" dirty="0"/>
              <a:t> </a:t>
            </a:r>
            <a:r>
              <a:rPr lang="en-GB" sz="1800" b="1" dirty="0" err="1"/>
              <a:t>darlun</a:t>
            </a:r>
            <a:r>
              <a:rPr lang="en-GB" sz="1800" b="1" dirty="0"/>
              <a:t> </a:t>
            </a:r>
            <a:r>
              <a:rPr lang="en-GB" sz="1800" b="1" dirty="0" err="1"/>
              <a:t>cyflawn</a:t>
            </a:r>
            <a:endParaRPr lang="en-GB" sz="1800" b="1" dirty="0"/>
          </a:p>
          <a:p>
            <a:r>
              <a:rPr lang="en-GB" sz="1800" dirty="0"/>
              <a:t>
Mae </a:t>
            </a:r>
            <a:r>
              <a:rPr lang="en-GB" sz="1800" dirty="0" err="1"/>
              <a:t>dadansoddiad</a:t>
            </a:r>
            <a:r>
              <a:rPr lang="en-GB" sz="1800" dirty="0"/>
              <a:t> </a:t>
            </a:r>
            <a:r>
              <a:rPr lang="en-GB" sz="1800" dirty="0" err="1"/>
              <a:t>anghenion</a:t>
            </a:r>
            <a:r>
              <a:rPr lang="en-GB" sz="1800" dirty="0"/>
              <a:t> </a:t>
            </a:r>
            <a:r>
              <a:rPr lang="en-GB" sz="1800" dirty="0" err="1"/>
              <a:t>effeithiol</a:t>
            </a:r>
            <a:r>
              <a:rPr lang="en-GB" sz="1800" dirty="0"/>
              <a:t> </a:t>
            </a:r>
            <a:r>
              <a:rPr lang="en-GB" sz="1800" dirty="0" err="1"/>
              <a:t>yn</a:t>
            </a:r>
            <a:r>
              <a:rPr lang="en-GB" sz="1800" dirty="0"/>
              <a:t> </a:t>
            </a:r>
            <a:r>
              <a:rPr lang="en-GB" sz="1800" dirty="0" err="1"/>
              <a:t>cyfuno</a:t>
            </a:r>
            <a:r>
              <a:rPr lang="en-GB" sz="1800" dirty="0"/>
              <a:t>
</a:t>
            </a:r>
            <a:r>
              <a:rPr lang="en-GB" sz="1800" dirty="0" err="1"/>
              <a:t>Tystiolaeth</a:t>
            </a:r>
            <a:r>
              <a:rPr lang="en-GB" sz="1800" dirty="0"/>
              <a:t> </a:t>
            </a:r>
            <a:r>
              <a:rPr lang="en-GB" sz="1800" dirty="0" err="1"/>
              <a:t>wrthrychol</a:t>
            </a:r>
            <a:r>
              <a:rPr lang="en-GB" sz="1800" dirty="0"/>
              <a:t>
</a:t>
            </a:r>
            <a:r>
              <a:rPr lang="en-GB" sz="1800" dirty="0" err="1"/>
              <a:t>Tystiolaeth</a:t>
            </a:r>
            <a:r>
              <a:rPr lang="en-GB" sz="1800" dirty="0"/>
              <a:t> </a:t>
            </a:r>
            <a:r>
              <a:rPr lang="en-GB" sz="1800" dirty="0" err="1"/>
              <a:t>gymharol</a:t>
            </a:r>
            <a:r>
              <a:rPr lang="en-GB" sz="1800" dirty="0"/>
              <a:t>
</a:t>
            </a:r>
            <a:r>
              <a:rPr lang="en-GB" sz="1800" dirty="0" err="1"/>
              <a:t>Tystiolaeth</a:t>
            </a:r>
            <a:r>
              <a:rPr lang="en-GB" sz="1800" dirty="0"/>
              <a:t> </a:t>
            </a:r>
            <a:r>
              <a:rPr lang="en-GB" sz="1800" dirty="0" err="1"/>
              <a:t>o'r</a:t>
            </a:r>
            <a:r>
              <a:rPr lang="en-GB" sz="1800" dirty="0"/>
              <a:t> </a:t>
            </a:r>
            <a:r>
              <a:rPr lang="en-GB" sz="1800" dirty="0" err="1"/>
              <a:t>galw</a:t>
            </a:r>
            <a:r>
              <a:rPr lang="en-GB" sz="1800" dirty="0"/>
              <a:t>
</a:t>
            </a:r>
            <a:r>
              <a:rPr lang="en-GB" sz="1800" dirty="0" err="1"/>
              <a:t>Canfyddiad</a:t>
            </a:r>
            <a:r>
              <a:rPr lang="en-GB" sz="1800" dirty="0"/>
              <a:t> </a:t>
            </a:r>
            <a:r>
              <a:rPr lang="en-GB" sz="1800" dirty="0" err="1"/>
              <a:t>cymunedol</a:t>
            </a:r>
            <a:endParaRPr lang="en-GB" sz="1800" dirty="0"/>
          </a:p>
          <a:p>
            <a:r>
              <a:rPr lang="en-GB" sz="1800" dirty="0"/>
              <a:t>
</a:t>
            </a:r>
            <a:r>
              <a:rPr lang="en-GB" sz="1800" b="1" dirty="0"/>
              <a:t>Y </a:t>
            </a:r>
            <a:r>
              <a:rPr lang="en-GB" sz="1800" b="1" dirty="0" err="1"/>
              <a:t>cyfoethocaf</a:t>
            </a:r>
            <a:r>
              <a:rPr lang="en-GB" sz="1800" b="1" dirty="0"/>
              <a:t> </a:t>
            </a:r>
            <a:r>
              <a:rPr lang="en-GB" sz="1800" b="1" dirty="0" err="1"/>
              <a:t>yw'r</a:t>
            </a:r>
            <a:r>
              <a:rPr lang="en-GB" sz="1800" b="1" dirty="0"/>
              <a:t> </a:t>
            </a:r>
            <a:r>
              <a:rPr lang="en-GB" sz="1800" b="1" dirty="0" err="1"/>
              <a:t>dystiolaeth</a:t>
            </a:r>
            <a:r>
              <a:rPr lang="en-GB" sz="1800" b="1" dirty="0"/>
              <a:t>, y </a:t>
            </a:r>
            <a:r>
              <a:rPr lang="en-GB" sz="1800" b="1" dirty="0" err="1"/>
              <a:t>cryfaf</a:t>
            </a:r>
            <a:r>
              <a:rPr lang="en-GB" sz="1800" b="1" dirty="0"/>
              <a:t> </a:t>
            </a:r>
            <a:r>
              <a:rPr lang="en-GB" sz="1800" b="1" dirty="0" err="1"/>
              <a:t>yw'r</a:t>
            </a:r>
            <a:r>
              <a:rPr lang="en-GB" sz="1800" b="1" dirty="0"/>
              <a:t> broses </a:t>
            </a:r>
            <a:r>
              <a:rPr lang="en-GB" sz="1800" b="1" dirty="0" err="1"/>
              <a:t>gynllunio</a:t>
            </a:r>
            <a:endParaRPr lang="en-GB" sz="1800" b="1" dirty="0"/>
          </a:p>
        </p:txBody>
      </p:sp>
    </p:spTree>
    <p:extLst>
      <p:ext uri="{BB962C8B-B14F-4D97-AF65-F5344CB8AC3E}">
        <p14:creationId xmlns:p14="http://schemas.microsoft.com/office/powerpoint/2010/main" val="3256879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22F0F-6C50-22BE-D643-F48934C0018D}"/>
              </a:ext>
            </a:extLst>
          </p:cNvPr>
          <p:cNvSpPr>
            <a:spLocks noGrp="1"/>
          </p:cNvSpPr>
          <p:nvPr>
            <p:ph type="title"/>
          </p:nvPr>
        </p:nvSpPr>
        <p:spPr>
          <a:xfrm>
            <a:off x="887403" y="305028"/>
            <a:ext cx="10651454" cy="1088358"/>
          </a:xfrm>
        </p:spPr>
        <p:txBody>
          <a:bodyPr>
            <a:normAutofit/>
          </a:bodyPr>
          <a:lstStyle/>
          <a:p>
            <a:r>
              <a:rPr lang="en-GB" sz="3600" dirty="0" err="1"/>
              <a:t>Enghraifft</a:t>
            </a:r>
            <a:r>
              <a:rPr lang="en-GB" sz="3600" dirty="0"/>
              <a:t> o </a:t>
            </a:r>
            <a:r>
              <a:rPr lang="en-GB" sz="3600" dirty="0" err="1"/>
              <a:t>gyd-destun</a:t>
            </a:r>
            <a:r>
              <a:rPr lang="en-GB" sz="3600" dirty="0"/>
              <a:t> Cymraeg /</a:t>
            </a:r>
            <a:br>
              <a:rPr lang="en-GB" sz="3600" dirty="0"/>
            </a:br>
            <a:r>
              <a:rPr lang="en-GB" sz="3600" dirty="0"/>
              <a:t>						Welsh context example</a:t>
            </a:r>
          </a:p>
        </p:txBody>
      </p:sp>
      <p:sp>
        <p:nvSpPr>
          <p:cNvPr id="3" name="Content Placeholder 2">
            <a:extLst>
              <a:ext uri="{FF2B5EF4-FFF2-40B4-BE49-F238E27FC236}">
                <a16:creationId xmlns:a16="http://schemas.microsoft.com/office/drawing/2014/main" id="{08560C57-4F1C-7338-AD99-86F5F9713EED}"/>
              </a:ext>
            </a:extLst>
          </p:cNvPr>
          <p:cNvSpPr>
            <a:spLocks noGrp="1"/>
          </p:cNvSpPr>
          <p:nvPr>
            <p:ph idx="1"/>
          </p:nvPr>
        </p:nvSpPr>
        <p:spPr>
          <a:xfrm>
            <a:off x="6670767" y="2852057"/>
            <a:ext cx="4232366" cy="3866648"/>
          </a:xfrm>
        </p:spPr>
        <p:txBody>
          <a:bodyPr>
            <a:normAutofit/>
          </a:bodyPr>
          <a:lstStyle/>
          <a:p>
            <a:r>
              <a:rPr lang="en-GB" sz="1800" b="1" dirty="0"/>
              <a:t>Increasing participation in Welsh-medium family learning</a:t>
            </a:r>
          </a:p>
          <a:p>
            <a:r>
              <a:rPr lang="en-GB" sz="1800" dirty="0"/>
              <a:t>Questions to ask:</a:t>
            </a:r>
          </a:p>
          <a:p>
            <a:r>
              <a:rPr lang="en-GB" sz="1800" dirty="0"/>
              <a:t>What does local demographic data tell us?</a:t>
            </a:r>
          </a:p>
          <a:p>
            <a:r>
              <a:rPr lang="en-GB" sz="1800" dirty="0"/>
              <a:t>How many families currently participate?</a:t>
            </a:r>
          </a:p>
          <a:p>
            <a:r>
              <a:rPr lang="en-GB" sz="1800" dirty="0"/>
              <a:t>What barriers exist?</a:t>
            </a:r>
          </a:p>
          <a:p>
            <a:r>
              <a:rPr lang="en-GB" sz="1800" dirty="0"/>
              <a:t>What do families say they need?</a:t>
            </a:r>
          </a:p>
          <a:p>
            <a:r>
              <a:rPr lang="en-GB" sz="1800" dirty="0"/>
              <a:t>What community assets already exist?</a:t>
            </a:r>
          </a:p>
        </p:txBody>
      </p:sp>
      <p:sp>
        <p:nvSpPr>
          <p:cNvPr id="4" name="Content Placeholder 2">
            <a:extLst>
              <a:ext uri="{FF2B5EF4-FFF2-40B4-BE49-F238E27FC236}">
                <a16:creationId xmlns:a16="http://schemas.microsoft.com/office/drawing/2014/main" id="{21E9D86A-3B3A-7E85-2065-D23B1992CBBF}"/>
              </a:ext>
            </a:extLst>
          </p:cNvPr>
          <p:cNvSpPr txBox="1">
            <a:spLocks/>
          </p:cNvSpPr>
          <p:nvPr/>
        </p:nvSpPr>
        <p:spPr>
          <a:xfrm>
            <a:off x="693783" y="2852057"/>
            <a:ext cx="4232366" cy="3866648"/>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err="1"/>
              <a:t>Cynyddu</a:t>
            </a:r>
            <a:r>
              <a:rPr lang="en-GB" sz="1800" b="1" dirty="0"/>
              <a:t> </a:t>
            </a:r>
            <a:r>
              <a:rPr lang="en-GB" sz="1800" b="1" dirty="0" err="1"/>
              <a:t>cyfranogiad</a:t>
            </a:r>
            <a:r>
              <a:rPr lang="en-GB" sz="1800" b="1" dirty="0"/>
              <a:t> </a:t>
            </a:r>
            <a:r>
              <a:rPr lang="en-GB" sz="1800" b="1" dirty="0" err="1"/>
              <a:t>mewn</a:t>
            </a:r>
            <a:r>
              <a:rPr lang="en-GB" sz="1800" b="1" dirty="0"/>
              <a:t> dysgu </a:t>
            </a:r>
            <a:r>
              <a:rPr lang="en-GB" sz="1800" b="1" dirty="0" err="1"/>
              <a:t>teuluol</a:t>
            </a:r>
            <a:r>
              <a:rPr lang="en-GB" sz="1800" b="1" dirty="0"/>
              <a:t> cyfrwng Cymraeg</a:t>
            </a:r>
          </a:p>
          <a:p>
            <a:r>
              <a:rPr lang="en-GB" sz="1800" dirty="0" err="1"/>
              <a:t>Cwestiynau</a:t>
            </a:r>
            <a:r>
              <a:rPr lang="en-GB" sz="1800" dirty="0"/>
              <a:t> </a:t>
            </a:r>
            <a:r>
              <a:rPr lang="en-GB" sz="1800" dirty="0" err="1"/>
              <a:t>i'w</a:t>
            </a:r>
            <a:r>
              <a:rPr lang="en-GB" sz="1800" dirty="0"/>
              <a:t> </a:t>
            </a:r>
            <a:r>
              <a:rPr lang="en-GB" sz="1800" dirty="0" err="1"/>
              <a:t>gofyn</a:t>
            </a:r>
            <a:r>
              <a:rPr lang="en-GB" sz="1800" dirty="0"/>
              <a:t>: 
Beth </a:t>
            </a:r>
            <a:r>
              <a:rPr lang="en-GB" sz="1800" dirty="0" err="1"/>
              <a:t>mae</a:t>
            </a:r>
            <a:r>
              <a:rPr lang="en-GB" sz="1800" dirty="0"/>
              <a:t> data </a:t>
            </a:r>
            <a:r>
              <a:rPr lang="en-GB" sz="1800" dirty="0" err="1"/>
              <a:t>demograffig</a:t>
            </a:r>
            <a:r>
              <a:rPr lang="en-GB" sz="1800" dirty="0"/>
              <a:t> </a:t>
            </a:r>
            <a:r>
              <a:rPr lang="en-GB" sz="1800" dirty="0" err="1"/>
              <a:t>lleol</a:t>
            </a:r>
            <a:r>
              <a:rPr lang="en-GB" sz="1800" dirty="0"/>
              <a:t> </a:t>
            </a:r>
            <a:r>
              <a:rPr lang="en-GB" sz="1800" dirty="0" err="1"/>
              <a:t>yn</a:t>
            </a:r>
            <a:r>
              <a:rPr lang="en-GB" sz="1800" dirty="0"/>
              <a:t> ei </a:t>
            </a:r>
            <a:r>
              <a:rPr lang="en-GB" sz="1800" dirty="0" err="1"/>
              <a:t>ddweud</a:t>
            </a:r>
            <a:r>
              <a:rPr lang="en-GB" sz="1800" dirty="0"/>
              <a:t> </a:t>
            </a:r>
            <a:r>
              <a:rPr lang="en-GB" sz="1800" dirty="0" err="1"/>
              <a:t>wrthym</a:t>
            </a:r>
            <a:r>
              <a:rPr lang="en-GB" sz="1800" dirty="0"/>
              <a:t>? 
Faint o </a:t>
            </a:r>
            <a:r>
              <a:rPr lang="en-GB" sz="1800" dirty="0" err="1"/>
              <a:t>deuluoedd</a:t>
            </a:r>
            <a:r>
              <a:rPr lang="en-GB" sz="1800" dirty="0"/>
              <a:t> sy'n </a:t>
            </a:r>
            <a:r>
              <a:rPr lang="en-GB" sz="1800" dirty="0" err="1"/>
              <a:t>cymryd</a:t>
            </a:r>
            <a:r>
              <a:rPr lang="en-GB" sz="1800" dirty="0"/>
              <a:t> rhan </a:t>
            </a:r>
            <a:r>
              <a:rPr lang="en-GB" sz="1800" dirty="0" err="1"/>
              <a:t>ar</a:t>
            </a:r>
            <a:r>
              <a:rPr lang="en-GB" sz="1800" dirty="0"/>
              <a:t> </a:t>
            </a:r>
            <a:r>
              <a:rPr lang="en-GB" sz="1800" dirty="0" err="1"/>
              <a:t>hyn</a:t>
            </a:r>
            <a:r>
              <a:rPr lang="en-GB" sz="1800" dirty="0"/>
              <a:t> o </a:t>
            </a:r>
            <a:r>
              <a:rPr lang="en-GB" sz="1800" dirty="0" err="1"/>
              <a:t>bryd</a:t>
            </a:r>
            <a:r>
              <a:rPr lang="en-GB" sz="1800" dirty="0"/>
              <a:t>? 
Pa </a:t>
            </a:r>
            <a:r>
              <a:rPr lang="en-GB" sz="1800" dirty="0" err="1"/>
              <a:t>rwystrau</a:t>
            </a:r>
            <a:r>
              <a:rPr lang="en-GB" sz="1800" dirty="0"/>
              <a:t> sy'n </a:t>
            </a:r>
            <a:r>
              <a:rPr lang="en-GB" sz="1800" dirty="0" err="1"/>
              <a:t>bodoli</a:t>
            </a:r>
            <a:r>
              <a:rPr lang="en-GB" sz="1800" dirty="0"/>
              <a:t>? 
Beth </a:t>
            </a:r>
            <a:r>
              <a:rPr lang="en-GB" sz="1800" dirty="0" err="1"/>
              <a:t>mae</a:t>
            </a:r>
            <a:r>
              <a:rPr lang="en-GB" sz="1800" dirty="0"/>
              <a:t> </a:t>
            </a:r>
            <a:r>
              <a:rPr lang="en-GB" sz="1800" dirty="0" err="1"/>
              <a:t>teuluoedd</a:t>
            </a:r>
            <a:r>
              <a:rPr lang="en-GB" sz="1800" dirty="0"/>
              <a:t> </a:t>
            </a:r>
            <a:r>
              <a:rPr lang="en-GB" sz="1800" dirty="0" err="1"/>
              <a:t>yn</a:t>
            </a:r>
            <a:r>
              <a:rPr lang="en-GB" sz="1800" dirty="0"/>
              <a:t> ei </a:t>
            </a:r>
            <a:r>
              <a:rPr lang="en-GB" sz="1800" dirty="0" err="1"/>
              <a:t>ddweud</a:t>
            </a:r>
            <a:r>
              <a:rPr lang="en-GB" sz="1800" dirty="0"/>
              <a:t> </a:t>
            </a:r>
            <a:r>
              <a:rPr lang="en-GB" sz="1800" dirty="0" err="1"/>
              <a:t>sydd</a:t>
            </a:r>
            <a:r>
              <a:rPr lang="en-GB" sz="1800" dirty="0"/>
              <a:t> ei </a:t>
            </a:r>
            <a:r>
              <a:rPr lang="en-GB" sz="1800" dirty="0" err="1"/>
              <a:t>angen</a:t>
            </a:r>
            <a:r>
              <a:rPr lang="en-GB" sz="1800" dirty="0"/>
              <a:t> </a:t>
            </a:r>
            <a:r>
              <a:rPr lang="en-GB" sz="1800" dirty="0" err="1"/>
              <a:t>arnynt</a:t>
            </a:r>
            <a:r>
              <a:rPr lang="en-GB" sz="1800" dirty="0"/>
              <a:t>? 
Pa </a:t>
            </a:r>
            <a:r>
              <a:rPr lang="en-GB" sz="1800" dirty="0" err="1"/>
              <a:t>asedau</a:t>
            </a:r>
            <a:r>
              <a:rPr lang="en-GB" sz="1800" dirty="0"/>
              <a:t> </a:t>
            </a:r>
            <a:r>
              <a:rPr lang="en-GB" sz="1800" dirty="0" err="1"/>
              <a:t>cymunedol</a:t>
            </a:r>
            <a:r>
              <a:rPr lang="en-GB" sz="1800" dirty="0"/>
              <a:t> sy'n </a:t>
            </a:r>
            <a:r>
              <a:rPr lang="en-GB" sz="1800" dirty="0" err="1"/>
              <a:t>bodoli</a:t>
            </a:r>
            <a:r>
              <a:rPr lang="en-GB" sz="1800" dirty="0"/>
              <a:t> </a:t>
            </a:r>
            <a:r>
              <a:rPr lang="en-GB" sz="1800" dirty="0" err="1"/>
              <a:t>eisoes</a:t>
            </a:r>
            <a:r>
              <a:rPr lang="en-GB" sz="1800" dirty="0"/>
              <a:t>?</a:t>
            </a:r>
          </a:p>
        </p:txBody>
      </p:sp>
      <p:pic>
        <p:nvPicPr>
          <p:cNvPr id="6" name="Picture 5">
            <a:extLst>
              <a:ext uri="{FF2B5EF4-FFF2-40B4-BE49-F238E27FC236}">
                <a16:creationId xmlns:a16="http://schemas.microsoft.com/office/drawing/2014/main" id="{0F65C60C-376F-4D94-94B8-B176490127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820092" y="1323702"/>
            <a:ext cx="1480457" cy="1110343"/>
          </a:xfrm>
          <a:prstGeom prst="rect">
            <a:avLst/>
          </a:prstGeom>
        </p:spPr>
      </p:pic>
    </p:spTree>
    <p:extLst>
      <p:ext uri="{BB962C8B-B14F-4D97-AF65-F5344CB8AC3E}">
        <p14:creationId xmlns:p14="http://schemas.microsoft.com/office/powerpoint/2010/main" val="2517942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3E5DE-B82C-6FCA-E763-7753EB744D41}"/>
              </a:ext>
            </a:extLst>
          </p:cNvPr>
          <p:cNvSpPr>
            <a:spLocks noGrp="1"/>
          </p:cNvSpPr>
          <p:nvPr>
            <p:ph type="title"/>
          </p:nvPr>
        </p:nvSpPr>
        <p:spPr>
          <a:xfrm>
            <a:off x="1279289" y="383406"/>
            <a:ext cx="12001592" cy="1088358"/>
          </a:xfrm>
        </p:spPr>
        <p:txBody>
          <a:bodyPr>
            <a:normAutofit/>
          </a:bodyPr>
          <a:lstStyle/>
          <a:p>
            <a:r>
              <a:rPr lang="en-GB" sz="3600" dirty="0" err="1"/>
              <a:t>Gweithgaredd</a:t>
            </a:r>
            <a:r>
              <a:rPr lang="en-GB" sz="3600" dirty="0"/>
              <a:t>: </a:t>
            </a:r>
            <a:r>
              <a:rPr lang="en-GB" sz="3600" dirty="0" err="1"/>
              <a:t>dadansoddiad</a:t>
            </a:r>
            <a:r>
              <a:rPr lang="en-GB" sz="3600" dirty="0"/>
              <a:t> </a:t>
            </a:r>
            <a:r>
              <a:rPr lang="en-GB" sz="3600" dirty="0" err="1"/>
              <a:t>angehnion</a:t>
            </a:r>
            <a:r>
              <a:rPr lang="en-GB" sz="3600" dirty="0"/>
              <a:t> </a:t>
            </a:r>
            <a:r>
              <a:rPr lang="en-GB" sz="3600" dirty="0" err="1"/>
              <a:t>bychan</a:t>
            </a:r>
            <a:br>
              <a:rPr lang="en-GB" sz="3600" dirty="0"/>
            </a:br>
            <a:r>
              <a:rPr lang="en-GB" sz="3600" dirty="0"/>
              <a:t>Activity: a mini needs analysis</a:t>
            </a:r>
          </a:p>
        </p:txBody>
      </p:sp>
      <p:sp>
        <p:nvSpPr>
          <p:cNvPr id="3" name="Content Placeholder 2">
            <a:extLst>
              <a:ext uri="{FF2B5EF4-FFF2-40B4-BE49-F238E27FC236}">
                <a16:creationId xmlns:a16="http://schemas.microsoft.com/office/drawing/2014/main" id="{A2BC3057-12A1-75B7-2555-A50180CC6421}"/>
              </a:ext>
            </a:extLst>
          </p:cNvPr>
          <p:cNvSpPr>
            <a:spLocks noGrp="1"/>
          </p:cNvSpPr>
          <p:nvPr>
            <p:ph idx="1"/>
          </p:nvPr>
        </p:nvSpPr>
        <p:spPr>
          <a:xfrm>
            <a:off x="7001692" y="1733021"/>
            <a:ext cx="5312228" cy="5014613"/>
          </a:xfrm>
        </p:spPr>
        <p:txBody>
          <a:bodyPr>
            <a:normAutofit lnSpcReduction="10000"/>
          </a:bodyPr>
          <a:lstStyle/>
          <a:p>
            <a:r>
              <a:rPr lang="en-GB" sz="1800" b="1" dirty="0"/>
              <a:t>Choose a community group:</a:t>
            </a:r>
          </a:p>
          <a:p>
            <a:r>
              <a:rPr lang="en-GB" sz="1800" dirty="0"/>
              <a:t>Examples:</a:t>
            </a:r>
          </a:p>
          <a:p>
            <a:r>
              <a:rPr lang="en-GB" sz="1800" dirty="0"/>
              <a:t>Young people</a:t>
            </a:r>
          </a:p>
          <a:p>
            <a:r>
              <a:rPr lang="en-GB" sz="1800" dirty="0"/>
              <a:t>Parents</a:t>
            </a:r>
          </a:p>
          <a:p>
            <a:r>
              <a:rPr lang="en-GB" sz="1800" dirty="0"/>
              <a:t>Older adults</a:t>
            </a:r>
          </a:p>
          <a:p>
            <a:r>
              <a:rPr lang="en-GB" sz="1800" dirty="0"/>
              <a:t>Welsh-language learners</a:t>
            </a:r>
          </a:p>
          <a:p>
            <a:r>
              <a:rPr lang="en-GB" sz="1800" dirty="0"/>
              <a:t>University students</a:t>
            </a:r>
          </a:p>
          <a:p>
            <a:endParaRPr lang="en-GB" sz="1800" dirty="0"/>
          </a:p>
          <a:p>
            <a:r>
              <a:rPr lang="en-GB" sz="1800" b="1" dirty="0"/>
              <a:t>Identify:</a:t>
            </a:r>
          </a:p>
          <a:p>
            <a:pPr marL="342900" indent="-342900">
              <a:buAutoNum type="arabicPeriod"/>
            </a:pPr>
            <a:r>
              <a:rPr lang="en-GB" sz="1800" dirty="0"/>
              <a:t>A gap</a:t>
            </a:r>
          </a:p>
          <a:p>
            <a:pPr marL="342900" indent="-342900">
              <a:buAutoNum type="arabicPeriod"/>
            </a:pPr>
            <a:r>
              <a:rPr lang="en-GB" sz="1800" dirty="0"/>
              <a:t>Evidence of need</a:t>
            </a:r>
          </a:p>
          <a:p>
            <a:pPr marL="342900" indent="-342900">
              <a:buAutoNum type="arabicPeriod"/>
            </a:pPr>
            <a:r>
              <a:rPr lang="en-GB" sz="1800" dirty="0"/>
              <a:t>The four types of need</a:t>
            </a:r>
          </a:p>
          <a:p>
            <a:pPr marL="342900" indent="-342900">
              <a:buAutoNum type="arabicPeriod"/>
            </a:pPr>
            <a:r>
              <a:rPr lang="en-GB" sz="1800" dirty="0"/>
              <a:t>Possible actions</a:t>
            </a:r>
          </a:p>
          <a:p>
            <a:pPr marL="342900" indent="-342900">
              <a:buAutoNum type="arabicPeriod"/>
            </a:pPr>
            <a:endParaRPr lang="en-GB" sz="1800" dirty="0"/>
          </a:p>
          <a:p>
            <a:r>
              <a:rPr lang="en-GB" sz="1800" b="1" dirty="0"/>
              <a:t>Be prepared to share your ideas</a:t>
            </a:r>
            <a:r>
              <a:rPr lang="en-GB" b="1" dirty="0"/>
              <a:t>.</a:t>
            </a:r>
          </a:p>
        </p:txBody>
      </p:sp>
      <p:sp>
        <p:nvSpPr>
          <p:cNvPr id="4" name="Content Placeholder 2">
            <a:extLst>
              <a:ext uri="{FF2B5EF4-FFF2-40B4-BE49-F238E27FC236}">
                <a16:creationId xmlns:a16="http://schemas.microsoft.com/office/drawing/2014/main" id="{8962C7B0-9E91-14C0-9BB6-705E3E30DAC2}"/>
              </a:ext>
            </a:extLst>
          </p:cNvPr>
          <p:cNvSpPr txBox="1">
            <a:spLocks/>
          </p:cNvSpPr>
          <p:nvPr/>
        </p:nvSpPr>
        <p:spPr>
          <a:xfrm>
            <a:off x="574766" y="1842207"/>
            <a:ext cx="5727066" cy="4840113"/>
          </a:xfrm>
          <a:prstGeom prst="rect">
            <a:avLst/>
          </a:prstGeom>
        </p:spPr>
        <p:txBody>
          <a:bodyPr vert="horz" lIns="91440" tIns="45720" rIns="91440" bIns="45720" rtlCol="0">
            <a:normAutofit lnSpcReduction="10000"/>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1800" b="1" dirty="0"/>
              <a:t>Dewiswch grŵp cymunedol:</a:t>
            </a:r>
            <a:r>
              <a:rPr lang="cy-GB" sz="1800" dirty="0"/>
              <a:t>
Enghreifftiau: 
Pobl ifanc
Rhieni
Oedolion hŷn
Dysgwyr Cymraeg
Myfyrwyr prifysgol</a:t>
            </a:r>
          </a:p>
          <a:p>
            <a:r>
              <a:rPr lang="cy-GB" sz="1800" dirty="0"/>
              <a:t>
</a:t>
            </a:r>
            <a:r>
              <a:rPr lang="cy-GB" sz="1800" b="1" dirty="0"/>
              <a:t>Nodwch: </a:t>
            </a:r>
            <a:r>
              <a:rPr lang="cy-GB" sz="1800" dirty="0"/>
              <a:t>
1. Bwlch
2. Tystiolaeth o angen
3. Y pedwar math o angen
4. Gweithredoedd posib</a:t>
            </a:r>
          </a:p>
          <a:p>
            <a:r>
              <a:rPr lang="cy-GB" sz="1800" dirty="0"/>
              <a:t>
</a:t>
            </a:r>
            <a:r>
              <a:rPr lang="cy-GB" sz="1800" b="1" dirty="0"/>
              <a:t>Byddwch yn barod i rannu eich syniadau</a:t>
            </a:r>
            <a:r>
              <a:rPr lang="cy-GB" sz="1800" dirty="0"/>
              <a:t>.</a:t>
            </a:r>
            <a:endParaRPr lang="en-GB" dirty="0"/>
          </a:p>
        </p:txBody>
      </p:sp>
    </p:spTree>
    <p:extLst>
      <p:ext uri="{BB962C8B-B14F-4D97-AF65-F5344CB8AC3E}">
        <p14:creationId xmlns:p14="http://schemas.microsoft.com/office/powerpoint/2010/main" val="2496911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62BA7-8141-12C5-7F82-F446336C5E6A}"/>
              </a:ext>
            </a:extLst>
          </p:cNvPr>
          <p:cNvSpPr>
            <a:spLocks noGrp="1"/>
          </p:cNvSpPr>
          <p:nvPr>
            <p:ph type="title"/>
          </p:nvPr>
        </p:nvSpPr>
        <p:spPr>
          <a:xfrm>
            <a:off x="695815" y="662080"/>
            <a:ext cx="12001592" cy="1088358"/>
          </a:xfrm>
        </p:spPr>
        <p:txBody>
          <a:bodyPr>
            <a:noAutofit/>
          </a:bodyPr>
          <a:lstStyle/>
          <a:p>
            <a:r>
              <a:rPr lang="en-GB" sz="3600" dirty="0" err="1"/>
              <a:t>Perthnasedd</a:t>
            </a:r>
            <a:r>
              <a:rPr lang="en-GB" sz="3600" dirty="0"/>
              <a:t> </a:t>
            </a:r>
            <a:r>
              <a:rPr lang="en-GB" sz="3600" dirty="0" err="1"/>
              <a:t>i’r</a:t>
            </a:r>
            <a:r>
              <a:rPr lang="en-GB" sz="3600" dirty="0"/>
              <a:t> asesiad / Relevance to assessment</a:t>
            </a:r>
          </a:p>
        </p:txBody>
      </p:sp>
      <p:sp>
        <p:nvSpPr>
          <p:cNvPr id="3" name="Content Placeholder 2">
            <a:extLst>
              <a:ext uri="{FF2B5EF4-FFF2-40B4-BE49-F238E27FC236}">
                <a16:creationId xmlns:a16="http://schemas.microsoft.com/office/drawing/2014/main" id="{E9E41B0C-1499-39EB-271F-84B0025B19E6}"/>
              </a:ext>
            </a:extLst>
          </p:cNvPr>
          <p:cNvSpPr>
            <a:spLocks noGrp="1"/>
          </p:cNvSpPr>
          <p:nvPr>
            <p:ph idx="1"/>
          </p:nvPr>
        </p:nvSpPr>
        <p:spPr>
          <a:xfrm>
            <a:off x="6827520" y="1872687"/>
            <a:ext cx="4598126" cy="4840113"/>
          </a:xfrm>
        </p:spPr>
        <p:txBody>
          <a:bodyPr>
            <a:normAutofit/>
          </a:bodyPr>
          <a:lstStyle/>
          <a:p>
            <a:r>
              <a:rPr lang="en-GB" sz="2000" dirty="0"/>
              <a:t>When proposing a community intervention you should demonstrate:</a:t>
            </a:r>
          </a:p>
          <a:p>
            <a:r>
              <a:rPr lang="en-GB" sz="2000" dirty="0"/>
              <a:t>Understanding of the community</a:t>
            </a:r>
          </a:p>
          <a:p>
            <a:r>
              <a:rPr lang="en-GB" sz="2000" dirty="0"/>
              <a:t>Evidence of need</a:t>
            </a:r>
          </a:p>
          <a:p>
            <a:r>
              <a:rPr lang="en-GB" sz="2000" dirty="0"/>
              <a:t>Awareness of community assets</a:t>
            </a:r>
          </a:p>
          <a:p>
            <a:r>
              <a:rPr lang="en-GB" sz="2000" dirty="0"/>
              <a:t>Evidence for proposed actions</a:t>
            </a:r>
          </a:p>
          <a:p>
            <a:endParaRPr lang="en-GB" sz="2000" dirty="0"/>
          </a:p>
          <a:p>
            <a:r>
              <a:rPr lang="en-GB" sz="2000" b="1" dirty="0"/>
              <a:t>IMPORTANT: Community profiling and needs analysis provides this strong foundation.</a:t>
            </a:r>
          </a:p>
        </p:txBody>
      </p:sp>
      <p:sp>
        <p:nvSpPr>
          <p:cNvPr id="4" name="Content Placeholder 2">
            <a:extLst>
              <a:ext uri="{FF2B5EF4-FFF2-40B4-BE49-F238E27FC236}">
                <a16:creationId xmlns:a16="http://schemas.microsoft.com/office/drawing/2014/main" id="{2E23DF2C-6945-74BF-C573-E3011CA8C59B}"/>
              </a:ext>
            </a:extLst>
          </p:cNvPr>
          <p:cNvSpPr txBox="1">
            <a:spLocks/>
          </p:cNvSpPr>
          <p:nvPr/>
        </p:nvSpPr>
        <p:spPr>
          <a:xfrm>
            <a:off x="1153885" y="1872687"/>
            <a:ext cx="4598126"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Wrth gynnig </a:t>
            </a:r>
            <a:r>
              <a:rPr lang="en-GB" sz="2000" dirty="0" err="1"/>
              <a:t>ymyrraeth</a:t>
            </a:r>
            <a:r>
              <a:rPr lang="en-GB" sz="2000" dirty="0"/>
              <a:t> </a:t>
            </a:r>
            <a:r>
              <a:rPr lang="en-GB" sz="2000" dirty="0" err="1"/>
              <a:t>gymunedol</a:t>
            </a:r>
            <a:r>
              <a:rPr lang="en-GB" sz="2000" dirty="0"/>
              <a:t> </a:t>
            </a:r>
            <a:r>
              <a:rPr lang="en-GB" sz="2000" dirty="0" err="1"/>
              <a:t>dylech</a:t>
            </a:r>
            <a:r>
              <a:rPr lang="en-GB" sz="2000" dirty="0"/>
              <a:t> </a:t>
            </a:r>
            <a:r>
              <a:rPr lang="en-GB" sz="2000" dirty="0" err="1"/>
              <a:t>ddangos</a:t>
            </a:r>
            <a:r>
              <a:rPr lang="en-GB" sz="2000" dirty="0"/>
              <a:t>: 
</a:t>
            </a:r>
            <a:r>
              <a:rPr lang="en-GB" sz="2000" dirty="0" err="1"/>
              <a:t>Dealltwriaeth</a:t>
            </a:r>
            <a:r>
              <a:rPr lang="en-GB" sz="2000" dirty="0"/>
              <a:t> </a:t>
            </a:r>
            <a:r>
              <a:rPr lang="en-GB" sz="2000" dirty="0" err="1"/>
              <a:t>o'r</a:t>
            </a:r>
            <a:r>
              <a:rPr lang="en-GB" sz="2000" dirty="0"/>
              <a:t> </a:t>
            </a:r>
            <a:r>
              <a:rPr lang="en-GB" sz="2000" dirty="0" err="1"/>
              <a:t>gymuned</a:t>
            </a:r>
            <a:r>
              <a:rPr lang="en-GB" sz="2000" dirty="0"/>
              <a:t>
</a:t>
            </a:r>
            <a:r>
              <a:rPr lang="en-GB" sz="2000" dirty="0" err="1"/>
              <a:t>Tystiolaeth</a:t>
            </a:r>
            <a:r>
              <a:rPr lang="en-GB" sz="2000" dirty="0"/>
              <a:t> o </a:t>
            </a:r>
            <a:r>
              <a:rPr lang="en-GB" sz="2000" dirty="0" err="1"/>
              <a:t>angen</a:t>
            </a:r>
            <a:r>
              <a:rPr lang="en-GB" sz="2000" dirty="0"/>
              <a:t>
</a:t>
            </a:r>
            <a:r>
              <a:rPr lang="en-GB" sz="2000" dirty="0" err="1"/>
              <a:t>Ymwybyddiaeth</a:t>
            </a:r>
            <a:r>
              <a:rPr lang="en-GB" sz="2000" dirty="0"/>
              <a:t> o </a:t>
            </a:r>
            <a:r>
              <a:rPr lang="en-GB" sz="2000" dirty="0" err="1"/>
              <a:t>asedau</a:t>
            </a:r>
            <a:r>
              <a:rPr lang="en-GB" sz="2000" dirty="0"/>
              <a:t> </a:t>
            </a:r>
            <a:r>
              <a:rPr lang="en-GB" sz="2000" dirty="0" err="1"/>
              <a:t>cymunedol</a:t>
            </a:r>
            <a:r>
              <a:rPr lang="en-GB" sz="2000" dirty="0"/>
              <a:t>
</a:t>
            </a:r>
            <a:r>
              <a:rPr lang="en-GB" sz="2000" dirty="0" err="1"/>
              <a:t>Tystiolaeth</a:t>
            </a:r>
            <a:r>
              <a:rPr lang="en-GB" sz="2000" dirty="0"/>
              <a:t> </a:t>
            </a:r>
            <a:r>
              <a:rPr lang="en-GB" sz="2000" dirty="0" err="1"/>
              <a:t>dros</a:t>
            </a:r>
            <a:r>
              <a:rPr lang="en-GB" sz="2000" dirty="0"/>
              <a:t> y </a:t>
            </a:r>
            <a:r>
              <a:rPr lang="en-GB" sz="2000" dirty="0" err="1"/>
              <a:t>gweithredu</a:t>
            </a:r>
            <a:r>
              <a:rPr lang="en-GB" sz="2000" dirty="0"/>
              <a:t> </a:t>
            </a:r>
            <a:r>
              <a:rPr lang="en-GB" sz="2000" dirty="0" err="1"/>
              <a:t>arfaethedig</a:t>
            </a:r>
            <a:endParaRPr lang="en-GB" sz="2000" dirty="0"/>
          </a:p>
          <a:p>
            <a:r>
              <a:rPr lang="en-GB" sz="2000" dirty="0"/>
              <a:t>
</a:t>
            </a:r>
            <a:r>
              <a:rPr lang="en-GB" sz="2000" b="1" dirty="0"/>
              <a:t>PWYSIG: Mae </a:t>
            </a:r>
            <a:r>
              <a:rPr lang="en-GB" sz="2000" b="1" dirty="0" err="1"/>
              <a:t>proffilio</a:t>
            </a:r>
            <a:r>
              <a:rPr lang="en-GB" sz="2000" b="1" dirty="0"/>
              <a:t> </a:t>
            </a:r>
            <a:r>
              <a:rPr lang="en-GB" sz="2000" b="1" dirty="0" err="1"/>
              <a:t>cymunedol</a:t>
            </a:r>
            <a:r>
              <a:rPr lang="en-GB" sz="2000" b="1" dirty="0"/>
              <a:t> a dadansoddi </a:t>
            </a:r>
            <a:r>
              <a:rPr lang="en-GB" sz="2000" b="1" dirty="0" err="1"/>
              <a:t>anghenion</a:t>
            </a:r>
            <a:r>
              <a:rPr lang="en-GB" sz="2000" b="1" dirty="0"/>
              <a:t> </a:t>
            </a:r>
            <a:r>
              <a:rPr lang="en-GB" sz="2000" b="1" dirty="0" err="1"/>
              <a:t>yn</a:t>
            </a:r>
            <a:r>
              <a:rPr lang="en-GB" sz="2000" b="1" dirty="0"/>
              <a:t> </a:t>
            </a:r>
            <a:r>
              <a:rPr lang="en-GB" sz="2000" b="1" dirty="0" err="1"/>
              <a:t>darparu'r</a:t>
            </a:r>
            <a:r>
              <a:rPr lang="en-GB" sz="2000" b="1" dirty="0"/>
              <a:t> </a:t>
            </a:r>
            <a:r>
              <a:rPr lang="en-GB" sz="2000" b="1" dirty="0" err="1"/>
              <a:t>sylfaen</a:t>
            </a:r>
            <a:r>
              <a:rPr lang="en-GB" sz="2000" b="1" dirty="0"/>
              <a:t> </a:t>
            </a:r>
            <a:r>
              <a:rPr lang="en-GB" sz="2000" b="1" dirty="0" err="1"/>
              <a:t>gadarn</a:t>
            </a:r>
            <a:r>
              <a:rPr lang="en-GB" sz="2000" b="1" dirty="0"/>
              <a:t> hon.</a:t>
            </a:r>
          </a:p>
        </p:txBody>
      </p:sp>
      <p:pic>
        <p:nvPicPr>
          <p:cNvPr id="6" name="Picture 5">
            <a:extLst>
              <a:ext uri="{FF2B5EF4-FFF2-40B4-BE49-F238E27FC236}">
                <a16:creationId xmlns:a16="http://schemas.microsoft.com/office/drawing/2014/main" id="{7ADCB325-E38D-8878-39B8-C1BAC59DED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50598" y="4990014"/>
            <a:ext cx="1376921" cy="1376921"/>
          </a:xfrm>
          <a:prstGeom prst="rect">
            <a:avLst/>
          </a:prstGeom>
        </p:spPr>
      </p:pic>
    </p:spTree>
    <p:extLst>
      <p:ext uri="{BB962C8B-B14F-4D97-AF65-F5344CB8AC3E}">
        <p14:creationId xmlns:p14="http://schemas.microsoft.com/office/powerpoint/2010/main" val="41415884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824FC-08C8-0ABF-0D13-366DCAD73B2A}"/>
              </a:ext>
            </a:extLst>
          </p:cNvPr>
          <p:cNvSpPr>
            <a:spLocks noGrp="1"/>
          </p:cNvSpPr>
          <p:nvPr>
            <p:ph type="title"/>
          </p:nvPr>
        </p:nvSpPr>
        <p:spPr>
          <a:xfrm>
            <a:off x="1592798" y="688206"/>
            <a:ext cx="12001592" cy="1088358"/>
          </a:xfrm>
        </p:spPr>
        <p:txBody>
          <a:bodyPr>
            <a:normAutofit/>
          </a:bodyPr>
          <a:lstStyle/>
          <a:p>
            <a:r>
              <a:rPr lang="en-GB" sz="4000" dirty="0" err="1"/>
              <a:t>Adfyfyriad</a:t>
            </a:r>
            <a:r>
              <a:rPr lang="en-GB" sz="4000" dirty="0"/>
              <a:t> </a:t>
            </a:r>
            <a:r>
              <a:rPr lang="en-GB" sz="4000" dirty="0" err="1"/>
              <a:t>terfynol</a:t>
            </a:r>
            <a:r>
              <a:rPr lang="en-GB" sz="4000" dirty="0"/>
              <a:t> / Final reflection</a:t>
            </a:r>
          </a:p>
        </p:txBody>
      </p:sp>
      <p:sp>
        <p:nvSpPr>
          <p:cNvPr id="3" name="Content Placeholder 2">
            <a:extLst>
              <a:ext uri="{FF2B5EF4-FFF2-40B4-BE49-F238E27FC236}">
                <a16:creationId xmlns:a16="http://schemas.microsoft.com/office/drawing/2014/main" id="{ED49324A-B476-8301-CAA7-206AD9DCC544}"/>
              </a:ext>
            </a:extLst>
          </p:cNvPr>
          <p:cNvSpPr>
            <a:spLocks noGrp="1"/>
          </p:cNvSpPr>
          <p:nvPr>
            <p:ph idx="1"/>
          </p:nvPr>
        </p:nvSpPr>
        <p:spPr>
          <a:xfrm>
            <a:off x="7515497" y="2160070"/>
            <a:ext cx="3561806" cy="4840113"/>
          </a:xfrm>
        </p:spPr>
        <p:txBody>
          <a:bodyPr>
            <a:normAutofit/>
          </a:bodyPr>
          <a:lstStyle/>
          <a:p>
            <a:r>
              <a:rPr lang="en-GB" sz="2400" dirty="0"/>
              <a:t>What is the most important thing practitioners should avoid when assessing community needs?</a:t>
            </a:r>
          </a:p>
        </p:txBody>
      </p:sp>
      <p:sp>
        <p:nvSpPr>
          <p:cNvPr id="4" name="Content Placeholder 2">
            <a:extLst>
              <a:ext uri="{FF2B5EF4-FFF2-40B4-BE49-F238E27FC236}">
                <a16:creationId xmlns:a16="http://schemas.microsoft.com/office/drawing/2014/main" id="{B9E54586-C8B3-855B-C34D-01EC9ED8FD22}"/>
              </a:ext>
            </a:extLst>
          </p:cNvPr>
          <p:cNvSpPr txBox="1">
            <a:spLocks/>
          </p:cNvSpPr>
          <p:nvPr/>
        </p:nvSpPr>
        <p:spPr>
          <a:xfrm>
            <a:off x="1711234" y="2094756"/>
            <a:ext cx="3561806" cy="4840113"/>
          </a:xfrm>
          <a:prstGeom prst="rect">
            <a:avLst/>
          </a:prstGeom>
        </p:spPr>
        <p:txBody>
          <a:bodyPr vert="horz" lIns="91440" tIns="45720" rIns="91440" bIns="45720" rtlCol="0">
            <a:normAutofit/>
          </a:bodyPr>
          <a:lst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Beth yw'r peth pwysicaf y dylai ymarferwyr ei osgoi wrth asesu anghenion cymunedol?</a:t>
            </a:r>
            <a:endParaRPr lang="en-GB" sz="2400" dirty="0"/>
          </a:p>
        </p:txBody>
      </p:sp>
      <p:pic>
        <p:nvPicPr>
          <p:cNvPr id="6" name="Picture 5">
            <a:extLst>
              <a:ext uri="{FF2B5EF4-FFF2-40B4-BE49-F238E27FC236}">
                <a16:creationId xmlns:a16="http://schemas.microsoft.com/office/drawing/2014/main" id="{80B6E0CC-9010-D9DC-B66D-E1DFBC72B5D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29361" y="3648663"/>
            <a:ext cx="1733278" cy="2521131"/>
          </a:xfrm>
          <a:prstGeom prst="rect">
            <a:avLst/>
          </a:prstGeom>
        </p:spPr>
      </p:pic>
    </p:spTree>
    <p:extLst>
      <p:ext uri="{BB962C8B-B14F-4D97-AF65-F5344CB8AC3E}">
        <p14:creationId xmlns:p14="http://schemas.microsoft.com/office/powerpoint/2010/main" val="864614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83E7-F4EC-B352-17CF-2F1C9DC89ACC}"/>
              </a:ext>
            </a:extLst>
          </p:cNvPr>
          <p:cNvSpPr>
            <a:spLocks noGrp="1"/>
          </p:cNvSpPr>
          <p:nvPr>
            <p:ph type="title"/>
          </p:nvPr>
        </p:nvSpPr>
        <p:spPr>
          <a:xfrm>
            <a:off x="2005556" y="688206"/>
            <a:ext cx="8854341" cy="1088358"/>
          </a:xfrm>
        </p:spPr>
        <p:txBody>
          <a:bodyPr>
            <a:normAutofit/>
          </a:bodyPr>
          <a:lstStyle/>
          <a:p>
            <a:r>
              <a:rPr lang="en-GB" sz="3600" dirty="0" err="1"/>
              <a:t>Cyfeirnod</a:t>
            </a:r>
            <a:r>
              <a:rPr lang="en-GB" sz="3600" dirty="0"/>
              <a:t> Bradshaw Reference</a:t>
            </a:r>
          </a:p>
        </p:txBody>
      </p:sp>
      <p:sp>
        <p:nvSpPr>
          <p:cNvPr id="3" name="Content Placeholder 2">
            <a:extLst>
              <a:ext uri="{FF2B5EF4-FFF2-40B4-BE49-F238E27FC236}">
                <a16:creationId xmlns:a16="http://schemas.microsoft.com/office/drawing/2014/main" id="{26BBF2AB-171B-AB43-CC0C-31C594B3DD3A}"/>
              </a:ext>
            </a:extLst>
          </p:cNvPr>
          <p:cNvSpPr>
            <a:spLocks noGrp="1"/>
          </p:cNvSpPr>
          <p:nvPr>
            <p:ph idx="1"/>
          </p:nvPr>
        </p:nvSpPr>
        <p:spPr>
          <a:xfrm>
            <a:off x="1201783" y="2020389"/>
            <a:ext cx="10799809" cy="4727245"/>
          </a:xfrm>
        </p:spPr>
        <p:txBody>
          <a:bodyPr>
            <a:normAutofit/>
          </a:bodyPr>
          <a:lstStyle/>
          <a:p>
            <a:r>
              <a:rPr lang="en-GB" sz="2000" dirty="0"/>
              <a:t>Bradshaw, J. (1972) 'A taxonomy of social need', in McLachlan, G. (ed.) </a:t>
            </a:r>
            <a:r>
              <a:rPr lang="en-GB" sz="2000" i="1" dirty="0"/>
              <a:t>Problems and Progress in Medical Care: Essays on Current Research</a:t>
            </a:r>
            <a:r>
              <a:rPr lang="en-GB" sz="2000" dirty="0"/>
              <a:t>, 7th series. London: Oxford University Press for the Nuffield Provincial Hospitals Trust, pp. 71–82</a:t>
            </a:r>
          </a:p>
        </p:txBody>
      </p:sp>
    </p:spTree>
    <p:extLst>
      <p:ext uri="{BB962C8B-B14F-4D97-AF65-F5344CB8AC3E}">
        <p14:creationId xmlns:p14="http://schemas.microsoft.com/office/powerpoint/2010/main" val="375305832"/>
      </p:ext>
    </p:extLst>
  </p:cSld>
  <p:clrMapOvr>
    <a:masterClrMapping/>
  </p:clrMapOvr>
</p:sld>
</file>

<file path=ppt/theme/theme1.xml><?xml version="1.0" encoding="utf-8"?>
<a:theme xmlns:a="http://schemas.openxmlformats.org/drawingml/2006/main" name="Axis">
  <a:themeElements>
    <a:clrScheme name="Southwestern">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Custom 13">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2A75EA04-0AE5-4074-9538-7DA6C138DAE9}" vid="{E39B6906-D52F-4B95-B43C-27F512CB47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Axis</Template>
  <TotalTime>107</TotalTime>
  <Words>2114</Words>
  <Application>Microsoft Office PowerPoint</Application>
  <PresentationFormat>Widescreen</PresentationFormat>
  <Paragraphs>287</Paragraphs>
  <Slides>21</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Neue Haas Grotesk Text Pro</vt:lpstr>
      <vt:lpstr>Axis</vt:lpstr>
      <vt:lpstr>Dadansoddi Anghenion Cymuned   Community Needs Analysis</vt:lpstr>
      <vt:lpstr>PowerPoint Presentation</vt:lpstr>
      <vt:lpstr>Deilliannau Dysgu / Learning Outcomes</vt:lpstr>
      <vt:lpstr>Dadansoddiad anghenion / Needs analysis</vt:lpstr>
      <vt:lpstr>Pam cynnal dadansoddiad anghenion?       Why conduct a needs analysis?</vt:lpstr>
      <vt:lpstr>Proffilio cymunedol     v   dadansoddiad anghenion Community profiling   v   needs analysis</vt:lpstr>
      <vt:lpstr>Cysyniadau allweddol</vt:lpstr>
      <vt:lpstr>Key concepts</vt:lpstr>
      <vt:lpstr>Camau dadansoddi anghenion / Stages of Needs Analysis</vt:lpstr>
      <vt:lpstr>Casglu tystiolaeth / Gathering evidence</vt:lpstr>
      <vt:lpstr>PowerPoint Presentation</vt:lpstr>
      <vt:lpstr>Mathau o Angen / Types of Need</vt:lpstr>
      <vt:lpstr>PowerPoint Presentation</vt:lpstr>
      <vt:lpstr>PowerPoint Presentation</vt:lpstr>
      <vt:lpstr>PowerPoint Presentation</vt:lpstr>
      <vt:lpstr>Defnyddio’r pedwar math gyda’i gilydd Using all four types together</vt:lpstr>
      <vt:lpstr>Enghraifft o gyd-destun Cymraeg /       Welsh context example</vt:lpstr>
      <vt:lpstr>Gweithgaredd: dadansoddiad angehnion bychan Activity: a mini needs analysis</vt:lpstr>
      <vt:lpstr>Perthnasedd i’r asesiad / Relevance to assessment</vt:lpstr>
      <vt:lpstr>Adfyfyriad terfynol / Final reflection</vt:lpstr>
      <vt:lpstr>Cyfeirnod Bradshaw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A Griffiths</dc:creator>
  <cp:lastModifiedBy>Helen A Griffiths</cp:lastModifiedBy>
  <cp:revision>2</cp:revision>
  <cp:lastPrinted>2024-06-03T08:13:18Z</cp:lastPrinted>
  <dcterms:created xsi:type="dcterms:W3CDTF">2013-07-15T20:26:40Z</dcterms:created>
  <dcterms:modified xsi:type="dcterms:W3CDTF">2026-09-18T14:26:02Z</dcterms:modified>
</cp:coreProperties>
</file>