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90" d="100"/>
          <a:sy n="90" d="100"/>
        </p:scale>
        <p:origin x="57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803B5-60DC-470F-BBC2-DE8DB39F59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032A13-AF15-4C66-8966-527F263659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243A54-0BB5-41B1-830E-A051756BE9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7FCBD1-7F53-41A3-B19F-65F6E8A040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C25E3-B427-4CED-9357-EF6F0D9EB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442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F07A5-7734-4075-A8F6-539754B40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AA973F-F803-418C-8961-46506A503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2D8020-BF7D-463A-BC35-DEA5E3A3F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E1B16-F6F9-4094-8C36-C67112BE4E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34FD2-B317-40B1-BB57-083B24875B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4724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2C1D1-4C7D-4818-9A6E-3AE25C86C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2714C5-6E71-45D2-A0AF-0BE33240C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F2F88A-E764-4593-A1DD-335876D4EE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35B59-CD2F-4D2F-A3FC-F7ACCAC40D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39B76-F0DB-4742-9666-E1BDBF060C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492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A9D23-D20A-403A-A4CA-91443C5AD1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BEB42-EF7A-43F1-968B-27D8305D88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CC9414-6F78-4039-8ACA-23AF667AC5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03182B-BFB7-4FB2-955E-E9701B16C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3FD402-0ED0-46E6-A364-9D831009D1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FD0EEE-A8D3-4B51-B730-1CED05B3B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896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14741-ED9E-451F-BE96-D46CD23CC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E1AB2D-5ECC-416B-9CC2-5078EDC01A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E6EBEF-EA0A-4268-847E-BDF8525E95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6D5AC4-2F13-40EB-B7B3-8A70DD4423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65A6AC-17EB-4A19-AABC-0AFBDC1BCE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3E6249D-F821-433C-A3F9-3F0BC58FAA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0C37E92-9B4A-4B06-AAB7-C1AC45520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5E94118-D161-421E-92DC-CEF986F26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4832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F73A7-BB7D-4743-AF84-1DB714FF95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766C0E-0F53-4F4E-BDFC-006FCDFEE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E9EBA7-2AFB-4C7D-BF90-9335200A9A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E2D658-2B48-45A9-A45E-644BAF1ED6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347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6ACEC0-5859-465F-8484-40977483B3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2F5FD69-3860-49BF-8042-C48C89012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E62E94-5521-4AB2-9405-1E27BF0C52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2198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0B32D-64DB-436B-9EC5-4C219117C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E4CCF-E1F9-4238-A660-6DF67DA940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198940-3B2B-4DB8-8BBE-7ADF769737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B337D4-D77C-424A-ADA1-ACD4382FF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8E5A0B-3B79-4381-B3F3-04C38F4EA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8045A4-0CC0-4961-9A53-4873AB48DE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679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CB17C-8BB2-45ED-946B-0F3558A3F2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AE3713-7F19-4A2B-91C0-BE871DD608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71A64B-E28A-495B-B5F4-B72B2540F1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4836BC-EB11-4D69-A0F8-7C85D69251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003DD-4021-4EFD-9543-E2595EC93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67B458-CB97-4029-83DF-774736DA6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0052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C8CFB-7FB4-4AAD-9C7C-E7FF6FABC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AE2CA4-2E91-47BA-9B6B-AEACEA0A5E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FE89E-5D43-4C8B-814D-CDDC8BC83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F5E5C-42F7-4F19-A128-D475B585C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4EA9BC-A69C-4128-9F3F-AB506D6DF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7972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1B003-2152-4066-AD9F-25F43C1A48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AF4464-7D43-4BE8-9C06-DD288FBDDC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79073-0604-40FF-BDA6-1E2F780D7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65EF6-BA55-4679-BD3B-D3AA829002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758E52-3B68-4CC1-9251-02CB1B499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7235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279591-0AD7-4855-8CAC-8BDD50C14C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270FE8-A19C-4310-9CBE-6EFD3C27A2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0C9B32-3840-4A2D-BCD6-48381A5351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5A2734-1E61-4E31-B900-8AA711FD0B90}" type="datetimeFigureOut">
              <a:rPr lang="en-GB" smtClean="0"/>
              <a:t>30/11/2021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98D75-43AC-44DD-9926-432EBD4F712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42054-A850-485F-957F-13E3CE63B9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54FCD-93DC-4CC8-9135-6BA8D04B3D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733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EEF49079-2AA9-43F7-8EE3-058B12470C3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33" r="-1" b="5737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38F200-CABA-4183-A9D0-71F26448A1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90764" y="83108"/>
            <a:ext cx="3810471" cy="1277032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Desayunos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Breakfast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23729A-614B-49BE-88C9-A79CACFD12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3255" y="1488559"/>
            <a:ext cx="5178501" cy="5369432"/>
          </a:xfrm>
        </p:spPr>
        <p:txBody>
          <a:bodyPr>
            <a:norm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Comida – Food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SAN DAVID DESAYUNO – 1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tocino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2 huevos, 1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embutido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tostada (1 bacon, 2 eggs, 1 sausage, toast) </a:t>
            </a:r>
            <a:r>
              <a:rPr lang="en-GB" sz="1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€6.95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TOSTADAS CON TOCINO (Toast with bacon) </a:t>
            </a:r>
            <a:r>
              <a:rPr lang="en-GB" sz="1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€4.50 </a:t>
            </a:r>
          </a:p>
          <a:p>
            <a:pPr marL="342900" indent="-342900" algn="l"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TOSTADAS CON HUEVOS (Toast with eggs) </a:t>
            </a:r>
            <a:r>
              <a:rPr lang="en-GB" sz="1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€4.00 </a:t>
            </a:r>
            <a:r>
              <a:rPr lang="en-GB" sz="16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(V)</a:t>
            </a:r>
            <a:endParaRPr lang="en-GB" sz="1600" b="1" dirty="0">
              <a:solidFill>
                <a:srgbClr val="FFC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TOSTADAS CON EMBUTIDO (Toast with sausage) </a:t>
            </a:r>
            <a:r>
              <a:rPr lang="en-GB" sz="1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€4.50</a:t>
            </a:r>
          </a:p>
          <a:p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Bebidas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– Drinks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Café negro (Black coffee) </a:t>
            </a:r>
            <a:r>
              <a:rPr lang="en-GB" sz="1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€2.00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Café con leche (Coffee with milk) </a:t>
            </a:r>
            <a:r>
              <a:rPr lang="en-GB" sz="1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€3.00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Zumo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de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frutas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(Fruit juice) </a:t>
            </a:r>
            <a:r>
              <a:rPr lang="en-GB" sz="1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€2.50</a:t>
            </a:r>
          </a:p>
          <a:p>
            <a:pPr marL="285750" indent="-285750" algn="l">
              <a:buFont typeface="Wingdings" panose="05000000000000000000" pitchFamily="2" charset="2"/>
              <a:buChar char="v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Agua sin gas/con gas (Still/Sparkling water) </a:t>
            </a:r>
            <a:r>
              <a:rPr lang="en-GB" sz="16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€1.50</a:t>
            </a:r>
          </a:p>
          <a:p>
            <a:pPr algn="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Lunes – Domingo / 9:30 – 11:00</a:t>
            </a:r>
          </a:p>
          <a:p>
            <a:pPr algn="r"/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Monday – Sunday / 9:30 – 11:00</a:t>
            </a:r>
          </a:p>
          <a:p>
            <a:pPr algn="r"/>
            <a:r>
              <a:rPr lang="en-GB" sz="11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(V) 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Vegetariano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- Vegetarian</a:t>
            </a:r>
          </a:p>
          <a:p>
            <a:pPr algn="l"/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D5E751-7F4F-4368-89AC-27608DE87C47}"/>
              </a:ext>
            </a:extLst>
          </p:cNvPr>
          <p:cNvSpPr txBox="1"/>
          <p:nvPr/>
        </p:nvSpPr>
        <p:spPr>
          <a:xfrm>
            <a:off x="8947231" y="46949"/>
            <a:ext cx="33501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en-US" sz="480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Triniti San David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F49DF59-331B-4D01-933A-AE2E6D25C0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87" y="109960"/>
            <a:ext cx="1176630" cy="1080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7716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137</Words>
  <Application>Microsoft Office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Wingdings</vt:lpstr>
      <vt:lpstr>Office Theme</vt:lpstr>
      <vt:lpstr>Desayunos  Breakfast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Desayunos Breakfast</dc:title>
  <dc:creator>Andreea Alexandra Spanu (1918498)</dc:creator>
  <cp:lastModifiedBy>Andreea Alexandra Spanu (1918498)</cp:lastModifiedBy>
  <cp:revision>10</cp:revision>
  <dcterms:created xsi:type="dcterms:W3CDTF">2021-11-28T21:46:24Z</dcterms:created>
  <dcterms:modified xsi:type="dcterms:W3CDTF">2021-11-30T22:30:43Z</dcterms:modified>
</cp:coreProperties>
</file>