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8"/>
  </p:notesMasterIdLst>
  <p:handoutMasterIdLst>
    <p:handoutMasterId r:id="rId19"/>
  </p:handoutMasterIdLst>
  <p:sldIdLst>
    <p:sldId id="325" r:id="rId5"/>
    <p:sldId id="259" r:id="rId6"/>
    <p:sldId id="257" r:id="rId7"/>
    <p:sldId id="261" r:id="rId8"/>
    <p:sldId id="263" r:id="rId9"/>
    <p:sldId id="264" r:id="rId10"/>
    <p:sldId id="265" r:id="rId11"/>
    <p:sldId id="268" r:id="rId12"/>
    <p:sldId id="267" r:id="rId13"/>
    <p:sldId id="341" r:id="rId14"/>
    <p:sldId id="266" r:id="rId15"/>
    <p:sldId id="342" r:id="rId16"/>
    <p:sldId id="34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816" userDrawn="1">
          <p15:clr>
            <a:srgbClr val="A4A3A4"/>
          </p15:clr>
        </p15:guide>
        <p15:guide id="2" orient="horz" pos="38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D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BA0C3A-F25D-4861-A141-52A73A3508E5}" v="2" dt="2025-02-03T20:13:22.496"/>
  </p1510:revLst>
</p1510:revInfo>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240" autoAdjust="0"/>
  </p:normalViewPr>
  <p:slideViewPr>
    <p:cSldViewPr snapToGrid="0">
      <p:cViewPr varScale="1">
        <p:scale>
          <a:sx n="74" d="100"/>
          <a:sy n="74" d="100"/>
        </p:scale>
        <p:origin x="1042" y="77"/>
      </p:cViewPr>
      <p:guideLst>
        <p:guide pos="816"/>
        <p:guide orient="horz" pos="384"/>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1" d="100"/>
          <a:sy n="81" d="100"/>
        </p:scale>
        <p:origin x="2816" y="20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Adrian Axente" userId="029e5f08b81b9c87" providerId="LiveId" clId="{90BA0C3A-F25D-4861-A141-52A73A3508E5}"/>
    <pc:docChg chg="undo custSel modSld">
      <pc:chgData name="Paul Adrian Axente" userId="029e5f08b81b9c87" providerId="LiveId" clId="{90BA0C3A-F25D-4861-A141-52A73A3508E5}" dt="2025-02-03T20:37:26.146" v="55" actId="14100"/>
      <pc:docMkLst>
        <pc:docMk/>
      </pc:docMkLst>
      <pc:sldChg chg="modSp mod">
        <pc:chgData name="Paul Adrian Axente" userId="029e5f08b81b9c87" providerId="LiveId" clId="{90BA0C3A-F25D-4861-A141-52A73A3508E5}" dt="2025-02-03T19:44:35.373" v="34" actId="20577"/>
        <pc:sldMkLst>
          <pc:docMk/>
          <pc:sldMk cId="435195399" sldId="257"/>
        </pc:sldMkLst>
        <pc:spChg chg="mod">
          <ac:chgData name="Paul Adrian Axente" userId="029e5f08b81b9c87" providerId="LiveId" clId="{90BA0C3A-F25D-4861-A141-52A73A3508E5}" dt="2025-02-03T19:44:35.373" v="34" actId="20577"/>
          <ac:spMkLst>
            <pc:docMk/>
            <pc:sldMk cId="435195399" sldId="257"/>
            <ac:spMk id="2" creationId="{BF463CB3-2956-E8D2-C23D-A3BAA7295DEC}"/>
          </ac:spMkLst>
        </pc:spChg>
      </pc:sldChg>
      <pc:sldChg chg="modSp mod">
        <pc:chgData name="Paul Adrian Axente" userId="029e5f08b81b9c87" providerId="LiveId" clId="{90BA0C3A-F25D-4861-A141-52A73A3508E5}" dt="2025-02-01T08:57:00.720" v="0" actId="1076"/>
        <pc:sldMkLst>
          <pc:docMk/>
          <pc:sldMk cId="1008037533" sldId="259"/>
        </pc:sldMkLst>
        <pc:spChg chg="mod">
          <ac:chgData name="Paul Adrian Axente" userId="029e5f08b81b9c87" providerId="LiveId" clId="{90BA0C3A-F25D-4861-A141-52A73A3508E5}" dt="2025-02-01T08:57:00.720" v="0" actId="1076"/>
          <ac:spMkLst>
            <pc:docMk/>
            <pc:sldMk cId="1008037533" sldId="259"/>
            <ac:spMk id="2" creationId="{954ABE40-AA00-F366-A36A-B3F1AADBF025}"/>
          </ac:spMkLst>
        </pc:spChg>
      </pc:sldChg>
      <pc:sldChg chg="modSp mod modClrScheme chgLayout">
        <pc:chgData name="Paul Adrian Axente" userId="029e5f08b81b9c87" providerId="LiveId" clId="{90BA0C3A-F25D-4861-A141-52A73A3508E5}" dt="2025-02-01T09:03:14.818" v="16" actId="20577"/>
        <pc:sldMkLst>
          <pc:docMk/>
          <pc:sldMk cId="837402205" sldId="264"/>
        </pc:sldMkLst>
        <pc:spChg chg="mod">
          <ac:chgData name="Paul Adrian Axente" userId="029e5f08b81b9c87" providerId="LiveId" clId="{90BA0C3A-F25D-4861-A141-52A73A3508E5}" dt="2025-02-01T09:01:39.267" v="2" actId="26606"/>
          <ac:spMkLst>
            <pc:docMk/>
            <pc:sldMk cId="837402205" sldId="264"/>
            <ac:spMk id="2" creationId="{47A9874B-BCA9-8420-1595-EDD1865A099A}"/>
          </ac:spMkLst>
        </pc:spChg>
        <pc:spChg chg="mod ord">
          <ac:chgData name="Paul Adrian Axente" userId="029e5f08b81b9c87" providerId="LiveId" clId="{90BA0C3A-F25D-4861-A141-52A73A3508E5}" dt="2025-02-01T09:03:14.818" v="16" actId="20577"/>
          <ac:spMkLst>
            <pc:docMk/>
            <pc:sldMk cId="837402205" sldId="264"/>
            <ac:spMk id="3" creationId="{68A5FD2B-E3E5-1C2B-0151-21F216B14A33}"/>
          </ac:spMkLst>
        </pc:spChg>
        <pc:picChg chg="mod">
          <ac:chgData name="Paul Adrian Axente" userId="029e5f08b81b9c87" providerId="LiveId" clId="{90BA0C3A-F25D-4861-A141-52A73A3508E5}" dt="2025-02-01T09:01:39.267" v="2" actId="26606"/>
          <ac:picMkLst>
            <pc:docMk/>
            <pc:sldMk cId="837402205" sldId="264"/>
            <ac:picMk id="6" creationId="{610AFBB3-BFB6-AC42-C5AE-CB719E785452}"/>
          </ac:picMkLst>
        </pc:picChg>
      </pc:sldChg>
      <pc:sldChg chg="addSp modSp mod">
        <pc:chgData name="Paul Adrian Axente" userId="029e5f08b81b9c87" providerId="LiveId" clId="{90BA0C3A-F25D-4861-A141-52A73A3508E5}" dt="2025-02-03T20:13:38.003" v="53" actId="20577"/>
        <pc:sldMkLst>
          <pc:docMk/>
          <pc:sldMk cId="4259977132" sldId="268"/>
        </pc:sldMkLst>
        <pc:spChg chg="add mod">
          <ac:chgData name="Paul Adrian Axente" userId="029e5f08b81b9c87" providerId="LiveId" clId="{90BA0C3A-F25D-4861-A141-52A73A3508E5}" dt="2025-02-03T20:13:38.003" v="53" actId="20577"/>
          <ac:spMkLst>
            <pc:docMk/>
            <pc:sldMk cId="4259977132" sldId="268"/>
            <ac:spMk id="3" creationId="{8DF11657-71E3-73B9-2D9D-798EB381C430}"/>
          </ac:spMkLst>
        </pc:spChg>
      </pc:sldChg>
      <pc:sldChg chg="addSp modSp mod">
        <pc:chgData name="Paul Adrian Axente" userId="029e5f08b81b9c87" providerId="LiveId" clId="{90BA0C3A-F25D-4861-A141-52A73A3508E5}" dt="2025-02-03T19:26:54.066" v="32" actId="1076"/>
        <pc:sldMkLst>
          <pc:docMk/>
          <pc:sldMk cId="855215445" sldId="325"/>
        </pc:sldMkLst>
        <pc:spChg chg="add mod">
          <ac:chgData name="Paul Adrian Axente" userId="029e5f08b81b9c87" providerId="LiveId" clId="{90BA0C3A-F25D-4861-A141-52A73A3508E5}" dt="2025-02-03T19:26:54.066" v="32" actId="1076"/>
          <ac:spMkLst>
            <pc:docMk/>
            <pc:sldMk cId="855215445" sldId="325"/>
            <ac:spMk id="7" creationId="{92B40A06-A83F-6EA2-ADC9-C053CCFEA929}"/>
          </ac:spMkLst>
        </pc:spChg>
        <pc:picChg chg="mod">
          <ac:chgData name="Paul Adrian Axente" userId="029e5f08b81b9c87" providerId="LiveId" clId="{90BA0C3A-F25D-4861-A141-52A73A3508E5}" dt="2025-02-03T19:26:45.586" v="31" actId="1076"/>
          <ac:picMkLst>
            <pc:docMk/>
            <pc:sldMk cId="855215445" sldId="325"/>
            <ac:picMk id="5" creationId="{BA141B11-B9DB-A8E6-9CE5-94C943AA9C37}"/>
          </ac:picMkLst>
        </pc:picChg>
      </pc:sldChg>
      <pc:sldChg chg="modSp mod">
        <pc:chgData name="Paul Adrian Axente" userId="029e5f08b81b9c87" providerId="LiveId" clId="{90BA0C3A-F25D-4861-A141-52A73A3508E5}" dt="2025-02-03T20:21:16.054" v="54" actId="20577"/>
        <pc:sldMkLst>
          <pc:docMk/>
          <pc:sldMk cId="1432227886" sldId="341"/>
        </pc:sldMkLst>
        <pc:spChg chg="mod">
          <ac:chgData name="Paul Adrian Axente" userId="029e5f08b81b9c87" providerId="LiveId" clId="{90BA0C3A-F25D-4861-A141-52A73A3508E5}" dt="2025-02-03T20:21:16.054" v="54" actId="20577"/>
          <ac:spMkLst>
            <pc:docMk/>
            <pc:sldMk cId="1432227886" sldId="341"/>
            <ac:spMk id="3" creationId="{3749B930-F60A-CD13-B663-AB32DAD5FF27}"/>
          </ac:spMkLst>
        </pc:spChg>
      </pc:sldChg>
      <pc:sldChg chg="modSp mod">
        <pc:chgData name="Paul Adrian Axente" userId="029e5f08b81b9c87" providerId="LiveId" clId="{90BA0C3A-F25D-4861-A141-52A73A3508E5}" dt="2025-02-03T20:37:26.146" v="55" actId="14100"/>
        <pc:sldMkLst>
          <pc:docMk/>
          <pc:sldMk cId="1204009809" sldId="342"/>
        </pc:sldMkLst>
        <pc:spChg chg="mod">
          <ac:chgData name="Paul Adrian Axente" userId="029e5f08b81b9c87" providerId="LiveId" clId="{90BA0C3A-F25D-4861-A141-52A73A3508E5}" dt="2025-02-03T20:37:26.146" v="55" actId="14100"/>
          <ac:spMkLst>
            <pc:docMk/>
            <pc:sldMk cId="1204009809" sldId="342"/>
            <ac:spMk id="2" creationId="{B4B1B540-D2FC-F9FC-33BF-40FB21405F7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BA57456-157A-C12A-2FEC-91B7B9EE49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9D46761-828E-1508-56BD-BAEADF3486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F95820-84BB-3447-8286-60A51307E7F2}" type="datetimeFigureOut">
              <a:rPr lang="en-US" smtClean="0"/>
              <a:t>2/3/2025</a:t>
            </a:fld>
            <a:endParaRPr lang="en-US" dirty="0"/>
          </a:p>
        </p:txBody>
      </p:sp>
      <p:sp>
        <p:nvSpPr>
          <p:cNvPr id="4" name="Footer Placeholder 3">
            <a:extLst>
              <a:ext uri="{FF2B5EF4-FFF2-40B4-BE49-F238E27FC236}">
                <a16:creationId xmlns:a16="http://schemas.microsoft.com/office/drawing/2014/main" id="{CD428A7E-6B0E-809C-73D1-4B5E2FF471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89A5AA6-0C5B-430A-E0C4-C90B2F0A1CD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E476440-F66F-F947-8EFC-EA5202ACFD25}" type="slidenum">
              <a:rPr lang="en-US" smtClean="0"/>
              <a:t>‹#›</a:t>
            </a:fld>
            <a:endParaRPr lang="en-US" dirty="0"/>
          </a:p>
        </p:txBody>
      </p:sp>
    </p:spTree>
    <p:extLst>
      <p:ext uri="{BB962C8B-B14F-4D97-AF65-F5344CB8AC3E}">
        <p14:creationId xmlns:p14="http://schemas.microsoft.com/office/powerpoint/2010/main" val="233711763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08FC54-6AE4-6A4A-9756-823A0F1BE5A6}" type="datetimeFigureOut">
              <a:rPr lang="en-US" smtClean="0"/>
              <a:t>2/3/2025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79E9EB-07EB-9D44-9F5A-AB1FBECCDD88}" type="slidenum">
              <a:rPr lang="en-US" smtClean="0"/>
              <a:t>‹#›</a:t>
            </a:fld>
            <a:endParaRPr lang="en-US" dirty="0"/>
          </a:p>
        </p:txBody>
      </p:sp>
    </p:spTree>
    <p:extLst>
      <p:ext uri="{BB962C8B-B14F-4D97-AF65-F5344CB8AC3E}">
        <p14:creationId xmlns:p14="http://schemas.microsoft.com/office/powerpoint/2010/main" val="154675874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event named as “Hospitality Forward: Inclusive Leadership Summit of 2025”, is one of its first event that has been properly designed in order to address the existing leadership gap in terms of Equality, Diversity as well as Inclusion (EDI) across the hospitality sector. This 1-day summit will necessarily empower the decision-makers, which includes the executives and the HR professionals, having the required knowledge and the tools required to implement effective set of EDI strategies. The event potentially combines the panel discussions, keynotes and notable workshops aimed at creating transformative experience for all the attendees. Our primary focus is upon practical as well as leadership-driven solutions, which will notably foster the lasting change across the industry. </a:t>
            </a:r>
            <a:endParaRPr lang="en-IN" dirty="0"/>
          </a:p>
        </p:txBody>
      </p:sp>
    </p:spTree>
    <p:extLst>
      <p:ext uri="{BB962C8B-B14F-4D97-AF65-F5344CB8AC3E}">
        <p14:creationId xmlns:p14="http://schemas.microsoft.com/office/powerpoint/2010/main" val="33551828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summit mainly focuses upon equipping the leaders with contained skills &amp; strategies required to champion the EDI within the organizations. By directly targeting the leadership, we primarily aim at addressing all the systematic challenges and then foster sustainable changes. The format of the event mainly includes interactive workshops, keynotes as well as panel discussion encouraging appropriate collaboration. This is just not any conversation but, is a call to action intended for the hospitality leaders in order to take the ownership of the EDI-related initiatives. This event is properly tailed to the unique challenges that is potentially faced by the hospitality industry. </a:t>
            </a:r>
            <a:endParaRPr lang="en-IN" dirty="0"/>
          </a:p>
        </p:txBody>
      </p:sp>
    </p:spTree>
    <p:extLst>
      <p:ext uri="{BB962C8B-B14F-4D97-AF65-F5344CB8AC3E}">
        <p14:creationId xmlns:p14="http://schemas.microsoft.com/office/powerpoint/2010/main" val="19168649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target market mostly includes all the HR professionals, executives as well as training managers present at restaurants, hotels as well as resorts. There lies a specific growth of demand for the leadership-focused EDI training, as the business organizations intend to face significant pressure in order to adapt to the significant changes within the workforce demographics as well as consumer expectations. While some of the general diversity events potentially exist, few of the focus upon the leadership in terms of hospitality, provided this summit has a specific competitive edge. By appropriately placing this as a solution-driven and a leadership-focused event, we directly aim at meeting all the unaddressed need within the market and then establish ourselves as one of the potential leaders within the space. </a:t>
            </a:r>
            <a:endParaRPr lang="en-IN" dirty="0"/>
          </a:p>
        </p:txBody>
      </p:sp>
    </p:spTree>
    <p:extLst>
      <p:ext uri="{BB962C8B-B14F-4D97-AF65-F5344CB8AC3E}">
        <p14:creationId xmlns:p14="http://schemas.microsoft.com/office/powerpoint/2010/main" val="1950783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event shall be held at the Marriott Hotel, located in London that has been chosen for the premium services, accessibility as well as reputation as one of the top venues for conferences. This particular space can potentially accommodate nearly 150 participants as well as includes the breakout rooms for all the workshops. The inclusive amenities of the venue such as accessible entrances as well as gender-neutral restrooms, perfectly aligns with the focus of the event upon inclusivity. Also, skilled staff for the event will also ensure smoother operations, while at the same time the AV systems along with the catering will offer support for the whole program. All of these factors potentially ensure a professional and a seamless experience for all the individual attendees. </a:t>
            </a:r>
            <a:endParaRPr lang="en-IN" dirty="0"/>
          </a:p>
        </p:txBody>
      </p:sp>
    </p:spTree>
    <p:extLst>
      <p:ext uri="{BB962C8B-B14F-4D97-AF65-F5344CB8AC3E}">
        <p14:creationId xmlns:p14="http://schemas.microsoft.com/office/powerpoint/2010/main" val="4339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projected cost for this project mainly includes $15,000 for the venue rental, $4,000 for the marketing, $8,000 for catering as well as $10,000 for the fees of the speaker. The revenue will be typically generated with the help of ticket sales rightly at $180/person, exhibitor fees as well as sponsorships from all the relative vendors. The primary goal that we have is to generate around $45,000 in terms of revenue, which ensures a surplus amount of $10,000 intended for the future events. By appropriately securing the sponsors as well as offering discounts upon early bird tickets, we shall be reducing the probability of financial risks while at the same time, ensure a high-quality event that successfully delivers the value to all the individual attendees. </a:t>
            </a:r>
            <a:endParaRPr lang="en-IN" dirty="0"/>
          </a:p>
        </p:txBody>
      </p:sp>
    </p:spTree>
    <p:extLst>
      <p:ext uri="{BB962C8B-B14F-4D97-AF65-F5344CB8AC3E}">
        <p14:creationId xmlns:p14="http://schemas.microsoft.com/office/powerpoint/2010/main" val="1440430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Significant researches reveal a significant lack of formalized EDI leadership training within the hospitality industry, potentially creating a notable gap. Properly partnering with the industry-based associations, the NGOs as well as the thought leaders will also add credibility as well as attract the attendees. Focus groups &amp; surveys carried out with the hospitality leaders as identified by the primary challenges such as inclusive hiring practices as well as unconscious bias, which will offer shape to the content that the event displays. This particular research also ensures that the summit properly addresses all the real-world issues and puts forward practical as well as actionable solutions as properly tailored to the individual needs of the industry. </a:t>
            </a:r>
            <a:endParaRPr lang="en-IN" dirty="0"/>
          </a:p>
        </p:txBody>
      </p:sp>
    </p:spTree>
    <p:extLst>
      <p:ext uri="{BB962C8B-B14F-4D97-AF65-F5344CB8AC3E}">
        <p14:creationId xmlns:p14="http://schemas.microsoft.com/office/powerpoint/2010/main" val="3211982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marketing strategy solely focuses upon reaching out to the hospitality executives as well as HR professionals with the help of targeted LinkedIn advertisements, partnerships with businesses such as American Hotel &amp; Lodging Association (AHLA) and email campaigns. The messaging directly emphasizes the summit as a specific leadership-driven platform in order to “Lead the Change” within EDI. A specific 4-month campaign will also potentially include promotions for early bird ticket, partnerships with the industrial publications as well as influencer endorsements. This specific multi-channel approach also ensures maximum engagement &amp; visibility, placing the event as an important attend for all the hospitality leaders. </a:t>
            </a:r>
            <a:endParaRPr lang="en-IN" dirty="0"/>
          </a:p>
        </p:txBody>
      </p:sp>
    </p:spTree>
    <p:extLst>
      <p:ext uri="{BB962C8B-B14F-4D97-AF65-F5344CB8AC3E}">
        <p14:creationId xmlns:p14="http://schemas.microsoft.com/office/powerpoint/2010/main" val="38460871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program for this summit is specifically designed in order to balance the practicality &amp; inspiration. A specific keynote address by a very renowned diversity expert will specifically set the tone, potentially followed by the panel discussions upon topics such as the likes of “Navigating through the Cultural Sensitivity within Hospitality” as well as “Building Inclusive Hiring Practices”. In addition to this, interactive workshops will also offer with hands-on training upon policy creating, inclusive form of team management along with unconscious bias training. All of these sessions will technically equip the attendees with various actionable strategies, which ensures they appropriately leave the summit very much prepared to implement the meaningful changes within the business organizations. </a:t>
            </a:r>
            <a:endParaRPr lang="en-IN" dirty="0"/>
          </a:p>
        </p:txBody>
      </p:sp>
    </p:spTree>
    <p:extLst>
      <p:ext uri="{BB962C8B-B14F-4D97-AF65-F5344CB8AC3E}">
        <p14:creationId xmlns:p14="http://schemas.microsoft.com/office/powerpoint/2010/main" val="17313033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Probable risks mostly include low registration numbers, speaker cancellations or might be logistical issues. In order to mitigate such risks, we shall be solely focus upon the sales of early ticket as well as maintain a long list of backup speakers. A detailed form of contingency plans will necessarily address all the technical challenges as well as staffing the shortages. In addition to this, the health &amp; safety measures mostly include the Covid-19 protocols will also ensure a protected environment for all the individual attendees. Accessibility has also turned out to be a priority, with specific provisions for the individuals having disabilities. By a proactive addressing of such risks, we directly aim at delivering a successful and an impactful event. </a:t>
            </a:r>
            <a:endParaRPr lang="en-IN" dirty="0"/>
          </a:p>
        </p:txBody>
      </p:sp>
    </p:spTree>
    <p:extLst>
      <p:ext uri="{BB962C8B-B14F-4D97-AF65-F5344CB8AC3E}">
        <p14:creationId xmlns:p14="http://schemas.microsoft.com/office/powerpoint/2010/main" val="24207057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event titled, “Hospitality Forward: Inclusive Leadership Summit of 2025” turns out to be groundbreaking initiative in order to drive the meaningful EDI change across the hospitality industry. By properly equipping the leaders with all the necessary tools in order to create an inclusive workplace, the summit also aims at setting out newer standards aligned to leadership. Appropriate establishment of this summit as a specific annual event will also ensure the current progress along with accountability. The next steps also include launching the marketing campaigns, finalizing the partnerships and then securing the required sponsorships. Together, we will be able to empower the leaders in order to transform the entire industry and then create an increasingly inclusive future. </a:t>
            </a:r>
            <a:endParaRPr lang="en-IN" dirty="0"/>
          </a:p>
        </p:txBody>
      </p:sp>
    </p:spTree>
    <p:extLst>
      <p:ext uri="{BB962C8B-B14F-4D97-AF65-F5344CB8AC3E}">
        <p14:creationId xmlns:p14="http://schemas.microsoft.com/office/powerpoint/2010/main" val="28055056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76609C33-D605-6146-1378-F67C572F05C1}"/>
              </a:ext>
            </a:extLst>
          </p:cNvPr>
          <p:cNvSpPr/>
          <p:nvPr userDrawn="1"/>
        </p:nvSpPr>
        <p:spPr>
          <a:xfrm>
            <a:off x="0" y="0"/>
            <a:ext cx="12192000" cy="6858000"/>
          </a:xfrm>
          <a:custGeom>
            <a:avLst/>
            <a:gdLst>
              <a:gd name="connsiteX0" fmla="*/ 304800 w 12192000"/>
              <a:gd name="connsiteY0" fmla="*/ 266701 h 6858000"/>
              <a:gd name="connsiteX1" fmla="*/ 304800 w 12192000"/>
              <a:gd name="connsiteY1" fmla="*/ 6591300 h 6858000"/>
              <a:gd name="connsiteX2" fmla="*/ 11887200 w 12192000"/>
              <a:gd name="connsiteY2" fmla="*/ 6591300 h 6858000"/>
              <a:gd name="connsiteX3" fmla="*/ 11887200 w 12192000"/>
              <a:gd name="connsiteY3" fmla="*/ 266701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304800" y="266701"/>
                </a:moveTo>
                <a:lnTo>
                  <a:pt x="304800" y="6591300"/>
                </a:lnTo>
                <a:lnTo>
                  <a:pt x="11887200" y="6591300"/>
                </a:lnTo>
                <a:lnTo>
                  <a:pt x="11887200" y="266701"/>
                </a:lnTo>
                <a:close/>
                <a:moveTo>
                  <a:pt x="0" y="0"/>
                </a:moveTo>
                <a:lnTo>
                  <a:pt x="12192000" y="0"/>
                </a:lnTo>
                <a:lnTo>
                  <a:pt x="1219200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Title 8">
            <a:extLst>
              <a:ext uri="{FF2B5EF4-FFF2-40B4-BE49-F238E27FC236}">
                <a16:creationId xmlns:a16="http://schemas.microsoft.com/office/drawing/2014/main" id="{42398E06-9E0E-BC81-DEB5-1DB2F8635C23}"/>
              </a:ext>
            </a:extLst>
          </p:cNvPr>
          <p:cNvSpPr>
            <a:spLocks noGrp="1"/>
          </p:cNvSpPr>
          <p:nvPr>
            <p:ph type="title"/>
          </p:nvPr>
        </p:nvSpPr>
        <p:spPr>
          <a:xfrm>
            <a:off x="838200" y="1417320"/>
            <a:ext cx="10515600" cy="4023360"/>
          </a:xfrm>
        </p:spPr>
        <p:txBody>
          <a:bodyPr anchor="ctr"/>
          <a:lstStyle>
            <a:lvl1pPr algn="ctr">
              <a:defRPr sz="5400"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6044184"/>
            <a:ext cx="9144000" cy="356616"/>
          </a:xfrm>
        </p:spPr>
        <p:txBody>
          <a:bodyPr/>
          <a:lstStyle>
            <a:lvl1pPr marL="0" indent="0" algn="ct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4" name="Rectangle 13">
            <a:extLst>
              <a:ext uri="{FF2B5EF4-FFF2-40B4-BE49-F238E27FC236}">
                <a16:creationId xmlns:a16="http://schemas.microsoft.com/office/drawing/2014/main" id="{6DDC5B68-548C-395D-B9A9-EA694F6CB59F}"/>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90691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image right">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F738F023-8BDF-71DB-D6AB-776F7C6413B2}"/>
              </a:ext>
            </a:extLst>
          </p:cNvPr>
          <p:cNvSpPr/>
          <p:nvPr userDrawn="1"/>
        </p:nvSpPr>
        <p:spPr>
          <a:xfrm>
            <a:off x="8610600" y="0"/>
            <a:ext cx="3581400" cy="6858000"/>
          </a:xfrm>
          <a:custGeom>
            <a:avLst/>
            <a:gdLst>
              <a:gd name="connsiteX0" fmla="*/ 0 w 3581400"/>
              <a:gd name="connsiteY0" fmla="*/ 0 h 6858000"/>
              <a:gd name="connsiteX1" fmla="*/ 3581400 w 3581400"/>
              <a:gd name="connsiteY1" fmla="*/ 0 h 6858000"/>
              <a:gd name="connsiteX2" fmla="*/ 3581400 w 3581400"/>
              <a:gd name="connsiteY2" fmla="*/ 6858000 h 6858000"/>
              <a:gd name="connsiteX3" fmla="*/ 0 w 3581400"/>
              <a:gd name="connsiteY3" fmla="*/ 6858000 h 6858000"/>
              <a:gd name="connsiteX4" fmla="*/ 0 w 3581400"/>
              <a:gd name="connsiteY4" fmla="*/ 6172201 h 6858000"/>
              <a:gd name="connsiteX5" fmla="*/ 2971800 w 3581400"/>
              <a:gd name="connsiteY5" fmla="*/ 6172201 h 6858000"/>
              <a:gd name="connsiteX6" fmla="*/ 2971800 w 3581400"/>
              <a:gd name="connsiteY6" fmla="*/ 685800 h 6858000"/>
              <a:gd name="connsiteX7" fmla="*/ 0 w 3581400"/>
              <a:gd name="connsiteY7" fmla="*/ 6858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1400" h="6858000">
                <a:moveTo>
                  <a:pt x="0" y="0"/>
                </a:moveTo>
                <a:lnTo>
                  <a:pt x="3581400" y="0"/>
                </a:lnTo>
                <a:lnTo>
                  <a:pt x="3581400" y="6858000"/>
                </a:lnTo>
                <a:lnTo>
                  <a:pt x="0" y="6858000"/>
                </a:lnTo>
                <a:lnTo>
                  <a:pt x="0" y="6172201"/>
                </a:lnTo>
                <a:lnTo>
                  <a:pt x="2971800" y="6172201"/>
                </a:lnTo>
                <a:lnTo>
                  <a:pt x="2971800" y="685800"/>
                </a:lnTo>
                <a:lnTo>
                  <a:pt x="0" y="6858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80160" y="1097280"/>
            <a:ext cx="4114800" cy="2286000"/>
          </a:xfrm>
        </p:spPr>
        <p:txBody>
          <a:bodyPr/>
          <a:lstStyle>
            <a:lvl1pPr>
              <a:defRPr sz="3200"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80160" y="3566160"/>
            <a:ext cx="4114800" cy="2651760"/>
          </a:xfrm>
        </p:spPr>
        <p:txBody>
          <a:bodyPr>
            <a:normAutofit/>
          </a:bodyPr>
          <a:lstStyle>
            <a:lvl1pPr marL="457200" indent="-457200">
              <a:lnSpc>
                <a:spcPct val="100000"/>
              </a:lnSpc>
              <a:spcBef>
                <a:spcPts val="1400"/>
              </a:spcBef>
              <a:buClr>
                <a:schemeClr val="accent1"/>
              </a:buClr>
              <a:buFont typeface="Courier New" panose="02070309020205020404" pitchFamily="49" charset="0"/>
              <a:buChar char="o"/>
              <a:defRPr sz="2400" cap="all" spc="0" baseline="0"/>
            </a:lvl1pPr>
            <a:lvl2pPr marL="914400">
              <a:defRPr spc="0" baseline="0"/>
            </a:lvl2pPr>
            <a:lvl3pPr marL="1371600">
              <a:defRPr spc="0" baseline="0"/>
            </a:lvl3pPr>
            <a:lvl4pPr marL="1828800">
              <a:defRPr spc="0" baseline="0"/>
            </a:lvl4pPr>
            <a:lvl5pPr marL="2286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5687568" y="1435608"/>
            <a:ext cx="5897880" cy="3977640"/>
          </a:xfrm>
          <a:noFill/>
        </p:spPr>
        <p:txBody>
          <a:bodyPr anchor="ctr"/>
          <a:lstStyle>
            <a:lvl1pPr marL="0" indent="0" algn="ctr">
              <a:buNone/>
              <a:defRPr/>
            </a:lvl1pPr>
          </a:lstStyle>
          <a:p>
            <a:r>
              <a:rPr lang="en-US"/>
              <a:t>Click icon to add picture</a:t>
            </a:r>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cxnSp>
        <p:nvCxnSpPr>
          <p:cNvPr id="13" name="Straight Connector 12">
            <a:extLst>
              <a:ext uri="{FF2B5EF4-FFF2-40B4-BE49-F238E27FC236}">
                <a16:creationId xmlns:a16="http://schemas.microsoft.com/office/drawing/2014/main" id="{323EB7E3-3953-BAB4-1B15-383082C6C31E}"/>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6816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subtitle +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841248" y="2697480"/>
            <a:ext cx="10515600" cy="2606040"/>
          </a:xfrm>
        </p:spPr>
        <p:txBody>
          <a:bodyPr anchor="ctr">
            <a:normAutofit/>
          </a:bodyPr>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841248" y="6044184"/>
            <a:ext cx="10515600" cy="457200"/>
          </a:xfrm>
        </p:spPr>
        <p:txBody>
          <a:bodyPr>
            <a:norm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Picture Placeholder 7">
            <a:extLst>
              <a:ext uri="{FF2B5EF4-FFF2-40B4-BE49-F238E27FC236}">
                <a16:creationId xmlns:a16="http://schemas.microsoft.com/office/drawing/2014/main" id="{AA872EE9-FDFB-95A7-3547-DCAA0B51FE21}"/>
              </a:ext>
            </a:extLst>
          </p:cNvPr>
          <p:cNvSpPr>
            <a:spLocks noGrp="1"/>
          </p:cNvSpPr>
          <p:nvPr>
            <p:ph type="pic" sz="quarter" idx="13"/>
          </p:nvPr>
        </p:nvSpPr>
        <p:spPr>
          <a:xfrm>
            <a:off x="0" y="0"/>
            <a:ext cx="12188952" cy="2368296"/>
          </a:xfrm>
        </p:spPr>
        <p:txBody>
          <a:bodyPr/>
          <a:lstStyle>
            <a:lvl1pPr marL="0" indent="0">
              <a:buNone/>
              <a:defRPr/>
            </a:lvl1pPr>
          </a:lstStyle>
          <a:p>
            <a:r>
              <a:rPr lang="en-US"/>
              <a:t>Click icon to add picture</a:t>
            </a:r>
            <a:endParaRPr lang="en-US" dirty="0"/>
          </a:p>
        </p:txBody>
      </p:sp>
      <p:sp>
        <p:nvSpPr>
          <p:cNvPr id="12" name="Rectangle 11">
            <a:extLst>
              <a:ext uri="{FF2B5EF4-FFF2-40B4-BE49-F238E27FC236}">
                <a16:creationId xmlns:a16="http://schemas.microsoft.com/office/drawing/2014/main" id="{103AD4F0-8C4C-FC68-2450-06419A6D0131}"/>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2159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A510974D-B222-2876-052D-21F0E075D288}"/>
              </a:ext>
            </a:extLst>
          </p:cNvPr>
          <p:cNvSpPr/>
          <p:nvPr userDrawn="1"/>
        </p:nvSpPr>
        <p:spPr>
          <a:xfrm>
            <a:off x="0" y="0"/>
            <a:ext cx="12192000" cy="4457700"/>
          </a:xfrm>
          <a:custGeom>
            <a:avLst/>
            <a:gdLst>
              <a:gd name="connsiteX0" fmla="*/ 0 w 12192000"/>
              <a:gd name="connsiteY0" fmla="*/ 0 h 4457700"/>
              <a:gd name="connsiteX1" fmla="*/ 12192000 w 12192000"/>
              <a:gd name="connsiteY1" fmla="*/ 0 h 4457700"/>
              <a:gd name="connsiteX2" fmla="*/ 12192000 w 12192000"/>
              <a:gd name="connsiteY2" fmla="*/ 4457700 h 4457700"/>
              <a:gd name="connsiteX3" fmla="*/ 11563350 w 12192000"/>
              <a:gd name="connsiteY3" fmla="*/ 4457700 h 4457700"/>
              <a:gd name="connsiteX4" fmla="*/ 11563350 w 12192000"/>
              <a:gd name="connsiteY4" fmla="*/ 685800 h 4457700"/>
              <a:gd name="connsiteX5" fmla="*/ 628650 w 12192000"/>
              <a:gd name="connsiteY5" fmla="*/ 685800 h 4457700"/>
              <a:gd name="connsiteX6" fmla="*/ 628650 w 12192000"/>
              <a:gd name="connsiteY6" fmla="*/ 4457700 h 4457700"/>
              <a:gd name="connsiteX7" fmla="*/ 0 w 12192000"/>
              <a:gd name="connsiteY7" fmla="*/ 4457700 h 445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4457700">
                <a:moveTo>
                  <a:pt x="0" y="0"/>
                </a:moveTo>
                <a:lnTo>
                  <a:pt x="12192000" y="0"/>
                </a:lnTo>
                <a:lnTo>
                  <a:pt x="12192000" y="4457700"/>
                </a:lnTo>
                <a:lnTo>
                  <a:pt x="11563350" y="4457700"/>
                </a:lnTo>
                <a:lnTo>
                  <a:pt x="11563350" y="685800"/>
                </a:lnTo>
                <a:lnTo>
                  <a:pt x="628650" y="685800"/>
                </a:lnTo>
                <a:lnTo>
                  <a:pt x="628650" y="4457700"/>
                </a:lnTo>
                <a:lnTo>
                  <a:pt x="0" y="44577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978408" y="1143000"/>
            <a:ext cx="10241280" cy="22860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2075688" y="3803904"/>
            <a:ext cx="8046720" cy="9144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6" name="Rectangle 15">
            <a:extLst>
              <a:ext uri="{FF2B5EF4-FFF2-40B4-BE49-F238E27FC236}">
                <a16:creationId xmlns:a16="http://schemas.microsoft.com/office/drawing/2014/main" id="{8A1A471A-8A28-B00F-72E9-849D5E6B7257}"/>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3528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3BB82FF-5339-5456-4D30-0C2DA7907AAE}"/>
              </a:ext>
            </a:extLst>
          </p:cNvPr>
          <p:cNvSpPr/>
          <p:nvPr userDrawn="1"/>
        </p:nvSpPr>
        <p:spPr>
          <a:xfrm>
            <a:off x="0" y="0"/>
            <a:ext cx="356616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5340096" y="1097280"/>
            <a:ext cx="6217920" cy="1828800"/>
          </a:xfrm>
        </p:spPr>
        <p:txBody>
          <a:bodyPr/>
          <a:lstStyle>
            <a:lvl1pPr>
              <a:defRPr sz="3200" spc="300"/>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2C39A257-2366-FF6B-67AD-9342B6B0B682}"/>
              </a:ext>
            </a:extLst>
          </p:cNvPr>
          <p:cNvSpPr>
            <a:spLocks noGrp="1"/>
          </p:cNvSpPr>
          <p:nvPr>
            <p:ph type="pic" sz="quarter" idx="13"/>
          </p:nvPr>
        </p:nvSpPr>
        <p:spPr>
          <a:xfrm>
            <a:off x="1298448" y="1828800"/>
            <a:ext cx="3200400" cy="3200400"/>
          </a:xfrm>
          <a:prstGeom prst="ellipse">
            <a:avLst/>
          </a:prstGeom>
        </p:spPr>
        <p:txBody>
          <a:bodyPr/>
          <a:lstStyle>
            <a:lvl1pPr marL="0" indent="0">
              <a:buNone/>
              <a:defRPr/>
            </a:lvl1pPr>
          </a:lstStyle>
          <a:p>
            <a:r>
              <a:rPr lang="en-US"/>
              <a:t>Click icon to add picture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5340096" y="3429000"/>
            <a:ext cx="6217920" cy="2743200"/>
          </a:xfrm>
        </p:spPr>
        <p:txBody>
          <a:bodyPr>
            <a:normAutofit/>
          </a:bodyPr>
          <a:lstStyle>
            <a:lvl1pPr marL="457200">
              <a:spcBef>
                <a:spcPts val="1400"/>
              </a:spcBef>
              <a:buSzPct val="80000"/>
              <a:defRPr cap="all" spc="0" baseline="0"/>
            </a:lvl1pPr>
            <a:lvl2pPr marL="914400">
              <a:buSzPct val="80000"/>
              <a:defRPr spc="0" baseline="0"/>
            </a:lvl2pPr>
            <a:lvl3pPr marL="1371600">
              <a:buSzPct val="80000"/>
              <a:defRPr spc="0" baseline="0"/>
            </a:lvl3pPr>
            <a:lvl4pPr marL="1828800">
              <a:buSzPct val="80000"/>
              <a:defRPr spc="0" baseline="0"/>
            </a:lvl4pPr>
            <a:lvl5pPr marL="2286000">
              <a:buSzPct val="80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cxnSp>
        <p:nvCxnSpPr>
          <p:cNvPr id="5" name="Straight Connector 4">
            <a:extLst>
              <a:ext uri="{FF2B5EF4-FFF2-40B4-BE49-F238E27FC236}">
                <a16:creationId xmlns:a16="http://schemas.microsoft.com/office/drawing/2014/main" id="{ADA4A755-28B6-5A01-94AB-C3CCC4368885}"/>
              </a:ext>
            </a:extLst>
          </p:cNvPr>
          <p:cNvCxnSpPr>
            <a:cxnSpLocks/>
          </p:cNvCxnSpPr>
          <p:nvPr userDrawn="1"/>
        </p:nvCxnSpPr>
        <p:spPr>
          <a:xfrm>
            <a:off x="5340096"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1339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2"/>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E592AF4F-2F83-7005-B3AC-6FCC7FB19140}"/>
              </a:ext>
            </a:extLst>
          </p:cNvPr>
          <p:cNvSpPr>
            <a:spLocks noGrp="1"/>
          </p:cNvSpPr>
          <p:nvPr>
            <p:ph type="pic" sz="quarter" idx="13"/>
          </p:nvPr>
        </p:nvSpPr>
        <p:spPr>
          <a:xfrm>
            <a:off x="1524000" y="1481328"/>
            <a:ext cx="9144000" cy="3895344"/>
          </a:xfrm>
          <a:solidFill>
            <a:schemeClr val="bg1"/>
          </a:solidFill>
        </p:spPr>
        <p:txBody>
          <a:bodyPr/>
          <a:lstStyle>
            <a:lvl1pPr marL="0" indent="0">
              <a:buNone/>
              <a:defRPr/>
            </a:lvl1pPr>
          </a:lstStyle>
          <a:p>
            <a:r>
              <a:rPr lang="en-US"/>
              <a:t>Click icon to add picture</a:t>
            </a:r>
            <a:endParaRPr lang="en-US" dirty="0"/>
          </a:p>
        </p:txBody>
      </p:sp>
      <p:sp>
        <p:nvSpPr>
          <p:cNvPr id="11" name="Title 1">
            <a:extLst>
              <a:ext uri="{FF2B5EF4-FFF2-40B4-BE49-F238E27FC236}">
                <a16:creationId xmlns:a16="http://schemas.microsoft.com/office/drawing/2014/main" id="{076C4EAC-BBDE-1963-BD72-3BD2A47DC59C}"/>
              </a:ext>
            </a:extLst>
          </p:cNvPr>
          <p:cNvSpPr>
            <a:spLocks noGrp="1"/>
          </p:cNvSpPr>
          <p:nvPr>
            <p:ph type="ctrTitle"/>
          </p:nvPr>
        </p:nvSpPr>
        <p:spPr>
          <a:xfrm>
            <a:off x="1984248" y="1920240"/>
            <a:ext cx="8229600" cy="3017520"/>
          </a:xfrm>
        </p:spPr>
        <p:txBody>
          <a:bodyPr anchor="ctr"/>
          <a:lstStyle>
            <a:lvl1pPr algn="ctr">
              <a:defRPr sz="5400"/>
            </a:lvl1pPr>
          </a:lstStyle>
          <a:p>
            <a:r>
              <a:rPr lang="en-US"/>
              <a:t>Click to edit Master title style</a:t>
            </a:r>
            <a:endParaRPr lang="en-US" dirty="0"/>
          </a:p>
        </p:txBody>
      </p:sp>
    </p:spTree>
    <p:extLst>
      <p:ext uri="{BB962C8B-B14F-4D97-AF65-F5344CB8AC3E}">
        <p14:creationId xmlns:p14="http://schemas.microsoft.com/office/powerpoint/2010/main" val="2415483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 picture ">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CBCF04C-49F6-66E8-41A0-B3C371944EA1}"/>
              </a:ext>
            </a:extLst>
          </p:cNvPr>
          <p:cNvSpPr/>
          <p:nvPr userDrawn="1"/>
        </p:nvSpPr>
        <p:spPr>
          <a:xfrm>
            <a:off x="6705600" y="0"/>
            <a:ext cx="5486400"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2"/>
              </a:solidFill>
            </a:endParaRPr>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1280160" y="3931920"/>
            <a:ext cx="5029200" cy="1828800"/>
          </a:xfrm>
        </p:spPr>
        <p:txBody>
          <a:bodyPr anchor="b" anchorCtr="0"/>
          <a:lstStyle>
            <a:lvl1pPr>
              <a:defRPr sz="3200"/>
            </a:lvl1pPr>
          </a:lstStyle>
          <a:p>
            <a:r>
              <a:rPr lang="en-US"/>
              <a:t>Click to edit Master title style</a:t>
            </a:r>
            <a:endParaRPr lang="en-US" dirty="0"/>
          </a:p>
        </p:txBody>
      </p:sp>
      <p:sp>
        <p:nvSpPr>
          <p:cNvPr id="9" name="Picture Placeholder 7">
            <a:extLst>
              <a:ext uri="{FF2B5EF4-FFF2-40B4-BE49-F238E27FC236}">
                <a16:creationId xmlns:a16="http://schemas.microsoft.com/office/drawing/2014/main" id="{DDE351D0-FB9C-3473-AF28-52927741728E}"/>
              </a:ext>
            </a:extLst>
          </p:cNvPr>
          <p:cNvSpPr>
            <a:spLocks noGrp="1"/>
          </p:cNvSpPr>
          <p:nvPr>
            <p:ph type="pic" sz="quarter" idx="14"/>
          </p:nvPr>
        </p:nvSpPr>
        <p:spPr>
          <a:xfrm>
            <a:off x="1280160" y="548640"/>
            <a:ext cx="3017520" cy="3017520"/>
          </a:xfrm>
          <a:prstGeom prst="ellipse">
            <a:avLst/>
          </a:prstGeom>
        </p:spPr>
        <p:txBody>
          <a:bodyPr/>
          <a:lstStyle>
            <a:lvl1pPr marL="0" indent="0">
              <a:buNone/>
              <a:defRPr/>
            </a:lvl1pPr>
          </a:lstStyle>
          <a:p>
            <a:r>
              <a:rPr lang="en-US"/>
              <a:t>Click icon to add picture</a:t>
            </a:r>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7205472" y="731520"/>
            <a:ext cx="4306824" cy="5394960"/>
          </a:xfrm>
        </p:spPr>
        <p:txBody>
          <a:bodyPr anchor="b">
            <a:normAutofit/>
          </a:bodyPr>
          <a:lstStyle>
            <a:lvl1pPr marL="457200">
              <a:spcBef>
                <a:spcPts val="1400"/>
              </a:spcBef>
              <a:buClr>
                <a:schemeClr val="tx1"/>
              </a:buClr>
              <a:buSzPct val="80000"/>
              <a:defRPr cap="all" baseline="0"/>
            </a:lvl1pPr>
            <a:lvl2pPr marL="914400">
              <a:buClr>
                <a:schemeClr val="tx1"/>
              </a:buClr>
              <a:buSzPct val="80000"/>
              <a:defRPr/>
            </a:lvl2pPr>
            <a:lvl3pPr marL="1371600">
              <a:buClr>
                <a:schemeClr val="tx1"/>
              </a:buClr>
              <a:buSzPct val="80000"/>
              <a:defRPr/>
            </a:lvl3pPr>
            <a:lvl4pPr marL="1828800">
              <a:buClr>
                <a:schemeClr val="tx1"/>
              </a:buClr>
              <a:buSzPct val="80000"/>
              <a:defRPr/>
            </a:lvl4pPr>
            <a:lvl5pPr marL="2286000">
              <a:buClr>
                <a:schemeClr val="tx1"/>
              </a:buClr>
              <a:buSzPct val="8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10" name="Straight Connector 9">
            <a:extLst>
              <a:ext uri="{FF2B5EF4-FFF2-40B4-BE49-F238E27FC236}">
                <a16:creationId xmlns:a16="http://schemas.microsoft.com/office/drawing/2014/main" id="{C1171EC5-29BE-C106-1E9B-0CBDB598A131}"/>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6214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light blu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1280160" y="1097280"/>
            <a:ext cx="9821955" cy="9144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1280160" y="2377440"/>
            <a:ext cx="4663440" cy="3566160"/>
          </a:xfrm>
          <a:solidFill>
            <a:schemeClr val="accent1">
              <a:lumMod val="20000"/>
              <a:lumOff val="80000"/>
            </a:schemeClr>
          </a:solidFill>
        </p:spPr>
        <p:txBody>
          <a:bodyPr lIns="365760" tIns="365760" rIns="365760" bIns="365760">
            <a:normAutofit/>
          </a:bodyPr>
          <a:lstStyle>
            <a:lvl1pPr marL="457200">
              <a:lnSpc>
                <a:spcPct val="90000"/>
              </a:lnSpc>
              <a:spcBef>
                <a:spcPts val="1400"/>
              </a:spcBef>
              <a:buClr>
                <a:schemeClr val="tx1"/>
              </a:buClr>
              <a:buSzPct val="80000"/>
              <a:defRPr sz="1800"/>
            </a:lvl1pPr>
            <a:lvl2pPr marL="914400">
              <a:lnSpc>
                <a:spcPct val="90000"/>
              </a:lnSpc>
              <a:buClr>
                <a:schemeClr val="tx1"/>
              </a:buClr>
              <a:buSzPct val="80000"/>
              <a:defRPr sz="1600"/>
            </a:lvl2pPr>
            <a:lvl3pPr marL="1371600">
              <a:lnSpc>
                <a:spcPct val="90000"/>
              </a:lnSpc>
              <a:buClr>
                <a:schemeClr val="tx1"/>
              </a:buClr>
              <a:buSzPct val="80000"/>
              <a:defRPr sz="1400"/>
            </a:lvl3pPr>
            <a:lvl4pPr marL="1828800">
              <a:lnSpc>
                <a:spcPct val="90000"/>
              </a:lnSpc>
              <a:buClr>
                <a:schemeClr val="tx1"/>
              </a:buClr>
              <a:buSzPct val="80000"/>
              <a:defRPr sz="1200"/>
            </a:lvl4pPr>
            <a:lvl5pPr marL="2286000">
              <a:lnSpc>
                <a:spcPct val="90000"/>
              </a:lnSpc>
              <a:buClr>
                <a:schemeClr val="tx1"/>
              </a:buClr>
              <a:buSzPct val="80000"/>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6309360" y="2377440"/>
            <a:ext cx="4663440" cy="3566160"/>
          </a:xfrm>
          <a:solidFill>
            <a:schemeClr val="accent1">
              <a:lumMod val="20000"/>
              <a:lumOff val="80000"/>
            </a:schemeClr>
          </a:solidFill>
        </p:spPr>
        <p:txBody>
          <a:bodyPr lIns="365760" tIns="365760" rIns="365760" bIns="365760">
            <a:normAutofit/>
          </a:bodyPr>
          <a:lstStyle>
            <a:lvl1pPr marL="457200">
              <a:lnSpc>
                <a:spcPct val="90000"/>
              </a:lnSpc>
              <a:spcBef>
                <a:spcPts val="1400"/>
              </a:spcBef>
              <a:buClr>
                <a:schemeClr val="tx1"/>
              </a:buClr>
              <a:buSzPct val="80000"/>
              <a:defRPr sz="1800"/>
            </a:lvl1pPr>
            <a:lvl2pPr marL="914400">
              <a:lnSpc>
                <a:spcPct val="90000"/>
              </a:lnSpc>
              <a:buClr>
                <a:schemeClr val="tx1"/>
              </a:buClr>
              <a:buSzPct val="80000"/>
              <a:defRPr sz="1600"/>
            </a:lvl2pPr>
            <a:lvl3pPr marL="1371600">
              <a:lnSpc>
                <a:spcPct val="90000"/>
              </a:lnSpc>
              <a:buClr>
                <a:schemeClr val="tx1"/>
              </a:buClr>
              <a:buSzPct val="80000"/>
              <a:defRPr sz="1400"/>
            </a:lvl3pPr>
            <a:lvl4pPr marL="1828800">
              <a:lnSpc>
                <a:spcPct val="90000"/>
              </a:lnSpc>
              <a:buClr>
                <a:schemeClr val="tx1"/>
              </a:buClr>
              <a:buSzPct val="80000"/>
              <a:defRPr sz="1200"/>
            </a:lvl4pPr>
            <a:lvl5pPr marL="2286000">
              <a:lnSpc>
                <a:spcPct val="90000"/>
              </a:lnSpc>
              <a:buClr>
                <a:schemeClr val="tx1"/>
              </a:buClr>
              <a:buSzPct val="80000"/>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8" name="Straight Connector 7">
            <a:extLst>
              <a:ext uri="{FF2B5EF4-FFF2-40B4-BE49-F238E27FC236}">
                <a16:creationId xmlns:a16="http://schemas.microsoft.com/office/drawing/2014/main" id="{941554B7-BB36-76F6-DD79-11088AA69E82}"/>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81088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8" name="Title 1">
            <a:extLst>
              <a:ext uri="{FF2B5EF4-FFF2-40B4-BE49-F238E27FC236}">
                <a16:creationId xmlns:a16="http://schemas.microsoft.com/office/drawing/2014/main" id="{89BC2AC2-003C-AACD-1271-F2F8FBE8FD3D}"/>
              </a:ext>
            </a:extLst>
          </p:cNvPr>
          <p:cNvSpPr>
            <a:spLocks noGrp="1"/>
          </p:cNvSpPr>
          <p:nvPr>
            <p:ph type="title"/>
          </p:nvPr>
        </p:nvSpPr>
        <p:spPr>
          <a:xfrm>
            <a:off x="1280160" y="1097280"/>
            <a:ext cx="5029200" cy="1828800"/>
          </a:xfrm>
        </p:spPr>
        <p:txBody>
          <a:bodyPr anchor="t" anchorCtr="0"/>
          <a:lstStyle>
            <a:lvl1pPr>
              <a:defRPr sz="3200"/>
            </a:lvl1pPr>
          </a:lstStyle>
          <a:p>
            <a:r>
              <a:rPr lang="en-US"/>
              <a:t>Click to edit Master title style</a:t>
            </a:r>
            <a:endParaRPr lang="en-US" dirty="0"/>
          </a:p>
        </p:txBody>
      </p:sp>
      <p:sp>
        <p:nvSpPr>
          <p:cNvPr id="9" name="Content Placeholder 2">
            <a:extLst>
              <a:ext uri="{FF2B5EF4-FFF2-40B4-BE49-F238E27FC236}">
                <a16:creationId xmlns:a16="http://schemas.microsoft.com/office/drawing/2014/main" id="{DD758F50-A87C-F2A1-40E8-08F07081E9C3}"/>
              </a:ext>
            </a:extLst>
          </p:cNvPr>
          <p:cNvSpPr>
            <a:spLocks noGrp="1"/>
          </p:cNvSpPr>
          <p:nvPr>
            <p:ph sz="half" idx="1"/>
          </p:nvPr>
        </p:nvSpPr>
        <p:spPr>
          <a:xfrm>
            <a:off x="6784848" y="1097280"/>
            <a:ext cx="4572000" cy="1828800"/>
          </a:xfrm>
          <a:noFill/>
        </p:spPr>
        <p:txBody>
          <a:bodyPr lIns="0" tIns="0" rIns="0" bIns="0">
            <a:normAutofit/>
          </a:bodyPr>
          <a:lstStyle>
            <a:lvl1pPr marL="457200">
              <a:spcBef>
                <a:spcPts val="1400"/>
              </a:spcBef>
              <a:buSzPct val="80000"/>
              <a:defRPr sz="1800"/>
            </a:lvl1pPr>
            <a:lvl2pPr marL="914400">
              <a:buSzPct val="80000"/>
              <a:defRPr sz="1600"/>
            </a:lvl2pPr>
            <a:lvl3pPr marL="1371600">
              <a:buSzPct val="80000"/>
              <a:defRPr sz="1400"/>
            </a:lvl3pPr>
            <a:lvl4pPr marL="1828800">
              <a:buSzPct val="80000"/>
              <a:defRPr sz="1200"/>
            </a:lvl4pPr>
            <a:lvl5pPr marL="2286000">
              <a:buSzPct val="80000"/>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3">
            <a:extLst>
              <a:ext uri="{FF2B5EF4-FFF2-40B4-BE49-F238E27FC236}">
                <a16:creationId xmlns:a16="http://schemas.microsoft.com/office/drawing/2014/main" id="{023B02AB-1DB6-AF79-E1B3-175C76BE57ED}"/>
              </a:ext>
            </a:extLst>
          </p:cNvPr>
          <p:cNvSpPr>
            <a:spLocks noGrp="1"/>
          </p:cNvSpPr>
          <p:nvPr>
            <p:ph sz="half" idx="2"/>
          </p:nvPr>
        </p:nvSpPr>
        <p:spPr>
          <a:xfrm>
            <a:off x="1280160" y="3172968"/>
            <a:ext cx="10076688" cy="3108960"/>
          </a:xfrm>
          <a:noFill/>
        </p:spPr>
        <p:txBody>
          <a:bodyPr lIns="0" tIns="0" rIns="0" bIns="0">
            <a:normAutofit/>
          </a:bodyPr>
          <a:lstStyle>
            <a:lvl1pPr marL="457200">
              <a:spcBef>
                <a:spcPts val="1400"/>
              </a:spcBef>
              <a:buSzPct val="80000"/>
              <a:defRPr sz="1800"/>
            </a:lvl1pPr>
            <a:lvl2pPr marL="914400">
              <a:buSzPct val="80000"/>
              <a:defRPr sz="1600"/>
            </a:lvl2pPr>
            <a:lvl3pPr marL="1371600">
              <a:buSzPct val="80000"/>
              <a:defRPr sz="1400"/>
            </a:lvl3pPr>
            <a:lvl4pPr marL="1828800">
              <a:buSzPct val="80000"/>
              <a:defRPr sz="1200"/>
            </a:lvl4pPr>
            <a:lvl5pPr marL="2286000">
              <a:buSzPct val="80000"/>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1" name="Straight Connector 10">
            <a:extLst>
              <a:ext uri="{FF2B5EF4-FFF2-40B4-BE49-F238E27FC236}">
                <a16:creationId xmlns:a16="http://schemas.microsoft.com/office/drawing/2014/main" id="{C2041A78-2CBE-4D73-EF5D-E65139C79DC2}"/>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2774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white">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8" name="Title 1">
            <a:extLst>
              <a:ext uri="{FF2B5EF4-FFF2-40B4-BE49-F238E27FC236}">
                <a16:creationId xmlns:a16="http://schemas.microsoft.com/office/drawing/2014/main" id="{89BC2AC2-003C-AACD-1271-F2F8FBE8FD3D}"/>
              </a:ext>
            </a:extLst>
          </p:cNvPr>
          <p:cNvSpPr>
            <a:spLocks noGrp="1"/>
          </p:cNvSpPr>
          <p:nvPr>
            <p:ph type="title"/>
          </p:nvPr>
        </p:nvSpPr>
        <p:spPr>
          <a:xfrm>
            <a:off x="1280160" y="1097280"/>
            <a:ext cx="9820656" cy="914400"/>
          </a:xfrm>
        </p:spPr>
        <p:txBody>
          <a:bodyPr anchor="t" anchorCtr="0"/>
          <a:lstStyle>
            <a:lvl1pPr>
              <a:defRPr sz="3200"/>
            </a:lvl1pPr>
          </a:lstStyle>
          <a:p>
            <a:r>
              <a:rPr lang="en-US"/>
              <a:t>Click to edit Master title style</a:t>
            </a:r>
            <a:endParaRPr lang="en-US" dirty="0"/>
          </a:p>
        </p:txBody>
      </p:sp>
      <p:sp>
        <p:nvSpPr>
          <p:cNvPr id="9" name="Content Placeholder 2">
            <a:extLst>
              <a:ext uri="{FF2B5EF4-FFF2-40B4-BE49-F238E27FC236}">
                <a16:creationId xmlns:a16="http://schemas.microsoft.com/office/drawing/2014/main" id="{DD758F50-A87C-F2A1-40E8-08F07081E9C3}"/>
              </a:ext>
            </a:extLst>
          </p:cNvPr>
          <p:cNvSpPr>
            <a:spLocks noGrp="1"/>
          </p:cNvSpPr>
          <p:nvPr>
            <p:ph sz="half" idx="1"/>
          </p:nvPr>
        </p:nvSpPr>
        <p:spPr>
          <a:xfrm>
            <a:off x="1280160" y="2377440"/>
            <a:ext cx="4572000" cy="3429000"/>
          </a:xfrm>
          <a:noFill/>
        </p:spPr>
        <p:txBody>
          <a:bodyPr lIns="0" tIns="0" rIns="0" bIns="0">
            <a:normAutofit/>
          </a:bodyPr>
          <a:lstStyle>
            <a:lvl1pPr marL="228600" indent="-228600">
              <a:lnSpc>
                <a:spcPct val="90000"/>
              </a:lnSpc>
              <a:spcBef>
                <a:spcPts val="1400"/>
              </a:spcBef>
              <a:buSzPct val="80000"/>
              <a:defRPr sz="1800" b="1"/>
            </a:lvl1pPr>
            <a:lvl2pPr marL="457200" indent="0">
              <a:lnSpc>
                <a:spcPct val="90000"/>
              </a:lnSpc>
              <a:spcBef>
                <a:spcPts val="1400"/>
              </a:spcBef>
              <a:buSzPct val="80000"/>
              <a:buNone/>
              <a:defRPr sz="1800"/>
            </a:lvl2pPr>
            <a:lvl3pPr marL="914400">
              <a:lnSpc>
                <a:spcPct val="90000"/>
              </a:lnSpc>
              <a:spcBef>
                <a:spcPts val="1400"/>
              </a:spcBef>
              <a:buSzPct val="80000"/>
              <a:defRPr sz="1800"/>
            </a:lvl3pPr>
            <a:lvl4pPr marL="914400" indent="0">
              <a:lnSpc>
                <a:spcPct val="90000"/>
              </a:lnSpc>
              <a:spcBef>
                <a:spcPts val="1400"/>
              </a:spcBef>
              <a:buSzPct val="80000"/>
              <a:buNone/>
              <a:defRPr sz="1800"/>
            </a:lvl4pPr>
            <a:lvl5pPr marL="1371600">
              <a:lnSpc>
                <a:spcPct val="90000"/>
              </a:lnSpc>
              <a:spcBef>
                <a:spcPts val="1400"/>
              </a:spcBef>
              <a:buSzPct val="80000"/>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3">
            <a:extLst>
              <a:ext uri="{FF2B5EF4-FFF2-40B4-BE49-F238E27FC236}">
                <a16:creationId xmlns:a16="http://schemas.microsoft.com/office/drawing/2014/main" id="{023B02AB-1DB6-AF79-E1B3-175C76BE57ED}"/>
              </a:ext>
            </a:extLst>
          </p:cNvPr>
          <p:cNvSpPr>
            <a:spLocks noGrp="1"/>
          </p:cNvSpPr>
          <p:nvPr>
            <p:ph sz="half" idx="2"/>
          </p:nvPr>
        </p:nvSpPr>
        <p:spPr>
          <a:xfrm>
            <a:off x="6227064" y="2377440"/>
            <a:ext cx="4645152" cy="3429000"/>
          </a:xfrm>
          <a:noFill/>
        </p:spPr>
        <p:txBody>
          <a:bodyPr lIns="0" tIns="0" rIns="0" bIns="0">
            <a:normAutofit/>
          </a:bodyPr>
          <a:lstStyle>
            <a:lvl1pPr marL="457200">
              <a:spcBef>
                <a:spcPts val="1400"/>
              </a:spcBef>
              <a:buSzPct val="80000"/>
              <a:defRPr sz="1800"/>
            </a:lvl1pPr>
            <a:lvl2pPr marL="914400">
              <a:buSzPct val="80000"/>
              <a:defRPr sz="1800"/>
            </a:lvl2pPr>
            <a:lvl3pPr marL="1371600">
              <a:buSzPct val="80000"/>
              <a:defRPr sz="1800"/>
            </a:lvl3pPr>
            <a:lvl4pPr marL="1828800">
              <a:buSzPct val="80000"/>
              <a:defRPr sz="1800"/>
            </a:lvl4pPr>
            <a:lvl5pPr marL="2286000">
              <a:buSzPct val="80000"/>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1" name="Straight Connector 10">
            <a:extLst>
              <a:ext uri="{FF2B5EF4-FFF2-40B4-BE49-F238E27FC236}">
                <a16:creationId xmlns:a16="http://schemas.microsoft.com/office/drawing/2014/main" id="{C2041A78-2CBE-4D73-EF5D-E65139C79DC2}"/>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2424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3" name="Title 1">
            <a:extLst>
              <a:ext uri="{FF2B5EF4-FFF2-40B4-BE49-F238E27FC236}">
                <a16:creationId xmlns:a16="http://schemas.microsoft.com/office/drawing/2014/main" id="{A659BA83-0C6E-2A70-AED3-E386CABE654A}"/>
              </a:ext>
            </a:extLst>
          </p:cNvPr>
          <p:cNvSpPr>
            <a:spLocks noGrp="1"/>
          </p:cNvSpPr>
          <p:nvPr>
            <p:ph type="title"/>
          </p:nvPr>
        </p:nvSpPr>
        <p:spPr>
          <a:xfrm>
            <a:off x="1280160" y="1097280"/>
            <a:ext cx="9601200" cy="914400"/>
          </a:xfrm>
        </p:spPr>
        <p:txBody>
          <a:bodyPr anchor="t" anchorCtr="0"/>
          <a:lstStyle>
            <a:lvl1pPr>
              <a:defRPr sz="3200"/>
            </a:lvl1pPr>
          </a:lstStyle>
          <a:p>
            <a:r>
              <a:rPr lang="en-US"/>
              <a:t>Click to edit Master title style</a:t>
            </a:r>
            <a:endParaRPr lang="en-US" dirty="0"/>
          </a:p>
        </p:txBody>
      </p:sp>
      <p:sp>
        <p:nvSpPr>
          <p:cNvPr id="8" name="Table Placeholder 7">
            <a:extLst>
              <a:ext uri="{FF2B5EF4-FFF2-40B4-BE49-F238E27FC236}">
                <a16:creationId xmlns:a16="http://schemas.microsoft.com/office/drawing/2014/main" id="{0CEAFE70-86D3-8690-31CA-F9A1FBA494D0}"/>
              </a:ext>
            </a:extLst>
          </p:cNvPr>
          <p:cNvSpPr>
            <a:spLocks noGrp="1"/>
          </p:cNvSpPr>
          <p:nvPr>
            <p:ph type="tbl" sz="quarter" idx="13"/>
          </p:nvPr>
        </p:nvSpPr>
        <p:spPr>
          <a:xfrm>
            <a:off x="1280160" y="2377440"/>
            <a:ext cx="9619488" cy="3429000"/>
          </a:xfrm>
        </p:spPr>
        <p:txBody>
          <a:bodyPr/>
          <a:lstStyle>
            <a:lvl1pPr marL="0" indent="0">
              <a:buNone/>
              <a:defRPr/>
            </a:lvl1pPr>
          </a:lstStyle>
          <a:p>
            <a:r>
              <a:rPr lang="en-US"/>
              <a:t>Click icon to add table</a:t>
            </a:r>
            <a:endParaRPr lang="en-US" dirty="0"/>
          </a:p>
        </p:txBody>
      </p:sp>
      <p:cxnSp>
        <p:nvCxnSpPr>
          <p:cNvPr id="7" name="Straight Connector 6">
            <a:extLst>
              <a:ext uri="{FF2B5EF4-FFF2-40B4-BE49-F238E27FC236}">
                <a16:creationId xmlns:a16="http://schemas.microsoft.com/office/drawing/2014/main" id="{5D612406-06E6-DCE4-7F2F-D98836A802A6}"/>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58893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gree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1280160" y="1097280"/>
            <a:ext cx="9821955" cy="9144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1280160" y="2377440"/>
            <a:ext cx="4663440" cy="3566160"/>
          </a:xfrm>
          <a:solidFill>
            <a:schemeClr val="accent4"/>
          </a:solidFill>
        </p:spPr>
        <p:txBody>
          <a:bodyPr lIns="365760" tIns="365760" rIns="365760" bIns="365760">
            <a:normAutofit/>
          </a:bodyPr>
          <a:lstStyle>
            <a:lvl1pPr marL="457200">
              <a:spcBef>
                <a:spcPts val="1400"/>
              </a:spcBef>
              <a:buClr>
                <a:schemeClr val="tx1"/>
              </a:buClr>
              <a:buSzPct val="80000"/>
              <a:defRPr sz="1800"/>
            </a:lvl1pPr>
            <a:lvl2pPr marL="914400">
              <a:buClr>
                <a:schemeClr val="tx1"/>
              </a:buClr>
              <a:buSzPct val="80000"/>
              <a:defRPr sz="1600"/>
            </a:lvl2pPr>
            <a:lvl3pPr marL="1371600">
              <a:buClr>
                <a:schemeClr val="tx1"/>
              </a:buClr>
              <a:buSzPct val="80000"/>
              <a:defRPr sz="1400"/>
            </a:lvl3pPr>
            <a:lvl4pPr marL="1828800">
              <a:buClr>
                <a:schemeClr val="tx1"/>
              </a:buClr>
              <a:buSzPct val="80000"/>
              <a:defRPr sz="1200"/>
            </a:lvl4pPr>
            <a:lvl5pPr marL="2286000">
              <a:buClr>
                <a:schemeClr val="tx1"/>
              </a:buClr>
              <a:buSzPct val="80000"/>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6309360" y="2377440"/>
            <a:ext cx="4663440" cy="3566160"/>
          </a:xfrm>
          <a:solidFill>
            <a:schemeClr val="accent4"/>
          </a:solidFill>
        </p:spPr>
        <p:txBody>
          <a:bodyPr lIns="365760" tIns="365760" rIns="365760" bIns="365760">
            <a:normAutofit/>
          </a:bodyPr>
          <a:lstStyle>
            <a:lvl1pPr marL="457200">
              <a:spcBef>
                <a:spcPts val="1400"/>
              </a:spcBef>
              <a:buClr>
                <a:schemeClr val="tx1"/>
              </a:buClr>
              <a:buSzPct val="80000"/>
              <a:defRPr sz="1800" cap="all" baseline="0"/>
            </a:lvl1pPr>
            <a:lvl2pPr marL="914400">
              <a:buClr>
                <a:schemeClr val="tx1"/>
              </a:buClr>
              <a:buSzPct val="80000"/>
              <a:defRPr sz="1600"/>
            </a:lvl2pPr>
            <a:lvl3pPr marL="1371600">
              <a:buClr>
                <a:schemeClr val="tx1"/>
              </a:buClr>
              <a:buSzPct val="80000"/>
              <a:defRPr sz="1400"/>
            </a:lvl3pPr>
            <a:lvl4pPr marL="1828800">
              <a:buClr>
                <a:schemeClr val="tx1"/>
              </a:buClr>
              <a:buSzPct val="80000"/>
              <a:defRPr sz="1200"/>
            </a:lvl4pPr>
            <a:lvl5pPr marL="2286000">
              <a:buClr>
                <a:schemeClr val="tx1"/>
              </a:buClr>
              <a:buSzPct val="80000"/>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8" name="Straight Connector 7">
            <a:extLst>
              <a:ext uri="{FF2B5EF4-FFF2-40B4-BE49-F238E27FC236}">
                <a16:creationId xmlns:a16="http://schemas.microsoft.com/office/drawing/2014/main" id="{941554B7-BB36-76F6-DD79-11088AA69E82}"/>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3396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1"/>
        </a:solidFill>
        <a:effectLst/>
      </p:bgPr>
    </p:bg>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ABAFD431-F46D-3701-6A51-738ADAF3A5E3}"/>
              </a:ext>
            </a:extLst>
          </p:cNvPr>
          <p:cNvSpPr>
            <a:spLocks noGrp="1"/>
          </p:cNvSpPr>
          <p:nvPr>
            <p:ph type="title"/>
          </p:nvPr>
        </p:nvSpPr>
        <p:spPr>
          <a:xfrm>
            <a:off x="841248" y="3163824"/>
            <a:ext cx="10515600" cy="2322576"/>
          </a:xfrm>
          <a:prstGeom prst="rect">
            <a:avLst/>
          </a:prstGeom>
          <a:noFill/>
        </p:spPr>
        <p:txBody>
          <a:bodyPr wrap="square" bIns="0" anchor="ctr">
            <a:noAutofit/>
          </a:bodyPr>
          <a:lstStyle>
            <a:lvl1pPr algn="ctr">
              <a:defRPr sz="54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CAFD788D-D699-2BA7-3637-AA3B48C09084}"/>
              </a:ext>
            </a:extLst>
          </p:cNvPr>
          <p:cNvSpPr>
            <a:spLocks noGrp="1"/>
          </p:cNvSpPr>
          <p:nvPr>
            <p:ph type="pic" sz="quarter" idx="13"/>
          </p:nvPr>
        </p:nvSpPr>
        <p:spPr>
          <a:xfrm>
            <a:off x="4953000" y="548640"/>
            <a:ext cx="2286000" cy="2286000"/>
          </a:xfrm>
          <a:prstGeom prst="ellipse">
            <a:avLst/>
          </a:prstGeom>
        </p:spPr>
        <p:txBody>
          <a:bodyPr anchor="t"/>
          <a:lstStyle>
            <a:lvl1pPr marL="0" indent="0" algn="ctr">
              <a:buNone/>
              <a:defRPr sz="1050">
                <a:solidFill>
                  <a:schemeClr val="tx1"/>
                </a:solidFill>
              </a:defRPr>
            </a:lvl1pPr>
          </a:lstStyle>
          <a:p>
            <a:r>
              <a:rPr lang="en-US"/>
              <a:t>Click icon to add picture</a:t>
            </a:r>
            <a:endParaRPr lang="en-US" dirty="0"/>
          </a:p>
        </p:txBody>
      </p:sp>
      <p:sp>
        <p:nvSpPr>
          <p:cNvPr id="13" name="Text Placeholder 12">
            <a:extLst>
              <a:ext uri="{FF2B5EF4-FFF2-40B4-BE49-F238E27FC236}">
                <a16:creationId xmlns:a16="http://schemas.microsoft.com/office/drawing/2014/main" id="{7808A0C0-A02B-D1C7-6DE5-CA25624AD099}"/>
              </a:ext>
            </a:extLst>
          </p:cNvPr>
          <p:cNvSpPr>
            <a:spLocks noGrp="1"/>
          </p:cNvSpPr>
          <p:nvPr>
            <p:ph type="body" sz="quarter" idx="14"/>
          </p:nvPr>
        </p:nvSpPr>
        <p:spPr>
          <a:xfrm>
            <a:off x="1572768" y="6044184"/>
            <a:ext cx="9116568" cy="365760"/>
          </a:xfrm>
        </p:spPr>
        <p:txBody>
          <a:bodyPr anchor="t"/>
          <a:lstStyle>
            <a:lvl1pPr marL="0" indent="0" algn="ctr">
              <a:lnSpc>
                <a:spcPct val="90000"/>
              </a:lnSpc>
              <a:spcBef>
                <a:spcPts val="0"/>
              </a:spcBef>
              <a:buNone/>
              <a:defRPr sz="2400" cap="all" baseline="0"/>
            </a:lvl1pPr>
          </a:lstStyle>
          <a:p>
            <a:pPr lvl="0"/>
            <a:r>
              <a:rPr lang="en-US"/>
              <a:t>Click to edit Master text styles</a:t>
            </a:r>
          </a:p>
        </p:txBody>
      </p:sp>
      <p:sp>
        <p:nvSpPr>
          <p:cNvPr id="3" name="Rectangle 2">
            <a:extLst>
              <a:ext uri="{FF2B5EF4-FFF2-40B4-BE49-F238E27FC236}">
                <a16:creationId xmlns:a16="http://schemas.microsoft.com/office/drawing/2014/main" id="{7ECE7D81-1954-1B1F-C0AC-21C85AFD3C1E}"/>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9110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1295400" y="609600"/>
            <a:ext cx="9821955" cy="1256118"/>
          </a:xfrm>
          <a:prstGeom prst="rect">
            <a:avLst/>
          </a:prstGeom>
        </p:spPr>
        <p:txBody>
          <a:bodyPr vert="horz" lIns="0" tIns="0" rIns="0" bIns="0" rtlCol="0" anchor="t" anchorCtr="0">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295400" y="1855945"/>
            <a:ext cx="9821955"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Slide Number Placeholder 20">
            <a:extLst>
              <a:ext uri="{FF2B5EF4-FFF2-40B4-BE49-F238E27FC236}">
                <a16:creationId xmlns:a16="http://schemas.microsoft.com/office/drawing/2014/main" id="{78A08F60-CEF1-832D-D403-282EA76CBEF2}"/>
              </a:ext>
            </a:extLst>
          </p:cNvPr>
          <p:cNvSpPr>
            <a:spLocks noGrp="1"/>
          </p:cNvSpPr>
          <p:nvPr>
            <p:ph type="sldNum" sz="quarter" idx="4"/>
          </p:nvPr>
        </p:nvSpPr>
        <p:spPr>
          <a:xfrm>
            <a:off x="420624" y="6019801"/>
            <a:ext cx="457200" cy="184150"/>
          </a:xfrm>
          <a:prstGeom prst="rect">
            <a:avLst/>
          </a:prstGeom>
        </p:spPr>
        <p:txBody>
          <a:bodyPr vert="horz" lIns="0" tIns="0" rIns="0" bIns="0" rtlCol="0" anchor="ctr"/>
          <a:lstStyle>
            <a:lvl1pPr algn="ctr">
              <a:defRPr sz="1200" cap="all" spc="200" baseline="0">
                <a:solidFill>
                  <a:schemeClr val="accent1"/>
                </a:solidFill>
                <a:latin typeface="Posterama" panose="020B0504020200020000" pitchFamily="34" charset="0"/>
              </a:defRPr>
            </a:lvl1pPr>
          </a:lstStyle>
          <a:p>
            <a:fld id="{75DF2D63-3FF5-D547-96B9-BE9CCD1ABA58}"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74" r:id="rId3"/>
    <p:sldLayoutId id="2147483675" r:id="rId4"/>
    <p:sldLayoutId id="2147483664" r:id="rId5"/>
    <p:sldLayoutId id="2147483676" r:id="rId6"/>
    <p:sldLayoutId id="2147483677" r:id="rId7"/>
    <p:sldLayoutId id="2147483681" r:id="rId8"/>
    <p:sldLayoutId id="2147483682" r:id="rId9"/>
    <p:sldLayoutId id="2147483683" r:id="rId10"/>
    <p:sldLayoutId id="2147483680" r:id="rId11"/>
    <p:sldLayoutId id="2147483684" r:id="rId12"/>
    <p:sldLayoutId id="2147483673" r:id="rId13"/>
  </p:sldLayoutIdLst>
  <p:hf sldNum="0" hdr="0" ftr="0" dt="0"/>
  <p:txStyles>
    <p:titleStyle>
      <a:lvl1pPr algn="l" defTabSz="914400" rtl="0" eaLnBrk="1" latinLnBrk="0" hangingPunct="1">
        <a:lnSpc>
          <a:spcPct val="90000"/>
        </a:lnSpc>
        <a:spcBef>
          <a:spcPct val="0"/>
        </a:spcBef>
        <a:buNone/>
        <a:defRPr sz="4800" kern="1200" cap="all" spc="300" baseline="0">
          <a:solidFill>
            <a:schemeClr val="tx1"/>
          </a:solidFill>
          <a:latin typeface="+mj-lt"/>
          <a:ea typeface="+mj-ea"/>
          <a:cs typeface="Posterama" panose="020B0504020200020000" pitchFamily="34" charset="0"/>
        </a:defRPr>
      </a:lvl1pPr>
    </p:titleStyle>
    <p:bodyStyle>
      <a:lvl1pPr marL="228600" indent="-457200" algn="l" defTabSz="914400" rtl="0" eaLnBrk="1" latinLnBrk="0" hangingPunct="1">
        <a:lnSpc>
          <a:spcPct val="100000"/>
        </a:lnSpc>
        <a:spcBef>
          <a:spcPts val="1000"/>
        </a:spcBef>
        <a:buClr>
          <a:schemeClr val="accent1"/>
        </a:buClr>
        <a:buFont typeface="Courier New" panose="02070309020205020404" pitchFamily="49" charset="0"/>
        <a:buChar char="o"/>
        <a:defRPr sz="2400" b="0" i="0" kern="1200" cap="none" baseline="0">
          <a:solidFill>
            <a:schemeClr val="tx1"/>
          </a:solidFill>
          <a:latin typeface="+mn-lt"/>
          <a:ea typeface="+mn-ea"/>
          <a:cs typeface="+mn-cs"/>
        </a:defRPr>
      </a:lvl1pPr>
      <a:lvl2pPr marL="685800" indent="-457200" algn="l" defTabSz="914400" rtl="0" eaLnBrk="1" latinLnBrk="0" hangingPunct="1">
        <a:lnSpc>
          <a:spcPct val="100000"/>
        </a:lnSpc>
        <a:spcBef>
          <a:spcPts val="500"/>
        </a:spcBef>
        <a:buClr>
          <a:schemeClr val="accent1"/>
        </a:buClr>
        <a:buFont typeface="Courier New" panose="02070309020205020404" pitchFamily="49" charset="0"/>
        <a:buChar char="o"/>
        <a:defRPr sz="2000" b="0" i="0" kern="1200" baseline="0">
          <a:solidFill>
            <a:schemeClr val="tx1"/>
          </a:solidFill>
          <a:latin typeface="+mn-lt"/>
          <a:ea typeface="+mn-ea"/>
          <a:cs typeface="+mn-cs"/>
        </a:defRPr>
      </a:lvl2pPr>
      <a:lvl3pPr marL="1143000" indent="-457200" algn="l" defTabSz="914400" rtl="0" eaLnBrk="1" latinLnBrk="0" hangingPunct="1">
        <a:lnSpc>
          <a:spcPct val="100000"/>
        </a:lnSpc>
        <a:spcBef>
          <a:spcPts val="500"/>
        </a:spcBef>
        <a:buClr>
          <a:schemeClr val="accent1"/>
        </a:buClr>
        <a:buFont typeface="Courier New" panose="02070309020205020404" pitchFamily="49" charset="0"/>
        <a:buChar char="o"/>
        <a:defRPr sz="1800" b="0" i="0" kern="1200" baseline="0">
          <a:solidFill>
            <a:schemeClr val="tx1"/>
          </a:solidFill>
          <a:latin typeface="+mn-lt"/>
          <a:ea typeface="+mn-ea"/>
          <a:cs typeface="+mn-cs"/>
        </a:defRPr>
      </a:lvl3pPr>
      <a:lvl4pPr marL="1600200" indent="-457200" algn="l" defTabSz="914400" rtl="0" eaLnBrk="1" latinLnBrk="0" hangingPunct="1">
        <a:lnSpc>
          <a:spcPct val="100000"/>
        </a:lnSpc>
        <a:spcBef>
          <a:spcPts val="500"/>
        </a:spcBef>
        <a:buClr>
          <a:schemeClr val="accent1"/>
        </a:buClr>
        <a:buFont typeface="Courier New" panose="02070309020205020404" pitchFamily="49" charset="0"/>
        <a:buChar char="o"/>
        <a:defRPr sz="1600" b="0" i="0" kern="1200" baseline="0">
          <a:solidFill>
            <a:schemeClr val="tx1"/>
          </a:solidFill>
          <a:latin typeface="+mn-lt"/>
          <a:ea typeface="+mn-ea"/>
          <a:cs typeface="+mn-cs"/>
        </a:defRPr>
      </a:lvl4pPr>
      <a:lvl5pPr marL="2057400" indent="-457200" algn="l" defTabSz="914400" rtl="0" eaLnBrk="1" latinLnBrk="0" hangingPunct="1">
        <a:lnSpc>
          <a:spcPct val="100000"/>
        </a:lnSpc>
        <a:spcBef>
          <a:spcPts val="500"/>
        </a:spcBef>
        <a:buClr>
          <a:schemeClr val="accent1"/>
        </a:buClr>
        <a:buFont typeface="Courier New" panose="02070309020205020404" pitchFamily="49" charset="0"/>
        <a:buChar char="o"/>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141B11-B9DB-A8E6-9CE5-94C943AA9C37}"/>
              </a:ext>
            </a:extLst>
          </p:cNvPr>
          <p:cNvPicPr>
            <a:picLocks noChangeAspect="1"/>
          </p:cNvPicPr>
          <p:nvPr/>
        </p:nvPicPr>
        <p:blipFill>
          <a:blip r:embed="rId2"/>
          <a:stretch>
            <a:fillRect/>
          </a:stretch>
        </p:blipFill>
        <p:spPr>
          <a:xfrm>
            <a:off x="2148595" y="380609"/>
            <a:ext cx="10244677" cy="6096781"/>
          </a:xfrm>
          <a:prstGeom prst="rect">
            <a:avLst/>
          </a:prstGeom>
        </p:spPr>
      </p:pic>
      <p:sp>
        <p:nvSpPr>
          <p:cNvPr id="4" name="Title 3">
            <a:extLst>
              <a:ext uri="{FF2B5EF4-FFF2-40B4-BE49-F238E27FC236}">
                <a16:creationId xmlns:a16="http://schemas.microsoft.com/office/drawing/2014/main" id="{305E10E9-9AB7-0642-D4C4-DDFDAB7B5B2C}"/>
              </a:ext>
            </a:extLst>
          </p:cNvPr>
          <p:cNvSpPr>
            <a:spLocks noGrp="1"/>
          </p:cNvSpPr>
          <p:nvPr>
            <p:ph type="title"/>
          </p:nvPr>
        </p:nvSpPr>
        <p:spPr>
          <a:xfrm>
            <a:off x="838200" y="1417320"/>
            <a:ext cx="10515600" cy="4023360"/>
          </a:xfrm>
        </p:spPr>
        <p:txBody>
          <a:bodyPr/>
          <a:lstStyle/>
          <a:p>
            <a:r>
              <a:rPr lang="en-US" dirty="0"/>
              <a:t>Hospitality management</a:t>
            </a:r>
          </a:p>
        </p:txBody>
      </p:sp>
      <p:sp>
        <p:nvSpPr>
          <p:cNvPr id="3" name="Subtitle 1">
            <a:extLst>
              <a:ext uri="{FF2B5EF4-FFF2-40B4-BE49-F238E27FC236}">
                <a16:creationId xmlns:a16="http://schemas.microsoft.com/office/drawing/2014/main" id="{DF693545-D07E-B029-7AFD-D0749A2BE51C}"/>
              </a:ext>
            </a:extLst>
          </p:cNvPr>
          <p:cNvSpPr txBox="1">
            <a:spLocks/>
          </p:cNvSpPr>
          <p:nvPr/>
        </p:nvSpPr>
        <p:spPr>
          <a:xfrm>
            <a:off x="1524000" y="3905667"/>
            <a:ext cx="9144000" cy="356616"/>
          </a:xfrm>
          <a:prstGeom prst="rect">
            <a:avLst/>
          </a:prstGeom>
        </p:spPr>
        <p:txBody>
          <a:bodyPr vert="horz" lIns="0" tIns="0" rIns="0" bIns="0" rtlCol="0" anchor="t">
            <a:noAutofit/>
          </a:bodyPr>
          <a:lstStyle>
            <a:lvl1pPr marL="0" indent="0" algn="ctr" defTabSz="914400" rtl="0" eaLnBrk="1" latinLnBrk="0" hangingPunct="1">
              <a:lnSpc>
                <a:spcPct val="100000"/>
              </a:lnSpc>
              <a:spcBef>
                <a:spcPts val="1000"/>
              </a:spcBef>
              <a:buClr>
                <a:schemeClr val="accent1"/>
              </a:buClr>
              <a:buFont typeface="Courier New" panose="02070309020205020404" pitchFamily="49" charset="0"/>
              <a:buNone/>
              <a:defRPr sz="2400" b="0" i="0" kern="1200" cap="all" baseline="0">
                <a:solidFill>
                  <a:schemeClr val="tx1"/>
                </a:solidFill>
                <a:latin typeface="+mn-lt"/>
                <a:ea typeface="+mn-ea"/>
                <a:cs typeface="+mn-cs"/>
              </a:defRPr>
            </a:lvl1pPr>
            <a:lvl2pPr marL="457200" indent="0" algn="ctr" defTabSz="914400" rtl="0" eaLnBrk="1" latinLnBrk="0" hangingPunct="1">
              <a:lnSpc>
                <a:spcPct val="100000"/>
              </a:lnSpc>
              <a:spcBef>
                <a:spcPts val="500"/>
              </a:spcBef>
              <a:buClr>
                <a:schemeClr val="accent1"/>
              </a:buClr>
              <a:buFont typeface="Courier New" panose="02070309020205020404" pitchFamily="49" charset="0"/>
              <a:buNone/>
              <a:defRPr sz="2000" b="0" i="0" kern="1200" baseline="0">
                <a:solidFill>
                  <a:schemeClr val="tx1"/>
                </a:solidFill>
                <a:latin typeface="+mn-lt"/>
                <a:ea typeface="+mn-ea"/>
                <a:cs typeface="+mn-cs"/>
              </a:defRPr>
            </a:lvl2pPr>
            <a:lvl3pPr marL="914400" indent="0" algn="ctr" defTabSz="914400" rtl="0" eaLnBrk="1" latinLnBrk="0" hangingPunct="1">
              <a:lnSpc>
                <a:spcPct val="100000"/>
              </a:lnSpc>
              <a:spcBef>
                <a:spcPts val="500"/>
              </a:spcBef>
              <a:buClr>
                <a:schemeClr val="accent1"/>
              </a:buClr>
              <a:buFont typeface="Courier New" panose="02070309020205020404" pitchFamily="49" charset="0"/>
              <a:buNone/>
              <a:defRPr sz="1800" b="0" i="0" kern="1200" baseline="0">
                <a:solidFill>
                  <a:schemeClr val="tx1"/>
                </a:solidFill>
                <a:latin typeface="+mn-lt"/>
                <a:ea typeface="+mn-ea"/>
                <a:cs typeface="+mn-cs"/>
              </a:defRPr>
            </a:lvl3pPr>
            <a:lvl4pPr marL="1371600" indent="0" algn="ctr" defTabSz="914400" rtl="0" eaLnBrk="1" latinLnBrk="0" hangingPunct="1">
              <a:lnSpc>
                <a:spcPct val="100000"/>
              </a:lnSpc>
              <a:spcBef>
                <a:spcPts val="500"/>
              </a:spcBef>
              <a:buClr>
                <a:schemeClr val="accent1"/>
              </a:buClr>
              <a:buFont typeface="Courier New" panose="02070309020205020404" pitchFamily="49" charset="0"/>
              <a:buNone/>
              <a:defRPr sz="1600" b="0" i="0" kern="1200" baseline="0">
                <a:solidFill>
                  <a:schemeClr val="tx1"/>
                </a:solidFill>
                <a:latin typeface="+mn-lt"/>
                <a:ea typeface="+mn-ea"/>
                <a:cs typeface="+mn-cs"/>
              </a:defRPr>
            </a:lvl4pPr>
            <a:lvl5pPr marL="1828800" indent="0" algn="ctr" defTabSz="914400" rtl="0" eaLnBrk="1" latinLnBrk="0" hangingPunct="1">
              <a:lnSpc>
                <a:spcPct val="100000"/>
              </a:lnSpc>
              <a:spcBef>
                <a:spcPts val="500"/>
              </a:spcBef>
              <a:buClr>
                <a:schemeClr val="accent1"/>
              </a:buClr>
              <a:buFont typeface="Courier New" panose="02070309020205020404" pitchFamily="49" charset="0"/>
              <a:buNone/>
              <a:defRPr sz="1600" b="0" i="0" kern="1200" baseline="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dirty="0"/>
              <a:t>Event Planning for Equality, Diversity and inclusion in Hospitality</a:t>
            </a:r>
          </a:p>
        </p:txBody>
      </p:sp>
      <p:pic>
        <p:nvPicPr>
          <p:cNvPr id="6" name="Picture 5">
            <a:extLst>
              <a:ext uri="{FF2B5EF4-FFF2-40B4-BE49-F238E27FC236}">
                <a16:creationId xmlns:a16="http://schemas.microsoft.com/office/drawing/2014/main" id="{A3CEFC39-040A-AD63-6FC9-A064D6CEA009}"/>
              </a:ext>
            </a:extLst>
          </p:cNvPr>
          <p:cNvPicPr>
            <a:picLocks noChangeAspect="1"/>
          </p:cNvPicPr>
          <p:nvPr/>
        </p:nvPicPr>
        <p:blipFill>
          <a:blip r:embed="rId3"/>
          <a:stretch>
            <a:fillRect/>
          </a:stretch>
        </p:blipFill>
        <p:spPr>
          <a:xfrm>
            <a:off x="3986980" y="4314886"/>
            <a:ext cx="4218039" cy="2109020"/>
          </a:xfrm>
          <a:prstGeom prst="rect">
            <a:avLst/>
          </a:prstGeom>
        </p:spPr>
      </p:pic>
      <p:sp>
        <p:nvSpPr>
          <p:cNvPr id="7" name="TextBox 6">
            <a:extLst>
              <a:ext uri="{FF2B5EF4-FFF2-40B4-BE49-F238E27FC236}">
                <a16:creationId xmlns:a16="http://schemas.microsoft.com/office/drawing/2014/main" id="{92B40A06-A83F-6EA2-ADC9-C053CCFEA929}"/>
              </a:ext>
            </a:extLst>
          </p:cNvPr>
          <p:cNvSpPr txBox="1"/>
          <p:nvPr/>
        </p:nvSpPr>
        <p:spPr>
          <a:xfrm>
            <a:off x="563567" y="818204"/>
            <a:ext cx="6096000" cy="923330"/>
          </a:xfrm>
          <a:prstGeom prst="rect">
            <a:avLst/>
          </a:prstGeom>
          <a:noFill/>
        </p:spPr>
        <p:txBody>
          <a:bodyPr wrap="square">
            <a:spAutoFit/>
          </a:bodyPr>
          <a:lstStyle/>
          <a:p>
            <a:r>
              <a:rPr lang="en-IN" sz="1800" dirty="0">
                <a:latin typeface="Baskerville Old Face" panose="02020602080505020303" pitchFamily="18" charset="0"/>
              </a:rPr>
              <a:t>Student Name:</a:t>
            </a:r>
            <a:r>
              <a:rPr lang="ro-RO" sz="1800" dirty="0">
                <a:latin typeface="Baskerville Old Face" panose="02020602080505020303" pitchFamily="18" charset="0"/>
              </a:rPr>
              <a:t> Paul Adrian Axente </a:t>
            </a:r>
            <a:br>
              <a:rPr lang="en-IN" sz="1800" dirty="0">
                <a:latin typeface="Baskerville Old Face" panose="02020602080505020303" pitchFamily="18" charset="0"/>
              </a:rPr>
            </a:br>
            <a:r>
              <a:rPr lang="en-IN" sz="1800" dirty="0">
                <a:latin typeface="Baskerville Old Face" panose="02020602080505020303" pitchFamily="18" charset="0"/>
              </a:rPr>
              <a:t>Student </a:t>
            </a:r>
            <a:r>
              <a:rPr lang="ro-RO" sz="1800" dirty="0">
                <a:latin typeface="Baskerville Old Face" panose="02020602080505020303" pitchFamily="18" charset="0"/>
              </a:rPr>
              <a:t>Id</a:t>
            </a:r>
            <a:r>
              <a:rPr lang="en-IN" sz="1800" dirty="0"/>
              <a:t>:</a:t>
            </a:r>
            <a:r>
              <a:rPr lang="ro-RO" sz="1800" dirty="0"/>
              <a:t> </a:t>
            </a:r>
            <a:r>
              <a:rPr lang="en-IN" sz="1800" dirty="0">
                <a:latin typeface="Baskerville Old Face" panose="02020602080505020303" pitchFamily="18" charset="0"/>
              </a:rPr>
              <a:t>2234367</a:t>
            </a:r>
            <a:endParaRPr lang="ro-RO" sz="1800" dirty="0">
              <a:latin typeface="Baskerville Old Face" panose="02020602080505020303" pitchFamily="18" charset="0"/>
            </a:endParaRPr>
          </a:p>
          <a:p>
            <a:r>
              <a:rPr lang="ro-RO" sz="1800" dirty="0">
                <a:latin typeface="Baskerville Old Face" panose="02020602080505020303" pitchFamily="18" charset="0"/>
              </a:rPr>
              <a:t>Tutor: </a:t>
            </a:r>
            <a:r>
              <a:rPr lang="en-GB" sz="1800">
                <a:latin typeface="Baskerville Old Face" panose="02020602080505020303" pitchFamily="18" charset="0"/>
              </a:rPr>
              <a:t>Chris Wilkin</a:t>
            </a:r>
            <a:endParaRPr lang="ro-RO" dirty="0"/>
          </a:p>
        </p:txBody>
      </p:sp>
    </p:spTree>
    <p:extLst>
      <p:ext uri="{BB962C8B-B14F-4D97-AF65-F5344CB8AC3E}">
        <p14:creationId xmlns:p14="http://schemas.microsoft.com/office/powerpoint/2010/main" val="855215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ABE40-AA00-F366-A36A-B3F1AADBF025}"/>
              </a:ext>
            </a:extLst>
          </p:cNvPr>
          <p:cNvSpPr>
            <a:spLocks noGrp="1"/>
          </p:cNvSpPr>
          <p:nvPr>
            <p:ph type="ctrTitle"/>
          </p:nvPr>
        </p:nvSpPr>
        <p:spPr>
          <a:xfrm>
            <a:off x="1421351" y="2629140"/>
            <a:ext cx="10515600" cy="1377215"/>
          </a:xfrm>
          <a:noFill/>
        </p:spPr>
        <p:txBody>
          <a:bodyPr anchor="ctr" anchorCtr="0">
            <a:noAutofit/>
          </a:bodyPr>
          <a:lstStyle/>
          <a:p>
            <a:r>
              <a:rPr lang="en-US" dirty="0"/>
              <a:t>Introduction to the event</a:t>
            </a:r>
          </a:p>
        </p:txBody>
      </p:sp>
      <p:sp>
        <p:nvSpPr>
          <p:cNvPr id="3" name="Subtitle 2">
            <a:extLst>
              <a:ext uri="{FF2B5EF4-FFF2-40B4-BE49-F238E27FC236}">
                <a16:creationId xmlns:a16="http://schemas.microsoft.com/office/drawing/2014/main" id="{72446868-83F0-CEEF-5E60-6D55C93B523F}"/>
              </a:ext>
            </a:extLst>
          </p:cNvPr>
          <p:cNvSpPr>
            <a:spLocks noGrp="1"/>
          </p:cNvSpPr>
          <p:nvPr>
            <p:ph type="subTitle" idx="1"/>
          </p:nvPr>
        </p:nvSpPr>
        <p:spPr>
          <a:xfrm>
            <a:off x="383457" y="4267200"/>
            <a:ext cx="11454581" cy="2234184"/>
          </a:xfrm>
          <a:noFill/>
        </p:spPr>
        <p:txBody>
          <a:bodyPr>
            <a:normAutofit lnSpcReduction="10000"/>
          </a:bodyPr>
          <a:lstStyle/>
          <a:p>
            <a:pPr marL="342900" indent="-342900">
              <a:buFont typeface="Arial" panose="020B0604020202020204" pitchFamily="34" charset="0"/>
              <a:buChar char="•"/>
            </a:pPr>
            <a:r>
              <a:rPr lang="en-US" b="1" dirty="0"/>
              <a:t>Event named as “Hospitality Forward: Inclusive Leadership Summit 2025”, which is a unique event occurring for the first time across the industry. </a:t>
            </a:r>
          </a:p>
          <a:p>
            <a:pPr marL="342900" indent="-342900">
              <a:buFont typeface="Arial" panose="020B0604020202020204" pitchFamily="34" charset="0"/>
              <a:buChar char="•"/>
            </a:pPr>
            <a:r>
              <a:rPr lang="en-US" b="1" dirty="0"/>
              <a:t>The main objective is to foster dialogue upon EDI practices along with their implementation within the hospitality businesses (Mohammadi, </a:t>
            </a:r>
            <a:r>
              <a:rPr lang="en-US" b="1" dirty="0" err="1"/>
              <a:t>Bhati</a:t>
            </a:r>
            <a:r>
              <a:rPr lang="en-US" b="1" dirty="0"/>
              <a:t> and Ng 2023). </a:t>
            </a:r>
          </a:p>
          <a:p>
            <a:pPr marL="342900" indent="-342900">
              <a:buFont typeface="Arial" panose="020B0604020202020204" pitchFamily="34" charset="0"/>
              <a:buChar char="•"/>
            </a:pPr>
            <a:r>
              <a:rPr lang="en-US" b="1" dirty="0"/>
              <a:t>A 1-day immersive summit, which specifically combines the keynote address, leadership workshops &amp; panel discussions specifically designed for the HR leaders &amp; hospitality executives. </a:t>
            </a:r>
          </a:p>
        </p:txBody>
      </p:sp>
      <p:pic>
        <p:nvPicPr>
          <p:cNvPr id="6" name="Picture Placeholder 5">
            <a:extLst>
              <a:ext uri="{FF2B5EF4-FFF2-40B4-BE49-F238E27FC236}">
                <a16:creationId xmlns:a16="http://schemas.microsoft.com/office/drawing/2014/main" id="{2126F7BF-816C-0385-D247-B1B6FB76F38A}"/>
              </a:ext>
            </a:extLst>
          </p:cNvPr>
          <p:cNvPicPr>
            <a:picLocks noGrp="1" noChangeAspect="1"/>
          </p:cNvPicPr>
          <p:nvPr>
            <p:ph type="pic" sz="quarter" idx="13"/>
          </p:nvPr>
        </p:nvPicPr>
        <p:blipFill>
          <a:blip r:embed="rId3"/>
          <a:srcRect t="26967" b="26967"/>
          <a:stretch>
            <a:fillRect/>
          </a:stretch>
        </p:blipFill>
        <p:spPr>
          <a:prstGeom prst="rect">
            <a:avLst/>
          </a:prstGeom>
        </p:spPr>
      </p:pic>
    </p:spTree>
    <p:extLst>
      <p:ext uri="{BB962C8B-B14F-4D97-AF65-F5344CB8AC3E}">
        <p14:creationId xmlns:p14="http://schemas.microsoft.com/office/powerpoint/2010/main" val="1008037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63CB3-2956-E8D2-C23D-A3BAA7295DEC}"/>
              </a:ext>
            </a:extLst>
          </p:cNvPr>
          <p:cNvSpPr>
            <a:spLocks noGrp="1"/>
          </p:cNvSpPr>
          <p:nvPr>
            <p:ph type="ctrTitle"/>
          </p:nvPr>
        </p:nvSpPr>
        <p:spPr>
          <a:xfrm>
            <a:off x="978408" y="1143000"/>
            <a:ext cx="10241280" cy="1911097"/>
          </a:xfrm>
          <a:noFill/>
        </p:spPr>
        <p:txBody>
          <a:bodyPr anchor="b" anchorCtr="0"/>
          <a:lstStyle/>
          <a:p>
            <a:r>
              <a:rPr lang="en-US" dirty="0"/>
              <a:t>Event content &amp; context</a:t>
            </a:r>
          </a:p>
        </p:txBody>
      </p:sp>
      <p:sp>
        <p:nvSpPr>
          <p:cNvPr id="3" name="Subtitle 2">
            <a:extLst>
              <a:ext uri="{FF2B5EF4-FFF2-40B4-BE49-F238E27FC236}">
                <a16:creationId xmlns:a16="http://schemas.microsoft.com/office/drawing/2014/main" id="{FEECEBD4-35BF-26BB-D438-DA43EBD5EE89}"/>
              </a:ext>
            </a:extLst>
          </p:cNvPr>
          <p:cNvSpPr>
            <a:spLocks noGrp="1"/>
          </p:cNvSpPr>
          <p:nvPr>
            <p:ph type="subTitle" idx="1"/>
          </p:nvPr>
        </p:nvSpPr>
        <p:spPr>
          <a:xfrm>
            <a:off x="580103" y="3803903"/>
            <a:ext cx="10992465" cy="2734549"/>
          </a:xfrm>
          <a:noFill/>
        </p:spPr>
        <p:txBody>
          <a:bodyPr>
            <a:normAutofit/>
          </a:bodyPr>
          <a:lstStyle/>
          <a:p>
            <a:pPr marL="342900" indent="-342900">
              <a:buFont typeface="Arial" panose="020B0604020202020204" pitchFamily="34" charset="0"/>
              <a:buChar char="•"/>
            </a:pPr>
            <a:r>
              <a:rPr lang="en-US" b="1" dirty="0"/>
              <a:t>Leadership-driven solutions for implementing the EDI initiatives within the hospitality organizations. </a:t>
            </a:r>
          </a:p>
          <a:p>
            <a:pPr marL="342900" indent="-342900">
              <a:buFont typeface="Arial" panose="020B0604020202020204" pitchFamily="34" charset="0"/>
              <a:buChar char="•"/>
            </a:pPr>
            <a:r>
              <a:rPr lang="en-US" b="1" dirty="0"/>
              <a:t>The nature would be collaborative discussions, actionable outcomes &amp; skill-building workshops (</a:t>
            </a:r>
            <a:r>
              <a:rPr lang="en-US" b="1" dirty="0" err="1"/>
              <a:t>Vongvisitsin</a:t>
            </a:r>
            <a:r>
              <a:rPr lang="en-US" b="1" dirty="0"/>
              <a:t> and Wong 2021). </a:t>
            </a:r>
          </a:p>
          <a:p>
            <a:pPr marL="342900" indent="-342900">
              <a:buFont typeface="Arial" panose="020B0604020202020204" pitchFamily="34" charset="0"/>
              <a:buChar char="•"/>
            </a:pPr>
            <a:r>
              <a:rPr lang="en-US" b="1" dirty="0"/>
              <a:t>Addressing the leadership gap within EDI implementation, which would empower the decision-makers for creating sustainable changes. </a:t>
            </a:r>
          </a:p>
        </p:txBody>
      </p:sp>
    </p:spTree>
    <p:extLst>
      <p:ext uri="{BB962C8B-B14F-4D97-AF65-F5344CB8AC3E}">
        <p14:creationId xmlns:p14="http://schemas.microsoft.com/office/powerpoint/2010/main" val="435195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5340096" y="1097280"/>
            <a:ext cx="6217920" cy="1828800"/>
          </a:xfrm>
          <a:noFill/>
        </p:spPr>
        <p:txBody>
          <a:bodyPr/>
          <a:lstStyle/>
          <a:p>
            <a:r>
              <a:rPr lang="en-US" dirty="0"/>
              <a:t>Market Factors</a:t>
            </a:r>
          </a:p>
        </p:txBody>
      </p:sp>
      <p:sp>
        <p:nvSpPr>
          <p:cNvPr id="3" name="Content Placeholder 2">
            <a:extLst>
              <a:ext uri="{FF2B5EF4-FFF2-40B4-BE49-F238E27FC236}">
                <a16:creationId xmlns:a16="http://schemas.microsoft.com/office/drawing/2014/main" id="{A6A33159-D030-2F82-A142-F75940728319}"/>
              </a:ext>
            </a:extLst>
          </p:cNvPr>
          <p:cNvSpPr>
            <a:spLocks noGrp="1"/>
          </p:cNvSpPr>
          <p:nvPr>
            <p:ph idx="1"/>
          </p:nvPr>
        </p:nvSpPr>
        <p:spPr>
          <a:xfrm>
            <a:off x="5340096" y="2326105"/>
            <a:ext cx="6217920" cy="4219074"/>
          </a:xfrm>
          <a:noFill/>
        </p:spPr>
        <p:txBody>
          <a:bodyPr>
            <a:normAutofit lnSpcReduction="10000"/>
          </a:bodyPr>
          <a:lstStyle/>
          <a:p>
            <a:r>
              <a:rPr lang="en-US" b="1" u="sng" cap="none" dirty="0"/>
              <a:t>Target Market</a:t>
            </a:r>
            <a:r>
              <a:rPr lang="en-US" b="1" cap="none" dirty="0"/>
              <a:t>: HR Professionals, Hospitality Executives And Training Managers Taken From Resorts, Hotels &amp; Restaurants. </a:t>
            </a:r>
          </a:p>
          <a:p>
            <a:r>
              <a:rPr lang="en-US" b="1" u="sng" cap="none" dirty="0"/>
              <a:t>Demand</a:t>
            </a:r>
            <a:r>
              <a:rPr lang="en-US" b="1" cap="none" dirty="0"/>
              <a:t>: A Significantly Rising Need Intended For EDI Awareness As Well As Diversity-driven Recruitment Across The Industry (</a:t>
            </a:r>
            <a:r>
              <a:rPr lang="en-US" b="1" cap="none" dirty="0" err="1"/>
              <a:t>Calinaud</a:t>
            </a:r>
            <a:r>
              <a:rPr lang="en-US" b="1" cap="none" dirty="0"/>
              <a:t>, </a:t>
            </a:r>
            <a:r>
              <a:rPr lang="en-US" b="1" cap="none" dirty="0" err="1"/>
              <a:t>Kokkranikal</a:t>
            </a:r>
            <a:r>
              <a:rPr lang="en-US" b="1" cap="none" dirty="0"/>
              <a:t> and </a:t>
            </a:r>
            <a:r>
              <a:rPr lang="en-US" b="1" cap="none" dirty="0" err="1"/>
              <a:t>Gebbels</a:t>
            </a:r>
            <a:r>
              <a:rPr lang="en-US" b="1" cap="none" dirty="0"/>
              <a:t> 2021). </a:t>
            </a:r>
          </a:p>
          <a:p>
            <a:r>
              <a:rPr lang="en-US" b="1" u="sng" cap="none" dirty="0"/>
              <a:t>Competition</a:t>
            </a:r>
            <a:r>
              <a:rPr lang="en-US" b="1" cap="none" dirty="0"/>
              <a:t>: Few Of The Industry-based Events Having The Focus Specifically Upon EDI Leadership, Offering With Unique Opportunities Within The Market. </a:t>
            </a:r>
          </a:p>
        </p:txBody>
      </p:sp>
      <p:pic>
        <p:nvPicPr>
          <p:cNvPr id="8" name="Picture Placeholder 7">
            <a:extLst>
              <a:ext uri="{FF2B5EF4-FFF2-40B4-BE49-F238E27FC236}">
                <a16:creationId xmlns:a16="http://schemas.microsoft.com/office/drawing/2014/main" id="{ADFAED17-EFF4-986E-436B-3B45CFB8E779}"/>
              </a:ext>
            </a:extLst>
          </p:cNvPr>
          <p:cNvPicPr>
            <a:picLocks noGrp="1" noChangeAspect="1"/>
          </p:cNvPicPr>
          <p:nvPr>
            <p:ph type="pic" sz="quarter" idx="13"/>
          </p:nvPr>
        </p:nvPicPr>
        <p:blipFill>
          <a:blip r:embed="rId3"/>
          <a:srcRect l="18262" r="18262"/>
          <a:stretch>
            <a:fillRect/>
          </a:stretch>
        </p:blipFill>
        <p:spPr/>
      </p:pic>
    </p:spTree>
    <p:extLst>
      <p:ext uri="{BB962C8B-B14F-4D97-AF65-F5344CB8AC3E}">
        <p14:creationId xmlns:p14="http://schemas.microsoft.com/office/powerpoint/2010/main" val="3666674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A15DE-D135-0710-9984-A0A55E960CB0}"/>
              </a:ext>
            </a:extLst>
          </p:cNvPr>
          <p:cNvSpPr>
            <a:spLocks noGrp="1"/>
          </p:cNvSpPr>
          <p:nvPr>
            <p:ph type="title"/>
          </p:nvPr>
        </p:nvSpPr>
        <p:spPr>
          <a:xfrm>
            <a:off x="1280160" y="3931920"/>
            <a:ext cx="5029200" cy="1828800"/>
          </a:xfrm>
          <a:noFill/>
        </p:spPr>
        <p:txBody>
          <a:bodyPr/>
          <a:lstStyle/>
          <a:p>
            <a:r>
              <a:rPr lang="en-US" dirty="0"/>
              <a:t>Operational factors</a:t>
            </a:r>
          </a:p>
        </p:txBody>
      </p:sp>
      <p:sp>
        <p:nvSpPr>
          <p:cNvPr id="3" name="Content Placeholder 2">
            <a:extLst>
              <a:ext uri="{FF2B5EF4-FFF2-40B4-BE49-F238E27FC236}">
                <a16:creationId xmlns:a16="http://schemas.microsoft.com/office/drawing/2014/main" id="{ECC8AA23-D8D0-93BE-5C5F-103A750B0D2F}"/>
              </a:ext>
            </a:extLst>
          </p:cNvPr>
          <p:cNvSpPr>
            <a:spLocks noGrp="1"/>
          </p:cNvSpPr>
          <p:nvPr>
            <p:ph sz="half" idx="1"/>
          </p:nvPr>
        </p:nvSpPr>
        <p:spPr>
          <a:xfrm>
            <a:off x="7205472" y="731519"/>
            <a:ext cx="4306824" cy="5845743"/>
          </a:xfrm>
          <a:noFill/>
        </p:spPr>
        <p:txBody>
          <a:bodyPr vert="horz" lIns="91440" tIns="45720" rIns="91440" bIns="45720" rtlCol="0" anchor="b" anchorCtr="0">
            <a:noAutofit/>
          </a:bodyPr>
          <a:lstStyle/>
          <a:p>
            <a:r>
              <a:rPr lang="en-US" b="1" u="sng" cap="none" dirty="0"/>
              <a:t>Location</a:t>
            </a:r>
            <a:r>
              <a:rPr lang="en-US" b="1" cap="none" dirty="0"/>
              <a:t>: To Be Held At The London Marriott Hotel, Which Is Renowned For The Premium Services And Its Accessible Facilities. </a:t>
            </a:r>
          </a:p>
          <a:p>
            <a:r>
              <a:rPr lang="en-US" b="1" u="sng" cap="none" dirty="0"/>
              <a:t>Venue Features</a:t>
            </a:r>
            <a:r>
              <a:rPr lang="en-US" b="1" cap="none" dirty="0"/>
              <a:t>: Conference Halls With The Capacity Of 150 Participants, Onsite Catering &amp; Breakout Rooms For Various Workshops (Liu-</a:t>
            </a:r>
            <a:r>
              <a:rPr lang="en-US" b="1" cap="none" dirty="0" err="1"/>
              <a:t>Lastres</a:t>
            </a:r>
            <a:r>
              <a:rPr lang="en-US" b="1" cap="none" dirty="0"/>
              <a:t>, Wen and Huang 2023). </a:t>
            </a:r>
          </a:p>
          <a:p>
            <a:r>
              <a:rPr lang="en-US" b="1" u="sng" cap="none" dirty="0"/>
              <a:t>Resources</a:t>
            </a:r>
            <a:r>
              <a:rPr lang="en-US" b="1" cap="none" dirty="0"/>
              <a:t>: High-quality AV Systems, Trained Staff For The Event And Amenities That Is Accessible To All Visitors. </a:t>
            </a:r>
          </a:p>
        </p:txBody>
      </p:sp>
      <p:pic>
        <p:nvPicPr>
          <p:cNvPr id="8" name="Picture Placeholder 7">
            <a:extLst>
              <a:ext uri="{FF2B5EF4-FFF2-40B4-BE49-F238E27FC236}">
                <a16:creationId xmlns:a16="http://schemas.microsoft.com/office/drawing/2014/main" id="{F463A3A5-DC19-6A32-F980-6034C5770CB2}"/>
              </a:ext>
            </a:extLst>
          </p:cNvPr>
          <p:cNvPicPr>
            <a:picLocks noGrp="1" noChangeAspect="1"/>
          </p:cNvPicPr>
          <p:nvPr>
            <p:ph type="pic" sz="quarter" idx="14"/>
          </p:nvPr>
        </p:nvPicPr>
        <p:blipFill>
          <a:blip r:embed="rId3"/>
          <a:srcRect l="16649" r="16649"/>
          <a:stretch>
            <a:fillRect/>
          </a:stretch>
        </p:blipFill>
        <p:spPr/>
      </p:pic>
    </p:spTree>
    <p:extLst>
      <p:ext uri="{BB962C8B-B14F-4D97-AF65-F5344CB8AC3E}">
        <p14:creationId xmlns:p14="http://schemas.microsoft.com/office/powerpoint/2010/main" val="2737241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9874B-BCA9-8420-1595-EDD1865A099A}"/>
              </a:ext>
            </a:extLst>
          </p:cNvPr>
          <p:cNvSpPr>
            <a:spLocks noGrp="1"/>
          </p:cNvSpPr>
          <p:nvPr>
            <p:ph type="title"/>
          </p:nvPr>
        </p:nvSpPr>
        <p:spPr>
          <a:xfrm>
            <a:off x="1280160" y="3931920"/>
            <a:ext cx="5029200" cy="1828800"/>
          </a:xfrm>
        </p:spPr>
        <p:txBody>
          <a:bodyPr anchor="b" anchorCtr="0">
            <a:normAutofit/>
          </a:bodyPr>
          <a:lstStyle/>
          <a:p>
            <a:r>
              <a:rPr lang="en-US" dirty="0"/>
              <a:t>Financial feasibility</a:t>
            </a:r>
          </a:p>
        </p:txBody>
      </p:sp>
      <p:pic>
        <p:nvPicPr>
          <p:cNvPr id="6" name="Picture 5" descr="Pound with solid fill">
            <a:extLst>
              <a:ext uri="{FF2B5EF4-FFF2-40B4-BE49-F238E27FC236}">
                <a16:creationId xmlns:a16="http://schemas.microsoft.com/office/drawing/2014/main" id="{610AFBB3-BFB6-AC42-C5AE-CB719E785452}"/>
              </a:ext>
            </a:extLst>
          </p:cNvPr>
          <p:cNvPicPr>
            <a:picLocks noChangeAspect="1"/>
          </p:cNvPicPr>
          <p:nvPr/>
        </p:nvPicPr>
        <p:blipFill>
          <a:blip r:embed="rId3">
            <a:extLst>
              <a:ext uri="{96DAC541-7B7A-43D3-8B79-37D633B846F1}">
                <asvg:svgBlip xmlns:asvg="http://schemas.microsoft.com/office/drawing/2016/SVG/main" r:embed="rId4"/>
              </a:ext>
            </a:extLst>
          </a:blip>
          <a:stretch/>
        </p:blipFill>
        <p:spPr>
          <a:xfrm>
            <a:off x="1280160" y="548640"/>
            <a:ext cx="3017520" cy="3017520"/>
          </a:xfrm>
          <a:prstGeom prst="ellipse">
            <a:avLst/>
          </a:prstGeom>
        </p:spPr>
      </p:pic>
      <p:sp>
        <p:nvSpPr>
          <p:cNvPr id="3" name="Content Placeholder 2">
            <a:extLst>
              <a:ext uri="{FF2B5EF4-FFF2-40B4-BE49-F238E27FC236}">
                <a16:creationId xmlns:a16="http://schemas.microsoft.com/office/drawing/2014/main" id="{68A5FD2B-E3E5-1C2B-0151-21F216B14A33}"/>
              </a:ext>
            </a:extLst>
          </p:cNvPr>
          <p:cNvSpPr>
            <a:spLocks noGrp="1"/>
          </p:cNvSpPr>
          <p:nvPr>
            <p:ph sz="half" idx="1"/>
          </p:nvPr>
        </p:nvSpPr>
        <p:spPr>
          <a:xfrm>
            <a:off x="7205472" y="731520"/>
            <a:ext cx="4306824" cy="5394960"/>
          </a:xfrm>
        </p:spPr>
        <p:txBody>
          <a:bodyPr vert="horz" lIns="365760" tIns="365760" rIns="365760" bIns="365760" rtlCol="0" anchor="b">
            <a:normAutofit/>
          </a:bodyPr>
          <a:lstStyle/>
          <a:p>
            <a:pPr>
              <a:lnSpc>
                <a:spcPct val="90000"/>
              </a:lnSpc>
            </a:pPr>
            <a:r>
              <a:rPr lang="en-US" sz="1900" b="1" dirty="0"/>
              <a:t>Projected cost: </a:t>
            </a:r>
          </a:p>
          <a:p>
            <a:pPr lvl="1">
              <a:lnSpc>
                <a:spcPct val="90000"/>
              </a:lnSpc>
            </a:pPr>
            <a:r>
              <a:rPr lang="en-US" sz="1900" b="1" dirty="0"/>
              <a:t>Venue rental: £18,000. </a:t>
            </a:r>
          </a:p>
          <a:p>
            <a:pPr lvl="1">
              <a:lnSpc>
                <a:spcPct val="90000"/>
              </a:lnSpc>
            </a:pPr>
            <a:r>
              <a:rPr lang="en-US" sz="1900" b="1" dirty="0"/>
              <a:t>Marketing: £6,000. </a:t>
            </a:r>
          </a:p>
          <a:p>
            <a:pPr lvl="1">
              <a:lnSpc>
                <a:spcPct val="90000"/>
              </a:lnSpc>
            </a:pPr>
            <a:r>
              <a:rPr lang="en-US" sz="1900" b="1" dirty="0"/>
              <a:t>Catering: £11,000. </a:t>
            </a:r>
          </a:p>
          <a:p>
            <a:pPr lvl="1">
              <a:lnSpc>
                <a:spcPct val="90000"/>
              </a:lnSpc>
            </a:pPr>
            <a:r>
              <a:rPr lang="en-US" sz="1900" b="1" dirty="0"/>
              <a:t>Speaker fees: £18,000. </a:t>
            </a:r>
          </a:p>
          <a:p>
            <a:pPr>
              <a:lnSpc>
                <a:spcPct val="90000"/>
              </a:lnSpc>
            </a:pPr>
            <a:r>
              <a:rPr lang="en-US" sz="1900" b="1" dirty="0"/>
              <a:t>Revenue Streams: Ticket sales (£180/person), exhibitor fees from relative vendors as well as sponsorships from the industrial leaders. </a:t>
            </a:r>
          </a:p>
          <a:p>
            <a:pPr>
              <a:lnSpc>
                <a:spcPct val="90000"/>
              </a:lnSpc>
            </a:pPr>
            <a:r>
              <a:rPr lang="en-US" sz="1900" b="1" dirty="0"/>
              <a:t>Budget Goal: Generating nearly £45,000 in terms of revenue, which ensures a £10,000 surplus for all the future events. </a:t>
            </a:r>
          </a:p>
        </p:txBody>
      </p:sp>
    </p:spTree>
    <p:extLst>
      <p:ext uri="{BB962C8B-B14F-4D97-AF65-F5344CB8AC3E}">
        <p14:creationId xmlns:p14="http://schemas.microsoft.com/office/powerpoint/2010/main" val="837402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C27C8-165C-5513-DB4B-9D840097C545}"/>
              </a:ext>
            </a:extLst>
          </p:cNvPr>
          <p:cNvSpPr>
            <a:spLocks noGrp="1"/>
          </p:cNvSpPr>
          <p:nvPr>
            <p:ph type="title"/>
          </p:nvPr>
        </p:nvSpPr>
        <p:spPr>
          <a:xfrm>
            <a:off x="1280160" y="1097280"/>
            <a:ext cx="5029200" cy="1828800"/>
          </a:xfrm>
          <a:noFill/>
        </p:spPr>
        <p:txBody>
          <a:bodyPr anchor="t" anchorCtr="0"/>
          <a:lstStyle/>
          <a:p>
            <a:r>
              <a:rPr lang="en-US" dirty="0"/>
              <a:t>Strategic Pre-planning research</a:t>
            </a:r>
          </a:p>
        </p:txBody>
      </p:sp>
      <p:sp>
        <p:nvSpPr>
          <p:cNvPr id="3" name="Content Placeholder 2">
            <a:extLst>
              <a:ext uri="{FF2B5EF4-FFF2-40B4-BE49-F238E27FC236}">
                <a16:creationId xmlns:a16="http://schemas.microsoft.com/office/drawing/2014/main" id="{FACE640F-7F5A-BDB7-205D-765FA80B6796}"/>
              </a:ext>
            </a:extLst>
          </p:cNvPr>
          <p:cNvSpPr>
            <a:spLocks noGrp="1"/>
          </p:cNvSpPr>
          <p:nvPr>
            <p:ph sz="half" idx="1"/>
          </p:nvPr>
        </p:nvSpPr>
        <p:spPr>
          <a:xfrm>
            <a:off x="6497053" y="857450"/>
            <a:ext cx="4843753" cy="5143099"/>
          </a:xfrm>
          <a:noFill/>
        </p:spPr>
        <p:txBody>
          <a:bodyPr>
            <a:noAutofit/>
          </a:bodyPr>
          <a:lstStyle/>
          <a:p>
            <a:r>
              <a:rPr lang="en-US" sz="2400" b="1" dirty="0"/>
              <a:t>Industry analysis: Researches show a notable lack in the formalized EDI leadership training within hospitality, which creates a notable gap. </a:t>
            </a:r>
          </a:p>
          <a:p>
            <a:r>
              <a:rPr lang="en-US" sz="2400" b="1" dirty="0"/>
              <a:t>Key stakeholders: Government bodies, collaborating with NGOs and the hospitality leaders. This would enhance the credibility (Manoharan et al. 2024). </a:t>
            </a:r>
          </a:p>
          <a:p>
            <a:r>
              <a:rPr lang="en-US" sz="2400" b="1" dirty="0"/>
              <a:t>Research Methodology: Significant surveys of the hospital leaders and the focus groups aimed at identification of the desired outcomes &amp; major challenges. </a:t>
            </a:r>
          </a:p>
        </p:txBody>
      </p:sp>
      <p:pic>
        <p:nvPicPr>
          <p:cNvPr id="4" name="Picture 3">
            <a:extLst>
              <a:ext uri="{FF2B5EF4-FFF2-40B4-BE49-F238E27FC236}">
                <a16:creationId xmlns:a16="http://schemas.microsoft.com/office/drawing/2014/main" id="{99CC9247-1C9D-51C1-EC00-AA496C421C72}"/>
              </a:ext>
            </a:extLst>
          </p:cNvPr>
          <p:cNvPicPr>
            <a:picLocks noChangeAspect="1"/>
          </p:cNvPicPr>
          <p:nvPr/>
        </p:nvPicPr>
        <p:blipFill>
          <a:blip r:embed="rId3"/>
          <a:stretch>
            <a:fillRect/>
          </a:stretch>
        </p:blipFill>
        <p:spPr>
          <a:xfrm>
            <a:off x="676759" y="3028336"/>
            <a:ext cx="5419241" cy="3050304"/>
          </a:xfrm>
          <a:prstGeom prst="rect">
            <a:avLst/>
          </a:prstGeom>
        </p:spPr>
      </p:pic>
    </p:spTree>
    <p:extLst>
      <p:ext uri="{BB962C8B-B14F-4D97-AF65-F5344CB8AC3E}">
        <p14:creationId xmlns:p14="http://schemas.microsoft.com/office/powerpoint/2010/main" val="729609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45968-70F7-0180-6448-3547E442EF4A}"/>
              </a:ext>
            </a:extLst>
          </p:cNvPr>
          <p:cNvSpPr>
            <a:spLocks noGrp="1"/>
          </p:cNvSpPr>
          <p:nvPr>
            <p:ph type="title"/>
          </p:nvPr>
        </p:nvSpPr>
        <p:spPr>
          <a:xfrm>
            <a:off x="1280160" y="1097280"/>
            <a:ext cx="9820656" cy="914400"/>
          </a:xfrm>
          <a:noFill/>
        </p:spPr>
        <p:txBody>
          <a:bodyPr anchor="t" anchorCtr="0"/>
          <a:lstStyle/>
          <a:p>
            <a:r>
              <a:rPr lang="en-US" dirty="0"/>
              <a:t>Marketing strategy</a:t>
            </a:r>
          </a:p>
        </p:txBody>
      </p:sp>
      <p:sp>
        <p:nvSpPr>
          <p:cNvPr id="8" name="Content Placeholder 7">
            <a:extLst>
              <a:ext uri="{FF2B5EF4-FFF2-40B4-BE49-F238E27FC236}">
                <a16:creationId xmlns:a16="http://schemas.microsoft.com/office/drawing/2014/main" id="{215CE58D-2739-522B-7C3A-6A7C985360C0}"/>
              </a:ext>
            </a:extLst>
          </p:cNvPr>
          <p:cNvSpPr>
            <a:spLocks noGrp="1"/>
          </p:cNvSpPr>
          <p:nvPr>
            <p:ph sz="half" idx="1"/>
          </p:nvPr>
        </p:nvSpPr>
        <p:spPr>
          <a:xfrm>
            <a:off x="963561" y="1844842"/>
            <a:ext cx="5368413" cy="3961598"/>
          </a:xfrm>
          <a:noFill/>
        </p:spPr>
        <p:txBody>
          <a:bodyPr vert="horz" lIns="91440" tIns="45720" rIns="91440" bIns="45720" rtlCol="0" anchor="t">
            <a:noAutofit/>
          </a:bodyPr>
          <a:lstStyle/>
          <a:p>
            <a:r>
              <a:rPr lang="en-US" sz="2600" dirty="0"/>
              <a:t>Channels: Email campaigns, Targeted LinkedIn advertisements and notable collaborations with various hospitality associations such as AHLA </a:t>
            </a:r>
            <a:r>
              <a:rPr lang="pl-PL" sz="2600" dirty="0"/>
              <a:t>(Ali. Grabarski and Konrad 2022)</a:t>
            </a:r>
            <a:r>
              <a:rPr lang="en-US" sz="2600" dirty="0"/>
              <a:t>. </a:t>
            </a:r>
          </a:p>
          <a:p>
            <a:r>
              <a:rPr lang="en-US" sz="2600" dirty="0"/>
              <a:t>Key messaging: “Lead the Change: Empowering the Leaders in order to Build Inclusive Workplace”. </a:t>
            </a:r>
          </a:p>
          <a:p>
            <a:r>
              <a:rPr lang="en-US" sz="2600" dirty="0"/>
              <a:t>Timeline: A 4-month marketing campaign, along with early bird ticket promotions &amp; influencer endorsements. </a:t>
            </a:r>
          </a:p>
        </p:txBody>
      </p:sp>
      <p:pic>
        <p:nvPicPr>
          <p:cNvPr id="4" name="Picture 3">
            <a:extLst>
              <a:ext uri="{FF2B5EF4-FFF2-40B4-BE49-F238E27FC236}">
                <a16:creationId xmlns:a16="http://schemas.microsoft.com/office/drawing/2014/main" id="{E3DA1844-72BB-DDCC-58AA-CFA8A7B6B51C}"/>
              </a:ext>
            </a:extLst>
          </p:cNvPr>
          <p:cNvPicPr>
            <a:picLocks noChangeAspect="1"/>
          </p:cNvPicPr>
          <p:nvPr/>
        </p:nvPicPr>
        <p:blipFill>
          <a:blip r:embed="rId3"/>
          <a:stretch>
            <a:fillRect/>
          </a:stretch>
        </p:blipFill>
        <p:spPr>
          <a:xfrm>
            <a:off x="6792516" y="2112373"/>
            <a:ext cx="4742296" cy="2633254"/>
          </a:xfrm>
          <a:prstGeom prst="rect">
            <a:avLst/>
          </a:prstGeom>
        </p:spPr>
      </p:pic>
      <p:sp>
        <p:nvSpPr>
          <p:cNvPr id="3" name="Title 1">
            <a:extLst>
              <a:ext uri="{FF2B5EF4-FFF2-40B4-BE49-F238E27FC236}">
                <a16:creationId xmlns:a16="http://schemas.microsoft.com/office/drawing/2014/main" id="{8DF11657-71E3-73B9-2D9D-798EB381C430}"/>
              </a:ext>
            </a:extLst>
          </p:cNvPr>
          <p:cNvSpPr txBox="1">
            <a:spLocks/>
          </p:cNvSpPr>
          <p:nvPr/>
        </p:nvSpPr>
        <p:spPr>
          <a:xfrm>
            <a:off x="1432560" y="1249680"/>
            <a:ext cx="9820656" cy="914400"/>
          </a:xfrm>
          <a:prstGeom prst="rect">
            <a:avLst/>
          </a:prstGeom>
          <a:noFill/>
        </p:spPr>
        <p:txBody>
          <a:bodyPr vert="horz" lIns="0" tIns="0" rIns="0" bIns="0" rtlCol="0" anchor="t" anchorCtr="0">
            <a:noAutofit/>
          </a:bodyPr>
          <a:lstStyle>
            <a:lvl1pPr algn="l" defTabSz="914400" rtl="0" eaLnBrk="1" latinLnBrk="0" hangingPunct="1">
              <a:lnSpc>
                <a:spcPct val="90000"/>
              </a:lnSpc>
              <a:spcBef>
                <a:spcPct val="0"/>
              </a:spcBef>
              <a:buNone/>
              <a:defRPr sz="3200" kern="1200" cap="all" spc="300" baseline="0">
                <a:solidFill>
                  <a:schemeClr val="tx1"/>
                </a:solidFill>
                <a:latin typeface="+mj-lt"/>
                <a:ea typeface="+mj-ea"/>
                <a:cs typeface="Posterama" panose="020B0504020200020000" pitchFamily="34" charset="0"/>
              </a:defRPr>
            </a:lvl1pPr>
          </a:lstStyle>
          <a:p>
            <a:endParaRPr lang="en-US" dirty="0"/>
          </a:p>
        </p:txBody>
      </p:sp>
    </p:spTree>
    <p:extLst>
      <p:ext uri="{BB962C8B-B14F-4D97-AF65-F5344CB8AC3E}">
        <p14:creationId xmlns:p14="http://schemas.microsoft.com/office/powerpoint/2010/main" val="4259977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C59F6-9B22-C211-4B4C-A2FD4B914C46}"/>
              </a:ext>
            </a:extLst>
          </p:cNvPr>
          <p:cNvSpPr>
            <a:spLocks noGrp="1"/>
          </p:cNvSpPr>
          <p:nvPr>
            <p:ph type="title"/>
          </p:nvPr>
        </p:nvSpPr>
        <p:spPr>
          <a:xfrm>
            <a:off x="1061884" y="1097280"/>
            <a:ext cx="9819476" cy="914400"/>
          </a:xfrm>
          <a:noFill/>
        </p:spPr>
        <p:txBody>
          <a:bodyPr anchor="t" anchorCtr="0"/>
          <a:lstStyle/>
          <a:p>
            <a:r>
              <a:rPr lang="en-US" dirty="0"/>
              <a:t>Highlights of the Event Program</a:t>
            </a:r>
          </a:p>
        </p:txBody>
      </p:sp>
      <p:sp>
        <p:nvSpPr>
          <p:cNvPr id="6" name="Content Placeholder 7">
            <a:extLst>
              <a:ext uri="{FF2B5EF4-FFF2-40B4-BE49-F238E27FC236}">
                <a16:creationId xmlns:a16="http://schemas.microsoft.com/office/drawing/2014/main" id="{9F4FFCBA-DCCB-6E09-CA8B-D4E587F6BB96}"/>
              </a:ext>
            </a:extLst>
          </p:cNvPr>
          <p:cNvSpPr txBox="1">
            <a:spLocks/>
          </p:cNvSpPr>
          <p:nvPr/>
        </p:nvSpPr>
        <p:spPr>
          <a:xfrm>
            <a:off x="786581" y="1787090"/>
            <a:ext cx="6449961" cy="4629752"/>
          </a:xfrm>
          <a:prstGeom prst="rect">
            <a:avLst/>
          </a:prstGeom>
          <a:noFill/>
        </p:spPr>
        <p:txBody>
          <a:bodyPr vert="horz" lIns="91440" tIns="45720" rIns="91440" bIns="45720" rtlCol="0" anchor="t">
            <a:noAutofit/>
          </a:bodyPr>
          <a:lstStyle>
            <a:lvl1pPr marL="228600" indent="-457200" algn="l" defTabSz="914400" rtl="0" eaLnBrk="1" latinLnBrk="0" hangingPunct="1">
              <a:lnSpc>
                <a:spcPct val="100000"/>
              </a:lnSpc>
              <a:spcBef>
                <a:spcPts val="1000"/>
              </a:spcBef>
              <a:buClr>
                <a:schemeClr val="accent1"/>
              </a:buClr>
              <a:buFont typeface="Courier New" panose="02070309020205020404" pitchFamily="49" charset="0"/>
              <a:buChar char="o"/>
              <a:defRPr sz="2400" b="0" i="0" kern="1200" cap="none" baseline="0">
                <a:solidFill>
                  <a:schemeClr val="tx1"/>
                </a:solidFill>
                <a:latin typeface="+mn-lt"/>
                <a:ea typeface="+mn-ea"/>
                <a:cs typeface="+mn-cs"/>
              </a:defRPr>
            </a:lvl1pPr>
            <a:lvl2pPr marL="685800" indent="-457200" algn="l" defTabSz="914400" rtl="0" eaLnBrk="1" latinLnBrk="0" hangingPunct="1">
              <a:lnSpc>
                <a:spcPct val="100000"/>
              </a:lnSpc>
              <a:spcBef>
                <a:spcPts val="500"/>
              </a:spcBef>
              <a:buClr>
                <a:schemeClr val="accent1"/>
              </a:buClr>
              <a:buFont typeface="Courier New" panose="02070309020205020404" pitchFamily="49" charset="0"/>
              <a:buChar char="o"/>
              <a:defRPr sz="2000" b="0" i="0" kern="1200" baseline="0">
                <a:solidFill>
                  <a:schemeClr val="tx1"/>
                </a:solidFill>
                <a:latin typeface="+mn-lt"/>
                <a:ea typeface="+mn-ea"/>
                <a:cs typeface="+mn-cs"/>
              </a:defRPr>
            </a:lvl2pPr>
            <a:lvl3pPr marL="1143000" indent="-457200" algn="l" defTabSz="914400" rtl="0" eaLnBrk="1" latinLnBrk="0" hangingPunct="1">
              <a:lnSpc>
                <a:spcPct val="100000"/>
              </a:lnSpc>
              <a:spcBef>
                <a:spcPts val="500"/>
              </a:spcBef>
              <a:buClr>
                <a:schemeClr val="accent1"/>
              </a:buClr>
              <a:buFont typeface="Courier New" panose="02070309020205020404" pitchFamily="49" charset="0"/>
              <a:buChar char="o"/>
              <a:defRPr sz="1800" b="0" i="0" kern="1200" baseline="0">
                <a:solidFill>
                  <a:schemeClr val="tx1"/>
                </a:solidFill>
                <a:latin typeface="+mn-lt"/>
                <a:ea typeface="+mn-ea"/>
                <a:cs typeface="+mn-cs"/>
              </a:defRPr>
            </a:lvl3pPr>
            <a:lvl4pPr marL="1600200" indent="-457200" algn="l" defTabSz="914400" rtl="0" eaLnBrk="1" latinLnBrk="0" hangingPunct="1">
              <a:lnSpc>
                <a:spcPct val="100000"/>
              </a:lnSpc>
              <a:spcBef>
                <a:spcPts val="500"/>
              </a:spcBef>
              <a:buClr>
                <a:schemeClr val="accent1"/>
              </a:buClr>
              <a:buFont typeface="Courier New" panose="02070309020205020404" pitchFamily="49" charset="0"/>
              <a:buChar char="o"/>
              <a:defRPr sz="1600" b="0" i="0" kern="1200" baseline="0">
                <a:solidFill>
                  <a:schemeClr val="tx1"/>
                </a:solidFill>
                <a:latin typeface="+mn-lt"/>
                <a:ea typeface="+mn-ea"/>
                <a:cs typeface="+mn-cs"/>
              </a:defRPr>
            </a:lvl4pPr>
            <a:lvl5pPr marL="2057400" indent="-457200" algn="l" defTabSz="914400" rtl="0" eaLnBrk="1" latinLnBrk="0" hangingPunct="1">
              <a:lnSpc>
                <a:spcPct val="100000"/>
              </a:lnSpc>
              <a:spcBef>
                <a:spcPts val="500"/>
              </a:spcBef>
              <a:buClr>
                <a:schemeClr val="accent1"/>
              </a:buClr>
              <a:buFont typeface="Courier New" panose="02070309020205020404" pitchFamily="49" charset="0"/>
              <a:buChar char="o"/>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algn="just"/>
            <a:r>
              <a:rPr lang="en-US" sz="2600" b="1" dirty="0"/>
              <a:t>Keynote Address: Keynote speeches to be given by the EDI leaders, networking dinner &amp; panel discussions (</a:t>
            </a:r>
            <a:r>
              <a:rPr lang="en-US" sz="2600" b="1" dirty="0" err="1"/>
              <a:t>Russen</a:t>
            </a:r>
            <a:r>
              <a:rPr lang="en-US" sz="2600" b="1" dirty="0"/>
              <a:t>, Dawson and Madera 2021). </a:t>
            </a:r>
          </a:p>
          <a:p>
            <a:pPr marL="457200" algn="just"/>
            <a:r>
              <a:rPr lang="en-US" sz="2600" b="1" dirty="0"/>
              <a:t>Panel Discussions: Various topics such as “Building Inclusive Hiring Practices” as well as “Navigating Cultural Sensitivity in Hospitality”. </a:t>
            </a:r>
          </a:p>
          <a:p>
            <a:pPr marL="457200" algn="just"/>
            <a:r>
              <a:rPr lang="en-US" sz="2600" b="1" dirty="0"/>
              <a:t>Workshops: Several practical sessions upon policy creation, inclusive team management &amp; unconscious bias training. </a:t>
            </a:r>
          </a:p>
        </p:txBody>
      </p:sp>
      <p:pic>
        <p:nvPicPr>
          <p:cNvPr id="4" name="Picture 3">
            <a:extLst>
              <a:ext uri="{FF2B5EF4-FFF2-40B4-BE49-F238E27FC236}">
                <a16:creationId xmlns:a16="http://schemas.microsoft.com/office/drawing/2014/main" id="{41274C00-4FA7-1B76-90DF-ACF02655BF2C}"/>
              </a:ext>
            </a:extLst>
          </p:cNvPr>
          <p:cNvPicPr>
            <a:picLocks noChangeAspect="1"/>
          </p:cNvPicPr>
          <p:nvPr/>
        </p:nvPicPr>
        <p:blipFill>
          <a:blip r:embed="rId3"/>
          <a:stretch>
            <a:fillRect/>
          </a:stretch>
        </p:blipFill>
        <p:spPr>
          <a:xfrm>
            <a:off x="7478145" y="2497393"/>
            <a:ext cx="4563842" cy="2495851"/>
          </a:xfrm>
          <a:prstGeom prst="rect">
            <a:avLst/>
          </a:prstGeom>
        </p:spPr>
      </p:pic>
    </p:spTree>
    <p:extLst>
      <p:ext uri="{BB962C8B-B14F-4D97-AF65-F5344CB8AC3E}">
        <p14:creationId xmlns:p14="http://schemas.microsoft.com/office/powerpoint/2010/main" val="3604630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66A932-F536-CE2D-D55A-F69BA6C3C4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AB2419-4D91-CD0B-9B95-F958EF782D96}"/>
              </a:ext>
            </a:extLst>
          </p:cNvPr>
          <p:cNvSpPr>
            <a:spLocks noGrp="1"/>
          </p:cNvSpPr>
          <p:nvPr>
            <p:ph type="title"/>
          </p:nvPr>
        </p:nvSpPr>
        <p:spPr>
          <a:xfrm>
            <a:off x="1280160" y="1097280"/>
            <a:ext cx="5029200" cy="1828800"/>
          </a:xfrm>
          <a:noFill/>
        </p:spPr>
        <p:txBody>
          <a:bodyPr anchor="t" anchorCtr="0"/>
          <a:lstStyle/>
          <a:p>
            <a:r>
              <a:rPr lang="en-US" dirty="0"/>
              <a:t>Risk assessment &amp; contingency planning</a:t>
            </a:r>
          </a:p>
        </p:txBody>
      </p:sp>
      <p:sp>
        <p:nvSpPr>
          <p:cNvPr id="3" name="Content Placeholder 2">
            <a:extLst>
              <a:ext uri="{FF2B5EF4-FFF2-40B4-BE49-F238E27FC236}">
                <a16:creationId xmlns:a16="http://schemas.microsoft.com/office/drawing/2014/main" id="{3749B930-F60A-CD13-B663-AB32DAD5FF27}"/>
              </a:ext>
            </a:extLst>
          </p:cNvPr>
          <p:cNvSpPr>
            <a:spLocks noGrp="1"/>
          </p:cNvSpPr>
          <p:nvPr>
            <p:ph sz="half" idx="1"/>
          </p:nvPr>
        </p:nvSpPr>
        <p:spPr>
          <a:xfrm>
            <a:off x="6327648" y="1097279"/>
            <a:ext cx="5029200" cy="5143099"/>
          </a:xfrm>
          <a:noFill/>
        </p:spPr>
        <p:txBody>
          <a:bodyPr>
            <a:noAutofit/>
          </a:bodyPr>
          <a:lstStyle/>
          <a:p>
            <a:r>
              <a:rPr lang="en-US" sz="2800" b="1" dirty="0"/>
              <a:t>Probable risks: Delays in logistics, lower attendance in the event as well as budget overruns. </a:t>
            </a:r>
          </a:p>
          <a:p>
            <a:r>
              <a:rPr lang="en-US" sz="2800" b="1" dirty="0"/>
              <a:t>Strategies for Mitigation: Early sales of tickets, contingency staffing &amp; specific buffer within the budget (Chen et al. 2021). </a:t>
            </a:r>
          </a:p>
          <a:p>
            <a:r>
              <a:rPr lang="en-US" sz="2800" b="1" dirty="0"/>
              <a:t>Health &amp; safety: Specific adherence to the Covid-19 protocols as well as accessibility standards. </a:t>
            </a:r>
            <a:r>
              <a:rPr lang="ro-RO" sz="2800" b="1" dirty="0"/>
              <a:t>C</a:t>
            </a:r>
            <a:endParaRPr lang="en-US" sz="2800" b="1" dirty="0"/>
          </a:p>
        </p:txBody>
      </p:sp>
      <p:pic>
        <p:nvPicPr>
          <p:cNvPr id="4" name="Picture 3">
            <a:extLst>
              <a:ext uri="{FF2B5EF4-FFF2-40B4-BE49-F238E27FC236}">
                <a16:creationId xmlns:a16="http://schemas.microsoft.com/office/drawing/2014/main" id="{DC053D5D-0FC8-D16D-E0E3-67061D4F22CD}"/>
              </a:ext>
            </a:extLst>
          </p:cNvPr>
          <p:cNvPicPr>
            <a:picLocks noChangeAspect="1"/>
          </p:cNvPicPr>
          <p:nvPr/>
        </p:nvPicPr>
        <p:blipFill>
          <a:blip r:embed="rId3"/>
          <a:stretch>
            <a:fillRect/>
          </a:stretch>
        </p:blipFill>
        <p:spPr>
          <a:xfrm>
            <a:off x="747252" y="3165986"/>
            <a:ext cx="5272139" cy="2812027"/>
          </a:xfrm>
          <a:prstGeom prst="rect">
            <a:avLst/>
          </a:prstGeom>
        </p:spPr>
      </p:pic>
    </p:spTree>
    <p:extLst>
      <p:ext uri="{BB962C8B-B14F-4D97-AF65-F5344CB8AC3E}">
        <p14:creationId xmlns:p14="http://schemas.microsoft.com/office/powerpoint/2010/main" val="143222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30A76-B788-B363-104E-266B7C7F7208}"/>
              </a:ext>
            </a:extLst>
          </p:cNvPr>
          <p:cNvSpPr>
            <a:spLocks noGrp="1"/>
          </p:cNvSpPr>
          <p:nvPr>
            <p:ph type="title"/>
          </p:nvPr>
        </p:nvSpPr>
        <p:spPr>
          <a:xfrm>
            <a:off x="1280160" y="1097280"/>
            <a:ext cx="9821955" cy="914400"/>
          </a:xfrm>
          <a:noFill/>
        </p:spPr>
        <p:txBody>
          <a:bodyPr anchor="t" anchorCtr="0"/>
          <a:lstStyle/>
          <a:p>
            <a:r>
              <a:rPr lang="en-US" dirty="0"/>
              <a:t>Conclusion &amp; Call to action</a:t>
            </a:r>
          </a:p>
        </p:txBody>
      </p:sp>
      <p:sp>
        <p:nvSpPr>
          <p:cNvPr id="3" name="Content Placeholder 2">
            <a:extLst>
              <a:ext uri="{FF2B5EF4-FFF2-40B4-BE49-F238E27FC236}">
                <a16:creationId xmlns:a16="http://schemas.microsoft.com/office/drawing/2014/main" id="{05948542-FCE1-3AE6-C6C9-17975609DF70}"/>
              </a:ext>
            </a:extLst>
          </p:cNvPr>
          <p:cNvSpPr>
            <a:spLocks noGrp="1"/>
          </p:cNvSpPr>
          <p:nvPr>
            <p:ph sz="half" idx="1"/>
          </p:nvPr>
        </p:nvSpPr>
        <p:spPr>
          <a:xfrm>
            <a:off x="1280160" y="2377440"/>
            <a:ext cx="9821954" cy="3566160"/>
          </a:xfrm>
          <a:solidFill>
            <a:schemeClr val="accent4"/>
          </a:solidFill>
        </p:spPr>
        <p:txBody>
          <a:bodyPr vert="horz" lIns="365760" tIns="365760" rIns="365760" bIns="365760" rtlCol="0" anchor="t">
            <a:noAutofit/>
          </a:bodyPr>
          <a:lstStyle/>
          <a:p>
            <a:r>
              <a:rPr lang="en-US" sz="2800" b="1" dirty="0"/>
              <a:t>Enhancement of EDI knowledge and specifically foster the collaboration among all the leaders of the industry. </a:t>
            </a:r>
          </a:p>
          <a:p>
            <a:r>
              <a:rPr lang="en-US" sz="2800" b="1" dirty="0"/>
              <a:t>Appropriate establishment of this as a specific annual event aimed at monitoring the progress and to maintain the dialogue. </a:t>
            </a:r>
          </a:p>
          <a:p>
            <a:r>
              <a:rPr lang="en-US" sz="2800" b="1" u="sng" dirty="0"/>
              <a:t>Next steps</a:t>
            </a:r>
            <a:r>
              <a:rPr lang="en-US" sz="2800" b="1" dirty="0"/>
              <a:t>: Launching the marketing, finalizing all the partnerships and then securing proper sponsorships. </a:t>
            </a:r>
          </a:p>
        </p:txBody>
      </p:sp>
    </p:spTree>
    <p:extLst>
      <p:ext uri="{BB962C8B-B14F-4D97-AF65-F5344CB8AC3E}">
        <p14:creationId xmlns:p14="http://schemas.microsoft.com/office/powerpoint/2010/main" val="6437779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ED7DD1-638A-A467-1514-AF5FCB457F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B1B540-D2FC-F9FC-33BF-40FB21405F72}"/>
              </a:ext>
            </a:extLst>
          </p:cNvPr>
          <p:cNvSpPr>
            <a:spLocks noGrp="1"/>
          </p:cNvSpPr>
          <p:nvPr>
            <p:ph type="title"/>
          </p:nvPr>
        </p:nvSpPr>
        <p:spPr>
          <a:xfrm>
            <a:off x="1299825" y="457200"/>
            <a:ext cx="6015375" cy="914400"/>
          </a:xfrm>
          <a:noFill/>
        </p:spPr>
        <p:txBody>
          <a:bodyPr anchor="t" anchorCtr="0"/>
          <a:lstStyle/>
          <a:p>
            <a:pPr algn="ctr"/>
            <a:r>
              <a:rPr lang="en-US" dirty="0"/>
              <a:t>references</a:t>
            </a:r>
          </a:p>
        </p:txBody>
      </p:sp>
      <p:sp>
        <p:nvSpPr>
          <p:cNvPr id="3" name="Content Placeholder 2">
            <a:extLst>
              <a:ext uri="{FF2B5EF4-FFF2-40B4-BE49-F238E27FC236}">
                <a16:creationId xmlns:a16="http://schemas.microsoft.com/office/drawing/2014/main" id="{7FDCEEAD-F2EC-B761-361A-EF7F8D570C66}"/>
              </a:ext>
            </a:extLst>
          </p:cNvPr>
          <p:cNvSpPr>
            <a:spLocks noGrp="1"/>
          </p:cNvSpPr>
          <p:nvPr>
            <p:ph sz="half" idx="1"/>
          </p:nvPr>
        </p:nvSpPr>
        <p:spPr>
          <a:xfrm>
            <a:off x="235974" y="1700981"/>
            <a:ext cx="11808542" cy="4837471"/>
          </a:xfrm>
          <a:solidFill>
            <a:schemeClr val="accent4"/>
          </a:solidFill>
        </p:spPr>
        <p:txBody>
          <a:bodyPr vert="horz" lIns="365760" tIns="365760" rIns="365760" bIns="365760" rtlCol="0" anchor="t">
            <a:noAutofit/>
          </a:bodyPr>
          <a:lstStyle/>
          <a:p>
            <a:pPr marL="0" indent="0">
              <a:buNone/>
            </a:pPr>
            <a:r>
              <a:rPr lang="en-US" sz="1000" b="1" dirty="0"/>
              <a:t>Mohammadi, Z., </a:t>
            </a:r>
            <a:r>
              <a:rPr lang="en-US" sz="1000" b="1" dirty="0" err="1"/>
              <a:t>Bhati</a:t>
            </a:r>
            <a:r>
              <a:rPr lang="en-US" sz="1000" b="1" dirty="0"/>
              <a:t>, A. and Ng, E., 2023. 20 years of workplace diversity research in hospitality and tourism: a bibliometric analysis. Equality, Diversity and Inclusion: An International Journal, 42(4), pp.551-571.</a:t>
            </a:r>
          </a:p>
          <a:p>
            <a:pPr marL="0" indent="0">
              <a:buNone/>
            </a:pPr>
            <a:r>
              <a:rPr lang="en-US" sz="1000" b="1" dirty="0" err="1"/>
              <a:t>Vongvisitsin</a:t>
            </a:r>
            <a:r>
              <a:rPr lang="en-US" sz="1000" b="1" dirty="0"/>
              <a:t>, T.B. and Wong, A.K.F., 2021. </a:t>
            </a:r>
            <a:r>
              <a:rPr lang="en-US" sz="1000" b="1" dirty="0" err="1"/>
              <a:t>Organisational</a:t>
            </a:r>
            <a:r>
              <a:rPr lang="en-US" sz="1000" b="1" dirty="0"/>
              <a:t> change towards LGBTQ+ inclusion in hospitality and tourism: Managerial perspectives. Tourism Management, 86, p.104331.</a:t>
            </a:r>
          </a:p>
          <a:p>
            <a:pPr marL="0" indent="0">
              <a:buNone/>
            </a:pPr>
            <a:r>
              <a:rPr lang="en-US" sz="1000" b="1" dirty="0" err="1"/>
              <a:t>Calinaud</a:t>
            </a:r>
            <a:r>
              <a:rPr lang="en-US" sz="1000" b="1" dirty="0"/>
              <a:t>, V., </a:t>
            </a:r>
            <a:r>
              <a:rPr lang="en-US" sz="1000" b="1" dirty="0" err="1"/>
              <a:t>Kokkranikal</a:t>
            </a:r>
            <a:r>
              <a:rPr lang="en-US" sz="1000" b="1" dirty="0"/>
              <a:t>, J. and </a:t>
            </a:r>
            <a:r>
              <a:rPr lang="en-US" sz="1000" b="1" dirty="0" err="1"/>
              <a:t>Gebbels</a:t>
            </a:r>
            <a:r>
              <a:rPr lang="en-US" sz="1000" b="1" dirty="0"/>
              <a:t>, M., 2021. Career advancement for women in the British hospitality industry: The enabling factors. Work, Employment and Society, 35(4), pp.677-695.</a:t>
            </a:r>
          </a:p>
          <a:p>
            <a:pPr marL="0" indent="0">
              <a:buNone/>
            </a:pPr>
            <a:r>
              <a:rPr lang="en-US" sz="1000" b="1" dirty="0"/>
              <a:t>Liu-</a:t>
            </a:r>
            <a:r>
              <a:rPr lang="en-US" sz="1000" b="1" dirty="0" err="1"/>
              <a:t>Lastres</a:t>
            </a:r>
            <a:r>
              <a:rPr lang="en-US" sz="1000" b="1" dirty="0"/>
              <a:t>, B., Wen, H. and Huang, W.J., 2023. A reflection on the Great Resignation in the hospitality and tourism industry. International Journal of Contemporary Hospitality Management, 35(1), pp.235-249.</a:t>
            </a:r>
          </a:p>
          <a:p>
            <a:pPr marL="0" indent="0">
              <a:buNone/>
            </a:pPr>
            <a:r>
              <a:rPr lang="en-US" sz="1000" b="1" dirty="0"/>
              <a:t>Manoharan, A., Hutchinson, C., </a:t>
            </a:r>
            <a:r>
              <a:rPr lang="en-US" sz="1000" b="1" dirty="0" err="1"/>
              <a:t>Treuren</a:t>
            </a:r>
            <a:r>
              <a:rPr lang="en-US" sz="1000" b="1" dirty="0"/>
              <a:t>, G.J. and Madera, J.M., 2024. Disability employment in the hospitality industry: a systematic literature review. Cornell Hospitality Quarterly, 65(3), pp.362-377.</a:t>
            </a:r>
          </a:p>
          <a:p>
            <a:pPr marL="0" indent="0">
              <a:buNone/>
            </a:pPr>
            <a:r>
              <a:rPr lang="en-US" sz="1000" b="1" dirty="0"/>
              <a:t>Ali, M., </a:t>
            </a:r>
            <a:r>
              <a:rPr lang="en-US" sz="1000" b="1" dirty="0" err="1"/>
              <a:t>Grabarski</a:t>
            </a:r>
            <a:r>
              <a:rPr lang="en-US" sz="1000" b="1" dirty="0"/>
              <a:t>, M.K. and Konrad, A.M., 2022. Women in hospitality and tourism: a study of the top-down and bottom-up dynamics. International Journal of Contemporary Hospitality Management, 34(4), pp.1448-1469.</a:t>
            </a:r>
          </a:p>
          <a:p>
            <a:pPr marL="0" indent="0">
              <a:buNone/>
            </a:pPr>
            <a:r>
              <a:rPr lang="en-US" sz="1000" b="1" dirty="0" err="1"/>
              <a:t>Russen</a:t>
            </a:r>
            <a:r>
              <a:rPr lang="en-US" sz="1000" b="1" dirty="0"/>
              <a:t>, M., Dawson, M. and Madera, J.M., 2021. Gender diversity in hospitality and tourism top management teams: A systematic review of the last 10 years. International Journal of Hospitality Management, 95, p.102942.</a:t>
            </a:r>
          </a:p>
          <a:p>
            <a:pPr marL="0" indent="0">
              <a:buNone/>
            </a:pPr>
            <a:r>
              <a:rPr lang="en-US" sz="1000" b="1" dirty="0"/>
              <a:t>Chen, H.S., </a:t>
            </a:r>
            <a:r>
              <a:rPr lang="en-US" sz="1000" b="1" dirty="0" err="1"/>
              <a:t>Severt</a:t>
            </a:r>
            <a:r>
              <a:rPr lang="en-US" sz="1000" b="1" dirty="0"/>
              <a:t>, K., Shin, Y.H. and DiPietro, R.B., 2021. Invisible yet powerful: the unseen obstacles women leaders face in their hospitality careers. Journal of Human Resources in Hospitality &amp; Tourism, 20(2), pp.249-269.</a:t>
            </a:r>
          </a:p>
          <a:p>
            <a:pPr marL="0" indent="0">
              <a:buNone/>
            </a:pPr>
            <a:r>
              <a:rPr lang="en-US" sz="1000" b="1" dirty="0" err="1"/>
              <a:t>Gerged</a:t>
            </a:r>
            <a:r>
              <a:rPr lang="en-US" sz="1000" b="1" dirty="0"/>
              <a:t>, A.M., Tran, M. and </a:t>
            </a:r>
            <a:r>
              <a:rPr lang="en-US" sz="1000" b="1" dirty="0" err="1"/>
              <a:t>Beddewela</a:t>
            </a:r>
            <a:r>
              <a:rPr lang="en-US" sz="1000" b="1" dirty="0"/>
              <a:t>, E.S., 2023. Engendering pro-sustainable performance through a multi-layered gender diversity criterion: Evidence from the hospitality and tourism sector. Journal of Travel Research, 62(5), pp.1047-1076.</a:t>
            </a:r>
          </a:p>
          <a:p>
            <a:pPr marL="0" indent="0">
              <a:buNone/>
            </a:pPr>
            <a:r>
              <a:rPr lang="en-US" sz="1000" b="1" dirty="0" err="1"/>
              <a:t>Dogru</a:t>
            </a:r>
            <a:r>
              <a:rPr lang="en-US" sz="1000" b="1" dirty="0"/>
              <a:t>, T., Line, N., Hanks, L., </a:t>
            </a:r>
            <a:r>
              <a:rPr lang="en-US" sz="1000" b="1" dirty="0" err="1"/>
              <a:t>Acikgoz</a:t>
            </a:r>
            <a:r>
              <a:rPr lang="en-US" sz="1000" b="1" dirty="0"/>
              <a:t>, F., Abbott, J.A., Bakir, S., </a:t>
            </a:r>
            <a:r>
              <a:rPr lang="en-US" sz="1000" b="1" dirty="0" err="1"/>
              <a:t>Berbekova</a:t>
            </a:r>
            <a:r>
              <a:rPr lang="en-US" sz="1000" b="1" dirty="0"/>
              <a:t>, A., </a:t>
            </a:r>
            <a:r>
              <a:rPr lang="en-US" sz="1000" b="1" dirty="0" err="1"/>
              <a:t>Bilgihan</a:t>
            </a:r>
            <a:r>
              <a:rPr lang="en-US" sz="1000" b="1" dirty="0"/>
              <a:t>, A., Iskender, A., </a:t>
            </a:r>
            <a:r>
              <a:rPr lang="en-US" sz="1000" b="1" dirty="0" err="1"/>
              <a:t>Kizildag</a:t>
            </a:r>
            <a:r>
              <a:rPr lang="en-US" sz="1000" b="1" dirty="0"/>
              <a:t>, M. and Lee, M., 2024. The implications of generative artificial intelligence in academic research and higher education in tourism and hospitality. Tourism Economics, 30(5), pp.1083-1094.</a:t>
            </a:r>
          </a:p>
          <a:p>
            <a:pPr marL="0" indent="0">
              <a:buNone/>
            </a:pPr>
            <a:r>
              <a:rPr lang="en-US" sz="1000" b="1" dirty="0"/>
              <a:t>Marley, C., Faye, A.D., Hurst, E., Moeller, J. and Pinkerton, A., 2021. Moving beyond ‘you said, we did’: Extending an ethic of hospitality to the student feedback process. Online Postgraduate Education in a </a:t>
            </a:r>
            <a:r>
              <a:rPr lang="en-US" sz="1000" b="1" dirty="0" err="1"/>
              <a:t>Postdigital</a:t>
            </a:r>
            <a:r>
              <a:rPr lang="en-US" sz="1000" b="1" dirty="0"/>
              <a:t> World: Beyond Technology, pp.1-19.</a:t>
            </a:r>
          </a:p>
          <a:p>
            <a:pPr marL="0" indent="0">
              <a:buNone/>
            </a:pPr>
            <a:r>
              <a:rPr lang="en-US" sz="1000" b="1" dirty="0" err="1"/>
              <a:t>Tlili</a:t>
            </a:r>
            <a:r>
              <a:rPr lang="en-US" sz="1000" b="1" dirty="0"/>
              <a:t>, A., </a:t>
            </a:r>
            <a:r>
              <a:rPr lang="en-US" sz="1000" b="1" dirty="0" err="1"/>
              <a:t>Altinay</a:t>
            </a:r>
            <a:r>
              <a:rPr lang="en-US" sz="1000" b="1" dirty="0"/>
              <a:t>, F., </a:t>
            </a:r>
            <a:r>
              <a:rPr lang="en-US" sz="1000" b="1" dirty="0" err="1"/>
              <a:t>Altinay</a:t>
            </a:r>
            <a:r>
              <a:rPr lang="en-US" sz="1000" b="1" dirty="0"/>
              <a:t>, Z. and Zhang, Y., 2021. Envisioning the future of technology integration for accessible hospitality and tourism. International Journal of Contemporary Hospitality Management, 33(12), pp.4460-4482.</a:t>
            </a:r>
          </a:p>
          <a:p>
            <a:pPr marL="0" indent="0">
              <a:buNone/>
            </a:pPr>
            <a:endParaRPr lang="en-US" sz="1000" b="1" dirty="0"/>
          </a:p>
        </p:txBody>
      </p:sp>
    </p:spTree>
    <p:extLst>
      <p:ext uri="{BB962C8B-B14F-4D97-AF65-F5344CB8AC3E}">
        <p14:creationId xmlns:p14="http://schemas.microsoft.com/office/powerpoint/2010/main" val="12040098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E39FA-84F2-3624-49D6-32B9E0363C56}"/>
              </a:ext>
            </a:extLst>
          </p:cNvPr>
          <p:cNvSpPr>
            <a:spLocks noGrp="1"/>
          </p:cNvSpPr>
          <p:nvPr>
            <p:ph type="title"/>
          </p:nvPr>
        </p:nvSpPr>
        <p:spPr>
          <a:xfrm>
            <a:off x="841248" y="3163824"/>
            <a:ext cx="10515600" cy="2322576"/>
          </a:xfrm>
          <a:noFill/>
        </p:spPr>
        <p:txBody>
          <a:bodyPr bIns="0" anchor="ctr" anchorCtr="0"/>
          <a:lstStyle/>
          <a:p>
            <a:r>
              <a:rPr lang="en-US" dirty="0"/>
              <a:t>Thank you</a:t>
            </a:r>
          </a:p>
        </p:txBody>
      </p:sp>
      <p:pic>
        <p:nvPicPr>
          <p:cNvPr id="11" name="Picture Placeholder 10">
            <a:extLst>
              <a:ext uri="{FF2B5EF4-FFF2-40B4-BE49-F238E27FC236}">
                <a16:creationId xmlns:a16="http://schemas.microsoft.com/office/drawing/2014/main" id="{30237017-4C28-74A2-A4EA-915A3F1E5541}"/>
              </a:ext>
            </a:extLst>
          </p:cNvPr>
          <p:cNvPicPr>
            <a:picLocks noGrp="1" noChangeAspect="1"/>
          </p:cNvPicPr>
          <p:nvPr>
            <p:ph type="pic" sz="quarter" idx="13"/>
          </p:nvPr>
        </p:nvPicPr>
        <p:blipFill>
          <a:blip r:embed="rId2"/>
          <a:srcRect l="10008" r="10008"/>
          <a:stretch>
            <a:fillRect/>
          </a:stretch>
        </p:blipFill>
        <p:spPr/>
      </p:pic>
    </p:spTree>
    <p:extLst>
      <p:ext uri="{BB962C8B-B14F-4D97-AF65-F5344CB8AC3E}">
        <p14:creationId xmlns:p14="http://schemas.microsoft.com/office/powerpoint/2010/main" val="487522735"/>
      </p:ext>
    </p:extLst>
  </p:cSld>
  <p:clrMapOvr>
    <a:masterClrMapping/>
  </p:clrMapOvr>
</p:sld>
</file>

<file path=ppt/theme/theme1.xml><?xml version="1.0" encoding="utf-8"?>
<a:theme xmlns:a="http://schemas.openxmlformats.org/drawingml/2006/main" name="Custom">
  <a:themeElements>
    <a:clrScheme name="Scientific Discovery">
      <a:dk1>
        <a:srgbClr val="000000"/>
      </a:dk1>
      <a:lt1>
        <a:srgbClr val="FFFFFF"/>
      </a:lt1>
      <a:dk2>
        <a:srgbClr val="44546A"/>
      </a:dk2>
      <a:lt2>
        <a:srgbClr val="E7E6E6"/>
      </a:lt2>
      <a:accent1>
        <a:srgbClr val="96D3ED"/>
      </a:accent1>
      <a:accent2>
        <a:srgbClr val="C7DBE1"/>
      </a:accent2>
      <a:accent3>
        <a:srgbClr val="688EBD"/>
      </a:accent3>
      <a:accent4>
        <a:srgbClr val="BCE5DD"/>
      </a:accent4>
      <a:accent5>
        <a:srgbClr val="66DDCC"/>
      </a:accent5>
      <a:accent6>
        <a:srgbClr val="E0CE61"/>
      </a:accent6>
      <a:hlink>
        <a:srgbClr val="0563C1"/>
      </a:hlink>
      <a:folHlink>
        <a:srgbClr val="954F72"/>
      </a:folHlink>
    </a:clrScheme>
    <a:fontScheme name="Custom 36">
      <a:majorFont>
        <a:latin typeface="Posterama"/>
        <a:ea typeface=""/>
        <a:cs typeface=""/>
      </a:majorFont>
      <a:minorFont>
        <a:latin typeface="Daytona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 discovery_V1_win32_EF_v4.potx" id="{C76E1CB0-558D-4FB9-AA8B-DAB0BFDB970A}" vid="{87D4F3E9-C3BB-413B-A87E-0B7BB674A5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81D8D6-8849-400B-8BC9-21D401C7DD0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C9A734A7-6096-47AA-9737-CDF62701A0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F8397A0-8C35-4EEE-8E61-47C914415B57}">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otalTime>82</TotalTime>
  <Words>2583</Words>
  <Application>Microsoft Office PowerPoint</Application>
  <PresentationFormat>Widescreen</PresentationFormat>
  <Paragraphs>72</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Baskerville Old Face</vt:lpstr>
      <vt:lpstr>Calibri</vt:lpstr>
      <vt:lpstr>Courier New</vt:lpstr>
      <vt:lpstr>Daytona Condensed Light</vt:lpstr>
      <vt:lpstr>Posterama</vt:lpstr>
      <vt:lpstr>Custom</vt:lpstr>
      <vt:lpstr>Hospitality management</vt:lpstr>
      <vt:lpstr>Introduction to the event</vt:lpstr>
      <vt:lpstr>Event content &amp; context</vt:lpstr>
      <vt:lpstr>Market Factors</vt:lpstr>
      <vt:lpstr>Operational factors</vt:lpstr>
      <vt:lpstr>Financial feasibility</vt:lpstr>
      <vt:lpstr>Strategic Pre-planning research</vt:lpstr>
      <vt:lpstr>Marketing strategy</vt:lpstr>
      <vt:lpstr>Highlights of the Event Program</vt:lpstr>
      <vt:lpstr>Risk assessment &amp; contingency planning</vt:lpstr>
      <vt:lpstr>Conclusion &amp; Call to action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Paul Adrian Axente</cp:lastModifiedBy>
  <cp:revision>1</cp:revision>
  <dcterms:modified xsi:type="dcterms:W3CDTF">2025-02-03T20:37:36Z</dcterms:modified>
</cp:coreProperties>
</file>