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3" autoAdjust="0"/>
    <p:restoredTop sz="94660"/>
  </p:normalViewPr>
  <p:slideViewPr>
    <p:cSldViewPr snapToGrid="0">
      <p:cViewPr>
        <p:scale>
          <a:sx n="61" d="100"/>
          <a:sy n="61" d="100"/>
        </p:scale>
        <p:origin x="21" y="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A8DA13-82A0-46A1-9EE5-443AAFF53B0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0764438-6630-4B09-923C-85ECFA45CB47}">
      <dgm:prSet/>
      <dgm:spPr/>
      <dgm:t>
        <a:bodyPr/>
        <a:lstStyle/>
        <a:p>
          <a:pPr>
            <a:lnSpc>
              <a:spcPct val="100000"/>
            </a:lnSpc>
          </a:pPr>
          <a:r>
            <a:rPr lang="en-GB"/>
            <a:t>What do we mean by “best available evidence”?</a:t>
          </a:r>
          <a:endParaRPr lang="en-US"/>
        </a:p>
      </dgm:t>
    </dgm:pt>
    <dgm:pt modelId="{04EAC335-5F62-4993-83BE-9A1C6EDEDCC9}" type="parTrans" cxnId="{39D538DF-9181-4C51-AC1D-9371E0D90D5E}">
      <dgm:prSet/>
      <dgm:spPr/>
      <dgm:t>
        <a:bodyPr/>
        <a:lstStyle/>
        <a:p>
          <a:endParaRPr lang="en-US"/>
        </a:p>
      </dgm:t>
    </dgm:pt>
    <dgm:pt modelId="{BE33A904-834C-4529-8019-3DC90C14ED05}" type="sibTrans" cxnId="{39D538DF-9181-4C51-AC1D-9371E0D90D5E}">
      <dgm:prSet/>
      <dgm:spPr/>
      <dgm:t>
        <a:bodyPr/>
        <a:lstStyle/>
        <a:p>
          <a:endParaRPr lang="en-US"/>
        </a:p>
      </dgm:t>
    </dgm:pt>
    <dgm:pt modelId="{112E5BC3-095C-412D-A1C6-9C7076D2299F}">
      <dgm:prSet/>
      <dgm:spPr/>
      <dgm:t>
        <a:bodyPr/>
        <a:lstStyle/>
        <a:p>
          <a:pPr>
            <a:lnSpc>
              <a:spcPct val="100000"/>
            </a:lnSpc>
          </a:pPr>
          <a:r>
            <a:rPr lang="en-GB"/>
            <a:t>How do we evaluate what is “best”?</a:t>
          </a:r>
          <a:endParaRPr lang="en-US"/>
        </a:p>
      </dgm:t>
    </dgm:pt>
    <dgm:pt modelId="{71E6675D-F038-4BD4-9EA2-9E983CE90A01}" type="parTrans" cxnId="{4F0CB7BB-8138-4300-A000-ECD238A9E33E}">
      <dgm:prSet/>
      <dgm:spPr/>
      <dgm:t>
        <a:bodyPr/>
        <a:lstStyle/>
        <a:p>
          <a:endParaRPr lang="en-US"/>
        </a:p>
      </dgm:t>
    </dgm:pt>
    <dgm:pt modelId="{F4AEFDA5-42A6-45D4-AB44-AD7130FBCE8D}" type="sibTrans" cxnId="{4F0CB7BB-8138-4300-A000-ECD238A9E33E}">
      <dgm:prSet/>
      <dgm:spPr/>
      <dgm:t>
        <a:bodyPr/>
        <a:lstStyle/>
        <a:p>
          <a:endParaRPr lang="en-US"/>
        </a:p>
      </dgm:t>
    </dgm:pt>
    <dgm:pt modelId="{6E699EB3-2980-4A43-9997-5D02DAF83E10}">
      <dgm:prSet/>
      <dgm:spPr/>
      <dgm:t>
        <a:bodyPr/>
        <a:lstStyle/>
        <a:p>
          <a:pPr>
            <a:lnSpc>
              <a:spcPct val="100000"/>
            </a:lnSpc>
          </a:pPr>
          <a:r>
            <a:rPr lang="en-GB"/>
            <a:t>Discuss with the people next to you!</a:t>
          </a:r>
          <a:endParaRPr lang="en-US"/>
        </a:p>
      </dgm:t>
    </dgm:pt>
    <dgm:pt modelId="{86EBD407-69A4-4B99-9186-D5A036D72E08}" type="parTrans" cxnId="{BBE43E0F-A042-45F3-B2C1-14B1BABCDCEC}">
      <dgm:prSet/>
      <dgm:spPr/>
      <dgm:t>
        <a:bodyPr/>
        <a:lstStyle/>
        <a:p>
          <a:endParaRPr lang="en-US"/>
        </a:p>
      </dgm:t>
    </dgm:pt>
    <dgm:pt modelId="{E9575092-8101-4121-858E-58D6093803A4}" type="sibTrans" cxnId="{BBE43E0F-A042-45F3-B2C1-14B1BABCDCEC}">
      <dgm:prSet/>
      <dgm:spPr/>
      <dgm:t>
        <a:bodyPr/>
        <a:lstStyle/>
        <a:p>
          <a:endParaRPr lang="en-US"/>
        </a:p>
      </dgm:t>
    </dgm:pt>
    <dgm:pt modelId="{68EB104F-8A8E-4BBD-8942-EFBB6CFB948A}" type="pres">
      <dgm:prSet presAssocID="{C7A8DA13-82A0-46A1-9EE5-443AAFF53B0F}" presName="root" presStyleCnt="0">
        <dgm:presLayoutVars>
          <dgm:dir/>
          <dgm:resizeHandles val="exact"/>
        </dgm:presLayoutVars>
      </dgm:prSet>
      <dgm:spPr/>
    </dgm:pt>
    <dgm:pt modelId="{FA896CF7-BD12-4C0B-B017-75293A13C38A}" type="pres">
      <dgm:prSet presAssocID="{C0764438-6630-4B09-923C-85ECFA45CB47}" presName="compNode" presStyleCnt="0"/>
      <dgm:spPr/>
    </dgm:pt>
    <dgm:pt modelId="{2F1AE5A0-48DD-46A1-88DE-CED34FF7EB6D}" type="pres">
      <dgm:prSet presAssocID="{C0764438-6630-4B09-923C-85ECFA45CB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02777378-E1B8-4132-A486-F1A74DA1B4C1}" type="pres">
      <dgm:prSet presAssocID="{C0764438-6630-4B09-923C-85ECFA45CB47}" presName="spaceRect" presStyleCnt="0"/>
      <dgm:spPr/>
    </dgm:pt>
    <dgm:pt modelId="{305457DF-0B75-487B-A6E7-4A7E8CC3810B}" type="pres">
      <dgm:prSet presAssocID="{C0764438-6630-4B09-923C-85ECFA45CB47}" presName="textRect" presStyleLbl="revTx" presStyleIdx="0" presStyleCnt="3">
        <dgm:presLayoutVars>
          <dgm:chMax val="1"/>
          <dgm:chPref val="1"/>
        </dgm:presLayoutVars>
      </dgm:prSet>
      <dgm:spPr/>
    </dgm:pt>
    <dgm:pt modelId="{31FA4894-08A9-4DCC-81CF-AE43D6DAE2EB}" type="pres">
      <dgm:prSet presAssocID="{BE33A904-834C-4529-8019-3DC90C14ED05}" presName="sibTrans" presStyleCnt="0"/>
      <dgm:spPr/>
    </dgm:pt>
    <dgm:pt modelId="{EEC91FB6-3E09-40CF-A1F3-DEB6A0D2ACC0}" type="pres">
      <dgm:prSet presAssocID="{112E5BC3-095C-412D-A1C6-9C7076D2299F}" presName="compNode" presStyleCnt="0"/>
      <dgm:spPr/>
    </dgm:pt>
    <dgm:pt modelId="{03F90844-8DDF-414B-94F8-D9ABDBB9E6F9}" type="pres">
      <dgm:prSet presAssocID="{112E5BC3-095C-412D-A1C6-9C7076D229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438240AB-4681-4CC0-9031-30D18D8D3272}" type="pres">
      <dgm:prSet presAssocID="{112E5BC3-095C-412D-A1C6-9C7076D2299F}" presName="spaceRect" presStyleCnt="0"/>
      <dgm:spPr/>
    </dgm:pt>
    <dgm:pt modelId="{588768F4-1995-4816-843F-9431D253833A}" type="pres">
      <dgm:prSet presAssocID="{112E5BC3-095C-412D-A1C6-9C7076D2299F}" presName="textRect" presStyleLbl="revTx" presStyleIdx="1" presStyleCnt="3">
        <dgm:presLayoutVars>
          <dgm:chMax val="1"/>
          <dgm:chPref val="1"/>
        </dgm:presLayoutVars>
      </dgm:prSet>
      <dgm:spPr/>
    </dgm:pt>
    <dgm:pt modelId="{7ED7A3C7-38D7-480B-9BCD-9269C34FCDF5}" type="pres">
      <dgm:prSet presAssocID="{F4AEFDA5-42A6-45D4-AB44-AD7130FBCE8D}" presName="sibTrans" presStyleCnt="0"/>
      <dgm:spPr/>
    </dgm:pt>
    <dgm:pt modelId="{F1932B5A-33C6-4881-B75F-429BD8DE6F63}" type="pres">
      <dgm:prSet presAssocID="{6E699EB3-2980-4A43-9997-5D02DAF83E10}" presName="compNode" presStyleCnt="0"/>
      <dgm:spPr/>
    </dgm:pt>
    <dgm:pt modelId="{1E23B4B2-4553-457A-9F87-C2F75C97A87B}" type="pres">
      <dgm:prSet presAssocID="{6E699EB3-2980-4A43-9997-5D02DAF83E1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A93F9A99-7757-434A-A56A-7736767A8293}" type="pres">
      <dgm:prSet presAssocID="{6E699EB3-2980-4A43-9997-5D02DAF83E10}" presName="spaceRect" presStyleCnt="0"/>
      <dgm:spPr/>
    </dgm:pt>
    <dgm:pt modelId="{FF105949-CFAD-407E-83B2-1EFE19827838}" type="pres">
      <dgm:prSet presAssocID="{6E699EB3-2980-4A43-9997-5D02DAF83E10}" presName="textRect" presStyleLbl="revTx" presStyleIdx="2" presStyleCnt="3">
        <dgm:presLayoutVars>
          <dgm:chMax val="1"/>
          <dgm:chPref val="1"/>
        </dgm:presLayoutVars>
      </dgm:prSet>
      <dgm:spPr/>
    </dgm:pt>
  </dgm:ptLst>
  <dgm:cxnLst>
    <dgm:cxn modelId="{BBE43E0F-A042-45F3-B2C1-14B1BABCDCEC}" srcId="{C7A8DA13-82A0-46A1-9EE5-443AAFF53B0F}" destId="{6E699EB3-2980-4A43-9997-5D02DAF83E10}" srcOrd="2" destOrd="0" parTransId="{86EBD407-69A4-4B99-9186-D5A036D72E08}" sibTransId="{E9575092-8101-4121-858E-58D6093803A4}"/>
    <dgm:cxn modelId="{BE8A8B2B-33E6-4988-9160-B811E2D95096}" type="presOf" srcId="{112E5BC3-095C-412D-A1C6-9C7076D2299F}" destId="{588768F4-1995-4816-843F-9431D253833A}" srcOrd="0" destOrd="0" presId="urn:microsoft.com/office/officeart/2018/2/layout/IconLabelList"/>
    <dgm:cxn modelId="{F93A3444-7CEE-41D6-A089-885229598C33}" type="presOf" srcId="{C0764438-6630-4B09-923C-85ECFA45CB47}" destId="{305457DF-0B75-487B-A6E7-4A7E8CC3810B}" srcOrd="0" destOrd="0" presId="urn:microsoft.com/office/officeart/2018/2/layout/IconLabelList"/>
    <dgm:cxn modelId="{F6DCD093-6B14-44E9-8DBE-3CCB95C4B808}" type="presOf" srcId="{6E699EB3-2980-4A43-9997-5D02DAF83E10}" destId="{FF105949-CFAD-407E-83B2-1EFE19827838}" srcOrd="0" destOrd="0" presId="urn:microsoft.com/office/officeart/2018/2/layout/IconLabelList"/>
    <dgm:cxn modelId="{4F0CB7BB-8138-4300-A000-ECD238A9E33E}" srcId="{C7A8DA13-82A0-46A1-9EE5-443AAFF53B0F}" destId="{112E5BC3-095C-412D-A1C6-9C7076D2299F}" srcOrd="1" destOrd="0" parTransId="{71E6675D-F038-4BD4-9EA2-9E983CE90A01}" sibTransId="{F4AEFDA5-42A6-45D4-AB44-AD7130FBCE8D}"/>
    <dgm:cxn modelId="{A8DCD4CB-97B2-42B4-A250-E4EB050DA2CE}" type="presOf" srcId="{C7A8DA13-82A0-46A1-9EE5-443AAFF53B0F}" destId="{68EB104F-8A8E-4BBD-8942-EFBB6CFB948A}" srcOrd="0" destOrd="0" presId="urn:microsoft.com/office/officeart/2018/2/layout/IconLabelList"/>
    <dgm:cxn modelId="{39D538DF-9181-4C51-AC1D-9371E0D90D5E}" srcId="{C7A8DA13-82A0-46A1-9EE5-443AAFF53B0F}" destId="{C0764438-6630-4B09-923C-85ECFA45CB47}" srcOrd="0" destOrd="0" parTransId="{04EAC335-5F62-4993-83BE-9A1C6EDEDCC9}" sibTransId="{BE33A904-834C-4529-8019-3DC90C14ED05}"/>
    <dgm:cxn modelId="{477F59BE-69B8-4EE2-AFBD-405EB66B447B}" type="presParOf" srcId="{68EB104F-8A8E-4BBD-8942-EFBB6CFB948A}" destId="{FA896CF7-BD12-4C0B-B017-75293A13C38A}" srcOrd="0" destOrd="0" presId="urn:microsoft.com/office/officeart/2018/2/layout/IconLabelList"/>
    <dgm:cxn modelId="{729EB1AC-B900-4862-8E42-3AB4E1C499D3}" type="presParOf" srcId="{FA896CF7-BD12-4C0B-B017-75293A13C38A}" destId="{2F1AE5A0-48DD-46A1-88DE-CED34FF7EB6D}" srcOrd="0" destOrd="0" presId="urn:microsoft.com/office/officeart/2018/2/layout/IconLabelList"/>
    <dgm:cxn modelId="{D61648E4-A545-44BD-BAB4-3614BDFBE5D0}" type="presParOf" srcId="{FA896CF7-BD12-4C0B-B017-75293A13C38A}" destId="{02777378-E1B8-4132-A486-F1A74DA1B4C1}" srcOrd="1" destOrd="0" presId="urn:microsoft.com/office/officeart/2018/2/layout/IconLabelList"/>
    <dgm:cxn modelId="{F8426AAF-FD9F-44E8-B3E8-D0C85C4BF522}" type="presParOf" srcId="{FA896CF7-BD12-4C0B-B017-75293A13C38A}" destId="{305457DF-0B75-487B-A6E7-4A7E8CC3810B}" srcOrd="2" destOrd="0" presId="urn:microsoft.com/office/officeart/2018/2/layout/IconLabelList"/>
    <dgm:cxn modelId="{2FBBDDA4-A4FF-4224-8166-34D80EACAE0D}" type="presParOf" srcId="{68EB104F-8A8E-4BBD-8942-EFBB6CFB948A}" destId="{31FA4894-08A9-4DCC-81CF-AE43D6DAE2EB}" srcOrd="1" destOrd="0" presId="urn:microsoft.com/office/officeart/2018/2/layout/IconLabelList"/>
    <dgm:cxn modelId="{E8CD2ACB-684A-4999-A655-0C6AB7455C1A}" type="presParOf" srcId="{68EB104F-8A8E-4BBD-8942-EFBB6CFB948A}" destId="{EEC91FB6-3E09-40CF-A1F3-DEB6A0D2ACC0}" srcOrd="2" destOrd="0" presId="urn:microsoft.com/office/officeart/2018/2/layout/IconLabelList"/>
    <dgm:cxn modelId="{E21D2D9E-A728-4A97-A2C7-1F3E729A6976}" type="presParOf" srcId="{EEC91FB6-3E09-40CF-A1F3-DEB6A0D2ACC0}" destId="{03F90844-8DDF-414B-94F8-D9ABDBB9E6F9}" srcOrd="0" destOrd="0" presId="urn:microsoft.com/office/officeart/2018/2/layout/IconLabelList"/>
    <dgm:cxn modelId="{A8AD3EC9-3349-4D79-BFFC-9464C775EE52}" type="presParOf" srcId="{EEC91FB6-3E09-40CF-A1F3-DEB6A0D2ACC0}" destId="{438240AB-4681-4CC0-9031-30D18D8D3272}" srcOrd="1" destOrd="0" presId="urn:microsoft.com/office/officeart/2018/2/layout/IconLabelList"/>
    <dgm:cxn modelId="{0F29D582-B819-4DB3-A2BB-848DAA136484}" type="presParOf" srcId="{EEC91FB6-3E09-40CF-A1F3-DEB6A0D2ACC0}" destId="{588768F4-1995-4816-843F-9431D253833A}" srcOrd="2" destOrd="0" presId="urn:microsoft.com/office/officeart/2018/2/layout/IconLabelList"/>
    <dgm:cxn modelId="{A6FFF0D8-48E2-407F-AF9A-21B617CE092B}" type="presParOf" srcId="{68EB104F-8A8E-4BBD-8942-EFBB6CFB948A}" destId="{7ED7A3C7-38D7-480B-9BCD-9269C34FCDF5}" srcOrd="3" destOrd="0" presId="urn:microsoft.com/office/officeart/2018/2/layout/IconLabelList"/>
    <dgm:cxn modelId="{943AF537-5EC9-45E0-90C5-924D0E3F9491}" type="presParOf" srcId="{68EB104F-8A8E-4BBD-8942-EFBB6CFB948A}" destId="{F1932B5A-33C6-4881-B75F-429BD8DE6F63}" srcOrd="4" destOrd="0" presId="urn:microsoft.com/office/officeart/2018/2/layout/IconLabelList"/>
    <dgm:cxn modelId="{9C587052-AFFA-4D23-954F-01CAFB997A9C}" type="presParOf" srcId="{F1932B5A-33C6-4881-B75F-429BD8DE6F63}" destId="{1E23B4B2-4553-457A-9F87-C2F75C97A87B}" srcOrd="0" destOrd="0" presId="urn:microsoft.com/office/officeart/2018/2/layout/IconLabelList"/>
    <dgm:cxn modelId="{4E013DE0-CAE0-47DF-9B54-27ADF17DB833}" type="presParOf" srcId="{F1932B5A-33C6-4881-B75F-429BD8DE6F63}" destId="{A93F9A99-7757-434A-A56A-7736767A8293}" srcOrd="1" destOrd="0" presId="urn:microsoft.com/office/officeart/2018/2/layout/IconLabelList"/>
    <dgm:cxn modelId="{DCF62F8D-C8FC-4A5E-83CC-21DCE1805868}" type="presParOf" srcId="{F1932B5A-33C6-4881-B75F-429BD8DE6F63}" destId="{FF105949-CFAD-407E-83B2-1EFE1982783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19A954-6DDE-49DA-857C-0FCB8A0B429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DBB548C-27D3-4738-8405-2B3B1BE2AB1E}">
      <dgm:prSet/>
      <dgm:spPr/>
      <dgm:t>
        <a:bodyPr/>
        <a:lstStyle/>
        <a:p>
          <a:r>
            <a:rPr lang="en-GB"/>
            <a:t>What are the core components of ATLAS?</a:t>
          </a:r>
          <a:endParaRPr lang="en-US"/>
        </a:p>
      </dgm:t>
    </dgm:pt>
    <dgm:pt modelId="{0771471B-E774-4889-A099-C8CC4FE6D4EB}" type="parTrans" cxnId="{E5123CEC-90AB-4F53-9BAA-D61FE131AD3D}">
      <dgm:prSet/>
      <dgm:spPr/>
      <dgm:t>
        <a:bodyPr/>
        <a:lstStyle/>
        <a:p>
          <a:endParaRPr lang="en-US"/>
        </a:p>
      </dgm:t>
    </dgm:pt>
    <dgm:pt modelId="{0915EEDF-63BF-4718-81F0-8F5C35A47173}" type="sibTrans" cxnId="{E5123CEC-90AB-4F53-9BAA-D61FE131AD3D}">
      <dgm:prSet/>
      <dgm:spPr/>
      <dgm:t>
        <a:bodyPr/>
        <a:lstStyle/>
        <a:p>
          <a:endParaRPr lang="en-US"/>
        </a:p>
      </dgm:t>
    </dgm:pt>
    <dgm:pt modelId="{6E9AC2E5-3671-46CE-B6C1-7560503F58F8}">
      <dgm:prSet/>
      <dgm:spPr/>
      <dgm:t>
        <a:bodyPr/>
        <a:lstStyle/>
        <a:p>
          <a:r>
            <a:rPr lang="en-GB"/>
            <a:t>Try to work them out and write them down.</a:t>
          </a:r>
          <a:endParaRPr lang="en-US"/>
        </a:p>
      </dgm:t>
    </dgm:pt>
    <dgm:pt modelId="{47122655-E802-44F9-B7D6-719C3FAB2840}" type="parTrans" cxnId="{3E5E9644-047B-4D03-8B67-38AE36A437E5}">
      <dgm:prSet/>
      <dgm:spPr/>
      <dgm:t>
        <a:bodyPr/>
        <a:lstStyle/>
        <a:p>
          <a:endParaRPr lang="en-US"/>
        </a:p>
      </dgm:t>
    </dgm:pt>
    <dgm:pt modelId="{0A98731C-9987-43D1-87B3-B4071BBD0373}" type="sibTrans" cxnId="{3E5E9644-047B-4D03-8B67-38AE36A437E5}">
      <dgm:prSet/>
      <dgm:spPr/>
      <dgm:t>
        <a:bodyPr/>
        <a:lstStyle/>
        <a:p>
          <a:endParaRPr lang="en-US"/>
        </a:p>
      </dgm:t>
    </dgm:pt>
    <dgm:pt modelId="{61F39DDC-73D3-4300-ADCB-7242C32E6F50}" type="pres">
      <dgm:prSet presAssocID="{AD19A954-6DDE-49DA-857C-0FCB8A0B4295}" presName="hierChild1" presStyleCnt="0">
        <dgm:presLayoutVars>
          <dgm:chPref val="1"/>
          <dgm:dir/>
          <dgm:animOne val="branch"/>
          <dgm:animLvl val="lvl"/>
          <dgm:resizeHandles/>
        </dgm:presLayoutVars>
      </dgm:prSet>
      <dgm:spPr/>
    </dgm:pt>
    <dgm:pt modelId="{FAD955F1-04A0-4E6E-B64A-4B0B73112941}" type="pres">
      <dgm:prSet presAssocID="{CDBB548C-27D3-4738-8405-2B3B1BE2AB1E}" presName="hierRoot1" presStyleCnt="0"/>
      <dgm:spPr/>
    </dgm:pt>
    <dgm:pt modelId="{6788CB07-623C-47A9-9F47-995CFD91A71C}" type="pres">
      <dgm:prSet presAssocID="{CDBB548C-27D3-4738-8405-2B3B1BE2AB1E}" presName="composite" presStyleCnt="0"/>
      <dgm:spPr/>
    </dgm:pt>
    <dgm:pt modelId="{D1A1386E-71AC-4FE3-B6DE-D66B29BBBEDD}" type="pres">
      <dgm:prSet presAssocID="{CDBB548C-27D3-4738-8405-2B3B1BE2AB1E}" presName="background" presStyleLbl="node0" presStyleIdx="0" presStyleCnt="2"/>
      <dgm:spPr/>
    </dgm:pt>
    <dgm:pt modelId="{32F7CF83-A7BF-41C5-8218-CCB6EACEE0A7}" type="pres">
      <dgm:prSet presAssocID="{CDBB548C-27D3-4738-8405-2B3B1BE2AB1E}" presName="text" presStyleLbl="fgAcc0" presStyleIdx="0" presStyleCnt="2">
        <dgm:presLayoutVars>
          <dgm:chPref val="3"/>
        </dgm:presLayoutVars>
      </dgm:prSet>
      <dgm:spPr/>
    </dgm:pt>
    <dgm:pt modelId="{88186AC5-4739-4303-A712-CCC308D6109C}" type="pres">
      <dgm:prSet presAssocID="{CDBB548C-27D3-4738-8405-2B3B1BE2AB1E}" presName="hierChild2" presStyleCnt="0"/>
      <dgm:spPr/>
    </dgm:pt>
    <dgm:pt modelId="{CFD2A14A-5771-4F56-9E55-08B931CB4414}" type="pres">
      <dgm:prSet presAssocID="{6E9AC2E5-3671-46CE-B6C1-7560503F58F8}" presName="hierRoot1" presStyleCnt="0"/>
      <dgm:spPr/>
    </dgm:pt>
    <dgm:pt modelId="{811C728A-DCF5-40C3-857D-AC4F24720E7A}" type="pres">
      <dgm:prSet presAssocID="{6E9AC2E5-3671-46CE-B6C1-7560503F58F8}" presName="composite" presStyleCnt="0"/>
      <dgm:spPr/>
    </dgm:pt>
    <dgm:pt modelId="{789D6E9C-5C94-412B-AC45-99460267462F}" type="pres">
      <dgm:prSet presAssocID="{6E9AC2E5-3671-46CE-B6C1-7560503F58F8}" presName="background" presStyleLbl="node0" presStyleIdx="1" presStyleCnt="2"/>
      <dgm:spPr/>
    </dgm:pt>
    <dgm:pt modelId="{15E8931F-5587-473A-9DCE-09DD6C27DA3F}" type="pres">
      <dgm:prSet presAssocID="{6E9AC2E5-3671-46CE-B6C1-7560503F58F8}" presName="text" presStyleLbl="fgAcc0" presStyleIdx="1" presStyleCnt="2">
        <dgm:presLayoutVars>
          <dgm:chPref val="3"/>
        </dgm:presLayoutVars>
      </dgm:prSet>
      <dgm:spPr/>
    </dgm:pt>
    <dgm:pt modelId="{19AC3AB3-C888-4E9B-A81C-0B0B0961BAF1}" type="pres">
      <dgm:prSet presAssocID="{6E9AC2E5-3671-46CE-B6C1-7560503F58F8}" presName="hierChild2" presStyleCnt="0"/>
      <dgm:spPr/>
    </dgm:pt>
  </dgm:ptLst>
  <dgm:cxnLst>
    <dgm:cxn modelId="{48C0180E-C536-4AC3-9DD1-37F3C5DF9C45}" type="presOf" srcId="{6E9AC2E5-3671-46CE-B6C1-7560503F58F8}" destId="{15E8931F-5587-473A-9DCE-09DD6C27DA3F}" srcOrd="0" destOrd="0" presId="urn:microsoft.com/office/officeart/2005/8/layout/hierarchy1"/>
    <dgm:cxn modelId="{3E5E9644-047B-4D03-8B67-38AE36A437E5}" srcId="{AD19A954-6DDE-49DA-857C-0FCB8A0B4295}" destId="{6E9AC2E5-3671-46CE-B6C1-7560503F58F8}" srcOrd="1" destOrd="0" parTransId="{47122655-E802-44F9-B7D6-719C3FAB2840}" sibTransId="{0A98731C-9987-43D1-87B3-B4071BBD0373}"/>
    <dgm:cxn modelId="{536B29D6-25F1-46BC-AFA9-D39F67B0831A}" type="presOf" srcId="{AD19A954-6DDE-49DA-857C-0FCB8A0B4295}" destId="{61F39DDC-73D3-4300-ADCB-7242C32E6F50}" srcOrd="0" destOrd="0" presId="urn:microsoft.com/office/officeart/2005/8/layout/hierarchy1"/>
    <dgm:cxn modelId="{E5123CEC-90AB-4F53-9BAA-D61FE131AD3D}" srcId="{AD19A954-6DDE-49DA-857C-0FCB8A0B4295}" destId="{CDBB548C-27D3-4738-8405-2B3B1BE2AB1E}" srcOrd="0" destOrd="0" parTransId="{0771471B-E774-4889-A099-C8CC4FE6D4EB}" sibTransId="{0915EEDF-63BF-4718-81F0-8F5C35A47173}"/>
    <dgm:cxn modelId="{342132F6-9FC5-40C0-A6C9-282147155254}" type="presOf" srcId="{CDBB548C-27D3-4738-8405-2B3B1BE2AB1E}" destId="{32F7CF83-A7BF-41C5-8218-CCB6EACEE0A7}" srcOrd="0" destOrd="0" presId="urn:microsoft.com/office/officeart/2005/8/layout/hierarchy1"/>
    <dgm:cxn modelId="{6E3EA828-F6E8-4AA0-9D38-13F0855C1D13}" type="presParOf" srcId="{61F39DDC-73D3-4300-ADCB-7242C32E6F50}" destId="{FAD955F1-04A0-4E6E-B64A-4B0B73112941}" srcOrd="0" destOrd="0" presId="urn:microsoft.com/office/officeart/2005/8/layout/hierarchy1"/>
    <dgm:cxn modelId="{84E95611-55DA-42E9-96A9-C24BFA38E948}" type="presParOf" srcId="{FAD955F1-04A0-4E6E-B64A-4B0B73112941}" destId="{6788CB07-623C-47A9-9F47-995CFD91A71C}" srcOrd="0" destOrd="0" presId="urn:microsoft.com/office/officeart/2005/8/layout/hierarchy1"/>
    <dgm:cxn modelId="{5B29491E-FC8D-409D-A6D7-E2BB9086CC6A}" type="presParOf" srcId="{6788CB07-623C-47A9-9F47-995CFD91A71C}" destId="{D1A1386E-71AC-4FE3-B6DE-D66B29BBBEDD}" srcOrd="0" destOrd="0" presId="urn:microsoft.com/office/officeart/2005/8/layout/hierarchy1"/>
    <dgm:cxn modelId="{8EB83A9D-87AC-481B-B29A-89A70500FDAE}" type="presParOf" srcId="{6788CB07-623C-47A9-9F47-995CFD91A71C}" destId="{32F7CF83-A7BF-41C5-8218-CCB6EACEE0A7}" srcOrd="1" destOrd="0" presId="urn:microsoft.com/office/officeart/2005/8/layout/hierarchy1"/>
    <dgm:cxn modelId="{C194AB9C-5C6D-4E78-BDDD-B8F9B05C8B15}" type="presParOf" srcId="{FAD955F1-04A0-4E6E-B64A-4B0B73112941}" destId="{88186AC5-4739-4303-A712-CCC308D6109C}" srcOrd="1" destOrd="0" presId="urn:microsoft.com/office/officeart/2005/8/layout/hierarchy1"/>
    <dgm:cxn modelId="{3321FE59-D4BB-4604-9552-CD9C7B7B12AE}" type="presParOf" srcId="{61F39DDC-73D3-4300-ADCB-7242C32E6F50}" destId="{CFD2A14A-5771-4F56-9E55-08B931CB4414}" srcOrd="1" destOrd="0" presId="urn:microsoft.com/office/officeart/2005/8/layout/hierarchy1"/>
    <dgm:cxn modelId="{04AD9470-21B5-4124-B4BB-1112D57F612B}" type="presParOf" srcId="{CFD2A14A-5771-4F56-9E55-08B931CB4414}" destId="{811C728A-DCF5-40C3-857D-AC4F24720E7A}" srcOrd="0" destOrd="0" presId="urn:microsoft.com/office/officeart/2005/8/layout/hierarchy1"/>
    <dgm:cxn modelId="{6E10A866-7362-4CD4-A2DD-EE256F074E5D}" type="presParOf" srcId="{811C728A-DCF5-40C3-857D-AC4F24720E7A}" destId="{789D6E9C-5C94-412B-AC45-99460267462F}" srcOrd="0" destOrd="0" presId="urn:microsoft.com/office/officeart/2005/8/layout/hierarchy1"/>
    <dgm:cxn modelId="{FD9E09E9-A927-46DD-AA46-72A512C81ECB}" type="presParOf" srcId="{811C728A-DCF5-40C3-857D-AC4F24720E7A}" destId="{15E8931F-5587-473A-9DCE-09DD6C27DA3F}" srcOrd="1" destOrd="0" presId="urn:microsoft.com/office/officeart/2005/8/layout/hierarchy1"/>
    <dgm:cxn modelId="{F0CDAA16-2DD2-4FB1-835C-CAAED4443E65}" type="presParOf" srcId="{CFD2A14A-5771-4F56-9E55-08B931CB4414}" destId="{19AC3AB3-C888-4E9B-A81C-0B0B0961BA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3949DE-1700-47C6-8E0F-953286BF3C5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75B2E09-31B9-47F9-A4D8-2401991091C0}">
      <dgm:prSet/>
      <dgm:spPr/>
      <dgm:t>
        <a:bodyPr/>
        <a:lstStyle/>
        <a:p>
          <a:r>
            <a:rPr lang="en-GB"/>
            <a:t>About todays content?</a:t>
          </a:r>
          <a:endParaRPr lang="en-US"/>
        </a:p>
      </dgm:t>
    </dgm:pt>
    <dgm:pt modelId="{9D9BEADB-2BFB-42B4-82AD-E2B398FBB4A9}" type="parTrans" cxnId="{06B86688-4931-4499-910A-F8581B8EAD12}">
      <dgm:prSet/>
      <dgm:spPr/>
      <dgm:t>
        <a:bodyPr/>
        <a:lstStyle/>
        <a:p>
          <a:endParaRPr lang="en-US"/>
        </a:p>
      </dgm:t>
    </dgm:pt>
    <dgm:pt modelId="{5272DD91-712F-4F8C-A32E-989D76314DF7}" type="sibTrans" cxnId="{06B86688-4931-4499-910A-F8581B8EAD12}">
      <dgm:prSet/>
      <dgm:spPr/>
      <dgm:t>
        <a:bodyPr/>
        <a:lstStyle/>
        <a:p>
          <a:endParaRPr lang="en-US"/>
        </a:p>
      </dgm:t>
    </dgm:pt>
    <dgm:pt modelId="{F632E908-EC2E-4522-865D-ED0EE31E9E10}">
      <dgm:prSet/>
      <dgm:spPr/>
      <dgm:t>
        <a:bodyPr/>
        <a:lstStyle/>
        <a:p>
          <a:r>
            <a:rPr lang="en-GB"/>
            <a:t>About the assessment?</a:t>
          </a:r>
          <a:endParaRPr lang="en-US"/>
        </a:p>
      </dgm:t>
    </dgm:pt>
    <dgm:pt modelId="{918332D6-A3A8-41BE-A802-56914D4520E1}" type="parTrans" cxnId="{F05BF4AC-178B-4B3A-B42A-2CBECE968EDF}">
      <dgm:prSet/>
      <dgm:spPr/>
      <dgm:t>
        <a:bodyPr/>
        <a:lstStyle/>
        <a:p>
          <a:endParaRPr lang="en-US"/>
        </a:p>
      </dgm:t>
    </dgm:pt>
    <dgm:pt modelId="{D29B44E3-42FC-4D8F-8C02-13C4BBA6FB23}" type="sibTrans" cxnId="{F05BF4AC-178B-4B3A-B42A-2CBECE968EDF}">
      <dgm:prSet/>
      <dgm:spPr/>
      <dgm:t>
        <a:bodyPr/>
        <a:lstStyle/>
        <a:p>
          <a:endParaRPr lang="en-US"/>
        </a:p>
      </dgm:t>
    </dgm:pt>
    <dgm:pt modelId="{EE369E55-7C6E-4A90-B13B-B1507EDDA01A}">
      <dgm:prSet/>
      <dgm:spPr/>
      <dgm:t>
        <a:bodyPr/>
        <a:lstStyle/>
        <a:p>
          <a:r>
            <a:rPr lang="en-GB"/>
            <a:t>About anything else?</a:t>
          </a:r>
          <a:endParaRPr lang="en-US"/>
        </a:p>
      </dgm:t>
    </dgm:pt>
    <dgm:pt modelId="{D8B4B1C1-342D-4029-AD5C-C81B5CDD3916}" type="parTrans" cxnId="{CF190009-BCCD-4EC9-A5DE-14A1769045E4}">
      <dgm:prSet/>
      <dgm:spPr/>
      <dgm:t>
        <a:bodyPr/>
        <a:lstStyle/>
        <a:p>
          <a:endParaRPr lang="en-US"/>
        </a:p>
      </dgm:t>
    </dgm:pt>
    <dgm:pt modelId="{33DC42CF-5E8D-475B-BE88-EA1E18A78ADD}" type="sibTrans" cxnId="{CF190009-BCCD-4EC9-A5DE-14A1769045E4}">
      <dgm:prSet/>
      <dgm:spPr/>
      <dgm:t>
        <a:bodyPr/>
        <a:lstStyle/>
        <a:p>
          <a:endParaRPr lang="en-US"/>
        </a:p>
      </dgm:t>
    </dgm:pt>
    <dgm:pt modelId="{800D6E84-1617-4AC5-90FE-0162C77427F1}" type="pres">
      <dgm:prSet presAssocID="{0C3949DE-1700-47C6-8E0F-953286BF3C51}" presName="hierChild1" presStyleCnt="0">
        <dgm:presLayoutVars>
          <dgm:chPref val="1"/>
          <dgm:dir/>
          <dgm:animOne val="branch"/>
          <dgm:animLvl val="lvl"/>
          <dgm:resizeHandles/>
        </dgm:presLayoutVars>
      </dgm:prSet>
      <dgm:spPr/>
    </dgm:pt>
    <dgm:pt modelId="{7D608E19-0C57-4303-8FEA-205D990A5853}" type="pres">
      <dgm:prSet presAssocID="{875B2E09-31B9-47F9-A4D8-2401991091C0}" presName="hierRoot1" presStyleCnt="0"/>
      <dgm:spPr/>
    </dgm:pt>
    <dgm:pt modelId="{808C2529-9C80-4F41-A670-2AE385644C87}" type="pres">
      <dgm:prSet presAssocID="{875B2E09-31B9-47F9-A4D8-2401991091C0}" presName="composite" presStyleCnt="0"/>
      <dgm:spPr/>
    </dgm:pt>
    <dgm:pt modelId="{CB90EAA5-63E6-4A09-969B-0664013C7BD5}" type="pres">
      <dgm:prSet presAssocID="{875B2E09-31B9-47F9-A4D8-2401991091C0}" presName="background" presStyleLbl="node0" presStyleIdx="0" presStyleCnt="3"/>
      <dgm:spPr/>
    </dgm:pt>
    <dgm:pt modelId="{28116411-AB4A-4DA7-BE2F-209C01F1EAC3}" type="pres">
      <dgm:prSet presAssocID="{875B2E09-31B9-47F9-A4D8-2401991091C0}" presName="text" presStyleLbl="fgAcc0" presStyleIdx="0" presStyleCnt="3">
        <dgm:presLayoutVars>
          <dgm:chPref val="3"/>
        </dgm:presLayoutVars>
      </dgm:prSet>
      <dgm:spPr/>
    </dgm:pt>
    <dgm:pt modelId="{6AAFD55B-BAC0-416B-9E24-B71E4FA22ED3}" type="pres">
      <dgm:prSet presAssocID="{875B2E09-31B9-47F9-A4D8-2401991091C0}" presName="hierChild2" presStyleCnt="0"/>
      <dgm:spPr/>
    </dgm:pt>
    <dgm:pt modelId="{58B36EEC-FFF3-4FAF-923D-21A176D13743}" type="pres">
      <dgm:prSet presAssocID="{F632E908-EC2E-4522-865D-ED0EE31E9E10}" presName="hierRoot1" presStyleCnt="0"/>
      <dgm:spPr/>
    </dgm:pt>
    <dgm:pt modelId="{DB4FE8FB-3D70-43A9-9FA5-AA9BF2B009EC}" type="pres">
      <dgm:prSet presAssocID="{F632E908-EC2E-4522-865D-ED0EE31E9E10}" presName="composite" presStyleCnt="0"/>
      <dgm:spPr/>
    </dgm:pt>
    <dgm:pt modelId="{02D6024A-48B6-4851-92ED-4733E952696D}" type="pres">
      <dgm:prSet presAssocID="{F632E908-EC2E-4522-865D-ED0EE31E9E10}" presName="background" presStyleLbl="node0" presStyleIdx="1" presStyleCnt="3"/>
      <dgm:spPr/>
    </dgm:pt>
    <dgm:pt modelId="{3DB8E01A-DDF3-4328-B542-373BAC0D8269}" type="pres">
      <dgm:prSet presAssocID="{F632E908-EC2E-4522-865D-ED0EE31E9E10}" presName="text" presStyleLbl="fgAcc0" presStyleIdx="1" presStyleCnt="3">
        <dgm:presLayoutVars>
          <dgm:chPref val="3"/>
        </dgm:presLayoutVars>
      </dgm:prSet>
      <dgm:spPr/>
    </dgm:pt>
    <dgm:pt modelId="{9CE3FCD1-7C6A-4978-9F98-A955A442C03D}" type="pres">
      <dgm:prSet presAssocID="{F632E908-EC2E-4522-865D-ED0EE31E9E10}" presName="hierChild2" presStyleCnt="0"/>
      <dgm:spPr/>
    </dgm:pt>
    <dgm:pt modelId="{922C3224-6355-4C1F-B75C-DDAD39ECB6C3}" type="pres">
      <dgm:prSet presAssocID="{EE369E55-7C6E-4A90-B13B-B1507EDDA01A}" presName="hierRoot1" presStyleCnt="0"/>
      <dgm:spPr/>
    </dgm:pt>
    <dgm:pt modelId="{6E9AC1E2-4563-47F7-8E82-7FD5F76D59A7}" type="pres">
      <dgm:prSet presAssocID="{EE369E55-7C6E-4A90-B13B-B1507EDDA01A}" presName="composite" presStyleCnt="0"/>
      <dgm:spPr/>
    </dgm:pt>
    <dgm:pt modelId="{E3E2BB5D-E5D5-4CA3-8518-04EE787A2634}" type="pres">
      <dgm:prSet presAssocID="{EE369E55-7C6E-4A90-B13B-B1507EDDA01A}" presName="background" presStyleLbl="node0" presStyleIdx="2" presStyleCnt="3"/>
      <dgm:spPr/>
    </dgm:pt>
    <dgm:pt modelId="{26391668-DBAF-47C2-B82F-EA367D088F78}" type="pres">
      <dgm:prSet presAssocID="{EE369E55-7C6E-4A90-B13B-B1507EDDA01A}" presName="text" presStyleLbl="fgAcc0" presStyleIdx="2" presStyleCnt="3">
        <dgm:presLayoutVars>
          <dgm:chPref val="3"/>
        </dgm:presLayoutVars>
      </dgm:prSet>
      <dgm:spPr/>
    </dgm:pt>
    <dgm:pt modelId="{E3B86575-EE78-433B-8F21-EB5436C6AD78}" type="pres">
      <dgm:prSet presAssocID="{EE369E55-7C6E-4A90-B13B-B1507EDDA01A}" presName="hierChild2" presStyleCnt="0"/>
      <dgm:spPr/>
    </dgm:pt>
  </dgm:ptLst>
  <dgm:cxnLst>
    <dgm:cxn modelId="{CF190009-BCCD-4EC9-A5DE-14A1769045E4}" srcId="{0C3949DE-1700-47C6-8E0F-953286BF3C51}" destId="{EE369E55-7C6E-4A90-B13B-B1507EDDA01A}" srcOrd="2" destOrd="0" parTransId="{D8B4B1C1-342D-4029-AD5C-C81B5CDD3916}" sibTransId="{33DC42CF-5E8D-475B-BE88-EA1E18A78ADD}"/>
    <dgm:cxn modelId="{B142E013-AD92-4351-9116-885868D91784}" type="presOf" srcId="{F632E908-EC2E-4522-865D-ED0EE31E9E10}" destId="{3DB8E01A-DDF3-4328-B542-373BAC0D8269}" srcOrd="0" destOrd="0" presId="urn:microsoft.com/office/officeart/2005/8/layout/hierarchy1"/>
    <dgm:cxn modelId="{69D79538-C469-4DD2-8DAE-0FC8A9DD56FF}" type="presOf" srcId="{0C3949DE-1700-47C6-8E0F-953286BF3C51}" destId="{800D6E84-1617-4AC5-90FE-0162C77427F1}" srcOrd="0" destOrd="0" presId="urn:microsoft.com/office/officeart/2005/8/layout/hierarchy1"/>
    <dgm:cxn modelId="{18FD5359-3C39-4A27-8F0A-CCB61566D002}" type="presOf" srcId="{875B2E09-31B9-47F9-A4D8-2401991091C0}" destId="{28116411-AB4A-4DA7-BE2F-209C01F1EAC3}" srcOrd="0" destOrd="0" presId="urn:microsoft.com/office/officeart/2005/8/layout/hierarchy1"/>
    <dgm:cxn modelId="{06B86688-4931-4499-910A-F8581B8EAD12}" srcId="{0C3949DE-1700-47C6-8E0F-953286BF3C51}" destId="{875B2E09-31B9-47F9-A4D8-2401991091C0}" srcOrd="0" destOrd="0" parTransId="{9D9BEADB-2BFB-42B4-82AD-E2B398FBB4A9}" sibTransId="{5272DD91-712F-4F8C-A32E-989D76314DF7}"/>
    <dgm:cxn modelId="{F05BF4AC-178B-4B3A-B42A-2CBECE968EDF}" srcId="{0C3949DE-1700-47C6-8E0F-953286BF3C51}" destId="{F632E908-EC2E-4522-865D-ED0EE31E9E10}" srcOrd="1" destOrd="0" parTransId="{918332D6-A3A8-41BE-A802-56914D4520E1}" sibTransId="{D29B44E3-42FC-4D8F-8C02-13C4BBA6FB23}"/>
    <dgm:cxn modelId="{2AC06EEE-CBCC-447C-B274-56F9A2B1911B}" type="presOf" srcId="{EE369E55-7C6E-4A90-B13B-B1507EDDA01A}" destId="{26391668-DBAF-47C2-B82F-EA367D088F78}" srcOrd="0" destOrd="0" presId="urn:microsoft.com/office/officeart/2005/8/layout/hierarchy1"/>
    <dgm:cxn modelId="{EB2F7839-0A90-46FC-BF3C-0BA9913F5D46}" type="presParOf" srcId="{800D6E84-1617-4AC5-90FE-0162C77427F1}" destId="{7D608E19-0C57-4303-8FEA-205D990A5853}" srcOrd="0" destOrd="0" presId="urn:microsoft.com/office/officeart/2005/8/layout/hierarchy1"/>
    <dgm:cxn modelId="{5E1F5917-DB62-4559-9045-A2AB143693EC}" type="presParOf" srcId="{7D608E19-0C57-4303-8FEA-205D990A5853}" destId="{808C2529-9C80-4F41-A670-2AE385644C87}" srcOrd="0" destOrd="0" presId="urn:microsoft.com/office/officeart/2005/8/layout/hierarchy1"/>
    <dgm:cxn modelId="{10C763BF-6325-425B-8399-FBA46DC954B6}" type="presParOf" srcId="{808C2529-9C80-4F41-A670-2AE385644C87}" destId="{CB90EAA5-63E6-4A09-969B-0664013C7BD5}" srcOrd="0" destOrd="0" presId="urn:microsoft.com/office/officeart/2005/8/layout/hierarchy1"/>
    <dgm:cxn modelId="{65AF66EB-AB79-465E-A31C-C82D67E990D7}" type="presParOf" srcId="{808C2529-9C80-4F41-A670-2AE385644C87}" destId="{28116411-AB4A-4DA7-BE2F-209C01F1EAC3}" srcOrd="1" destOrd="0" presId="urn:microsoft.com/office/officeart/2005/8/layout/hierarchy1"/>
    <dgm:cxn modelId="{C541EB31-8246-488E-A2DF-1BB6CD2C63D0}" type="presParOf" srcId="{7D608E19-0C57-4303-8FEA-205D990A5853}" destId="{6AAFD55B-BAC0-416B-9E24-B71E4FA22ED3}" srcOrd="1" destOrd="0" presId="urn:microsoft.com/office/officeart/2005/8/layout/hierarchy1"/>
    <dgm:cxn modelId="{C726B717-A407-49FB-A22D-6B80A730AAA2}" type="presParOf" srcId="{800D6E84-1617-4AC5-90FE-0162C77427F1}" destId="{58B36EEC-FFF3-4FAF-923D-21A176D13743}" srcOrd="1" destOrd="0" presId="urn:microsoft.com/office/officeart/2005/8/layout/hierarchy1"/>
    <dgm:cxn modelId="{284245E3-9A42-4C40-8F58-2FF8D56AF8AB}" type="presParOf" srcId="{58B36EEC-FFF3-4FAF-923D-21A176D13743}" destId="{DB4FE8FB-3D70-43A9-9FA5-AA9BF2B009EC}" srcOrd="0" destOrd="0" presId="urn:microsoft.com/office/officeart/2005/8/layout/hierarchy1"/>
    <dgm:cxn modelId="{FBDFD432-276A-402B-B71B-EA92E9A86B34}" type="presParOf" srcId="{DB4FE8FB-3D70-43A9-9FA5-AA9BF2B009EC}" destId="{02D6024A-48B6-4851-92ED-4733E952696D}" srcOrd="0" destOrd="0" presId="urn:microsoft.com/office/officeart/2005/8/layout/hierarchy1"/>
    <dgm:cxn modelId="{D82297FD-213C-49D3-8821-B63EC52A4C93}" type="presParOf" srcId="{DB4FE8FB-3D70-43A9-9FA5-AA9BF2B009EC}" destId="{3DB8E01A-DDF3-4328-B542-373BAC0D8269}" srcOrd="1" destOrd="0" presId="urn:microsoft.com/office/officeart/2005/8/layout/hierarchy1"/>
    <dgm:cxn modelId="{16BC426E-997B-4EF5-BC78-CC6C74EBA27B}" type="presParOf" srcId="{58B36EEC-FFF3-4FAF-923D-21A176D13743}" destId="{9CE3FCD1-7C6A-4978-9F98-A955A442C03D}" srcOrd="1" destOrd="0" presId="urn:microsoft.com/office/officeart/2005/8/layout/hierarchy1"/>
    <dgm:cxn modelId="{D62B0966-C1AF-4FF8-B155-1C6D9FC74FF6}" type="presParOf" srcId="{800D6E84-1617-4AC5-90FE-0162C77427F1}" destId="{922C3224-6355-4C1F-B75C-DDAD39ECB6C3}" srcOrd="2" destOrd="0" presId="urn:microsoft.com/office/officeart/2005/8/layout/hierarchy1"/>
    <dgm:cxn modelId="{D2BCB993-1F65-4AA7-891A-13F703175B53}" type="presParOf" srcId="{922C3224-6355-4C1F-B75C-DDAD39ECB6C3}" destId="{6E9AC1E2-4563-47F7-8E82-7FD5F76D59A7}" srcOrd="0" destOrd="0" presId="urn:microsoft.com/office/officeart/2005/8/layout/hierarchy1"/>
    <dgm:cxn modelId="{FA9F5753-F4B8-4602-9A31-AD5E0ACEE1CF}" type="presParOf" srcId="{6E9AC1E2-4563-47F7-8E82-7FD5F76D59A7}" destId="{E3E2BB5D-E5D5-4CA3-8518-04EE787A2634}" srcOrd="0" destOrd="0" presId="urn:microsoft.com/office/officeart/2005/8/layout/hierarchy1"/>
    <dgm:cxn modelId="{0931A648-EB38-4F7E-B967-76F774632CF8}" type="presParOf" srcId="{6E9AC1E2-4563-47F7-8E82-7FD5F76D59A7}" destId="{26391668-DBAF-47C2-B82F-EA367D088F78}" srcOrd="1" destOrd="0" presId="urn:microsoft.com/office/officeart/2005/8/layout/hierarchy1"/>
    <dgm:cxn modelId="{C205A480-6345-4E2D-B280-34F980C3ECCE}" type="presParOf" srcId="{922C3224-6355-4C1F-B75C-DDAD39ECB6C3}" destId="{E3B86575-EE78-433B-8F21-EB5436C6AD7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AE5A0-48DD-46A1-88DE-CED34FF7EB6D}">
      <dsp:nvSpPr>
        <dsp:cNvPr id="0" name=""/>
        <dsp:cNvSpPr/>
      </dsp:nvSpPr>
      <dsp:spPr>
        <a:xfrm>
          <a:off x="766799" y="420563"/>
          <a:ext cx="1223100" cy="12231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5457DF-0B75-487B-A6E7-4A7E8CC3810B}">
      <dsp:nvSpPr>
        <dsp:cNvPr id="0" name=""/>
        <dsp:cNvSpPr/>
      </dsp:nvSpPr>
      <dsp:spPr>
        <a:xfrm>
          <a:off x="19349" y="1986684"/>
          <a:ext cx="2718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What do we mean by “best available evidence”?</a:t>
          </a:r>
          <a:endParaRPr lang="en-US" sz="1700" kern="1200"/>
        </a:p>
      </dsp:txBody>
      <dsp:txXfrm>
        <a:off x="19349" y="1986684"/>
        <a:ext cx="2718000" cy="720000"/>
      </dsp:txXfrm>
    </dsp:sp>
    <dsp:sp modelId="{03F90844-8DDF-414B-94F8-D9ABDBB9E6F9}">
      <dsp:nvSpPr>
        <dsp:cNvPr id="0" name=""/>
        <dsp:cNvSpPr/>
      </dsp:nvSpPr>
      <dsp:spPr>
        <a:xfrm>
          <a:off x="3960450" y="420563"/>
          <a:ext cx="1223100" cy="12231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8768F4-1995-4816-843F-9431D253833A}">
      <dsp:nvSpPr>
        <dsp:cNvPr id="0" name=""/>
        <dsp:cNvSpPr/>
      </dsp:nvSpPr>
      <dsp:spPr>
        <a:xfrm>
          <a:off x="3213000" y="1986684"/>
          <a:ext cx="2718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How do we evaluate what is “best”?</a:t>
          </a:r>
          <a:endParaRPr lang="en-US" sz="1700" kern="1200"/>
        </a:p>
      </dsp:txBody>
      <dsp:txXfrm>
        <a:off x="3213000" y="1986684"/>
        <a:ext cx="2718000" cy="720000"/>
      </dsp:txXfrm>
    </dsp:sp>
    <dsp:sp modelId="{1E23B4B2-4553-457A-9F87-C2F75C97A87B}">
      <dsp:nvSpPr>
        <dsp:cNvPr id="0" name=""/>
        <dsp:cNvSpPr/>
      </dsp:nvSpPr>
      <dsp:spPr>
        <a:xfrm>
          <a:off x="7154100" y="420563"/>
          <a:ext cx="1223100" cy="12231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05949-CFAD-407E-83B2-1EFE19827838}">
      <dsp:nvSpPr>
        <dsp:cNvPr id="0" name=""/>
        <dsp:cNvSpPr/>
      </dsp:nvSpPr>
      <dsp:spPr>
        <a:xfrm>
          <a:off x="6406650" y="1986684"/>
          <a:ext cx="2718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t>Discuss with the people next to you!</a:t>
          </a:r>
          <a:endParaRPr lang="en-US" sz="1700" kern="1200"/>
        </a:p>
      </dsp:txBody>
      <dsp:txXfrm>
        <a:off x="6406650" y="1986684"/>
        <a:ext cx="2718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1386E-71AC-4FE3-B6DE-D66B29BBBEDD}">
      <dsp:nvSpPr>
        <dsp:cNvPr id="0" name=""/>
        <dsp:cNvSpPr/>
      </dsp:nvSpPr>
      <dsp:spPr>
        <a:xfrm>
          <a:off x="1116" y="112912"/>
          <a:ext cx="3917900" cy="24878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7CF83-A7BF-41C5-8218-CCB6EACEE0A7}">
      <dsp:nvSpPr>
        <dsp:cNvPr id="0" name=""/>
        <dsp:cNvSpPr/>
      </dsp:nvSpPr>
      <dsp:spPr>
        <a:xfrm>
          <a:off x="436438" y="526468"/>
          <a:ext cx="3917900" cy="248786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are the core components of ATLAS?</a:t>
          </a:r>
          <a:endParaRPr lang="en-US" sz="3700" kern="1200"/>
        </a:p>
      </dsp:txBody>
      <dsp:txXfrm>
        <a:off x="509305" y="599335"/>
        <a:ext cx="3772166" cy="2342132"/>
      </dsp:txXfrm>
    </dsp:sp>
    <dsp:sp modelId="{789D6E9C-5C94-412B-AC45-99460267462F}">
      <dsp:nvSpPr>
        <dsp:cNvPr id="0" name=""/>
        <dsp:cNvSpPr/>
      </dsp:nvSpPr>
      <dsp:spPr>
        <a:xfrm>
          <a:off x="4789661" y="112912"/>
          <a:ext cx="3917900" cy="24878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E8931F-5587-473A-9DCE-09DD6C27DA3F}">
      <dsp:nvSpPr>
        <dsp:cNvPr id="0" name=""/>
        <dsp:cNvSpPr/>
      </dsp:nvSpPr>
      <dsp:spPr>
        <a:xfrm>
          <a:off x="5224983" y="526468"/>
          <a:ext cx="3917900" cy="248786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Try to work them out and write them down.</a:t>
          </a:r>
          <a:endParaRPr lang="en-US" sz="3700" kern="1200"/>
        </a:p>
      </dsp:txBody>
      <dsp:txXfrm>
        <a:off x="5297850" y="599335"/>
        <a:ext cx="3772166" cy="23421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90EAA5-63E6-4A09-969B-0664013C7BD5}">
      <dsp:nvSpPr>
        <dsp:cNvPr id="0" name=""/>
        <dsp:cNvSpPr/>
      </dsp:nvSpPr>
      <dsp:spPr>
        <a:xfrm>
          <a:off x="0" y="611362"/>
          <a:ext cx="2571749" cy="16330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116411-AB4A-4DA7-BE2F-209C01F1EAC3}">
      <dsp:nvSpPr>
        <dsp:cNvPr id="0" name=""/>
        <dsp:cNvSpPr/>
      </dsp:nvSpPr>
      <dsp:spPr>
        <a:xfrm>
          <a:off x="285750" y="882824"/>
          <a:ext cx="2571749" cy="16330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About todays content?</a:t>
          </a:r>
          <a:endParaRPr lang="en-US" sz="3000" kern="1200"/>
        </a:p>
      </dsp:txBody>
      <dsp:txXfrm>
        <a:off x="333581" y="930655"/>
        <a:ext cx="2476087" cy="1537399"/>
      </dsp:txXfrm>
    </dsp:sp>
    <dsp:sp modelId="{02D6024A-48B6-4851-92ED-4733E952696D}">
      <dsp:nvSpPr>
        <dsp:cNvPr id="0" name=""/>
        <dsp:cNvSpPr/>
      </dsp:nvSpPr>
      <dsp:spPr>
        <a:xfrm>
          <a:off x="3143250" y="611362"/>
          <a:ext cx="2571749" cy="16330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B8E01A-DDF3-4328-B542-373BAC0D8269}">
      <dsp:nvSpPr>
        <dsp:cNvPr id="0" name=""/>
        <dsp:cNvSpPr/>
      </dsp:nvSpPr>
      <dsp:spPr>
        <a:xfrm>
          <a:off x="3429000" y="882824"/>
          <a:ext cx="2571749" cy="16330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About the assessment?</a:t>
          </a:r>
          <a:endParaRPr lang="en-US" sz="3000" kern="1200"/>
        </a:p>
      </dsp:txBody>
      <dsp:txXfrm>
        <a:off x="3476831" y="930655"/>
        <a:ext cx="2476087" cy="1537399"/>
      </dsp:txXfrm>
    </dsp:sp>
    <dsp:sp modelId="{E3E2BB5D-E5D5-4CA3-8518-04EE787A2634}">
      <dsp:nvSpPr>
        <dsp:cNvPr id="0" name=""/>
        <dsp:cNvSpPr/>
      </dsp:nvSpPr>
      <dsp:spPr>
        <a:xfrm>
          <a:off x="6286500" y="611362"/>
          <a:ext cx="2571749" cy="16330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91668-DBAF-47C2-B82F-EA367D088F78}">
      <dsp:nvSpPr>
        <dsp:cNvPr id="0" name=""/>
        <dsp:cNvSpPr/>
      </dsp:nvSpPr>
      <dsp:spPr>
        <a:xfrm>
          <a:off x="6572250" y="882824"/>
          <a:ext cx="2571749" cy="16330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About anything else?</a:t>
          </a:r>
          <a:endParaRPr lang="en-US" sz="3000" kern="1200"/>
        </a:p>
      </dsp:txBody>
      <dsp:txXfrm>
        <a:off x="6620081" y="930655"/>
        <a:ext cx="2476087" cy="153739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2/3/2023</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919468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48036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27614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2/3/2023</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120255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79881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705441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79928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98228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34988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36769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2/3/2023</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594989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2/3/2023</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33866494"/>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A8DDC302-DBEC-4742-B54B-5E9AAFE96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858000"/>
          </a:xfrm>
          <a:custGeom>
            <a:avLst/>
            <a:gdLst>
              <a:gd name="connsiteX0" fmla="*/ 0 w 11430001"/>
              <a:gd name="connsiteY0" fmla="*/ 0 h 6858000"/>
              <a:gd name="connsiteX1" fmla="*/ 5330522 w 11430001"/>
              <a:gd name="connsiteY1" fmla="*/ 0 h 6858000"/>
              <a:gd name="connsiteX2" fmla="*/ 5334002 w 11430001"/>
              <a:gd name="connsiteY2" fmla="*/ 0 h 6858000"/>
              <a:gd name="connsiteX3" fmla="*/ 5334002 w 11430001"/>
              <a:gd name="connsiteY3" fmla="*/ 762270 h 6858000"/>
              <a:gd name="connsiteX4" fmla="*/ 11430001 w 11430001"/>
              <a:gd name="connsiteY4" fmla="*/ 762270 h 6858000"/>
              <a:gd name="connsiteX5" fmla="*/ 11430001 w 11430001"/>
              <a:gd name="connsiteY5" fmla="*/ 6094807 h 6858000"/>
              <a:gd name="connsiteX6" fmla="*/ 5330522 w 11430001"/>
              <a:gd name="connsiteY6" fmla="*/ 6094807 h 6858000"/>
              <a:gd name="connsiteX7" fmla="*/ 5330522 w 11430001"/>
              <a:gd name="connsiteY7" fmla="*/ 6858000 h 6858000"/>
              <a:gd name="connsiteX8" fmla="*/ 0 w 11430001"/>
              <a:gd name="connsiteY8" fmla="*/ 6858000 h 6858000"/>
              <a:gd name="connsiteX9" fmla="*/ 0 w 11430001"/>
              <a:gd name="connsiteY9" fmla="*/ 609480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30001" h="6858000">
                <a:moveTo>
                  <a:pt x="0" y="0"/>
                </a:moveTo>
                <a:lnTo>
                  <a:pt x="5330522" y="0"/>
                </a:lnTo>
                <a:lnTo>
                  <a:pt x="5334002" y="0"/>
                </a:lnTo>
                <a:lnTo>
                  <a:pt x="5334002" y="762270"/>
                </a:lnTo>
                <a:lnTo>
                  <a:pt x="11430001" y="762270"/>
                </a:lnTo>
                <a:lnTo>
                  <a:pt x="11430001" y="6094807"/>
                </a:lnTo>
                <a:lnTo>
                  <a:pt x="5330522" y="6094807"/>
                </a:lnTo>
                <a:lnTo>
                  <a:pt x="5330522" y="6858000"/>
                </a:lnTo>
                <a:lnTo>
                  <a:pt x="0" y="6858000"/>
                </a:lnTo>
                <a:lnTo>
                  <a:pt x="0" y="6094807"/>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7F6964-665B-C1E8-5EFF-FE080EAEE3E3}"/>
              </a:ext>
            </a:extLst>
          </p:cNvPr>
          <p:cNvSpPr>
            <a:spLocks noGrp="1"/>
          </p:cNvSpPr>
          <p:nvPr>
            <p:ph type="ctrTitle"/>
          </p:nvPr>
        </p:nvSpPr>
        <p:spPr>
          <a:xfrm>
            <a:off x="6082616" y="1517904"/>
            <a:ext cx="4579288" cy="2796945"/>
          </a:xfrm>
        </p:spPr>
        <p:txBody>
          <a:bodyPr>
            <a:normAutofit/>
          </a:bodyPr>
          <a:lstStyle/>
          <a:p>
            <a:pPr algn="l"/>
            <a:r>
              <a:rPr lang="en-GB" dirty="0"/>
              <a:t>Evidence Based Policing</a:t>
            </a:r>
            <a:endParaRPr lang="en-GB"/>
          </a:p>
        </p:txBody>
      </p:sp>
      <p:sp>
        <p:nvSpPr>
          <p:cNvPr id="3" name="Subtitle 2">
            <a:extLst>
              <a:ext uri="{FF2B5EF4-FFF2-40B4-BE49-F238E27FC236}">
                <a16:creationId xmlns:a16="http://schemas.microsoft.com/office/drawing/2014/main" id="{BAEF1A06-24AB-2693-F151-6169E00CDFBC}"/>
              </a:ext>
            </a:extLst>
          </p:cNvPr>
          <p:cNvSpPr>
            <a:spLocks noGrp="1"/>
          </p:cNvSpPr>
          <p:nvPr>
            <p:ph type="subTitle" idx="1"/>
          </p:nvPr>
        </p:nvSpPr>
        <p:spPr>
          <a:xfrm>
            <a:off x="6082616" y="4570807"/>
            <a:ext cx="4579288" cy="942889"/>
          </a:xfrm>
        </p:spPr>
        <p:txBody>
          <a:bodyPr>
            <a:normAutofit/>
          </a:bodyPr>
          <a:lstStyle/>
          <a:p>
            <a:pPr algn="l">
              <a:lnSpc>
                <a:spcPct val="95000"/>
              </a:lnSpc>
            </a:pPr>
            <a:r>
              <a:rPr lang="en-GB" sz="1300"/>
              <a:t>Week 1 Workshop</a:t>
            </a:r>
          </a:p>
          <a:p>
            <a:pPr algn="l">
              <a:lnSpc>
                <a:spcPct val="95000"/>
              </a:lnSpc>
            </a:pPr>
            <a:r>
              <a:rPr lang="en-GB" sz="1300" err="1"/>
              <a:t>Dr.</a:t>
            </a:r>
            <a:r>
              <a:rPr lang="en-GB" sz="1300"/>
              <a:t> Luke Roach</a:t>
            </a:r>
          </a:p>
          <a:p>
            <a:pPr algn="l">
              <a:lnSpc>
                <a:spcPct val="95000"/>
              </a:lnSpc>
            </a:pPr>
            <a:r>
              <a:rPr lang="en-GB" sz="1300" err="1"/>
              <a:t>l.roach</a:t>
            </a:r>
            <a:r>
              <a:rPr lang="en-GB" sz="1300"/>
              <a:t>@uwtsd.ac.uk</a:t>
            </a:r>
          </a:p>
        </p:txBody>
      </p:sp>
      <p:pic>
        <p:nvPicPr>
          <p:cNvPr id="4" name="Picture 3" descr="Close-up of hopscotch on a sidewalk">
            <a:extLst>
              <a:ext uri="{FF2B5EF4-FFF2-40B4-BE49-F238E27FC236}">
                <a16:creationId xmlns:a16="http://schemas.microsoft.com/office/drawing/2014/main" id="{BF7DE69D-FC54-DE3F-6BC0-A13A9C25D67D}"/>
              </a:ext>
            </a:extLst>
          </p:cNvPr>
          <p:cNvPicPr>
            <a:picLocks noChangeAspect="1"/>
          </p:cNvPicPr>
          <p:nvPr/>
        </p:nvPicPr>
        <p:blipFill rotWithShape="1">
          <a:blip r:embed="rId2"/>
          <a:srcRect l="17393" r="15956" b="-2"/>
          <a:stretch/>
        </p:blipFill>
        <p:spPr>
          <a:xfrm>
            <a:off x="20" y="758953"/>
            <a:ext cx="5327883" cy="5335854"/>
          </a:xfrm>
          <a:prstGeom prst="rect">
            <a:avLst/>
          </a:prstGeom>
        </p:spPr>
      </p:pic>
    </p:spTree>
    <p:extLst>
      <p:ext uri="{BB962C8B-B14F-4D97-AF65-F5344CB8AC3E}">
        <p14:creationId xmlns:p14="http://schemas.microsoft.com/office/powerpoint/2010/main" val="2359224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2518-4106-BD05-6115-7807D9A7EE69}"/>
              </a:ext>
            </a:extLst>
          </p:cNvPr>
          <p:cNvSpPr>
            <a:spLocks noGrp="1"/>
          </p:cNvSpPr>
          <p:nvPr>
            <p:ph type="title"/>
          </p:nvPr>
        </p:nvSpPr>
        <p:spPr/>
        <p:txBody>
          <a:bodyPr/>
          <a:lstStyle/>
          <a:p>
            <a:r>
              <a:rPr lang="en-GB" dirty="0"/>
              <a:t>Key Topics</a:t>
            </a:r>
          </a:p>
        </p:txBody>
      </p:sp>
      <p:sp>
        <p:nvSpPr>
          <p:cNvPr id="3" name="Content Placeholder 2">
            <a:extLst>
              <a:ext uri="{FF2B5EF4-FFF2-40B4-BE49-F238E27FC236}">
                <a16:creationId xmlns:a16="http://schemas.microsoft.com/office/drawing/2014/main" id="{7332FE40-760E-FEB2-03FF-3FE2030FD6A6}"/>
              </a:ext>
            </a:extLst>
          </p:cNvPr>
          <p:cNvSpPr>
            <a:spLocks noGrp="1"/>
          </p:cNvSpPr>
          <p:nvPr>
            <p:ph idx="1"/>
          </p:nvPr>
        </p:nvSpPr>
        <p:spPr/>
        <p:txBody>
          <a:bodyPr/>
          <a:lstStyle/>
          <a:p>
            <a:r>
              <a:rPr lang="en-GB" dirty="0"/>
              <a:t>Evidence Based policing</a:t>
            </a:r>
          </a:p>
          <a:p>
            <a:r>
              <a:rPr lang="en-GB" dirty="0"/>
              <a:t>Best available evidence</a:t>
            </a:r>
          </a:p>
          <a:p>
            <a:r>
              <a:rPr lang="en-GB" dirty="0"/>
              <a:t>Collaboration</a:t>
            </a:r>
          </a:p>
          <a:p>
            <a:r>
              <a:rPr lang="en-GB" dirty="0"/>
              <a:t>ATLAS</a:t>
            </a:r>
          </a:p>
        </p:txBody>
      </p:sp>
    </p:spTree>
    <p:extLst>
      <p:ext uri="{BB962C8B-B14F-4D97-AF65-F5344CB8AC3E}">
        <p14:creationId xmlns:p14="http://schemas.microsoft.com/office/powerpoint/2010/main" val="396825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0B0A79-ED0A-894B-1EF6-7298918EDCD4}"/>
              </a:ext>
            </a:extLst>
          </p:cNvPr>
          <p:cNvSpPr>
            <a:spLocks noGrp="1"/>
          </p:cNvSpPr>
          <p:nvPr>
            <p:ph type="title"/>
          </p:nvPr>
        </p:nvSpPr>
        <p:spPr>
          <a:xfrm>
            <a:off x="1517903" y="1517903"/>
            <a:ext cx="3828185" cy="4578096"/>
          </a:xfrm>
        </p:spPr>
        <p:txBody>
          <a:bodyPr>
            <a:normAutofit/>
          </a:bodyPr>
          <a:lstStyle/>
          <a:p>
            <a:r>
              <a:rPr lang="en-GB" dirty="0"/>
              <a:t>Evidence Based Policing</a:t>
            </a:r>
          </a:p>
        </p:txBody>
      </p:sp>
      <p:sp>
        <p:nvSpPr>
          <p:cNvPr id="3" name="Content Placeholder 2">
            <a:extLst>
              <a:ext uri="{FF2B5EF4-FFF2-40B4-BE49-F238E27FC236}">
                <a16:creationId xmlns:a16="http://schemas.microsoft.com/office/drawing/2014/main" id="{34D32183-0BE4-4E6F-5A14-150F903388BB}"/>
              </a:ext>
            </a:extLst>
          </p:cNvPr>
          <p:cNvSpPr>
            <a:spLocks noGrp="1"/>
          </p:cNvSpPr>
          <p:nvPr>
            <p:ph idx="1"/>
          </p:nvPr>
        </p:nvSpPr>
        <p:spPr>
          <a:xfrm>
            <a:off x="5818633" y="1517904"/>
            <a:ext cx="4843270" cy="4578096"/>
          </a:xfrm>
        </p:spPr>
        <p:txBody>
          <a:bodyPr>
            <a:normAutofit/>
          </a:bodyPr>
          <a:lstStyle/>
          <a:p>
            <a:pPr>
              <a:lnSpc>
                <a:spcPct val="95000"/>
              </a:lnSpc>
            </a:pPr>
            <a:r>
              <a:rPr lang="en-GB" sz="2400"/>
              <a:t>What are some ways we define evidence based policing?</a:t>
            </a:r>
          </a:p>
          <a:p>
            <a:pPr>
              <a:lnSpc>
                <a:spcPct val="95000"/>
              </a:lnSpc>
            </a:pPr>
            <a:endParaRPr lang="en-GB" sz="2400"/>
          </a:p>
          <a:p>
            <a:pPr>
              <a:lnSpc>
                <a:spcPct val="95000"/>
              </a:lnSpc>
            </a:pPr>
            <a:r>
              <a:rPr lang="en-GB" sz="2400"/>
              <a:t>Discuss with the person next to you!</a:t>
            </a:r>
          </a:p>
          <a:p>
            <a:pPr>
              <a:lnSpc>
                <a:spcPct val="95000"/>
              </a:lnSpc>
            </a:pPr>
            <a:endParaRPr lang="en-GB" sz="2400"/>
          </a:p>
          <a:p>
            <a:pPr>
              <a:lnSpc>
                <a:spcPct val="95000"/>
              </a:lnSpc>
            </a:pPr>
            <a:r>
              <a:rPr lang="en-GB" sz="2400"/>
              <a:t>https://www.policinginstitute.org/wp-content/uploads/2015/06/Sherman-1998-Evidence-Based-Policing.pdf</a:t>
            </a:r>
          </a:p>
        </p:txBody>
      </p:sp>
    </p:spTree>
    <p:extLst>
      <p:ext uri="{BB962C8B-B14F-4D97-AF65-F5344CB8AC3E}">
        <p14:creationId xmlns:p14="http://schemas.microsoft.com/office/powerpoint/2010/main" val="4068690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2EE2B-0884-D96F-2205-E124B54DAAEF}"/>
              </a:ext>
            </a:extLst>
          </p:cNvPr>
          <p:cNvSpPr>
            <a:spLocks noGrp="1"/>
          </p:cNvSpPr>
          <p:nvPr>
            <p:ph type="title"/>
          </p:nvPr>
        </p:nvSpPr>
        <p:spPr/>
        <p:txBody>
          <a:bodyPr/>
          <a:lstStyle/>
          <a:p>
            <a:r>
              <a:rPr lang="en-GB" dirty="0"/>
              <a:t>Evidence Based Policing</a:t>
            </a:r>
          </a:p>
        </p:txBody>
      </p:sp>
      <p:sp>
        <p:nvSpPr>
          <p:cNvPr id="3" name="Content Placeholder 2">
            <a:extLst>
              <a:ext uri="{FF2B5EF4-FFF2-40B4-BE49-F238E27FC236}">
                <a16:creationId xmlns:a16="http://schemas.microsoft.com/office/drawing/2014/main" id="{D4D4F791-D1C2-059B-9C55-1FE445E7F473}"/>
              </a:ext>
            </a:extLst>
          </p:cNvPr>
          <p:cNvSpPr>
            <a:spLocks noGrp="1"/>
          </p:cNvSpPr>
          <p:nvPr>
            <p:ph idx="1"/>
          </p:nvPr>
        </p:nvSpPr>
        <p:spPr/>
        <p:txBody>
          <a:bodyPr/>
          <a:lstStyle/>
          <a:p>
            <a:pPr marL="0" indent="0">
              <a:buNone/>
            </a:pPr>
            <a:r>
              <a:rPr lang="en-GB" sz="2800" dirty="0"/>
              <a:t>‘Informing policing priorities by weighing the harms of criminality together with data from beyond crime and disorder, in order to focus police resources in furtherance of both crime and harm reduction’. </a:t>
            </a:r>
          </a:p>
          <a:p>
            <a:pPr marL="0" indent="0">
              <a:buNone/>
            </a:pPr>
            <a:r>
              <a:rPr lang="en-GB" sz="2800" dirty="0"/>
              <a:t>(Ratcliffe 2015a:3)</a:t>
            </a:r>
          </a:p>
          <a:p>
            <a:endParaRPr lang="en-GB" dirty="0"/>
          </a:p>
        </p:txBody>
      </p:sp>
    </p:spTree>
    <p:extLst>
      <p:ext uri="{BB962C8B-B14F-4D97-AF65-F5344CB8AC3E}">
        <p14:creationId xmlns:p14="http://schemas.microsoft.com/office/powerpoint/2010/main" val="2141159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81C79-1CA2-1945-8B45-7C19FCF6FB6D}"/>
              </a:ext>
            </a:extLst>
          </p:cNvPr>
          <p:cNvSpPr>
            <a:spLocks noGrp="1"/>
          </p:cNvSpPr>
          <p:nvPr>
            <p:ph type="title"/>
          </p:nvPr>
        </p:nvSpPr>
        <p:spPr/>
        <p:txBody>
          <a:bodyPr/>
          <a:lstStyle/>
          <a:p>
            <a:r>
              <a:rPr lang="en-GB" dirty="0"/>
              <a:t>Evidence Based Policing</a:t>
            </a:r>
          </a:p>
        </p:txBody>
      </p:sp>
      <p:sp>
        <p:nvSpPr>
          <p:cNvPr id="3" name="Content Placeholder 2">
            <a:extLst>
              <a:ext uri="{FF2B5EF4-FFF2-40B4-BE49-F238E27FC236}">
                <a16:creationId xmlns:a16="http://schemas.microsoft.com/office/drawing/2014/main" id="{98676D5A-F84B-CF6F-55CF-1C32330FD9D0}"/>
              </a:ext>
            </a:extLst>
          </p:cNvPr>
          <p:cNvSpPr>
            <a:spLocks noGrp="1"/>
          </p:cNvSpPr>
          <p:nvPr>
            <p:ph idx="1"/>
          </p:nvPr>
        </p:nvSpPr>
        <p:spPr/>
        <p:txBody>
          <a:bodyPr>
            <a:normAutofit fontScale="92500" lnSpcReduction="20000"/>
          </a:bodyPr>
          <a:lstStyle/>
          <a:p>
            <a:r>
              <a:rPr lang="en-GB" dirty="0"/>
              <a:t>“Evidence-based policing is the use of the best available research on the outcomes of police work to implement guidelines and evaluate agencies, units, and officers. Put more simply, evidence-based policing uses research to guide practice and evaluate practitioners. It uses the best evidence to shape the best practice. It is a systematic effort to parse out and codify unsystematic “experience” as the basis for police work, refining it by ongoing systematic testing of hypotheses.” (Sherman, 1998)</a:t>
            </a:r>
          </a:p>
        </p:txBody>
      </p:sp>
    </p:spTree>
    <p:extLst>
      <p:ext uri="{BB962C8B-B14F-4D97-AF65-F5344CB8AC3E}">
        <p14:creationId xmlns:p14="http://schemas.microsoft.com/office/powerpoint/2010/main" val="91040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9F4D-7EFF-F6BF-C74A-2CA59C6501C8}"/>
              </a:ext>
            </a:extLst>
          </p:cNvPr>
          <p:cNvSpPr>
            <a:spLocks noGrp="1"/>
          </p:cNvSpPr>
          <p:nvPr>
            <p:ph type="title"/>
          </p:nvPr>
        </p:nvSpPr>
        <p:spPr/>
        <p:txBody>
          <a:bodyPr/>
          <a:lstStyle/>
          <a:p>
            <a:r>
              <a:rPr lang="en-GB" dirty="0"/>
              <a:t>Evidence Based Policing</a:t>
            </a:r>
          </a:p>
        </p:txBody>
      </p:sp>
      <p:sp>
        <p:nvSpPr>
          <p:cNvPr id="3" name="Content Placeholder 2">
            <a:extLst>
              <a:ext uri="{FF2B5EF4-FFF2-40B4-BE49-F238E27FC236}">
                <a16:creationId xmlns:a16="http://schemas.microsoft.com/office/drawing/2014/main" id="{36D32EB9-EC09-6796-A87A-1DD5FA71FDAE}"/>
              </a:ext>
            </a:extLst>
          </p:cNvPr>
          <p:cNvSpPr>
            <a:spLocks noGrp="1"/>
          </p:cNvSpPr>
          <p:nvPr>
            <p:ph idx="1"/>
          </p:nvPr>
        </p:nvSpPr>
        <p:spPr/>
        <p:txBody>
          <a:bodyPr/>
          <a:lstStyle/>
          <a:p>
            <a:r>
              <a:rPr lang="en-GB" sz="2400" dirty="0"/>
              <a:t>Evidence-Based Policing (EBP) can be understood as a problem-solving cycle that involves police officers and staff using and creating the best available research evidence to inform or test policing policies, decisions and practices.</a:t>
            </a:r>
          </a:p>
          <a:p>
            <a:endParaRPr lang="en-GB" dirty="0"/>
          </a:p>
        </p:txBody>
      </p:sp>
    </p:spTree>
    <p:extLst>
      <p:ext uri="{BB962C8B-B14F-4D97-AF65-F5344CB8AC3E}">
        <p14:creationId xmlns:p14="http://schemas.microsoft.com/office/powerpoint/2010/main" val="3413874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5198D-DA55-8C95-B522-4FC748E5E088}"/>
              </a:ext>
            </a:extLst>
          </p:cNvPr>
          <p:cNvSpPr>
            <a:spLocks noGrp="1"/>
          </p:cNvSpPr>
          <p:nvPr>
            <p:ph type="title"/>
          </p:nvPr>
        </p:nvSpPr>
        <p:spPr/>
        <p:txBody>
          <a:bodyPr/>
          <a:lstStyle/>
          <a:p>
            <a:r>
              <a:rPr lang="en-GB" dirty="0"/>
              <a:t>Best Available Evidence</a:t>
            </a:r>
          </a:p>
        </p:txBody>
      </p:sp>
      <p:graphicFrame>
        <p:nvGraphicFramePr>
          <p:cNvPr id="5" name="Content Placeholder 2">
            <a:extLst>
              <a:ext uri="{FF2B5EF4-FFF2-40B4-BE49-F238E27FC236}">
                <a16:creationId xmlns:a16="http://schemas.microsoft.com/office/drawing/2014/main" id="{3E76F7ED-DE73-18E2-A82B-C286A08AE986}"/>
              </a:ext>
            </a:extLst>
          </p:cNvPr>
          <p:cNvGraphicFramePr>
            <a:graphicFrameLocks noGrp="1"/>
          </p:cNvGraphicFramePr>
          <p:nvPr>
            <p:ph idx="1"/>
          </p:nvPr>
        </p:nvGraphicFramePr>
        <p:xfrm>
          <a:off x="1517904" y="2971800"/>
          <a:ext cx="9144000" cy="3127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9964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CEFE7-550F-6235-0E86-498066951994}"/>
              </a:ext>
            </a:extLst>
          </p:cNvPr>
          <p:cNvSpPr>
            <a:spLocks noGrp="1"/>
          </p:cNvSpPr>
          <p:nvPr>
            <p:ph type="title"/>
          </p:nvPr>
        </p:nvSpPr>
        <p:spPr/>
        <p:txBody>
          <a:bodyPr/>
          <a:lstStyle/>
          <a:p>
            <a:r>
              <a:rPr lang="en-GB" dirty="0"/>
              <a:t>Best Available Evidence</a:t>
            </a:r>
          </a:p>
        </p:txBody>
      </p:sp>
      <p:sp>
        <p:nvSpPr>
          <p:cNvPr id="3" name="Content Placeholder 2">
            <a:extLst>
              <a:ext uri="{FF2B5EF4-FFF2-40B4-BE49-F238E27FC236}">
                <a16:creationId xmlns:a16="http://schemas.microsoft.com/office/drawing/2014/main" id="{4FCF1CE2-7C89-46F8-B4A9-4F94D57593C3}"/>
              </a:ext>
            </a:extLst>
          </p:cNvPr>
          <p:cNvSpPr>
            <a:spLocks noGrp="1"/>
          </p:cNvSpPr>
          <p:nvPr>
            <p:ph idx="1"/>
          </p:nvPr>
        </p:nvSpPr>
        <p:spPr/>
        <p:txBody>
          <a:bodyPr/>
          <a:lstStyle/>
          <a:p>
            <a:r>
              <a:rPr lang="en-GB" sz="2800" dirty="0"/>
              <a:t>‘Best available’ means evidence based on research which is </a:t>
            </a:r>
            <a:r>
              <a:rPr lang="en-GB" sz="2800" b="1" dirty="0"/>
              <a:t>carefully conducted </a:t>
            </a:r>
            <a:r>
              <a:rPr lang="en-GB" sz="2800" dirty="0"/>
              <a:t>and </a:t>
            </a:r>
            <a:r>
              <a:rPr lang="en-GB" sz="2800" b="1" dirty="0"/>
              <a:t>peer reviewed</a:t>
            </a:r>
            <a:r>
              <a:rPr lang="en-GB" sz="2800" dirty="0"/>
              <a:t>, </a:t>
            </a:r>
            <a:r>
              <a:rPr lang="en-GB" sz="2800" b="1" dirty="0"/>
              <a:t>relevant </a:t>
            </a:r>
            <a:r>
              <a:rPr lang="en-GB" sz="2800" dirty="0"/>
              <a:t>and </a:t>
            </a:r>
            <a:r>
              <a:rPr lang="en-GB" sz="2800" b="1" dirty="0"/>
              <a:t>appropriate </a:t>
            </a:r>
            <a:r>
              <a:rPr lang="en-GB" sz="2800" dirty="0"/>
              <a:t>to the question being asked, and </a:t>
            </a:r>
            <a:r>
              <a:rPr lang="en-GB" sz="2800" b="1" dirty="0"/>
              <a:t>transparent </a:t>
            </a:r>
            <a:r>
              <a:rPr lang="en-GB" sz="2800" dirty="0"/>
              <a:t>about how it has reached its conclusions, and about its limitations. </a:t>
            </a:r>
          </a:p>
          <a:p>
            <a:endParaRPr lang="en-GB" dirty="0"/>
          </a:p>
        </p:txBody>
      </p:sp>
    </p:spTree>
    <p:extLst>
      <p:ext uri="{BB962C8B-B14F-4D97-AF65-F5344CB8AC3E}">
        <p14:creationId xmlns:p14="http://schemas.microsoft.com/office/powerpoint/2010/main" val="3278589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6F60F-6A9B-2DA6-ECEA-8E6120665F7A}"/>
              </a:ext>
            </a:extLst>
          </p:cNvPr>
          <p:cNvSpPr>
            <a:spLocks noGrp="1"/>
          </p:cNvSpPr>
          <p:nvPr>
            <p:ph type="title"/>
          </p:nvPr>
        </p:nvSpPr>
        <p:spPr/>
        <p:txBody>
          <a:bodyPr/>
          <a:lstStyle/>
          <a:p>
            <a:r>
              <a:rPr lang="en-GB" dirty="0"/>
              <a:t>Best Available Evidence</a:t>
            </a:r>
          </a:p>
        </p:txBody>
      </p:sp>
      <p:sp>
        <p:nvSpPr>
          <p:cNvPr id="3" name="Content Placeholder 2">
            <a:extLst>
              <a:ext uri="{FF2B5EF4-FFF2-40B4-BE49-F238E27FC236}">
                <a16:creationId xmlns:a16="http://schemas.microsoft.com/office/drawing/2014/main" id="{E20AB9E3-39C3-BDF7-A61B-2E8341A95E43}"/>
              </a:ext>
            </a:extLst>
          </p:cNvPr>
          <p:cNvSpPr>
            <a:spLocks noGrp="1"/>
          </p:cNvSpPr>
          <p:nvPr>
            <p:ph idx="1"/>
          </p:nvPr>
        </p:nvSpPr>
        <p:spPr/>
        <p:txBody>
          <a:bodyPr>
            <a:normAutofit fontScale="77500" lnSpcReduction="20000"/>
          </a:bodyPr>
          <a:lstStyle/>
          <a:p>
            <a:pPr marL="0" indent="0">
              <a:buNone/>
            </a:pPr>
            <a:r>
              <a:rPr lang="en-GB" dirty="0"/>
              <a:t>1. Were the aims and objectives clearly reported? </a:t>
            </a:r>
            <a:endParaRPr lang="en-GB" dirty="0">
              <a:cs typeface="Calibri"/>
            </a:endParaRPr>
          </a:p>
          <a:p>
            <a:pPr marL="0" indent="0">
              <a:buNone/>
            </a:pPr>
            <a:r>
              <a:rPr lang="en-GB" dirty="0"/>
              <a:t>2. Was there an adequate description of the context in which the research was carried out (including a rationale for why the study was undertaken)? </a:t>
            </a:r>
            <a:endParaRPr lang="en-GB" dirty="0">
              <a:cs typeface="Calibri"/>
            </a:endParaRPr>
          </a:p>
          <a:p>
            <a:pPr marL="0" indent="0">
              <a:buNone/>
            </a:pPr>
            <a:r>
              <a:rPr lang="en-GB" dirty="0"/>
              <a:t>3. Was there an adequate description of the sample used and the methods for how the sample was identified and recruited? </a:t>
            </a:r>
            <a:endParaRPr lang="en-GB" dirty="0">
              <a:cs typeface="Calibri"/>
            </a:endParaRPr>
          </a:p>
          <a:p>
            <a:pPr marL="0" indent="0">
              <a:buNone/>
            </a:pPr>
            <a:r>
              <a:rPr lang="en-GB" dirty="0"/>
              <a:t>4. Was there an adequate description of the methods used to collect data? </a:t>
            </a:r>
            <a:endParaRPr lang="en-GB" dirty="0">
              <a:cs typeface="Calibri"/>
            </a:endParaRPr>
          </a:p>
          <a:p>
            <a:pPr marL="0" indent="0">
              <a:buNone/>
            </a:pPr>
            <a:r>
              <a:rPr lang="en-GB" dirty="0"/>
              <a:t>5. Was there an adequate description of the methods used to analyse data? </a:t>
            </a:r>
            <a:endParaRPr lang="en-GB" dirty="0">
              <a:cs typeface="Calibri"/>
            </a:endParaRPr>
          </a:p>
          <a:p>
            <a:endParaRPr lang="en-GB" dirty="0"/>
          </a:p>
        </p:txBody>
      </p:sp>
    </p:spTree>
    <p:extLst>
      <p:ext uri="{BB962C8B-B14F-4D97-AF65-F5344CB8AC3E}">
        <p14:creationId xmlns:p14="http://schemas.microsoft.com/office/powerpoint/2010/main" val="2438044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62C1AA-1486-41B2-BB2F-BD9881CC85A3}"/>
              </a:ext>
            </a:extLst>
          </p:cNvPr>
          <p:cNvSpPr>
            <a:spLocks noGrp="1"/>
          </p:cNvSpPr>
          <p:nvPr>
            <p:ph type="title"/>
          </p:nvPr>
        </p:nvSpPr>
        <p:spPr>
          <a:xfrm>
            <a:off x="762000" y="1517650"/>
            <a:ext cx="9899650" cy="1344613"/>
          </a:xfrm>
        </p:spPr>
        <p:txBody>
          <a:bodyPr>
            <a:normAutofit/>
          </a:bodyPr>
          <a:lstStyle/>
          <a:p>
            <a:pPr algn="ctr"/>
            <a:r>
              <a:rPr lang="en-GB" dirty="0"/>
              <a:t>Collaboration</a:t>
            </a:r>
            <a:endParaRPr lang="en-GB"/>
          </a:p>
        </p:txBody>
      </p:sp>
      <p:sp>
        <p:nvSpPr>
          <p:cNvPr id="3" name="Content Placeholder 2">
            <a:extLst>
              <a:ext uri="{FF2B5EF4-FFF2-40B4-BE49-F238E27FC236}">
                <a16:creationId xmlns:a16="http://schemas.microsoft.com/office/drawing/2014/main" id="{0B91FA9F-72E8-4D04-F1BB-633A44B00097}"/>
              </a:ext>
            </a:extLst>
          </p:cNvPr>
          <p:cNvSpPr>
            <a:spLocks noGrp="1"/>
          </p:cNvSpPr>
          <p:nvPr>
            <p:ph idx="1"/>
          </p:nvPr>
        </p:nvSpPr>
        <p:spPr>
          <a:xfrm>
            <a:off x="762000" y="2970213"/>
            <a:ext cx="9899650" cy="3125787"/>
          </a:xfrm>
        </p:spPr>
        <p:txBody>
          <a:bodyPr>
            <a:normAutofit/>
          </a:bodyPr>
          <a:lstStyle/>
          <a:p>
            <a:pPr>
              <a:lnSpc>
                <a:spcPct val="95000"/>
              </a:lnSpc>
            </a:pPr>
            <a:r>
              <a:rPr lang="en-GB" sz="2000"/>
              <a:t>Who can get involved in evidence based policing?</a:t>
            </a:r>
          </a:p>
          <a:p>
            <a:pPr>
              <a:lnSpc>
                <a:spcPct val="95000"/>
              </a:lnSpc>
            </a:pPr>
            <a:endParaRPr lang="en-GB" sz="2000"/>
          </a:p>
          <a:p>
            <a:pPr>
              <a:lnSpc>
                <a:spcPct val="95000"/>
              </a:lnSpc>
            </a:pPr>
            <a:r>
              <a:rPr lang="en-GB" sz="2000"/>
              <a:t>Who should the police collaborate with for information gathering and deployment of policing methods?</a:t>
            </a:r>
          </a:p>
          <a:p>
            <a:pPr>
              <a:lnSpc>
                <a:spcPct val="95000"/>
              </a:lnSpc>
            </a:pPr>
            <a:endParaRPr lang="en-GB" sz="2000"/>
          </a:p>
          <a:p>
            <a:pPr>
              <a:lnSpc>
                <a:spcPct val="95000"/>
              </a:lnSpc>
            </a:pPr>
            <a:r>
              <a:rPr lang="en-GB" sz="2000"/>
              <a:t>Why?</a:t>
            </a:r>
          </a:p>
          <a:p>
            <a:pPr>
              <a:lnSpc>
                <a:spcPct val="95000"/>
              </a:lnSpc>
            </a:pPr>
            <a:endParaRPr lang="en-GB" sz="2000"/>
          </a:p>
          <a:p>
            <a:pPr>
              <a:lnSpc>
                <a:spcPct val="95000"/>
              </a:lnSpc>
            </a:pPr>
            <a:r>
              <a:rPr lang="en-GB" sz="2000"/>
              <a:t>Discuss with the people next to you!</a:t>
            </a:r>
          </a:p>
        </p:txBody>
      </p:sp>
    </p:spTree>
    <p:extLst>
      <p:ext uri="{BB962C8B-B14F-4D97-AF65-F5344CB8AC3E}">
        <p14:creationId xmlns:p14="http://schemas.microsoft.com/office/powerpoint/2010/main" val="1796100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E7137-421A-C337-4758-84D68B52C77F}"/>
              </a:ext>
            </a:extLst>
          </p:cNvPr>
          <p:cNvSpPr>
            <a:spLocks noGrp="1"/>
          </p:cNvSpPr>
          <p:nvPr>
            <p:ph type="title"/>
          </p:nvPr>
        </p:nvSpPr>
        <p:spPr/>
        <p:txBody>
          <a:bodyPr/>
          <a:lstStyle/>
          <a:p>
            <a:r>
              <a:rPr lang="en-GB" dirty="0"/>
              <a:t>Collaboration</a:t>
            </a:r>
          </a:p>
        </p:txBody>
      </p:sp>
      <p:sp>
        <p:nvSpPr>
          <p:cNvPr id="3" name="Content Placeholder 2">
            <a:extLst>
              <a:ext uri="{FF2B5EF4-FFF2-40B4-BE49-F238E27FC236}">
                <a16:creationId xmlns:a16="http://schemas.microsoft.com/office/drawing/2014/main" id="{8E1F2EAE-D7D3-05B2-1306-995CDB172E23}"/>
              </a:ext>
            </a:extLst>
          </p:cNvPr>
          <p:cNvSpPr>
            <a:spLocks noGrp="1"/>
          </p:cNvSpPr>
          <p:nvPr>
            <p:ph idx="1"/>
          </p:nvPr>
        </p:nvSpPr>
        <p:spPr/>
        <p:txBody>
          <a:bodyPr numCol="2">
            <a:normAutofit fontScale="85000" lnSpcReduction="10000"/>
          </a:bodyPr>
          <a:lstStyle/>
          <a:p>
            <a:r>
              <a:rPr lang="en-GB" sz="2800" dirty="0"/>
              <a:t>Local Authorities</a:t>
            </a:r>
          </a:p>
          <a:p>
            <a:r>
              <a:rPr lang="en-GB" sz="2800" dirty="0"/>
              <a:t>Emergency Services</a:t>
            </a:r>
          </a:p>
          <a:p>
            <a:r>
              <a:rPr lang="en-GB" sz="2800" dirty="0"/>
              <a:t>Community</a:t>
            </a:r>
          </a:p>
          <a:p>
            <a:r>
              <a:rPr lang="en-GB" sz="2800" dirty="0"/>
              <a:t>Local businesses</a:t>
            </a:r>
          </a:p>
          <a:p>
            <a:r>
              <a:rPr lang="en-GB" sz="2800" dirty="0"/>
              <a:t>Colleagues</a:t>
            </a:r>
          </a:p>
          <a:p>
            <a:r>
              <a:rPr lang="en-GB" sz="2800" dirty="0"/>
              <a:t>Surveys</a:t>
            </a:r>
          </a:p>
          <a:p>
            <a:r>
              <a:rPr lang="en-GB" sz="2800" dirty="0"/>
              <a:t>Other forces</a:t>
            </a:r>
          </a:p>
          <a:p>
            <a:r>
              <a:rPr lang="en-GB" sz="2800" dirty="0"/>
              <a:t>Other agencies</a:t>
            </a:r>
          </a:p>
          <a:p>
            <a:r>
              <a:rPr lang="en-GB" sz="2800" dirty="0"/>
              <a:t>Universities (research)</a:t>
            </a:r>
          </a:p>
          <a:p>
            <a:endParaRPr lang="en-GB" sz="2800" dirty="0"/>
          </a:p>
          <a:p>
            <a:r>
              <a:rPr lang="en-GB" sz="2800" dirty="0"/>
              <a:t>What are the benefits of each of these different sources?</a:t>
            </a:r>
          </a:p>
          <a:p>
            <a:endParaRPr lang="en-GB" dirty="0"/>
          </a:p>
        </p:txBody>
      </p:sp>
    </p:spTree>
    <p:extLst>
      <p:ext uri="{BB962C8B-B14F-4D97-AF65-F5344CB8AC3E}">
        <p14:creationId xmlns:p14="http://schemas.microsoft.com/office/powerpoint/2010/main" val="2198666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28FF1-57FC-3291-4AD7-F902ABE5F7F8}"/>
              </a:ext>
            </a:extLst>
          </p:cNvPr>
          <p:cNvSpPr>
            <a:spLocks noGrp="1"/>
          </p:cNvSpPr>
          <p:nvPr>
            <p:ph type="title"/>
          </p:nvPr>
        </p:nvSpPr>
        <p:spPr/>
        <p:txBody>
          <a:bodyPr/>
          <a:lstStyle/>
          <a:p>
            <a:r>
              <a:rPr lang="en-GB" dirty="0"/>
              <a:t>ATLAS</a:t>
            </a:r>
          </a:p>
        </p:txBody>
      </p:sp>
      <p:graphicFrame>
        <p:nvGraphicFramePr>
          <p:cNvPr id="5" name="Content Placeholder 2">
            <a:extLst>
              <a:ext uri="{FF2B5EF4-FFF2-40B4-BE49-F238E27FC236}">
                <a16:creationId xmlns:a16="http://schemas.microsoft.com/office/drawing/2014/main" id="{539BD9F5-C73D-04A0-1E37-25E2BBEB1B5D}"/>
              </a:ext>
            </a:extLst>
          </p:cNvPr>
          <p:cNvGraphicFramePr>
            <a:graphicFrameLocks noGrp="1"/>
          </p:cNvGraphicFramePr>
          <p:nvPr>
            <p:ph idx="1"/>
          </p:nvPr>
        </p:nvGraphicFramePr>
        <p:xfrm>
          <a:off x="1517904" y="2971800"/>
          <a:ext cx="9144000" cy="3127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0156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1C488-46F9-FD3B-2DC3-EB6C9D784D2F}"/>
              </a:ext>
            </a:extLst>
          </p:cNvPr>
          <p:cNvSpPr>
            <a:spLocks noGrp="1"/>
          </p:cNvSpPr>
          <p:nvPr>
            <p:ph type="title"/>
          </p:nvPr>
        </p:nvSpPr>
        <p:spPr/>
        <p:txBody>
          <a:bodyPr/>
          <a:lstStyle/>
          <a:p>
            <a:r>
              <a:rPr lang="en-GB" dirty="0"/>
              <a:t>ATLAS</a:t>
            </a:r>
          </a:p>
        </p:txBody>
      </p:sp>
      <p:sp>
        <p:nvSpPr>
          <p:cNvPr id="3" name="Content Placeholder 2">
            <a:extLst>
              <a:ext uri="{FF2B5EF4-FFF2-40B4-BE49-F238E27FC236}">
                <a16:creationId xmlns:a16="http://schemas.microsoft.com/office/drawing/2014/main" id="{454C7E00-4F5C-D6E8-FE40-AE325CEC62A0}"/>
              </a:ext>
            </a:extLst>
          </p:cNvPr>
          <p:cNvSpPr>
            <a:spLocks noGrp="1"/>
          </p:cNvSpPr>
          <p:nvPr>
            <p:ph idx="1"/>
          </p:nvPr>
        </p:nvSpPr>
        <p:spPr/>
        <p:txBody>
          <a:bodyPr numCol="2"/>
          <a:lstStyle/>
          <a:p>
            <a:r>
              <a:rPr lang="en-GB" dirty="0"/>
              <a:t>ASK</a:t>
            </a:r>
          </a:p>
          <a:p>
            <a:r>
              <a:rPr lang="en-GB" dirty="0"/>
              <a:t>TEST</a:t>
            </a:r>
          </a:p>
          <a:p>
            <a:r>
              <a:rPr lang="en-GB" dirty="0"/>
              <a:t>LEARN</a:t>
            </a:r>
          </a:p>
          <a:p>
            <a:r>
              <a:rPr lang="en-GB" dirty="0"/>
              <a:t>ADAPT</a:t>
            </a:r>
          </a:p>
          <a:p>
            <a:r>
              <a:rPr lang="en-GB" dirty="0"/>
              <a:t>SHARE</a:t>
            </a:r>
          </a:p>
          <a:p>
            <a:r>
              <a:rPr lang="en-GB" dirty="0"/>
              <a:t>What do each of these steps entail?</a:t>
            </a:r>
          </a:p>
          <a:p>
            <a:endParaRPr lang="en-GB" dirty="0"/>
          </a:p>
          <a:p>
            <a:r>
              <a:rPr lang="en-GB" dirty="0"/>
              <a:t>Why are they important?</a:t>
            </a:r>
          </a:p>
        </p:txBody>
      </p:sp>
    </p:spTree>
    <p:extLst>
      <p:ext uri="{BB962C8B-B14F-4D97-AF65-F5344CB8AC3E}">
        <p14:creationId xmlns:p14="http://schemas.microsoft.com/office/powerpoint/2010/main" val="1859188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8BE65-EE54-401E-8799-D0546F52C078}"/>
              </a:ext>
            </a:extLst>
          </p:cNvPr>
          <p:cNvSpPr>
            <a:spLocks noGrp="1"/>
          </p:cNvSpPr>
          <p:nvPr>
            <p:ph type="title"/>
          </p:nvPr>
        </p:nvSpPr>
        <p:spPr>
          <a:xfrm>
            <a:off x="762001" y="755650"/>
            <a:ext cx="3932830" cy="1345115"/>
          </a:xfrm>
        </p:spPr>
        <p:txBody>
          <a:bodyPr>
            <a:normAutofit/>
          </a:bodyPr>
          <a:lstStyle/>
          <a:p>
            <a:r>
              <a:rPr lang="en-GB" dirty="0"/>
              <a:t>ATLAS</a:t>
            </a:r>
          </a:p>
        </p:txBody>
      </p:sp>
      <p:pic>
        <p:nvPicPr>
          <p:cNvPr id="4" name="Content Placeholder 3" descr="Diagram&#10;&#10;Description automatically generated">
            <a:extLst>
              <a:ext uri="{FF2B5EF4-FFF2-40B4-BE49-F238E27FC236}">
                <a16:creationId xmlns:a16="http://schemas.microsoft.com/office/drawing/2014/main" id="{2E505BF3-F62F-CFF5-BADD-CEC51CCCEE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2153" y="1672656"/>
            <a:ext cx="9116121" cy="4785963"/>
          </a:xfrm>
          <a:prstGeom prst="rect">
            <a:avLst/>
          </a:prstGeom>
        </p:spPr>
      </p:pic>
    </p:spTree>
    <p:extLst>
      <p:ext uri="{BB962C8B-B14F-4D97-AF65-F5344CB8AC3E}">
        <p14:creationId xmlns:p14="http://schemas.microsoft.com/office/powerpoint/2010/main" val="688310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4F130-A7EC-D4CB-52C9-71B432378D9D}"/>
              </a:ext>
            </a:extLst>
          </p:cNvPr>
          <p:cNvSpPr>
            <a:spLocks noGrp="1"/>
          </p:cNvSpPr>
          <p:nvPr>
            <p:ph type="title"/>
          </p:nvPr>
        </p:nvSpPr>
        <p:spPr>
          <a:xfrm>
            <a:off x="6163464" y="755650"/>
            <a:ext cx="5266535" cy="1345115"/>
          </a:xfrm>
        </p:spPr>
        <p:txBody>
          <a:bodyPr>
            <a:normAutofit/>
          </a:bodyPr>
          <a:lstStyle/>
          <a:p>
            <a:r>
              <a:rPr lang="en-GB" dirty="0"/>
              <a:t>Evidence Based Policing</a:t>
            </a:r>
          </a:p>
        </p:txBody>
      </p:sp>
      <p:pic>
        <p:nvPicPr>
          <p:cNvPr id="5" name="Picture 4" descr="Person with idea concept">
            <a:extLst>
              <a:ext uri="{FF2B5EF4-FFF2-40B4-BE49-F238E27FC236}">
                <a16:creationId xmlns:a16="http://schemas.microsoft.com/office/drawing/2014/main" id="{154C5C19-2303-713E-0865-A8EEECA7757F}"/>
              </a:ext>
            </a:extLst>
          </p:cNvPr>
          <p:cNvPicPr>
            <a:picLocks noChangeAspect="1"/>
          </p:cNvPicPr>
          <p:nvPr/>
        </p:nvPicPr>
        <p:blipFill rotWithShape="1">
          <a:blip r:embed="rId2"/>
          <a:srcRect l="27929" r="19467" b="-1"/>
          <a:stretch/>
        </p:blipFill>
        <p:spPr>
          <a:xfrm>
            <a:off x="20" y="10"/>
            <a:ext cx="5404493" cy="6857990"/>
          </a:xfrm>
          <a:prstGeom prst="rect">
            <a:avLst/>
          </a:prstGeom>
        </p:spPr>
      </p:pic>
      <p:sp>
        <p:nvSpPr>
          <p:cNvPr id="3" name="Content Placeholder 2">
            <a:extLst>
              <a:ext uri="{FF2B5EF4-FFF2-40B4-BE49-F238E27FC236}">
                <a16:creationId xmlns:a16="http://schemas.microsoft.com/office/drawing/2014/main" id="{B1AD07EF-2DD4-A265-7D0D-4701F7F038ED}"/>
              </a:ext>
            </a:extLst>
          </p:cNvPr>
          <p:cNvSpPr>
            <a:spLocks noGrp="1"/>
          </p:cNvSpPr>
          <p:nvPr>
            <p:ph idx="1"/>
          </p:nvPr>
        </p:nvSpPr>
        <p:spPr>
          <a:xfrm>
            <a:off x="6163464" y="2207969"/>
            <a:ext cx="5266535" cy="3884983"/>
          </a:xfrm>
        </p:spPr>
        <p:txBody>
          <a:bodyPr>
            <a:normAutofit/>
          </a:bodyPr>
          <a:lstStyle/>
          <a:p>
            <a:r>
              <a:rPr lang="en-GB" dirty="0"/>
              <a:t>Based on what you know so far, do you think Evidence Based Policing is a good idea?</a:t>
            </a:r>
          </a:p>
          <a:p>
            <a:r>
              <a:rPr lang="en-GB" dirty="0"/>
              <a:t>Do you think it works?</a:t>
            </a:r>
          </a:p>
          <a:p>
            <a:r>
              <a:rPr lang="en-GB" dirty="0"/>
              <a:t>Can you identify any issues that there might be for its application in the real world?</a:t>
            </a:r>
          </a:p>
        </p:txBody>
      </p:sp>
    </p:spTree>
    <p:extLst>
      <p:ext uri="{BB962C8B-B14F-4D97-AF65-F5344CB8AC3E}">
        <p14:creationId xmlns:p14="http://schemas.microsoft.com/office/powerpoint/2010/main" val="518055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B211-CEC3-B976-D642-14AB871F3012}"/>
              </a:ext>
            </a:extLst>
          </p:cNvPr>
          <p:cNvSpPr>
            <a:spLocks noGrp="1"/>
          </p:cNvSpPr>
          <p:nvPr>
            <p:ph type="title"/>
          </p:nvPr>
        </p:nvSpPr>
        <p:spPr/>
        <p:txBody>
          <a:bodyPr/>
          <a:lstStyle/>
          <a:p>
            <a:r>
              <a:rPr lang="en-GB" dirty="0"/>
              <a:t>Any Questions?</a:t>
            </a:r>
          </a:p>
        </p:txBody>
      </p:sp>
      <p:graphicFrame>
        <p:nvGraphicFramePr>
          <p:cNvPr id="5" name="Content Placeholder 2">
            <a:extLst>
              <a:ext uri="{FF2B5EF4-FFF2-40B4-BE49-F238E27FC236}">
                <a16:creationId xmlns:a16="http://schemas.microsoft.com/office/drawing/2014/main" id="{EE97F589-4F32-043A-4C7A-BA9F53C4B69E}"/>
              </a:ext>
            </a:extLst>
          </p:cNvPr>
          <p:cNvGraphicFramePr>
            <a:graphicFrameLocks noGrp="1"/>
          </p:cNvGraphicFramePr>
          <p:nvPr>
            <p:ph idx="1"/>
          </p:nvPr>
        </p:nvGraphicFramePr>
        <p:xfrm>
          <a:off x="1517904" y="2971800"/>
          <a:ext cx="9144000" cy="3127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88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Freeform: Shape 1034">
            <a:extLst>
              <a:ext uri="{FF2B5EF4-FFF2-40B4-BE49-F238E27FC236}">
                <a16:creationId xmlns:a16="http://schemas.microsoft.com/office/drawing/2014/main" id="{18E670AF-873F-44DB-9862-796E652EE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175613"/>
          </a:xfrm>
          <a:custGeom>
            <a:avLst/>
            <a:gdLst>
              <a:gd name="connsiteX0" fmla="*/ 0 w 11430001"/>
              <a:gd name="connsiteY0" fmla="*/ 0 h 6175613"/>
              <a:gd name="connsiteX1" fmla="*/ 5638031 w 11430001"/>
              <a:gd name="connsiteY1" fmla="*/ 0 h 6175613"/>
              <a:gd name="connsiteX2" fmla="*/ 5638031 w 11430001"/>
              <a:gd name="connsiteY2" fmla="*/ 758954 h 6175613"/>
              <a:gd name="connsiteX3" fmla="*/ 11430001 w 11430001"/>
              <a:gd name="connsiteY3" fmla="*/ 758954 h 6175613"/>
              <a:gd name="connsiteX4" fmla="*/ 11430001 w 11430001"/>
              <a:gd name="connsiteY4" fmla="*/ 6175613 h 6175613"/>
              <a:gd name="connsiteX5" fmla="*/ 5638031 w 11430001"/>
              <a:gd name="connsiteY5" fmla="*/ 6175613 h 6175613"/>
              <a:gd name="connsiteX6" fmla="*/ 5240741 w 11430001"/>
              <a:gd name="connsiteY6" fmla="*/ 6175613 h 6175613"/>
              <a:gd name="connsiteX7" fmla="*/ 0 w 11430001"/>
              <a:gd name="connsiteY7" fmla="*/ 6175613 h 61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75613">
                <a:moveTo>
                  <a:pt x="0" y="0"/>
                </a:moveTo>
                <a:lnTo>
                  <a:pt x="5638031" y="0"/>
                </a:lnTo>
                <a:lnTo>
                  <a:pt x="5638031" y="758954"/>
                </a:lnTo>
                <a:lnTo>
                  <a:pt x="11430001" y="758954"/>
                </a:lnTo>
                <a:lnTo>
                  <a:pt x="11430001" y="6175613"/>
                </a:lnTo>
                <a:lnTo>
                  <a:pt x="5638031" y="6175613"/>
                </a:lnTo>
                <a:lnTo>
                  <a:pt x="5240741" y="6175613"/>
                </a:lnTo>
                <a:lnTo>
                  <a:pt x="0" y="617561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026E88-7B44-BA05-1A23-BE81AF0EF662}"/>
              </a:ext>
            </a:extLst>
          </p:cNvPr>
          <p:cNvSpPr>
            <a:spLocks noGrp="1"/>
          </p:cNvSpPr>
          <p:nvPr>
            <p:ph type="title"/>
          </p:nvPr>
        </p:nvSpPr>
        <p:spPr>
          <a:xfrm>
            <a:off x="762000" y="758953"/>
            <a:ext cx="4089779" cy="2028388"/>
          </a:xfrm>
        </p:spPr>
        <p:txBody>
          <a:bodyPr anchor="ctr">
            <a:normAutofit/>
          </a:bodyPr>
          <a:lstStyle/>
          <a:p>
            <a:r>
              <a:rPr lang="en-GB" dirty="0"/>
              <a:t>Week 1 Complete!</a:t>
            </a:r>
          </a:p>
        </p:txBody>
      </p:sp>
      <p:sp>
        <p:nvSpPr>
          <p:cNvPr id="3" name="Content Placeholder 2">
            <a:extLst>
              <a:ext uri="{FF2B5EF4-FFF2-40B4-BE49-F238E27FC236}">
                <a16:creationId xmlns:a16="http://schemas.microsoft.com/office/drawing/2014/main" id="{840E65F0-1855-FF19-E27F-F76B38E4C0FB}"/>
              </a:ext>
            </a:extLst>
          </p:cNvPr>
          <p:cNvSpPr>
            <a:spLocks noGrp="1"/>
          </p:cNvSpPr>
          <p:nvPr>
            <p:ph idx="1"/>
          </p:nvPr>
        </p:nvSpPr>
        <p:spPr>
          <a:xfrm>
            <a:off x="762000" y="2893326"/>
            <a:ext cx="4089779" cy="3202674"/>
          </a:xfrm>
        </p:spPr>
        <p:txBody>
          <a:bodyPr anchor="t">
            <a:normAutofit/>
          </a:bodyPr>
          <a:lstStyle/>
          <a:p>
            <a:r>
              <a:rPr lang="en-GB" dirty="0"/>
              <a:t>Thank you for listening.</a:t>
            </a:r>
          </a:p>
          <a:p>
            <a:endParaRPr lang="en-GB" dirty="0"/>
          </a:p>
          <a:p>
            <a:r>
              <a:rPr lang="en-GB" dirty="0"/>
              <a:t>See you all next time!</a:t>
            </a:r>
          </a:p>
        </p:txBody>
      </p:sp>
      <p:pic>
        <p:nvPicPr>
          <p:cNvPr id="1026" name="Picture 2" descr="Kris Jenner Files to Trademark 'You're Doing Amazing, Sweetie'">
            <a:extLst>
              <a:ext uri="{FF2B5EF4-FFF2-40B4-BE49-F238E27FC236}">
                <a16:creationId xmlns:a16="http://schemas.microsoft.com/office/drawing/2014/main" id="{5A707F09-50CE-9DA5-6DE8-374C5E4BCF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41077" y="2211380"/>
            <a:ext cx="5026924" cy="3194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394639"/>
      </p:ext>
    </p:extLst>
  </p:cSld>
  <p:clrMapOvr>
    <a:masterClrMapping/>
  </p:clrMapOvr>
</p:sld>
</file>

<file path=ppt/theme/theme1.xml><?xml version="1.0" encoding="utf-8"?>
<a:theme xmlns:a="http://schemas.openxmlformats.org/drawingml/2006/main" name="Prismatic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0</TotalTime>
  <Words>589</Words>
  <Application>Microsoft Office PowerPoint</Application>
  <PresentationFormat>Widescreen</PresentationFormat>
  <Paragraphs>79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Aharoni</vt:lpstr>
      <vt:lpstr>Arial</vt:lpstr>
      <vt:lpstr>Avenir Next LT Pro</vt:lpstr>
      <vt:lpstr>PrismaticVTI</vt:lpstr>
      <vt:lpstr>Evidence Based Policing</vt:lpstr>
      <vt:lpstr>Key Topics</vt:lpstr>
      <vt:lpstr>Evidence Based Policing</vt:lpstr>
      <vt:lpstr>Evidence Based Policing</vt:lpstr>
      <vt:lpstr>Evidence Based Policing</vt:lpstr>
      <vt:lpstr>Evidence Based Policing</vt:lpstr>
      <vt:lpstr>Best Available Evidence</vt:lpstr>
      <vt:lpstr>Best Available Evidence</vt:lpstr>
      <vt:lpstr>Best Available Evidence</vt:lpstr>
      <vt:lpstr>Collaboration</vt:lpstr>
      <vt:lpstr>Collaboration</vt:lpstr>
      <vt:lpstr>ATLAS</vt:lpstr>
      <vt:lpstr>ATLAS</vt:lpstr>
      <vt:lpstr>ATLAS</vt:lpstr>
      <vt:lpstr>Evidence Based Policing</vt:lpstr>
      <vt:lpstr>Any Questions?</vt:lpstr>
      <vt:lpstr>Week 1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1</cp:revision>
  <dcterms:created xsi:type="dcterms:W3CDTF">2023-02-03T17:07:14Z</dcterms:created>
  <dcterms:modified xsi:type="dcterms:W3CDTF">2023-02-03T17:25:30Z</dcterms:modified>
</cp:coreProperties>
</file>