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6" r:id="rId2"/>
  </p:sldIdLst>
  <p:sldSz cx="15119350" cy="1069181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AF1D2E-7E29-4DB8-A6AF-4BFDB048047A}" v="15" dt="2026-07-09T19:28:21.5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2"/>
    <p:restoredTop sz="91453" autoAdjust="0"/>
  </p:normalViewPr>
  <p:slideViewPr>
    <p:cSldViewPr snapToGrid="0">
      <p:cViewPr varScale="1">
        <p:scale>
          <a:sx n="37" d="100"/>
          <a:sy n="37" d="100"/>
        </p:scale>
        <p:origin x="135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ce Sproge" userId="88f46916c466c1b5" providerId="LiveId" clId="{D3DA6B5D-A4AD-46B3-BB4F-CC908032D2DD}"/>
    <pc:docChg chg="undo custSel addSld delSld modSld">
      <pc:chgData name="Dace Sproge" userId="88f46916c466c1b5" providerId="LiveId" clId="{D3DA6B5D-A4AD-46B3-BB4F-CC908032D2DD}" dt="2026-07-09T19:31:32.251" v="233" actId="47"/>
      <pc:docMkLst>
        <pc:docMk/>
      </pc:docMkLst>
      <pc:sldChg chg="addSp delSp modSp mod">
        <pc:chgData name="Dace Sproge" userId="88f46916c466c1b5" providerId="LiveId" clId="{D3DA6B5D-A4AD-46B3-BB4F-CC908032D2DD}" dt="2026-07-09T19:29:25.929" v="231" actId="22"/>
        <pc:sldMkLst>
          <pc:docMk/>
          <pc:sldMk cId="732486177" sldId="256"/>
        </pc:sldMkLst>
        <pc:spChg chg="mod">
          <ac:chgData name="Dace Sproge" userId="88f46916c466c1b5" providerId="LiveId" clId="{D3DA6B5D-A4AD-46B3-BB4F-CC908032D2DD}" dt="2026-07-02T12:53:02.802" v="0" actId="20577"/>
          <ac:spMkLst>
            <pc:docMk/>
            <pc:sldMk cId="732486177" sldId="256"/>
            <ac:spMk id="2" creationId="{101A23C1-3CA2-EB7E-CD08-D4B388B76B3A}"/>
          </ac:spMkLst>
        </pc:spChg>
        <pc:spChg chg="mod">
          <ac:chgData name="Dace Sproge" userId="88f46916c466c1b5" providerId="LiveId" clId="{D3DA6B5D-A4AD-46B3-BB4F-CC908032D2DD}" dt="2026-07-09T19:27:54.187" v="206" actId="113"/>
          <ac:spMkLst>
            <pc:docMk/>
            <pc:sldMk cId="732486177" sldId="256"/>
            <ac:spMk id="3" creationId="{119D17E3-49F4-9012-0318-15F6279443F2}"/>
          </ac:spMkLst>
        </pc:spChg>
        <pc:spChg chg="mod">
          <ac:chgData name="Dace Sproge" userId="88f46916c466c1b5" providerId="LiveId" clId="{D3DA6B5D-A4AD-46B3-BB4F-CC908032D2DD}" dt="2026-07-09T12:31:04.105" v="59" actId="20577"/>
          <ac:spMkLst>
            <pc:docMk/>
            <pc:sldMk cId="732486177" sldId="256"/>
            <ac:spMk id="4" creationId="{FB2358CB-9F3D-3DA2-D99B-61A40E82AAB5}"/>
          </ac:spMkLst>
        </pc:spChg>
        <pc:spChg chg="mod">
          <ac:chgData name="Dace Sproge" userId="88f46916c466c1b5" providerId="LiveId" clId="{D3DA6B5D-A4AD-46B3-BB4F-CC908032D2DD}" dt="2026-07-02T12:57:49.243" v="49" actId="20577"/>
          <ac:spMkLst>
            <pc:docMk/>
            <pc:sldMk cId="732486177" sldId="256"/>
            <ac:spMk id="7" creationId="{0DFF450D-AFD9-F267-C6EF-BD6D271E9EB5}"/>
          </ac:spMkLst>
        </pc:spChg>
        <pc:spChg chg="mod">
          <ac:chgData name="Dace Sproge" userId="88f46916c466c1b5" providerId="LiveId" clId="{D3DA6B5D-A4AD-46B3-BB4F-CC908032D2DD}" dt="2026-07-09T12:44:55.313" v="137" actId="5793"/>
          <ac:spMkLst>
            <pc:docMk/>
            <pc:sldMk cId="732486177" sldId="256"/>
            <ac:spMk id="10" creationId="{59E3DD24-A267-53E4-6204-239BEFFB93A4}"/>
          </ac:spMkLst>
        </pc:spChg>
        <pc:spChg chg="mod">
          <ac:chgData name="Dace Sproge" userId="88f46916c466c1b5" providerId="LiveId" clId="{D3DA6B5D-A4AD-46B3-BB4F-CC908032D2DD}" dt="2026-07-09T12:50:00.843" v="163" actId="20577"/>
          <ac:spMkLst>
            <pc:docMk/>
            <pc:sldMk cId="732486177" sldId="256"/>
            <ac:spMk id="11" creationId="{7CA5FDF3-C0ED-7FC3-0EA1-3C2E17858923}"/>
          </ac:spMkLst>
        </pc:spChg>
        <pc:spChg chg="mod">
          <ac:chgData name="Dace Sproge" userId="88f46916c466c1b5" providerId="LiveId" clId="{D3DA6B5D-A4AD-46B3-BB4F-CC908032D2DD}" dt="2026-07-09T12:47:46.430" v="138" actId="20577"/>
          <ac:spMkLst>
            <pc:docMk/>
            <pc:sldMk cId="732486177" sldId="256"/>
            <ac:spMk id="12" creationId="{175B5841-178B-9728-352D-4850A1B44261}"/>
          </ac:spMkLst>
        </pc:spChg>
        <pc:spChg chg="mod">
          <ac:chgData name="Dace Sproge" userId="88f46916c466c1b5" providerId="LiveId" clId="{D3DA6B5D-A4AD-46B3-BB4F-CC908032D2DD}" dt="2026-07-09T12:30:55.073" v="58" actId="20577"/>
          <ac:spMkLst>
            <pc:docMk/>
            <pc:sldMk cId="732486177" sldId="256"/>
            <ac:spMk id="13" creationId="{7ACC009E-5EA2-F3D4-51E4-A420C66DB143}"/>
          </ac:spMkLst>
        </pc:spChg>
        <pc:spChg chg="mod">
          <ac:chgData name="Dace Sproge" userId="88f46916c466c1b5" providerId="LiveId" clId="{D3DA6B5D-A4AD-46B3-BB4F-CC908032D2DD}" dt="2026-07-09T12:42:27.459" v="107" actId="20577"/>
          <ac:spMkLst>
            <pc:docMk/>
            <pc:sldMk cId="732486177" sldId="256"/>
            <ac:spMk id="14" creationId="{2C444151-65C4-9294-C032-E335C4462593}"/>
          </ac:spMkLst>
        </pc:spChg>
        <pc:spChg chg="add del">
          <ac:chgData name="Dace Sproge" userId="88f46916c466c1b5" providerId="LiveId" clId="{D3DA6B5D-A4AD-46B3-BB4F-CC908032D2DD}" dt="2026-07-09T19:29:08.035" v="229" actId="22"/>
          <ac:spMkLst>
            <pc:docMk/>
            <pc:sldMk cId="732486177" sldId="256"/>
            <ac:spMk id="15" creationId="{5EE2452C-F06A-6676-8E08-42732685C0E5}"/>
          </ac:spMkLst>
        </pc:spChg>
        <pc:spChg chg="mod">
          <ac:chgData name="Dace Sproge" userId="88f46916c466c1b5" providerId="LiveId" clId="{D3DA6B5D-A4AD-46B3-BB4F-CC908032D2DD}" dt="2026-07-02T12:57:03.743" v="41" actId="20577"/>
          <ac:spMkLst>
            <pc:docMk/>
            <pc:sldMk cId="732486177" sldId="256"/>
            <ac:spMk id="16" creationId="{0D1F6C9B-0C6D-8603-8F9C-202D4EABDFE9}"/>
          </ac:spMkLst>
        </pc:spChg>
        <pc:spChg chg="add del">
          <ac:chgData name="Dace Sproge" userId="88f46916c466c1b5" providerId="LiveId" clId="{D3DA6B5D-A4AD-46B3-BB4F-CC908032D2DD}" dt="2026-07-09T19:29:25.929" v="231" actId="22"/>
          <ac:spMkLst>
            <pc:docMk/>
            <pc:sldMk cId="732486177" sldId="256"/>
            <ac:spMk id="22" creationId="{38577624-1BC8-0B33-5C43-22093A835BA5}"/>
          </ac:spMkLst>
        </pc:spChg>
        <pc:picChg chg="mod">
          <ac:chgData name="Dace Sproge" userId="88f46916c466c1b5" providerId="LiveId" clId="{D3DA6B5D-A4AD-46B3-BB4F-CC908032D2DD}" dt="2026-07-09T12:29:18.219" v="50" actId="14100"/>
          <ac:picMkLst>
            <pc:docMk/>
            <pc:sldMk cId="732486177" sldId="256"/>
            <ac:picMk id="1032" creationId="{57D933AF-808A-81CF-B580-2D6FD786252D}"/>
          </ac:picMkLst>
        </pc:picChg>
      </pc:sldChg>
      <pc:sldChg chg="new del">
        <pc:chgData name="Dace Sproge" userId="88f46916c466c1b5" providerId="LiveId" clId="{D3DA6B5D-A4AD-46B3-BB4F-CC908032D2DD}" dt="2026-07-09T19:17:26.665" v="165" actId="680"/>
        <pc:sldMkLst>
          <pc:docMk/>
          <pc:sldMk cId="25826254" sldId="257"/>
        </pc:sldMkLst>
      </pc:sldChg>
      <pc:sldChg chg="addSp delSp modSp new add del mod modClrScheme chgLayout">
        <pc:chgData name="Dace Sproge" userId="88f46916c466c1b5" providerId="LiveId" clId="{D3DA6B5D-A4AD-46B3-BB4F-CC908032D2DD}" dt="2026-07-09T19:31:32.251" v="233" actId="47"/>
        <pc:sldMkLst>
          <pc:docMk/>
          <pc:sldMk cId="1018640669" sldId="257"/>
        </pc:sldMkLst>
        <pc:spChg chg="del mod ord">
          <ac:chgData name="Dace Sproge" userId="88f46916c466c1b5" providerId="LiveId" clId="{D3DA6B5D-A4AD-46B3-BB4F-CC908032D2DD}" dt="2026-07-09T19:28:29.319" v="226" actId="478"/>
          <ac:spMkLst>
            <pc:docMk/>
            <pc:sldMk cId="1018640669" sldId="257"/>
            <ac:spMk id="2" creationId="{B36A1407-F2A7-D2A5-068A-C75B603CC7B7}"/>
          </ac:spMkLst>
        </pc:spChg>
        <pc:spChg chg="mod ord">
          <ac:chgData name="Dace Sproge" userId="88f46916c466c1b5" providerId="LiveId" clId="{D3DA6B5D-A4AD-46B3-BB4F-CC908032D2DD}" dt="2026-07-09T19:28:09.345" v="215" actId="1076"/>
          <ac:spMkLst>
            <pc:docMk/>
            <pc:sldMk cId="1018640669" sldId="257"/>
            <ac:spMk id="3" creationId="{E5AB5644-CD81-61DA-DA75-6815B2DC33AD}"/>
          </ac:spMkLst>
        </pc:spChg>
        <pc:spChg chg="add del mod">
          <ac:chgData name="Dace Sproge" userId="88f46916c466c1b5" providerId="LiveId" clId="{D3DA6B5D-A4AD-46B3-BB4F-CC908032D2DD}" dt="2026-07-09T19:27:53.331" v="205" actId="6264"/>
          <ac:spMkLst>
            <pc:docMk/>
            <pc:sldMk cId="1018640669" sldId="257"/>
            <ac:spMk id="4" creationId="{41B42377-78F7-C4EE-22C9-84F20EF921AE}"/>
          </ac:spMkLst>
        </pc:spChg>
        <pc:spChg chg="add del mod">
          <ac:chgData name="Dace Sproge" userId="88f46916c466c1b5" providerId="LiveId" clId="{D3DA6B5D-A4AD-46B3-BB4F-CC908032D2DD}" dt="2026-07-09T19:27:53.331" v="205" actId="6264"/>
          <ac:spMkLst>
            <pc:docMk/>
            <pc:sldMk cId="1018640669" sldId="257"/>
            <ac:spMk id="5" creationId="{861DCE2D-3686-65E6-1E00-E68D6DD47FF1}"/>
          </ac:spMkLst>
        </pc:spChg>
      </pc:sldChg>
      <pc:sldChg chg="new del">
        <pc:chgData name="Dace Sproge" userId="88f46916c466c1b5" providerId="LiveId" clId="{D3DA6B5D-A4AD-46B3-BB4F-CC908032D2DD}" dt="2026-07-09T19:18:13.597" v="167" actId="680"/>
        <pc:sldMkLst>
          <pc:docMk/>
          <pc:sldMk cId="1216881139" sldId="257"/>
        </pc:sldMkLst>
      </pc:sldChg>
      <pc:sldChg chg="addSp delSp modSp new del mod">
        <pc:chgData name="Dace Sproge" userId="88f46916c466c1b5" providerId="LiveId" clId="{D3DA6B5D-A4AD-46B3-BB4F-CC908032D2DD}" dt="2026-07-09T19:21:48.510" v="175" actId="680"/>
        <pc:sldMkLst>
          <pc:docMk/>
          <pc:sldMk cId="3726632975" sldId="257"/>
        </pc:sldMkLst>
        <pc:graphicFrameChg chg="add del mod modGraphic">
          <ac:chgData name="Dace Sproge" userId="88f46916c466c1b5" providerId="LiveId" clId="{D3DA6B5D-A4AD-46B3-BB4F-CC908032D2DD}" dt="2026-07-09T19:21:00.188" v="174" actId="3680"/>
          <ac:graphicFrameMkLst>
            <pc:docMk/>
            <pc:sldMk cId="3726632975" sldId="257"/>
            <ac:graphicFrameMk id="2" creationId="{8569EB2B-6851-A66B-E252-E5E1C79FD9A3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E218DB-87CB-DD42-931D-3E30A2FD6DD5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6188" y="1143000"/>
            <a:ext cx="43656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1CFAD4-AA2E-0646-A577-6C8236468E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3914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1CFAD4-AA2E-0646-A577-6C8236468E2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258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822523" y="3721000"/>
            <a:ext cx="11474304" cy="2566035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5457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42323" y="6785737"/>
            <a:ext cx="8434707" cy="1933029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962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712775" indent="0" algn="ctr">
              <a:buNone/>
              <a:defRPr sz="2962"/>
            </a:lvl2pPr>
            <a:lvl3pPr marL="1425550" indent="0" algn="ctr">
              <a:buNone/>
              <a:defRPr sz="2806"/>
            </a:lvl3pPr>
            <a:lvl4pPr marL="2138324" indent="0" algn="ctr">
              <a:buNone/>
              <a:defRPr sz="2494"/>
            </a:lvl4pPr>
            <a:lvl5pPr marL="2851099" indent="0" algn="ctr">
              <a:buNone/>
              <a:defRPr sz="2494"/>
            </a:lvl5pPr>
            <a:lvl6pPr marL="3563874" indent="0" algn="ctr">
              <a:buNone/>
              <a:defRPr sz="2494"/>
            </a:lvl6pPr>
            <a:lvl7pPr marL="4276649" indent="0" algn="ctr">
              <a:buNone/>
              <a:defRPr sz="2494"/>
            </a:lvl7pPr>
            <a:lvl8pPr marL="4989424" indent="0" algn="ctr">
              <a:buNone/>
              <a:defRPr sz="2494"/>
            </a:lvl8pPr>
            <a:lvl9pPr marL="5702198" indent="0" algn="ctr">
              <a:buNone/>
              <a:defRPr sz="2494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165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867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829441" y="3721000"/>
            <a:ext cx="11475587" cy="2566035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5457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2323" y="6785614"/>
            <a:ext cx="8434707" cy="1972298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962">
                <a:solidFill>
                  <a:schemeClr val="tx1"/>
                </a:solidFill>
              </a:defRPr>
            </a:lvl1pPr>
            <a:lvl2pPr marL="712775" indent="0">
              <a:buNone/>
              <a:defRPr sz="2962">
                <a:solidFill>
                  <a:schemeClr val="tx1">
                    <a:tint val="75000"/>
                  </a:schemeClr>
                </a:solidFill>
              </a:defRPr>
            </a:lvl2pPr>
            <a:lvl3pPr marL="1425550" indent="0">
              <a:buNone/>
              <a:defRPr sz="2806">
                <a:solidFill>
                  <a:schemeClr val="tx1">
                    <a:tint val="75000"/>
                  </a:schemeClr>
                </a:solidFill>
              </a:defRPr>
            </a:lvl3pPr>
            <a:lvl4pPr marL="21383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4pPr>
            <a:lvl5pPr marL="285109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5pPr>
            <a:lvl6pPr marL="356387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6pPr>
            <a:lvl7pPr marL="4276649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7pPr>
            <a:lvl8pPr marL="4989424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8pPr>
            <a:lvl9pPr marL="5702198" indent="0">
              <a:buNone/>
              <a:defRPr sz="2494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4205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22522" y="4112784"/>
            <a:ext cx="5436655" cy="48360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60172" y="4112784"/>
            <a:ext cx="5440777" cy="48360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170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22522" y="3606709"/>
            <a:ext cx="5436656" cy="1097691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962" b="0" cap="all" spc="156" baseline="0">
                <a:solidFill>
                  <a:schemeClr val="tx2"/>
                </a:solidFill>
              </a:defRPr>
            </a:lvl1pPr>
            <a:lvl2pPr marL="712775" indent="0">
              <a:buNone/>
              <a:defRPr sz="2962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22522" y="4900414"/>
            <a:ext cx="5436656" cy="404844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60172" y="4900414"/>
            <a:ext cx="5440777" cy="404844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60172" y="3606709"/>
            <a:ext cx="5440777" cy="1097691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2962" b="0" cap="all" spc="156" baseline="0">
                <a:solidFill>
                  <a:schemeClr val="tx2"/>
                </a:solidFill>
              </a:defRPr>
            </a:lvl1pPr>
            <a:lvl2pPr marL="712775" indent="0">
              <a:buNone/>
              <a:defRPr sz="2962" b="1"/>
            </a:lvl2pPr>
            <a:lvl3pPr marL="1425550" indent="0">
              <a:buNone/>
              <a:defRPr sz="2806" b="1"/>
            </a:lvl3pPr>
            <a:lvl4pPr marL="2138324" indent="0">
              <a:buNone/>
              <a:defRPr sz="2494" b="1"/>
            </a:lvl4pPr>
            <a:lvl5pPr marL="2851099" indent="0">
              <a:buNone/>
              <a:defRPr sz="2494" b="1"/>
            </a:lvl5pPr>
            <a:lvl6pPr marL="3563874" indent="0">
              <a:buNone/>
              <a:defRPr sz="2494" b="1"/>
            </a:lvl6pPr>
            <a:lvl7pPr marL="4276649" indent="0">
              <a:buNone/>
              <a:defRPr sz="2494" b="1"/>
            </a:lvl7pPr>
            <a:lvl8pPr marL="4989424" indent="0">
              <a:buNone/>
              <a:defRPr sz="2494" b="1"/>
            </a:lvl8pPr>
            <a:lvl9pPr marL="5702198" indent="0">
              <a:buNone/>
              <a:defRPr sz="2494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7799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330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63551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7559675" cy="106918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059385" y="3498192"/>
            <a:ext cx="5440906" cy="1779626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3274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3441" y="1254506"/>
            <a:ext cx="5972143" cy="8182801"/>
          </a:xfrm>
        </p:spPr>
        <p:txBody>
          <a:bodyPr>
            <a:normAutofit/>
          </a:bodyPr>
          <a:lstStyle>
            <a:lvl1pPr>
              <a:defRPr sz="2962">
                <a:solidFill>
                  <a:schemeClr val="tx1"/>
                </a:solidFill>
              </a:defRPr>
            </a:lvl1pPr>
            <a:lvl2pPr>
              <a:defRPr sz="2494">
                <a:solidFill>
                  <a:schemeClr val="tx1"/>
                </a:solidFill>
              </a:defRPr>
            </a:lvl2pPr>
            <a:lvl3pPr>
              <a:defRPr sz="2494">
                <a:solidFill>
                  <a:schemeClr val="tx1"/>
                </a:solidFill>
              </a:defRPr>
            </a:lvl3pPr>
            <a:lvl4pPr>
              <a:defRPr sz="2494">
                <a:solidFill>
                  <a:schemeClr val="tx1"/>
                </a:solidFill>
              </a:defRPr>
            </a:lvl4pPr>
            <a:lvl5pPr>
              <a:defRPr sz="2494">
                <a:solidFill>
                  <a:schemeClr val="tx1"/>
                </a:solidFill>
              </a:defRPr>
            </a:lvl5pPr>
            <a:lvl6pPr>
              <a:defRPr sz="2494"/>
            </a:lvl6pPr>
            <a:lvl7pPr>
              <a:defRPr sz="2494"/>
            </a:lvl7pPr>
            <a:lvl8pPr>
              <a:defRPr sz="2494"/>
            </a:lvl8pPr>
            <a:lvl9pPr>
              <a:defRPr sz="249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6889" y="5534421"/>
            <a:ext cx="4705898" cy="3420563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339">
                <a:solidFill>
                  <a:srgbClr val="FFFFFF"/>
                </a:solidFill>
              </a:defRPr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1059385" y="9722422"/>
            <a:ext cx="6293773" cy="498951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1319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3" y="0"/>
            <a:ext cx="7559673" cy="106918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058355" y="3498190"/>
            <a:ext cx="5442966" cy="1781969"/>
          </a:xfrm>
          <a:solidFill>
            <a:srgbClr val="FFFFFF"/>
          </a:solidFill>
          <a:ln>
            <a:solidFill>
              <a:srgbClr val="262626"/>
            </a:solidFill>
          </a:ln>
        </p:spPr>
        <p:txBody>
          <a:bodyPr anchor="ctr" anchorCtr="1">
            <a:noAutofit/>
          </a:bodyPr>
          <a:lstStyle>
            <a:lvl1pPr>
              <a:defRPr sz="3274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59676" y="0"/>
            <a:ext cx="7567236" cy="10691813"/>
          </a:xfrm>
          <a:solidFill>
            <a:schemeClr val="tx1"/>
          </a:solidFill>
        </p:spPr>
        <p:txBody>
          <a:bodyPr anchor="t"/>
          <a:lstStyle>
            <a:lvl1pPr marL="0" indent="0">
              <a:buNone/>
              <a:defRPr sz="4989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712775" indent="0">
              <a:buNone/>
              <a:defRPr sz="4365"/>
            </a:lvl2pPr>
            <a:lvl3pPr marL="1425550" indent="0">
              <a:buNone/>
              <a:defRPr sz="3742"/>
            </a:lvl3pPr>
            <a:lvl4pPr marL="2138324" indent="0">
              <a:buNone/>
              <a:defRPr sz="3118"/>
            </a:lvl4pPr>
            <a:lvl5pPr marL="2851099" indent="0">
              <a:buNone/>
              <a:defRPr sz="3118"/>
            </a:lvl5pPr>
            <a:lvl6pPr marL="3563874" indent="0">
              <a:buNone/>
              <a:defRPr sz="3118"/>
            </a:lvl6pPr>
            <a:lvl7pPr marL="4276649" indent="0">
              <a:buNone/>
              <a:defRPr sz="3118"/>
            </a:lvl7pPr>
            <a:lvl8pPr marL="4989424" indent="0">
              <a:buNone/>
              <a:defRPr sz="3118"/>
            </a:lvl8pPr>
            <a:lvl9pPr marL="5702198" indent="0">
              <a:buNone/>
              <a:defRPr sz="3118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26889" y="5534423"/>
            <a:ext cx="4705898" cy="3420565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2339">
                <a:solidFill>
                  <a:srgbClr val="FFFFFF"/>
                </a:solidFill>
              </a:defRPr>
            </a:lvl1pPr>
            <a:lvl2pPr marL="712775" indent="0">
              <a:buNone/>
              <a:defRPr sz="2183"/>
            </a:lvl2pPr>
            <a:lvl3pPr marL="1425550" indent="0">
              <a:buNone/>
              <a:defRPr sz="1871"/>
            </a:lvl3pPr>
            <a:lvl4pPr marL="2138324" indent="0">
              <a:buNone/>
              <a:defRPr sz="1559"/>
            </a:lvl4pPr>
            <a:lvl5pPr marL="2851099" indent="0">
              <a:buNone/>
              <a:defRPr sz="1559"/>
            </a:lvl5pPr>
            <a:lvl6pPr marL="3563874" indent="0">
              <a:buNone/>
              <a:defRPr sz="1559"/>
            </a:lvl6pPr>
            <a:lvl7pPr marL="4276649" indent="0">
              <a:buNone/>
              <a:defRPr sz="1559"/>
            </a:lvl7pPr>
            <a:lvl8pPr marL="4989424" indent="0">
              <a:buNone/>
              <a:defRPr sz="1559"/>
            </a:lvl8pPr>
            <a:lvl9pPr marL="5702198" indent="0">
              <a:buNone/>
              <a:defRPr sz="155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1058354" y="9722422"/>
            <a:ext cx="6289650" cy="498951"/>
          </a:xfrm>
        </p:spPr>
        <p:txBody>
          <a:bodyPr>
            <a:normAutofit/>
          </a:bodyPr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282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844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730760" y="1461215"/>
            <a:ext cx="1742704" cy="776938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55552" y="1461215"/>
            <a:ext cx="7798063" cy="776938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68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655552" y="1503981"/>
            <a:ext cx="9817913" cy="1853248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55552" y="4112786"/>
            <a:ext cx="9817913" cy="48360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886016" y="9726488"/>
            <a:ext cx="3414933" cy="505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559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A30A181F-E88E-4248-B962-DFFD509A20FC}" type="datetimeFigureOut">
              <a:rPr lang="en-US" smtClean="0"/>
              <a:t>7/9/2026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22522" y="9722422"/>
            <a:ext cx="7534317" cy="49895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559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3624796" y="9693910"/>
            <a:ext cx="604774" cy="57023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715" spc="0" baseline="0">
                <a:solidFill>
                  <a:srgbClr val="FFFFFF"/>
                </a:solidFill>
              </a:defRPr>
            </a:lvl1pPr>
          </a:lstStyle>
          <a:p>
            <a:fld id="{7637B51F-2884-B640-8232-78C0AFD0B1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0783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1425550" rtl="0" eaLnBrk="1" latinLnBrk="0" hangingPunct="1">
        <a:lnSpc>
          <a:spcPct val="90000"/>
        </a:lnSpc>
        <a:spcBef>
          <a:spcPct val="0"/>
        </a:spcBef>
        <a:buNone/>
        <a:defRPr sz="4053" kern="1200" cap="all" spc="312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356387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806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12775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069162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425550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781937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049228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6pPr>
      <a:lvl7pPr marL="2316518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>
          <a:solidFill>
            <a:schemeClr val="tx1"/>
          </a:solidFill>
          <a:latin typeface="+mn-lt"/>
          <a:ea typeface="+mn-ea"/>
          <a:cs typeface="+mn-cs"/>
        </a:defRPr>
      </a:lvl7pPr>
      <a:lvl8pPr marL="2583809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51099" indent="-356387" algn="l" defTabSz="1425550" rtl="0" eaLnBrk="1" latinLnBrk="0" hangingPunct="1">
        <a:lnSpc>
          <a:spcPct val="100000"/>
        </a:lnSpc>
        <a:spcBef>
          <a:spcPts val="1559"/>
        </a:spcBef>
        <a:buClr>
          <a:schemeClr val="accent2"/>
        </a:buClr>
        <a:buFont typeface="Arial" panose="020B0604020202020204" pitchFamily="34" charset="0"/>
        <a:buChar char="•"/>
        <a:defRPr sz="2494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1pPr>
      <a:lvl2pPr marL="712775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2pPr>
      <a:lvl3pPr marL="1425550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3pPr>
      <a:lvl4pPr marL="21383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4pPr>
      <a:lvl5pPr marL="285109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5pPr>
      <a:lvl6pPr marL="356387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6pPr>
      <a:lvl7pPr marL="4276649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7pPr>
      <a:lvl8pPr marL="4989424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8pPr>
      <a:lvl9pPr marL="5702198" algn="l" defTabSz="1425550" rtl="0" eaLnBrk="1" latinLnBrk="0" hangingPunct="1">
        <a:defRPr sz="280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1A23C1-3CA2-EB7E-CD08-D4B388B76B3A}"/>
              </a:ext>
            </a:extLst>
          </p:cNvPr>
          <p:cNvSpPr txBox="1"/>
          <p:nvPr/>
        </p:nvSpPr>
        <p:spPr>
          <a:xfrm>
            <a:off x="2255837" y="404832"/>
            <a:ext cx="106076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(EI) in Group Projects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9D17E3-49F4-9012-0318-15F6279443F2}"/>
              </a:ext>
            </a:extLst>
          </p:cNvPr>
          <p:cNvSpPr txBox="1"/>
          <p:nvPr/>
        </p:nvSpPr>
        <p:spPr>
          <a:xfrm>
            <a:off x="190500" y="1054100"/>
            <a:ext cx="26670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is the capacity to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recognise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comprehend, and manage emotions in oneself and others.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university group projects, EI helps students handle: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 motivation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Different personalities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Feedback and disagreements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Pressure and deadlines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2358CB-9F3D-3DA2-D99B-61A40E82AAB5}"/>
              </a:ext>
            </a:extLst>
          </p:cNvPr>
          <p:cNvSpPr txBox="1"/>
          <p:nvPr/>
        </p:nvSpPr>
        <p:spPr>
          <a:xfrm>
            <a:off x="2578100" y="1219200"/>
            <a:ext cx="2819400" cy="93564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Self-awareness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comprehend the impact of their emotions on their behavior and collaboration.</a:t>
            </a: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Teamwork example: Conflict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student experiences frustration due to the disregard of their suggestions. Rather of succumbing to anger, they acknowledge their feelings and articulate their perspective with composure.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Self-regulation</a:t>
            </a:r>
          </a:p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control negative emotions and respond professionally during challenging situations.</a:t>
            </a:r>
          </a:p>
          <a:p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Teamwork example: Deadline pressure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group is nearing the submission deadline, and some tasks remain incomplete. Rather of attributing fault to colleagues, students maintain composure, reallocate duties, and devise a new strategy.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keep an optimistic disposition </a:t>
            </a: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Teamwork example: Low motivation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team member feels disenchanted after criticism. An enthusiastic colleague inspires others and directs the team towards enhancing the ultimate result.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Social Skills</a:t>
            </a:r>
          </a:p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build positive relationships through listening, discussion, and constructive feedback.</a:t>
            </a:r>
          </a:p>
          <a:p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Teamwork example: Feedback</a:t>
            </a:r>
          </a:p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When a student receives feedback about improving their work, they listen openly and use the suggestions to strengthen the project rather than taking it personally.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1" name="Picture 7" descr="Applying Emotional Intelligence in the Workplace - A Quick Guide">
            <a:extLst>
              <a:ext uri="{FF2B5EF4-FFF2-40B4-BE49-F238E27FC236}">
                <a16:creationId xmlns:a16="http://schemas.microsoft.com/office/drawing/2014/main" id="{4E50A1E0-C771-44CF-A3A2-3450A422AA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212" y="5641082"/>
            <a:ext cx="2162175" cy="195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75B5841-178B-9728-352D-4850A1B44261}"/>
              </a:ext>
            </a:extLst>
          </p:cNvPr>
          <p:cNvSpPr txBox="1"/>
          <p:nvPr/>
        </p:nvSpPr>
        <p:spPr>
          <a:xfrm>
            <a:off x="190500" y="3886200"/>
            <a:ext cx="23876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Section 1:EI in Teamwork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group projects, </a:t>
            </a: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facilitates efficient communication, dispute resolution, pressure management, and sustained motivation during hurdles.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ACC009E-5EA2-F3D4-51E4-A420C66DB143}"/>
              </a:ext>
            </a:extLst>
          </p:cNvPr>
          <p:cNvSpPr txBox="1"/>
          <p:nvPr/>
        </p:nvSpPr>
        <p:spPr>
          <a:xfrm>
            <a:off x="246855" y="7682508"/>
            <a:ext cx="22748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Empathy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acknowledge that colleagues may possess diverse issues, experiences, and working methodologies.</a:t>
            </a: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Teamwork example: Missed deadlines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Instead of assuming a teammate is lazy, the group asks if they are experiencing difficulties and discusses how to provide support.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1F6C9B-0C6D-8603-8F9C-202D4EABDFE9}"/>
              </a:ext>
            </a:extLst>
          </p:cNvPr>
          <p:cNvSpPr txBox="1"/>
          <p:nvPr/>
        </p:nvSpPr>
        <p:spPr>
          <a:xfrm>
            <a:off x="5397500" y="1219200"/>
            <a:ext cx="316230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Section 2:Managing Own Emotions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Mindfulness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Mindfulness aids pupils in recognizing their emotions and alleviating stress. A student experiencing overwhelm before to a deadline may use breathing methods to maintain attention and composure.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Reflection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can understand their feelings and improve their answers via reflection. A student may reflect on their response to a conflict and improve their communication.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Pausing before reacting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avoid emotional responses and manage problems professionally by pausing before answering. Students may listen, ponder, and respond constructively to comments instead of reacting negatively.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Stress Management</a:t>
            </a:r>
          </a:p>
          <a:p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may stay motivated and collaborate by planning,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taking breaks, and asking for assistance. Having a detailed job plan may lessen deadline anxiety.</a:t>
            </a:r>
          </a:p>
          <a:p>
            <a:r>
              <a:rPr lang="en-US" sz="14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Flow Diagram:</a:t>
            </a: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	</a:t>
            </a:r>
            <a:r>
              <a:rPr lang="en-US" sz="1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Pause&amp;Reflect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Positive Response             Better Outcome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458383BE-B313-EBB0-B20B-2190CF27D42E}"/>
              </a:ext>
            </a:extLst>
          </p:cNvPr>
          <p:cNvSpPr/>
          <p:nvPr/>
        </p:nvSpPr>
        <p:spPr>
          <a:xfrm>
            <a:off x="6210300" y="7073900"/>
            <a:ext cx="546100" cy="1524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056E2369-3896-1D06-B7B1-5BC98C466ACB}"/>
              </a:ext>
            </a:extLst>
          </p:cNvPr>
          <p:cNvSpPr/>
          <p:nvPr/>
        </p:nvSpPr>
        <p:spPr>
          <a:xfrm>
            <a:off x="8039100" y="7073900"/>
            <a:ext cx="323852" cy="1524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ight Arrow 20">
            <a:extLst>
              <a:ext uri="{FF2B5EF4-FFF2-40B4-BE49-F238E27FC236}">
                <a16:creationId xmlns:a16="http://schemas.microsoft.com/office/drawing/2014/main" id="{44DE80A1-2F0C-9F29-2948-8D28172ACF9B}"/>
              </a:ext>
            </a:extLst>
          </p:cNvPr>
          <p:cNvSpPr/>
          <p:nvPr/>
        </p:nvSpPr>
        <p:spPr>
          <a:xfrm>
            <a:off x="6896100" y="7327901"/>
            <a:ext cx="508000" cy="1523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05AC93-1D89-9315-99DD-F908BB1E06C6}"/>
              </a:ext>
            </a:extLst>
          </p:cNvPr>
          <p:cNvSpPr txBox="1"/>
          <p:nvPr/>
        </p:nvSpPr>
        <p:spPr>
          <a:xfrm>
            <a:off x="4635700" y="8329025"/>
            <a:ext cx="6297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Heart 5">
            <a:extLst>
              <a:ext uri="{FF2B5EF4-FFF2-40B4-BE49-F238E27FC236}">
                <a16:creationId xmlns:a16="http://schemas.microsoft.com/office/drawing/2014/main" id="{59CBB67D-E325-564A-5733-24C66C63F569}"/>
              </a:ext>
            </a:extLst>
          </p:cNvPr>
          <p:cNvSpPr/>
          <p:nvPr/>
        </p:nvSpPr>
        <p:spPr>
          <a:xfrm>
            <a:off x="8589962" y="1851264"/>
            <a:ext cx="230187" cy="172918"/>
          </a:xfrm>
          <a:prstGeom prst="hear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FF450D-AFD9-F267-C6EF-BD6D271E9EB5}"/>
              </a:ext>
            </a:extLst>
          </p:cNvPr>
          <p:cNvSpPr txBox="1"/>
          <p:nvPr/>
        </p:nvSpPr>
        <p:spPr>
          <a:xfrm>
            <a:off x="8559799" y="1371600"/>
            <a:ext cx="2959098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</a:t>
            </a: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In a group project, a team member notices someone struggling and offers help instead of criticism. This builds teamwork, improves confidence, and leads to better results.</a:t>
            </a: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Method/Reflection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used personal experience from group projects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researched emotional intelligence using academic sources (Goleman, Mayer&amp;</a:t>
            </a:r>
          </a:p>
          <a:p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Salovey)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observed how students behave in group work situations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reflected on how people respond to stress, deadlines, and feedback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combined research and real-life examples to understand emotional intelligence in teamwork.</a:t>
            </a:r>
            <a:endParaRPr lang="en-US" sz="1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32" name="Picture 8" descr="Panicked Student Studying the Night before the Exam S Anxious Isolated  Stock Vector - Illustration of books, deadline: 380537508">
            <a:extLst>
              <a:ext uri="{FF2B5EF4-FFF2-40B4-BE49-F238E27FC236}">
                <a16:creationId xmlns:a16="http://schemas.microsoft.com/office/drawing/2014/main" id="{57D933AF-808A-81CF-B580-2D6FD78625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800" y="330578"/>
            <a:ext cx="3916216" cy="3401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6A64821-1BC2-E0C9-C4F8-3D7CA94BE569}"/>
              </a:ext>
            </a:extLst>
          </p:cNvPr>
          <p:cNvSpPr txBox="1"/>
          <p:nvPr/>
        </p:nvSpPr>
        <p:spPr>
          <a:xfrm>
            <a:off x="11518900" y="2781300"/>
            <a:ext cx="332740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Conclusion/Recommendations</a:t>
            </a:r>
          </a:p>
          <a:p>
            <a:pPr algn="ctr"/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 is important for successful teamwork in group projects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 improves communication, cooperation, and reduces conflict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 emotions helps students work better under pressure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Students should practise active listening and empathy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Giving respectful and constructive feedback supports teamwork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en-GB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Developing EI leads to better results and stronger group relationships</a:t>
            </a:r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9E3DD24-A267-53E4-6204-239BEFFB93A4}"/>
              </a:ext>
            </a:extLst>
          </p:cNvPr>
          <p:cNvSpPr txBox="1"/>
          <p:nvPr/>
        </p:nvSpPr>
        <p:spPr>
          <a:xfrm>
            <a:off x="11620500" y="5897404"/>
            <a:ext cx="3136900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US" sz="16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i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Goleman,D</a:t>
            </a:r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.(1995)</a:t>
            </a:r>
          </a:p>
          <a:p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Emotional Intelligence: Why It Can Matter More Than IQ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Goleman ,D. (1998)</a:t>
            </a:r>
          </a:p>
          <a:p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Working with Emotional Intelligence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Mayer, J.D. and Salovey, P. (1997)</a:t>
            </a:r>
          </a:p>
          <a:p>
            <a:r>
              <a:rPr lang="en-US" sz="1400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is Emotional Intelligence?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A5FDF3-C0ED-7FC3-0EA1-3C2E17858923}"/>
              </a:ext>
            </a:extLst>
          </p:cNvPr>
          <p:cNvSpPr txBox="1"/>
          <p:nvPr/>
        </p:nvSpPr>
        <p:spPr>
          <a:xfrm>
            <a:off x="8559799" y="1371600"/>
            <a:ext cx="257016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Section 3:Understanding Others’ Emotions</a:t>
            </a:r>
          </a:p>
          <a:p>
            <a:r>
              <a:rPr lang="en-US" sz="1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Empathy enhances communication, cooperation, and team efficacy by fostering trust, </a:t>
            </a:r>
            <a:r>
              <a:rPr lang="en-US" sz="1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minimising</a:t>
            </a:r>
            <a:r>
              <a:rPr lang="en-US" sz="140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misunderstandings, and facilitating emotional comprehension among team members.</a:t>
            </a:r>
          </a:p>
          <a:p>
            <a:endParaRPr lang="en-US" sz="14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Effective  </a:t>
            </a:r>
            <a:r>
              <a:rPr lang="en-US" sz="14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4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Active listening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Respect different opinions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Consider others’ perspectives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en-US" sz="1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Give constructive feedback</a:t>
            </a:r>
          </a:p>
        </p:txBody>
      </p:sp>
      <p:pic>
        <p:nvPicPr>
          <p:cNvPr id="1034" name="Picture 10" descr="Mindful Decision Making – Royalty-Free Vector | VectorStock">
            <a:extLst>
              <a:ext uri="{FF2B5EF4-FFF2-40B4-BE49-F238E27FC236}">
                <a16:creationId xmlns:a16="http://schemas.microsoft.com/office/drawing/2014/main" id="{651F0BA6-75F3-96AF-D028-9A828B771C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202" y="7751325"/>
            <a:ext cx="3195595" cy="2940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2C444151-65C4-9294-C032-E335C4462593}"/>
              </a:ext>
            </a:extLst>
          </p:cNvPr>
          <p:cNvSpPr txBox="1"/>
          <p:nvPr/>
        </p:nvSpPr>
        <p:spPr>
          <a:xfrm>
            <a:off x="10007600" y="9563596"/>
            <a:ext cx="407684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nl-NL" sz="1400" i="1" dirty="0">
                <a:solidFill>
                  <a:schemeClr val="bg1"/>
                </a:solidFill>
              </a:rPr>
              <a:t>Student Name: Dace Sproge 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nl-NL" sz="1400" i="1" dirty="0">
                <a:solidFill>
                  <a:schemeClr val="bg1"/>
                </a:solidFill>
              </a:rPr>
              <a:t>Student ID: 2416666 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 Module: Developing Emotional Intelligence Skills 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Lecturer: Kazeem Oseni </a:t>
            </a:r>
            <a:endParaRPr lang="en-GB" sz="14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Module code:LCLM5006 </a:t>
            </a:r>
            <a:endParaRPr lang="en-US" sz="1400" i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7" name="Terminator 16">
            <a:extLst>
              <a:ext uri="{FF2B5EF4-FFF2-40B4-BE49-F238E27FC236}">
                <a16:creationId xmlns:a16="http://schemas.microsoft.com/office/drawing/2014/main" id="{FD4E942A-B8F6-7C73-298E-AC878375D72D}"/>
              </a:ext>
            </a:extLst>
          </p:cNvPr>
          <p:cNvSpPr/>
          <p:nvPr/>
        </p:nvSpPr>
        <p:spPr>
          <a:xfrm>
            <a:off x="5397499" y="10428982"/>
            <a:ext cx="3162297" cy="262830"/>
          </a:xfrm>
          <a:prstGeom prst="flowChartTerminator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48617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704</Words>
  <Application>Microsoft Office PowerPoint</Application>
  <PresentationFormat>Custom</PresentationFormat>
  <Paragraphs>112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Gill Sans MT</vt:lpstr>
      <vt:lpstr>Times New Roman</vt:lpstr>
      <vt:lpstr>Wingdings</vt:lpstr>
      <vt:lpstr>Parcel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Turcan Alina</dc:creator>
  <cp:lastModifiedBy>Dace Sproge</cp:lastModifiedBy>
  <cp:revision>2</cp:revision>
  <dcterms:created xsi:type="dcterms:W3CDTF">2026-06-20T20:18:41Z</dcterms:created>
  <dcterms:modified xsi:type="dcterms:W3CDTF">2026-07-09T19:31:41Z</dcterms:modified>
</cp:coreProperties>
</file>