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1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63" r:id="rId12"/>
    <p:sldId id="268" r:id="rId13"/>
    <p:sldId id="269" r:id="rId14"/>
    <p:sldId id="270" r:id="rId15"/>
    <p:sldId id="271" r:id="rId16"/>
    <p:sldId id="272" r:id="rId17"/>
    <p:sldId id="273" r:id="rId18"/>
    <p:sldId id="309" r:id="rId19"/>
    <p:sldId id="274" r:id="rId20"/>
    <p:sldId id="275" r:id="rId21"/>
    <p:sldId id="282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90" r:id="rId30"/>
    <p:sldId id="291" r:id="rId31"/>
    <p:sldId id="292" r:id="rId32"/>
    <p:sldId id="293" r:id="rId33"/>
    <p:sldId id="294" r:id="rId34"/>
    <p:sldId id="295" r:id="rId35"/>
    <p:sldId id="296" r:id="rId36"/>
    <p:sldId id="297" r:id="rId37"/>
    <p:sldId id="298" r:id="rId38"/>
    <p:sldId id="299" r:id="rId39"/>
    <p:sldId id="300" r:id="rId40"/>
    <p:sldId id="301" r:id="rId41"/>
    <p:sldId id="302" r:id="rId42"/>
    <p:sldId id="303" r:id="rId43"/>
    <p:sldId id="304" r:id="rId44"/>
    <p:sldId id="305" r:id="rId45"/>
    <p:sldId id="306" r:id="rId46"/>
    <p:sldId id="307" r:id="rId47"/>
    <p:sldId id="308" r:id="rId48"/>
    <p:sldId id="310" r:id="rId49"/>
    <p:sldId id="311" r:id="rId5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ster Mason" userId="900107b4fbb17bba" providerId="LiveId" clId="{0DFF459D-8671-4292-B314-CDC80706D43F}"/>
    <pc:docChg chg="custSel addSld delSld modSld">
      <pc:chgData name="Lester Mason" userId="900107b4fbb17bba" providerId="LiveId" clId="{0DFF459D-8671-4292-B314-CDC80706D43F}" dt="2021-04-21T09:55:31.823" v="6328" actId="14100"/>
      <pc:docMkLst>
        <pc:docMk/>
      </pc:docMkLst>
      <pc:sldChg chg="modSp mod">
        <pc:chgData name="Lester Mason" userId="900107b4fbb17bba" providerId="LiveId" clId="{0DFF459D-8671-4292-B314-CDC80706D43F}" dt="2021-04-21T08:36:32.797" v="4696" actId="313"/>
        <pc:sldMkLst>
          <pc:docMk/>
          <pc:sldMk cId="467129090" sldId="266"/>
        </pc:sldMkLst>
        <pc:spChg chg="mod">
          <ac:chgData name="Lester Mason" userId="900107b4fbb17bba" providerId="LiveId" clId="{0DFF459D-8671-4292-B314-CDC80706D43F}" dt="2021-04-21T08:36:32.797" v="4696" actId="313"/>
          <ac:spMkLst>
            <pc:docMk/>
            <pc:sldMk cId="467129090" sldId="266"/>
            <ac:spMk id="5" creationId="{BF6CD354-3A54-4896-AC8C-EA74B441A528}"/>
          </ac:spMkLst>
        </pc:spChg>
      </pc:sldChg>
      <pc:sldChg chg="del">
        <pc:chgData name="Lester Mason" userId="900107b4fbb17bba" providerId="LiveId" clId="{0DFF459D-8671-4292-B314-CDC80706D43F}" dt="2021-04-21T09:20:08.451" v="5803" actId="2696"/>
        <pc:sldMkLst>
          <pc:docMk/>
          <pc:sldMk cId="0" sldId="273"/>
        </pc:sldMkLst>
      </pc:sldChg>
      <pc:sldChg chg="modSp mod">
        <pc:chgData name="Lester Mason" userId="900107b4fbb17bba" providerId="LiveId" clId="{0DFF459D-8671-4292-B314-CDC80706D43F}" dt="2021-04-21T08:37:24.324" v="4697" actId="6549"/>
        <pc:sldMkLst>
          <pc:docMk/>
          <pc:sldMk cId="2298352251" sldId="283"/>
        </pc:sldMkLst>
        <pc:spChg chg="mod">
          <ac:chgData name="Lester Mason" userId="900107b4fbb17bba" providerId="LiveId" clId="{0DFF459D-8671-4292-B314-CDC80706D43F}" dt="2021-04-21T08:37:24.324" v="4697" actId="6549"/>
          <ac:spMkLst>
            <pc:docMk/>
            <pc:sldMk cId="2298352251" sldId="283"/>
            <ac:spMk id="6" creationId="{67F84FA0-5764-426A-833B-7C4CEC82909A}"/>
          </ac:spMkLst>
        </pc:spChg>
      </pc:sldChg>
      <pc:sldChg chg="addSp delSp modSp mod">
        <pc:chgData name="Lester Mason" userId="900107b4fbb17bba" providerId="LiveId" clId="{0DFF459D-8671-4292-B314-CDC80706D43F}" dt="2021-04-19T12:17:49.950" v="133" actId="20577"/>
        <pc:sldMkLst>
          <pc:docMk/>
          <pc:sldMk cId="978991011" sldId="288"/>
        </pc:sldMkLst>
        <pc:spChg chg="del">
          <ac:chgData name="Lester Mason" userId="900107b4fbb17bba" providerId="LiveId" clId="{0DFF459D-8671-4292-B314-CDC80706D43F}" dt="2021-04-19T12:17:33.475" v="119"/>
          <ac:spMkLst>
            <pc:docMk/>
            <pc:sldMk cId="978991011" sldId="288"/>
            <ac:spMk id="3" creationId="{6E3D1343-3F7C-426F-8640-57FA52CC3CC5}"/>
          </ac:spMkLst>
        </pc:spChg>
        <pc:spChg chg="mod">
          <ac:chgData name="Lester Mason" userId="900107b4fbb17bba" providerId="LiveId" clId="{0DFF459D-8671-4292-B314-CDC80706D43F}" dt="2021-04-19T12:17:49.950" v="133" actId="20577"/>
          <ac:spMkLst>
            <pc:docMk/>
            <pc:sldMk cId="978991011" sldId="288"/>
            <ac:spMk id="4" creationId="{7B963887-4ECE-4CBF-BEC0-DBB81903DEE4}"/>
          </ac:spMkLst>
        </pc:spChg>
        <pc:picChg chg="add mod">
          <ac:chgData name="Lester Mason" userId="900107b4fbb17bba" providerId="LiveId" clId="{0DFF459D-8671-4292-B314-CDC80706D43F}" dt="2021-04-19T12:17:40.561" v="122" actId="14100"/>
          <ac:picMkLst>
            <pc:docMk/>
            <pc:sldMk cId="978991011" sldId="288"/>
            <ac:picMk id="1026" creationId="{FD2F84DF-99E9-4E50-A872-CCAE8A9F69CC}"/>
          </ac:picMkLst>
        </pc:picChg>
      </pc:sldChg>
      <pc:sldChg chg="addSp delSp modSp new mod">
        <pc:chgData name="Lester Mason" userId="900107b4fbb17bba" providerId="LiveId" clId="{0DFF459D-8671-4292-B314-CDC80706D43F}" dt="2021-04-19T12:24:53.092" v="409" actId="20577"/>
        <pc:sldMkLst>
          <pc:docMk/>
          <pc:sldMk cId="2801283561" sldId="289"/>
        </pc:sldMkLst>
        <pc:spChg chg="mod">
          <ac:chgData name="Lester Mason" userId="900107b4fbb17bba" providerId="LiveId" clId="{0DFF459D-8671-4292-B314-CDC80706D43F}" dt="2021-04-19T12:18:07.600" v="150" actId="20577"/>
          <ac:spMkLst>
            <pc:docMk/>
            <pc:sldMk cId="2801283561" sldId="289"/>
            <ac:spMk id="2" creationId="{1A8B164F-4335-4F2F-9BA1-C4DE46CB0171}"/>
          </ac:spMkLst>
        </pc:spChg>
        <pc:spChg chg="mod">
          <ac:chgData name="Lester Mason" userId="900107b4fbb17bba" providerId="LiveId" clId="{0DFF459D-8671-4292-B314-CDC80706D43F}" dt="2021-04-19T12:24:53.092" v="409" actId="20577"/>
          <ac:spMkLst>
            <pc:docMk/>
            <pc:sldMk cId="2801283561" sldId="289"/>
            <ac:spMk id="3" creationId="{2E187F6F-3273-4523-B452-C343FED6B73E}"/>
          </ac:spMkLst>
        </pc:spChg>
        <pc:spChg chg="del">
          <ac:chgData name="Lester Mason" userId="900107b4fbb17bba" providerId="LiveId" clId="{0DFF459D-8671-4292-B314-CDC80706D43F}" dt="2021-04-19T12:19:13.015" v="151"/>
          <ac:spMkLst>
            <pc:docMk/>
            <pc:sldMk cId="2801283561" sldId="289"/>
            <ac:spMk id="4" creationId="{7D274370-0EA5-43DE-948A-1917DFFD6E48}"/>
          </ac:spMkLst>
        </pc:spChg>
        <pc:picChg chg="add mod">
          <ac:chgData name="Lester Mason" userId="900107b4fbb17bba" providerId="LiveId" clId="{0DFF459D-8671-4292-B314-CDC80706D43F}" dt="2021-04-19T12:19:20.604" v="155" actId="14100"/>
          <ac:picMkLst>
            <pc:docMk/>
            <pc:sldMk cId="2801283561" sldId="289"/>
            <ac:picMk id="2050" creationId="{88DA5E9D-9117-458A-A84B-7D24DA8A3CAF}"/>
          </ac:picMkLst>
        </pc:picChg>
      </pc:sldChg>
      <pc:sldChg chg="addSp delSp modSp new mod">
        <pc:chgData name="Lester Mason" userId="900107b4fbb17bba" providerId="LiveId" clId="{0DFF459D-8671-4292-B314-CDC80706D43F}" dt="2021-04-19T12:28:48.974" v="538" actId="20577"/>
        <pc:sldMkLst>
          <pc:docMk/>
          <pc:sldMk cId="2516903999" sldId="290"/>
        </pc:sldMkLst>
        <pc:spChg chg="mod">
          <ac:chgData name="Lester Mason" userId="900107b4fbb17bba" providerId="LiveId" clId="{0DFF459D-8671-4292-B314-CDC80706D43F}" dt="2021-04-19T12:25:30.881" v="423" actId="20577"/>
          <ac:spMkLst>
            <pc:docMk/>
            <pc:sldMk cId="2516903999" sldId="290"/>
            <ac:spMk id="2" creationId="{D0D8D272-645B-4992-AEC7-C7648A434D1B}"/>
          </ac:spMkLst>
        </pc:spChg>
        <pc:spChg chg="del">
          <ac:chgData name="Lester Mason" userId="900107b4fbb17bba" providerId="LiveId" clId="{0DFF459D-8671-4292-B314-CDC80706D43F}" dt="2021-04-19T12:26:30.568" v="424"/>
          <ac:spMkLst>
            <pc:docMk/>
            <pc:sldMk cId="2516903999" sldId="290"/>
            <ac:spMk id="3" creationId="{BDDC8188-3D7D-437D-B793-D478621692E5}"/>
          </ac:spMkLst>
        </pc:spChg>
        <pc:spChg chg="mod">
          <ac:chgData name="Lester Mason" userId="900107b4fbb17bba" providerId="LiveId" clId="{0DFF459D-8671-4292-B314-CDC80706D43F}" dt="2021-04-19T12:28:48.974" v="538" actId="20577"/>
          <ac:spMkLst>
            <pc:docMk/>
            <pc:sldMk cId="2516903999" sldId="290"/>
            <ac:spMk id="4" creationId="{387F4E45-81AF-466F-83D6-11046EA09A37}"/>
          </ac:spMkLst>
        </pc:spChg>
        <pc:picChg chg="add mod">
          <ac:chgData name="Lester Mason" userId="900107b4fbb17bba" providerId="LiveId" clId="{0DFF459D-8671-4292-B314-CDC80706D43F}" dt="2021-04-19T12:26:35.456" v="426" actId="14100"/>
          <ac:picMkLst>
            <pc:docMk/>
            <pc:sldMk cId="2516903999" sldId="290"/>
            <ac:picMk id="3074" creationId="{8B737173-1566-4650-8798-E76870F67F53}"/>
          </ac:picMkLst>
        </pc:picChg>
      </pc:sldChg>
      <pc:sldChg chg="addSp delSp modSp new mod">
        <pc:chgData name="Lester Mason" userId="900107b4fbb17bba" providerId="LiveId" clId="{0DFF459D-8671-4292-B314-CDC80706D43F}" dt="2021-04-19T12:33:20.771" v="727" actId="20577"/>
        <pc:sldMkLst>
          <pc:docMk/>
          <pc:sldMk cId="1116322151" sldId="291"/>
        </pc:sldMkLst>
        <pc:spChg chg="mod">
          <ac:chgData name="Lester Mason" userId="900107b4fbb17bba" providerId="LiveId" clId="{0DFF459D-8671-4292-B314-CDC80706D43F}" dt="2021-04-19T12:29:14.996" v="554" actId="6549"/>
          <ac:spMkLst>
            <pc:docMk/>
            <pc:sldMk cId="1116322151" sldId="291"/>
            <ac:spMk id="2" creationId="{24E6302B-5803-4CAC-8B7A-F16B49116A63}"/>
          </ac:spMkLst>
        </pc:spChg>
        <pc:spChg chg="mod">
          <ac:chgData name="Lester Mason" userId="900107b4fbb17bba" providerId="LiveId" clId="{0DFF459D-8671-4292-B314-CDC80706D43F}" dt="2021-04-19T12:33:20.771" v="727" actId="20577"/>
          <ac:spMkLst>
            <pc:docMk/>
            <pc:sldMk cId="1116322151" sldId="291"/>
            <ac:spMk id="3" creationId="{8E2BE326-BDAC-4800-88E6-5CC943F33DB9}"/>
          </ac:spMkLst>
        </pc:spChg>
        <pc:spChg chg="del">
          <ac:chgData name="Lester Mason" userId="900107b4fbb17bba" providerId="LiveId" clId="{0DFF459D-8671-4292-B314-CDC80706D43F}" dt="2021-04-19T12:31:21.111" v="555"/>
          <ac:spMkLst>
            <pc:docMk/>
            <pc:sldMk cId="1116322151" sldId="291"/>
            <ac:spMk id="4" creationId="{0F092F48-E40C-455F-A75E-94BDBA4C096F}"/>
          </ac:spMkLst>
        </pc:spChg>
        <pc:picChg chg="add mod">
          <ac:chgData name="Lester Mason" userId="900107b4fbb17bba" providerId="LiveId" clId="{0DFF459D-8671-4292-B314-CDC80706D43F}" dt="2021-04-19T12:31:26.276" v="557" actId="14100"/>
          <ac:picMkLst>
            <pc:docMk/>
            <pc:sldMk cId="1116322151" sldId="291"/>
            <ac:picMk id="4098" creationId="{EF37F8C3-3391-44D4-A5AE-8F54BE47C19B}"/>
          </ac:picMkLst>
        </pc:picChg>
      </pc:sldChg>
      <pc:sldChg chg="addSp delSp modSp new mod">
        <pc:chgData name="Lester Mason" userId="900107b4fbb17bba" providerId="LiveId" clId="{0DFF459D-8671-4292-B314-CDC80706D43F}" dt="2021-04-21T08:38:35.670" v="4698" actId="6549"/>
        <pc:sldMkLst>
          <pc:docMk/>
          <pc:sldMk cId="777344999" sldId="292"/>
        </pc:sldMkLst>
        <pc:spChg chg="mod">
          <ac:chgData name="Lester Mason" userId="900107b4fbb17bba" providerId="LiveId" clId="{0DFF459D-8671-4292-B314-CDC80706D43F}" dt="2021-04-19T12:33:49.919" v="738" actId="20577"/>
          <ac:spMkLst>
            <pc:docMk/>
            <pc:sldMk cId="777344999" sldId="292"/>
            <ac:spMk id="2" creationId="{B28150E4-D118-41C7-8737-85F1D51068F5}"/>
          </ac:spMkLst>
        </pc:spChg>
        <pc:spChg chg="del">
          <ac:chgData name="Lester Mason" userId="900107b4fbb17bba" providerId="LiveId" clId="{0DFF459D-8671-4292-B314-CDC80706D43F}" dt="2021-04-19T12:36:04.991" v="739"/>
          <ac:spMkLst>
            <pc:docMk/>
            <pc:sldMk cId="777344999" sldId="292"/>
            <ac:spMk id="3" creationId="{3CCF3F5D-1180-48B8-9BE2-95B93D865F91}"/>
          </ac:spMkLst>
        </pc:spChg>
        <pc:spChg chg="mod">
          <ac:chgData name="Lester Mason" userId="900107b4fbb17bba" providerId="LiveId" clId="{0DFF459D-8671-4292-B314-CDC80706D43F}" dt="2021-04-21T08:38:35.670" v="4698" actId="6549"/>
          <ac:spMkLst>
            <pc:docMk/>
            <pc:sldMk cId="777344999" sldId="292"/>
            <ac:spMk id="4" creationId="{66A7D132-AE1B-4F9E-83C8-E40CE0830037}"/>
          </ac:spMkLst>
        </pc:spChg>
        <pc:picChg chg="add mod">
          <ac:chgData name="Lester Mason" userId="900107b4fbb17bba" providerId="LiveId" clId="{0DFF459D-8671-4292-B314-CDC80706D43F}" dt="2021-04-19T12:36:11.763" v="742" actId="14100"/>
          <ac:picMkLst>
            <pc:docMk/>
            <pc:sldMk cId="777344999" sldId="292"/>
            <ac:picMk id="5122" creationId="{68A5250A-675C-4F73-B0EE-B65EB10F4276}"/>
          </ac:picMkLst>
        </pc:picChg>
      </pc:sldChg>
      <pc:sldChg chg="addSp delSp modSp new mod">
        <pc:chgData name="Lester Mason" userId="900107b4fbb17bba" providerId="LiveId" clId="{0DFF459D-8671-4292-B314-CDC80706D43F}" dt="2021-04-21T08:38:57.560" v="4699" actId="114"/>
        <pc:sldMkLst>
          <pc:docMk/>
          <pc:sldMk cId="2797760701" sldId="293"/>
        </pc:sldMkLst>
        <pc:spChg chg="mod">
          <ac:chgData name="Lester Mason" userId="900107b4fbb17bba" providerId="LiveId" clId="{0DFF459D-8671-4292-B314-CDC80706D43F}" dt="2021-04-19T13:05:45.329" v="1021" actId="114"/>
          <ac:spMkLst>
            <pc:docMk/>
            <pc:sldMk cId="2797760701" sldId="293"/>
            <ac:spMk id="2" creationId="{402AB7D6-B1F9-4222-9B4F-66E386978062}"/>
          </ac:spMkLst>
        </pc:spChg>
        <pc:spChg chg="mod">
          <ac:chgData name="Lester Mason" userId="900107b4fbb17bba" providerId="LiveId" clId="{0DFF459D-8671-4292-B314-CDC80706D43F}" dt="2021-04-21T08:38:57.560" v="4699" actId="114"/>
          <ac:spMkLst>
            <pc:docMk/>
            <pc:sldMk cId="2797760701" sldId="293"/>
            <ac:spMk id="3" creationId="{46FA4198-E4BE-41EC-B8D2-0D07F1100B8C}"/>
          </ac:spMkLst>
        </pc:spChg>
        <pc:spChg chg="del">
          <ac:chgData name="Lester Mason" userId="900107b4fbb17bba" providerId="LiveId" clId="{0DFF459D-8671-4292-B314-CDC80706D43F}" dt="2021-04-19T13:19:25.822" v="1022"/>
          <ac:spMkLst>
            <pc:docMk/>
            <pc:sldMk cId="2797760701" sldId="293"/>
            <ac:spMk id="4" creationId="{84A9FF13-DF77-4A8B-A746-553A857F5CF8}"/>
          </ac:spMkLst>
        </pc:spChg>
        <pc:picChg chg="add mod">
          <ac:chgData name="Lester Mason" userId="900107b4fbb17bba" providerId="LiveId" clId="{0DFF459D-8671-4292-B314-CDC80706D43F}" dt="2021-04-19T13:19:25.822" v="1022"/>
          <ac:picMkLst>
            <pc:docMk/>
            <pc:sldMk cId="2797760701" sldId="293"/>
            <ac:picMk id="6146" creationId="{03213861-6121-4138-8E5D-B6EDDC26297A}"/>
          </ac:picMkLst>
        </pc:picChg>
      </pc:sldChg>
      <pc:sldChg chg="addSp delSp modSp new mod modClrScheme chgLayout">
        <pc:chgData name="Lester Mason" userId="900107b4fbb17bba" providerId="LiveId" clId="{0DFF459D-8671-4292-B314-CDC80706D43F}" dt="2021-04-19T13:39:29.492" v="1517" actId="20577"/>
        <pc:sldMkLst>
          <pc:docMk/>
          <pc:sldMk cId="1786722185" sldId="294"/>
        </pc:sldMkLst>
        <pc:spChg chg="mod ord">
          <ac:chgData name="Lester Mason" userId="900107b4fbb17bba" providerId="LiveId" clId="{0DFF459D-8671-4292-B314-CDC80706D43F}" dt="2021-04-19T13:35:27.695" v="1218" actId="114"/>
          <ac:spMkLst>
            <pc:docMk/>
            <pc:sldMk cId="1786722185" sldId="294"/>
            <ac:spMk id="2" creationId="{F898DD38-31A2-4991-8D26-4219BA2BEF50}"/>
          </ac:spMkLst>
        </pc:spChg>
        <pc:spChg chg="del">
          <ac:chgData name="Lester Mason" userId="900107b4fbb17bba" providerId="LiveId" clId="{0DFF459D-8671-4292-B314-CDC80706D43F}" dt="2021-04-19T13:35:19.708" v="1216" actId="6264"/>
          <ac:spMkLst>
            <pc:docMk/>
            <pc:sldMk cId="1786722185" sldId="294"/>
            <ac:spMk id="3" creationId="{652C42C7-4072-465D-A674-288145263EA4}"/>
          </ac:spMkLst>
        </pc:spChg>
        <pc:spChg chg="del">
          <ac:chgData name="Lester Mason" userId="900107b4fbb17bba" providerId="LiveId" clId="{0DFF459D-8671-4292-B314-CDC80706D43F}" dt="2021-04-19T13:35:19.708" v="1216" actId="6264"/>
          <ac:spMkLst>
            <pc:docMk/>
            <pc:sldMk cId="1786722185" sldId="294"/>
            <ac:spMk id="4" creationId="{A8D0728E-8DDA-4E0E-9E01-5B9D0BC6912E}"/>
          </ac:spMkLst>
        </pc:spChg>
        <pc:spChg chg="add del mod">
          <ac:chgData name="Lester Mason" userId="900107b4fbb17bba" providerId="LiveId" clId="{0DFF459D-8671-4292-B314-CDC80706D43F}" dt="2021-04-19T13:35:19.708" v="1216" actId="6264"/>
          <ac:spMkLst>
            <pc:docMk/>
            <pc:sldMk cId="1786722185" sldId="294"/>
            <ac:spMk id="5" creationId="{462B2B2A-B24F-4A21-9A66-1E5AA5A2653F}"/>
          </ac:spMkLst>
        </pc:spChg>
        <pc:spChg chg="add del mod ord">
          <ac:chgData name="Lester Mason" userId="900107b4fbb17bba" providerId="LiveId" clId="{0DFF459D-8671-4292-B314-CDC80706D43F}" dt="2021-04-19T13:35:22.337" v="1217" actId="700"/>
          <ac:spMkLst>
            <pc:docMk/>
            <pc:sldMk cId="1786722185" sldId="294"/>
            <ac:spMk id="6" creationId="{C31E6B9F-7AE2-4AEB-BC55-8DED1324B5F9}"/>
          </ac:spMkLst>
        </pc:spChg>
        <pc:spChg chg="add del mod ord">
          <ac:chgData name="Lester Mason" userId="900107b4fbb17bba" providerId="LiveId" clId="{0DFF459D-8671-4292-B314-CDC80706D43F}" dt="2021-04-19T13:35:22.337" v="1217" actId="700"/>
          <ac:spMkLst>
            <pc:docMk/>
            <pc:sldMk cId="1786722185" sldId="294"/>
            <ac:spMk id="7" creationId="{46BFFCF1-5E61-4741-ABF1-C2103A4BA0C5}"/>
          </ac:spMkLst>
        </pc:spChg>
        <pc:spChg chg="add mod ord">
          <ac:chgData name="Lester Mason" userId="900107b4fbb17bba" providerId="LiveId" clId="{0DFF459D-8671-4292-B314-CDC80706D43F}" dt="2021-04-19T13:39:29.492" v="1517" actId="20577"/>
          <ac:spMkLst>
            <pc:docMk/>
            <pc:sldMk cId="1786722185" sldId="294"/>
            <ac:spMk id="8" creationId="{B7F02DFF-71A6-4D7C-BCD8-38FAEA79DD5A}"/>
          </ac:spMkLst>
        </pc:spChg>
      </pc:sldChg>
      <pc:sldChg chg="modSp new mod">
        <pc:chgData name="Lester Mason" userId="900107b4fbb17bba" providerId="LiveId" clId="{0DFF459D-8671-4292-B314-CDC80706D43F}" dt="2021-04-20T09:20:38.662" v="1892" actId="20577"/>
        <pc:sldMkLst>
          <pc:docMk/>
          <pc:sldMk cId="555808772" sldId="295"/>
        </pc:sldMkLst>
        <pc:spChg chg="mod">
          <ac:chgData name="Lester Mason" userId="900107b4fbb17bba" providerId="LiveId" clId="{0DFF459D-8671-4292-B314-CDC80706D43F}" dt="2021-04-20T09:15:05.898" v="1543" actId="313"/>
          <ac:spMkLst>
            <pc:docMk/>
            <pc:sldMk cId="555808772" sldId="295"/>
            <ac:spMk id="2" creationId="{63342E3C-1B77-4C74-8B59-EE215D983FCA}"/>
          </ac:spMkLst>
        </pc:spChg>
        <pc:spChg chg="mod">
          <ac:chgData name="Lester Mason" userId="900107b4fbb17bba" providerId="LiveId" clId="{0DFF459D-8671-4292-B314-CDC80706D43F}" dt="2021-04-20T09:20:38.662" v="1892" actId="20577"/>
          <ac:spMkLst>
            <pc:docMk/>
            <pc:sldMk cId="555808772" sldId="295"/>
            <ac:spMk id="3" creationId="{76E35345-9AC4-4182-BED9-0862FF37595E}"/>
          </ac:spMkLst>
        </pc:spChg>
      </pc:sldChg>
      <pc:sldChg chg="addSp delSp modSp new mod modClrScheme chgLayout">
        <pc:chgData name="Lester Mason" userId="900107b4fbb17bba" providerId="LiveId" clId="{0DFF459D-8671-4292-B314-CDC80706D43F}" dt="2021-04-20T09:38:55.221" v="2124" actId="20577"/>
        <pc:sldMkLst>
          <pc:docMk/>
          <pc:sldMk cId="2033375285" sldId="296"/>
        </pc:sldMkLst>
        <pc:spChg chg="mod ord">
          <ac:chgData name="Lester Mason" userId="900107b4fbb17bba" providerId="LiveId" clId="{0DFF459D-8671-4292-B314-CDC80706D43F}" dt="2021-04-20T09:22:40.976" v="1910" actId="700"/>
          <ac:spMkLst>
            <pc:docMk/>
            <pc:sldMk cId="2033375285" sldId="296"/>
            <ac:spMk id="2" creationId="{4EE691AA-021A-4C39-8080-267CC6BFFCBB}"/>
          </ac:spMkLst>
        </pc:spChg>
        <pc:spChg chg="del mod ord">
          <ac:chgData name="Lester Mason" userId="900107b4fbb17bba" providerId="LiveId" clId="{0DFF459D-8671-4292-B314-CDC80706D43F}" dt="2021-04-20T09:22:40.976" v="1910" actId="700"/>
          <ac:spMkLst>
            <pc:docMk/>
            <pc:sldMk cId="2033375285" sldId="296"/>
            <ac:spMk id="3" creationId="{DB7209B8-44AC-48B7-942C-DAE2C2ABAA36}"/>
          </ac:spMkLst>
        </pc:spChg>
        <pc:spChg chg="add del mod ord">
          <ac:chgData name="Lester Mason" userId="900107b4fbb17bba" providerId="LiveId" clId="{0DFF459D-8671-4292-B314-CDC80706D43F}" dt="2021-04-20T09:22:46.073" v="1911"/>
          <ac:spMkLst>
            <pc:docMk/>
            <pc:sldMk cId="2033375285" sldId="296"/>
            <ac:spMk id="4" creationId="{2901BBF8-FF42-47DC-AEE8-5D789E35E5D9}"/>
          </ac:spMkLst>
        </pc:spChg>
        <pc:spChg chg="add mod ord">
          <ac:chgData name="Lester Mason" userId="900107b4fbb17bba" providerId="LiveId" clId="{0DFF459D-8671-4292-B314-CDC80706D43F}" dt="2021-04-20T09:38:55.221" v="2124" actId="20577"/>
          <ac:spMkLst>
            <pc:docMk/>
            <pc:sldMk cId="2033375285" sldId="296"/>
            <ac:spMk id="5" creationId="{DAF7D4B1-D106-4BF0-8567-249AD0B067ED}"/>
          </ac:spMkLst>
        </pc:spChg>
        <pc:picChg chg="add mod">
          <ac:chgData name="Lester Mason" userId="900107b4fbb17bba" providerId="LiveId" clId="{0DFF459D-8671-4292-B314-CDC80706D43F}" dt="2021-04-20T09:22:52.263" v="1913" actId="14100"/>
          <ac:picMkLst>
            <pc:docMk/>
            <pc:sldMk cId="2033375285" sldId="296"/>
            <ac:picMk id="1026" creationId="{37E26998-D803-4683-AEB8-1473EE131AF3}"/>
          </ac:picMkLst>
        </pc:picChg>
      </pc:sldChg>
      <pc:sldChg chg="addSp delSp modSp new mod">
        <pc:chgData name="Lester Mason" userId="900107b4fbb17bba" providerId="LiveId" clId="{0DFF459D-8671-4292-B314-CDC80706D43F}" dt="2021-04-21T08:59:29.707" v="5204" actId="27636"/>
        <pc:sldMkLst>
          <pc:docMk/>
          <pc:sldMk cId="420106297" sldId="297"/>
        </pc:sldMkLst>
        <pc:spChg chg="mod">
          <ac:chgData name="Lester Mason" userId="900107b4fbb17bba" providerId="LiveId" clId="{0DFF459D-8671-4292-B314-CDC80706D43F}" dt="2021-04-20T09:41:27.643" v="2136" actId="20577"/>
          <ac:spMkLst>
            <pc:docMk/>
            <pc:sldMk cId="420106297" sldId="297"/>
            <ac:spMk id="2" creationId="{0C4B3915-DA67-4E1F-A698-4AD0B6B0BFC6}"/>
          </ac:spMkLst>
        </pc:spChg>
        <pc:spChg chg="mod">
          <ac:chgData name="Lester Mason" userId="900107b4fbb17bba" providerId="LiveId" clId="{0DFF459D-8671-4292-B314-CDC80706D43F}" dt="2021-04-21T08:59:29.707" v="5204" actId="27636"/>
          <ac:spMkLst>
            <pc:docMk/>
            <pc:sldMk cId="420106297" sldId="297"/>
            <ac:spMk id="3" creationId="{11910A6D-25F5-417A-A64B-EF107FC64DA5}"/>
          </ac:spMkLst>
        </pc:spChg>
        <pc:spChg chg="del">
          <ac:chgData name="Lester Mason" userId="900107b4fbb17bba" providerId="LiveId" clId="{0DFF459D-8671-4292-B314-CDC80706D43F}" dt="2021-04-20T09:41:18.627" v="2126"/>
          <ac:spMkLst>
            <pc:docMk/>
            <pc:sldMk cId="420106297" sldId="297"/>
            <ac:spMk id="4" creationId="{4A0FD47E-915D-4136-848E-CA26530AAF21}"/>
          </ac:spMkLst>
        </pc:spChg>
        <pc:picChg chg="add mod">
          <ac:chgData name="Lester Mason" userId="900107b4fbb17bba" providerId="LiveId" clId="{0DFF459D-8671-4292-B314-CDC80706D43F}" dt="2021-04-20T09:41:18.627" v="2126"/>
          <ac:picMkLst>
            <pc:docMk/>
            <pc:sldMk cId="420106297" sldId="297"/>
            <ac:picMk id="2050" creationId="{626707B3-A06D-450B-9AA6-D0AD21444B68}"/>
          </ac:picMkLst>
        </pc:picChg>
      </pc:sldChg>
      <pc:sldChg chg="addSp delSp modSp new mod modClrScheme chgLayout">
        <pc:chgData name="Lester Mason" userId="900107b4fbb17bba" providerId="LiveId" clId="{0DFF459D-8671-4292-B314-CDC80706D43F}" dt="2021-04-20T10:01:54.058" v="2632" actId="27636"/>
        <pc:sldMkLst>
          <pc:docMk/>
          <pc:sldMk cId="4268690925" sldId="298"/>
        </pc:sldMkLst>
        <pc:spChg chg="mod ord">
          <ac:chgData name="Lester Mason" userId="900107b4fbb17bba" providerId="LiveId" clId="{0DFF459D-8671-4292-B314-CDC80706D43F}" dt="2021-04-20T09:56:25.249" v="2236" actId="700"/>
          <ac:spMkLst>
            <pc:docMk/>
            <pc:sldMk cId="4268690925" sldId="298"/>
            <ac:spMk id="2" creationId="{36729C20-818B-49A1-BEA7-1CDA5748F01C}"/>
          </ac:spMkLst>
        </pc:spChg>
        <pc:spChg chg="del mod ord">
          <ac:chgData name="Lester Mason" userId="900107b4fbb17bba" providerId="LiveId" clId="{0DFF459D-8671-4292-B314-CDC80706D43F}" dt="2021-04-20T09:56:25.249" v="2236" actId="700"/>
          <ac:spMkLst>
            <pc:docMk/>
            <pc:sldMk cId="4268690925" sldId="298"/>
            <ac:spMk id="3" creationId="{15D67018-FFFE-4AD5-9741-E2D8E8100676}"/>
          </ac:spMkLst>
        </pc:spChg>
        <pc:spChg chg="del">
          <ac:chgData name="Lester Mason" userId="900107b4fbb17bba" providerId="LiveId" clId="{0DFF459D-8671-4292-B314-CDC80706D43F}" dt="2021-04-20T09:56:25.249" v="2236" actId="700"/>
          <ac:spMkLst>
            <pc:docMk/>
            <pc:sldMk cId="4268690925" sldId="298"/>
            <ac:spMk id="4" creationId="{13C724A5-3C57-47B6-B5D8-53AB02851869}"/>
          </ac:spMkLst>
        </pc:spChg>
        <pc:spChg chg="add mod ord">
          <ac:chgData name="Lester Mason" userId="900107b4fbb17bba" providerId="LiveId" clId="{0DFF459D-8671-4292-B314-CDC80706D43F}" dt="2021-04-20T10:01:54.058" v="2632" actId="27636"/>
          <ac:spMkLst>
            <pc:docMk/>
            <pc:sldMk cId="4268690925" sldId="298"/>
            <ac:spMk id="5" creationId="{143AC0A6-7A2D-4039-B915-CD8D05EAA1CA}"/>
          </ac:spMkLst>
        </pc:spChg>
      </pc:sldChg>
      <pc:sldChg chg="addSp delSp modSp new mod modClrScheme chgLayout">
        <pc:chgData name="Lester Mason" userId="900107b4fbb17bba" providerId="LiveId" clId="{0DFF459D-8671-4292-B314-CDC80706D43F}" dt="2021-04-20T10:07:35.515" v="2898" actId="14100"/>
        <pc:sldMkLst>
          <pc:docMk/>
          <pc:sldMk cId="1642537853" sldId="299"/>
        </pc:sldMkLst>
        <pc:spChg chg="mod ord">
          <ac:chgData name="Lester Mason" userId="900107b4fbb17bba" providerId="LiveId" clId="{0DFF459D-8671-4292-B314-CDC80706D43F}" dt="2021-04-20T10:02:50.762" v="2641" actId="700"/>
          <ac:spMkLst>
            <pc:docMk/>
            <pc:sldMk cId="1642537853" sldId="299"/>
            <ac:spMk id="2" creationId="{92080F6E-75F5-46E0-AC77-09BF8F66EB83}"/>
          </ac:spMkLst>
        </pc:spChg>
        <pc:spChg chg="del mod ord">
          <ac:chgData name="Lester Mason" userId="900107b4fbb17bba" providerId="LiveId" clId="{0DFF459D-8671-4292-B314-CDC80706D43F}" dt="2021-04-20T10:02:50.762" v="2641" actId="700"/>
          <ac:spMkLst>
            <pc:docMk/>
            <pc:sldMk cId="1642537853" sldId="299"/>
            <ac:spMk id="3" creationId="{4B283434-C927-4E5B-853B-1701A27363D0}"/>
          </ac:spMkLst>
        </pc:spChg>
        <pc:spChg chg="add mod ord">
          <ac:chgData name="Lester Mason" userId="900107b4fbb17bba" providerId="LiveId" clId="{0DFF459D-8671-4292-B314-CDC80706D43F}" dt="2021-04-20T10:06:26.580" v="2893" actId="20577"/>
          <ac:spMkLst>
            <pc:docMk/>
            <pc:sldMk cId="1642537853" sldId="299"/>
            <ac:spMk id="4" creationId="{F35E60F0-A8FD-48D0-AF9A-2144340FA86E}"/>
          </ac:spMkLst>
        </pc:spChg>
        <pc:spChg chg="add del mod ord">
          <ac:chgData name="Lester Mason" userId="900107b4fbb17bba" providerId="LiveId" clId="{0DFF459D-8671-4292-B314-CDC80706D43F}" dt="2021-04-20T10:07:26.898" v="2894"/>
          <ac:spMkLst>
            <pc:docMk/>
            <pc:sldMk cId="1642537853" sldId="299"/>
            <ac:spMk id="5" creationId="{383DB201-48CC-4B87-9605-2925EE512BAE}"/>
          </ac:spMkLst>
        </pc:spChg>
        <pc:picChg chg="add mod">
          <ac:chgData name="Lester Mason" userId="900107b4fbb17bba" providerId="LiveId" clId="{0DFF459D-8671-4292-B314-CDC80706D43F}" dt="2021-04-20T10:07:35.515" v="2898" actId="14100"/>
          <ac:picMkLst>
            <pc:docMk/>
            <pc:sldMk cId="1642537853" sldId="299"/>
            <ac:picMk id="3074" creationId="{9A53C430-0DAA-4503-8875-D655F68FEC83}"/>
          </ac:picMkLst>
        </pc:picChg>
      </pc:sldChg>
      <pc:sldChg chg="addSp delSp modSp new mod">
        <pc:chgData name="Lester Mason" userId="900107b4fbb17bba" providerId="LiveId" clId="{0DFF459D-8671-4292-B314-CDC80706D43F}" dt="2021-04-20T10:12:08.191" v="3114" actId="27636"/>
        <pc:sldMkLst>
          <pc:docMk/>
          <pc:sldMk cId="3292420690" sldId="300"/>
        </pc:sldMkLst>
        <pc:spChg chg="mod">
          <ac:chgData name="Lester Mason" userId="900107b4fbb17bba" providerId="LiveId" clId="{0DFF459D-8671-4292-B314-CDC80706D43F}" dt="2021-04-20T10:07:52.205" v="2907" actId="20577"/>
          <ac:spMkLst>
            <pc:docMk/>
            <pc:sldMk cId="3292420690" sldId="300"/>
            <ac:spMk id="2" creationId="{C91EF282-135A-4E13-B7A7-016BB5250BFF}"/>
          </ac:spMkLst>
        </pc:spChg>
        <pc:spChg chg="del">
          <ac:chgData name="Lester Mason" userId="900107b4fbb17bba" providerId="LiveId" clId="{0DFF459D-8671-4292-B314-CDC80706D43F}" dt="2021-04-20T10:09:25.266" v="2908"/>
          <ac:spMkLst>
            <pc:docMk/>
            <pc:sldMk cId="3292420690" sldId="300"/>
            <ac:spMk id="3" creationId="{51DD1E2F-2D08-40A6-BD57-EC33E8FBDEE0}"/>
          </ac:spMkLst>
        </pc:spChg>
        <pc:spChg chg="mod">
          <ac:chgData name="Lester Mason" userId="900107b4fbb17bba" providerId="LiveId" clId="{0DFF459D-8671-4292-B314-CDC80706D43F}" dt="2021-04-20T10:12:08.191" v="3114" actId="27636"/>
          <ac:spMkLst>
            <pc:docMk/>
            <pc:sldMk cId="3292420690" sldId="300"/>
            <ac:spMk id="4" creationId="{468AF6D8-C22E-414B-97E5-38E25692290D}"/>
          </ac:spMkLst>
        </pc:spChg>
        <pc:picChg chg="add mod">
          <ac:chgData name="Lester Mason" userId="900107b4fbb17bba" providerId="LiveId" clId="{0DFF459D-8671-4292-B314-CDC80706D43F}" dt="2021-04-20T10:09:35.905" v="2912" actId="14100"/>
          <ac:picMkLst>
            <pc:docMk/>
            <pc:sldMk cId="3292420690" sldId="300"/>
            <ac:picMk id="4098" creationId="{426A2CA4-5F33-4774-9E49-FC9D6D9FE732}"/>
          </ac:picMkLst>
        </pc:picChg>
      </pc:sldChg>
      <pc:sldChg chg="addSp delSp modSp new mod">
        <pc:chgData name="Lester Mason" userId="900107b4fbb17bba" providerId="LiveId" clId="{0DFF459D-8671-4292-B314-CDC80706D43F}" dt="2021-04-20T10:33:30.146" v="3487" actId="20577"/>
        <pc:sldMkLst>
          <pc:docMk/>
          <pc:sldMk cId="74545124" sldId="301"/>
        </pc:sldMkLst>
        <pc:spChg chg="mod">
          <ac:chgData name="Lester Mason" userId="900107b4fbb17bba" providerId="LiveId" clId="{0DFF459D-8671-4292-B314-CDC80706D43F}" dt="2021-04-20T10:12:36.177" v="3121" actId="20577"/>
          <ac:spMkLst>
            <pc:docMk/>
            <pc:sldMk cId="74545124" sldId="301"/>
            <ac:spMk id="2" creationId="{135AFE0D-41BB-488A-8B5A-DD31963FFBAC}"/>
          </ac:spMkLst>
        </pc:spChg>
        <pc:spChg chg="mod">
          <ac:chgData name="Lester Mason" userId="900107b4fbb17bba" providerId="LiveId" clId="{0DFF459D-8671-4292-B314-CDC80706D43F}" dt="2021-04-20T10:33:30.146" v="3487" actId="20577"/>
          <ac:spMkLst>
            <pc:docMk/>
            <pc:sldMk cId="74545124" sldId="301"/>
            <ac:spMk id="3" creationId="{15AF5988-C47E-44C6-AC34-394958C601EF}"/>
          </ac:spMkLst>
        </pc:spChg>
        <pc:spChg chg="del">
          <ac:chgData name="Lester Mason" userId="900107b4fbb17bba" providerId="LiveId" clId="{0DFF459D-8671-4292-B314-CDC80706D43F}" dt="2021-04-20T10:13:34.582" v="3122"/>
          <ac:spMkLst>
            <pc:docMk/>
            <pc:sldMk cId="74545124" sldId="301"/>
            <ac:spMk id="4" creationId="{4C4765A0-95EF-4F28-9CB4-4901DE27B3A9}"/>
          </ac:spMkLst>
        </pc:spChg>
        <pc:picChg chg="add mod">
          <ac:chgData name="Lester Mason" userId="900107b4fbb17bba" providerId="LiveId" clId="{0DFF459D-8671-4292-B314-CDC80706D43F}" dt="2021-04-20T10:13:34.582" v="3122"/>
          <ac:picMkLst>
            <pc:docMk/>
            <pc:sldMk cId="74545124" sldId="301"/>
            <ac:picMk id="5122" creationId="{DD4F002F-4B45-4D39-A5DD-B77C60A6E7CA}"/>
          </ac:picMkLst>
        </pc:picChg>
      </pc:sldChg>
      <pc:sldChg chg="addSp delSp modSp new mod">
        <pc:chgData name="Lester Mason" userId="900107b4fbb17bba" providerId="LiveId" clId="{0DFF459D-8671-4292-B314-CDC80706D43F}" dt="2021-04-20T10:42:26.883" v="3836" actId="20577"/>
        <pc:sldMkLst>
          <pc:docMk/>
          <pc:sldMk cId="637288738" sldId="302"/>
        </pc:sldMkLst>
        <pc:spChg chg="mod">
          <ac:chgData name="Lester Mason" userId="900107b4fbb17bba" providerId="LiveId" clId="{0DFF459D-8671-4292-B314-CDC80706D43F}" dt="2021-04-20T10:33:58.054" v="3494" actId="20577"/>
          <ac:spMkLst>
            <pc:docMk/>
            <pc:sldMk cId="637288738" sldId="302"/>
            <ac:spMk id="2" creationId="{FA7BA047-6029-498C-AA35-31FB51E6ED20}"/>
          </ac:spMkLst>
        </pc:spChg>
        <pc:spChg chg="del">
          <ac:chgData name="Lester Mason" userId="900107b4fbb17bba" providerId="LiveId" clId="{0DFF459D-8671-4292-B314-CDC80706D43F}" dt="2021-04-20T10:35:27.610" v="3495"/>
          <ac:spMkLst>
            <pc:docMk/>
            <pc:sldMk cId="637288738" sldId="302"/>
            <ac:spMk id="3" creationId="{F8B77B9E-8C61-424A-B692-9B242DFC8751}"/>
          </ac:spMkLst>
        </pc:spChg>
        <pc:spChg chg="mod">
          <ac:chgData name="Lester Mason" userId="900107b4fbb17bba" providerId="LiveId" clId="{0DFF459D-8671-4292-B314-CDC80706D43F}" dt="2021-04-20T10:42:26.883" v="3836" actId="20577"/>
          <ac:spMkLst>
            <pc:docMk/>
            <pc:sldMk cId="637288738" sldId="302"/>
            <ac:spMk id="4" creationId="{F5985A77-BC69-4431-B057-CC6D38BAF0D2}"/>
          </ac:spMkLst>
        </pc:spChg>
        <pc:picChg chg="add mod">
          <ac:chgData name="Lester Mason" userId="900107b4fbb17bba" providerId="LiveId" clId="{0DFF459D-8671-4292-B314-CDC80706D43F}" dt="2021-04-20T10:35:27.610" v="3495"/>
          <ac:picMkLst>
            <pc:docMk/>
            <pc:sldMk cId="637288738" sldId="302"/>
            <ac:picMk id="6146" creationId="{219AD6F5-40B7-42CA-B217-01240A0B9ECF}"/>
          </ac:picMkLst>
        </pc:picChg>
      </pc:sldChg>
      <pc:sldChg chg="addSp delSp modSp new mod">
        <pc:chgData name="Lester Mason" userId="900107b4fbb17bba" providerId="LiveId" clId="{0DFF459D-8671-4292-B314-CDC80706D43F}" dt="2021-04-20T11:15:39.032" v="4078" actId="20577"/>
        <pc:sldMkLst>
          <pc:docMk/>
          <pc:sldMk cId="3958553013" sldId="303"/>
        </pc:sldMkLst>
        <pc:spChg chg="mod">
          <ac:chgData name="Lester Mason" userId="900107b4fbb17bba" providerId="LiveId" clId="{0DFF459D-8671-4292-B314-CDC80706D43F}" dt="2021-04-20T11:05:55.909" v="3846" actId="20577"/>
          <ac:spMkLst>
            <pc:docMk/>
            <pc:sldMk cId="3958553013" sldId="303"/>
            <ac:spMk id="2" creationId="{EC4B697F-4461-4684-977B-FC189F6E43E7}"/>
          </ac:spMkLst>
        </pc:spChg>
        <pc:spChg chg="mod">
          <ac:chgData name="Lester Mason" userId="900107b4fbb17bba" providerId="LiveId" clId="{0DFF459D-8671-4292-B314-CDC80706D43F}" dt="2021-04-20T11:15:39.032" v="4078" actId="20577"/>
          <ac:spMkLst>
            <pc:docMk/>
            <pc:sldMk cId="3958553013" sldId="303"/>
            <ac:spMk id="3" creationId="{7A9647CC-9F12-408F-8B4D-FB06A41C593D}"/>
          </ac:spMkLst>
        </pc:spChg>
        <pc:spChg chg="del">
          <ac:chgData name="Lester Mason" userId="900107b4fbb17bba" providerId="LiveId" clId="{0DFF459D-8671-4292-B314-CDC80706D43F}" dt="2021-04-20T11:09:10.601" v="3847"/>
          <ac:spMkLst>
            <pc:docMk/>
            <pc:sldMk cId="3958553013" sldId="303"/>
            <ac:spMk id="4" creationId="{96A48D25-31BE-4E9F-89AC-DC7EC1A13FA3}"/>
          </ac:spMkLst>
        </pc:spChg>
        <pc:picChg chg="add mod">
          <ac:chgData name="Lester Mason" userId="900107b4fbb17bba" providerId="LiveId" clId="{0DFF459D-8671-4292-B314-CDC80706D43F}" dt="2021-04-20T11:09:17.654" v="3850" actId="14100"/>
          <ac:picMkLst>
            <pc:docMk/>
            <pc:sldMk cId="3958553013" sldId="303"/>
            <ac:picMk id="1026" creationId="{F3B6E524-0796-48AE-B3A1-D4E24B1DEAA4}"/>
          </ac:picMkLst>
        </pc:picChg>
      </pc:sldChg>
      <pc:sldChg chg="addSp delSp modSp new mod">
        <pc:chgData name="Lester Mason" userId="900107b4fbb17bba" providerId="LiveId" clId="{0DFF459D-8671-4292-B314-CDC80706D43F}" dt="2021-04-21T08:33:57.390" v="4694" actId="14100"/>
        <pc:sldMkLst>
          <pc:docMk/>
          <pc:sldMk cId="2149728608" sldId="304"/>
        </pc:sldMkLst>
        <pc:spChg chg="mod">
          <ac:chgData name="Lester Mason" userId="900107b4fbb17bba" providerId="LiveId" clId="{0DFF459D-8671-4292-B314-CDC80706D43F}" dt="2021-04-20T11:17:49.400" v="4090" actId="6549"/>
          <ac:spMkLst>
            <pc:docMk/>
            <pc:sldMk cId="2149728608" sldId="304"/>
            <ac:spMk id="2" creationId="{C3227E47-EBDF-40F9-A419-D1C29880A166}"/>
          </ac:spMkLst>
        </pc:spChg>
        <pc:spChg chg="del">
          <ac:chgData name="Lester Mason" userId="900107b4fbb17bba" providerId="LiveId" clId="{0DFF459D-8671-4292-B314-CDC80706D43F}" dt="2021-04-20T11:20:50.534" v="4091"/>
          <ac:spMkLst>
            <pc:docMk/>
            <pc:sldMk cId="2149728608" sldId="304"/>
            <ac:spMk id="3" creationId="{7D99F368-6E52-4FEF-B129-88BA5F016A7A}"/>
          </ac:spMkLst>
        </pc:spChg>
        <pc:spChg chg="mod">
          <ac:chgData name="Lester Mason" userId="900107b4fbb17bba" providerId="LiveId" clId="{0DFF459D-8671-4292-B314-CDC80706D43F}" dt="2021-04-20T11:25:56.780" v="4361" actId="20577"/>
          <ac:spMkLst>
            <pc:docMk/>
            <pc:sldMk cId="2149728608" sldId="304"/>
            <ac:spMk id="4" creationId="{EDD9F4CB-5025-4C4D-9F4C-ACEBFEFE2654}"/>
          </ac:spMkLst>
        </pc:spChg>
        <pc:picChg chg="add mod">
          <ac:chgData name="Lester Mason" userId="900107b4fbb17bba" providerId="LiveId" clId="{0DFF459D-8671-4292-B314-CDC80706D43F}" dt="2021-04-21T08:33:57.390" v="4694" actId="14100"/>
          <ac:picMkLst>
            <pc:docMk/>
            <pc:sldMk cId="2149728608" sldId="304"/>
            <ac:picMk id="2050" creationId="{D21640E1-1D5D-48B0-9CB1-A397A312A3A2}"/>
          </ac:picMkLst>
        </pc:picChg>
      </pc:sldChg>
      <pc:sldChg chg="addSp delSp modSp new mod modClrScheme chgLayout">
        <pc:chgData name="Lester Mason" userId="900107b4fbb17bba" providerId="LiveId" clId="{0DFF459D-8671-4292-B314-CDC80706D43F}" dt="2021-04-21T08:33:26.986" v="4676" actId="27636"/>
        <pc:sldMkLst>
          <pc:docMk/>
          <pc:sldMk cId="508363251" sldId="305"/>
        </pc:sldMkLst>
        <pc:spChg chg="mod ord">
          <ac:chgData name="Lester Mason" userId="900107b4fbb17bba" providerId="LiveId" clId="{0DFF459D-8671-4292-B314-CDC80706D43F}" dt="2021-04-21T08:28:50.728" v="4451" actId="20577"/>
          <ac:spMkLst>
            <pc:docMk/>
            <pc:sldMk cId="508363251" sldId="305"/>
            <ac:spMk id="2" creationId="{B351FC67-5A31-4AD8-967E-E1D0A6E0DD59}"/>
          </ac:spMkLst>
        </pc:spChg>
        <pc:spChg chg="del mod ord">
          <ac:chgData name="Lester Mason" userId="900107b4fbb17bba" providerId="LiveId" clId="{0DFF459D-8671-4292-B314-CDC80706D43F}" dt="2021-04-21T08:26:32.925" v="4377" actId="700"/>
          <ac:spMkLst>
            <pc:docMk/>
            <pc:sldMk cId="508363251" sldId="305"/>
            <ac:spMk id="3" creationId="{6AA9FC25-14D2-4920-A27B-FD120D873526}"/>
          </ac:spMkLst>
        </pc:spChg>
        <pc:spChg chg="del">
          <ac:chgData name="Lester Mason" userId="900107b4fbb17bba" providerId="LiveId" clId="{0DFF459D-8671-4292-B314-CDC80706D43F}" dt="2021-04-21T08:26:32.925" v="4377" actId="700"/>
          <ac:spMkLst>
            <pc:docMk/>
            <pc:sldMk cId="508363251" sldId="305"/>
            <ac:spMk id="4" creationId="{6C3066E1-B193-47DC-93DA-CD0958446605}"/>
          </ac:spMkLst>
        </pc:spChg>
        <pc:spChg chg="add mod ord">
          <ac:chgData name="Lester Mason" userId="900107b4fbb17bba" providerId="LiveId" clId="{0DFF459D-8671-4292-B314-CDC80706D43F}" dt="2021-04-21T08:33:26.986" v="4676" actId="27636"/>
          <ac:spMkLst>
            <pc:docMk/>
            <pc:sldMk cId="508363251" sldId="305"/>
            <ac:spMk id="5" creationId="{22A1C1B5-136C-43EF-ADCA-EE4988AFE1B6}"/>
          </ac:spMkLst>
        </pc:spChg>
      </pc:sldChg>
      <pc:sldChg chg="addSp delSp modSp new mod modClrScheme chgLayout">
        <pc:chgData name="Lester Mason" userId="900107b4fbb17bba" providerId="LiveId" clId="{0DFF459D-8671-4292-B314-CDC80706D43F}" dt="2021-04-21T08:55:29.456" v="5171" actId="20577"/>
        <pc:sldMkLst>
          <pc:docMk/>
          <pc:sldMk cId="3813202021" sldId="306"/>
        </pc:sldMkLst>
        <pc:spChg chg="mod ord">
          <ac:chgData name="Lester Mason" userId="900107b4fbb17bba" providerId="LiveId" clId="{0DFF459D-8671-4292-B314-CDC80706D43F}" dt="2021-04-21T08:42:47.198" v="4700" actId="700"/>
          <ac:spMkLst>
            <pc:docMk/>
            <pc:sldMk cId="3813202021" sldId="306"/>
            <ac:spMk id="2" creationId="{4F721648-6CF9-40E4-9CDD-FC708925A894}"/>
          </ac:spMkLst>
        </pc:spChg>
        <pc:spChg chg="del mod ord">
          <ac:chgData name="Lester Mason" userId="900107b4fbb17bba" providerId="LiveId" clId="{0DFF459D-8671-4292-B314-CDC80706D43F}" dt="2021-04-21T08:42:47.198" v="4700" actId="700"/>
          <ac:spMkLst>
            <pc:docMk/>
            <pc:sldMk cId="3813202021" sldId="306"/>
            <ac:spMk id="3" creationId="{134009F9-31AC-4A59-97EF-E7E65B395BA9}"/>
          </ac:spMkLst>
        </pc:spChg>
        <pc:spChg chg="add mod ord">
          <ac:chgData name="Lester Mason" userId="900107b4fbb17bba" providerId="LiveId" clId="{0DFF459D-8671-4292-B314-CDC80706D43F}" dt="2021-04-21T08:55:29.456" v="5171" actId="20577"/>
          <ac:spMkLst>
            <pc:docMk/>
            <pc:sldMk cId="3813202021" sldId="306"/>
            <ac:spMk id="4" creationId="{649C7A79-AD86-43BD-8636-49E8516C6250}"/>
          </ac:spMkLst>
        </pc:spChg>
        <pc:spChg chg="add del mod ord">
          <ac:chgData name="Lester Mason" userId="900107b4fbb17bba" providerId="LiveId" clId="{0DFF459D-8671-4292-B314-CDC80706D43F}" dt="2021-04-21T08:42:53.702" v="4701"/>
          <ac:spMkLst>
            <pc:docMk/>
            <pc:sldMk cId="3813202021" sldId="306"/>
            <ac:spMk id="5" creationId="{507A1EDC-F14C-483A-A28B-1A8AD8B9217D}"/>
          </ac:spMkLst>
        </pc:spChg>
        <pc:picChg chg="add mod">
          <ac:chgData name="Lester Mason" userId="900107b4fbb17bba" providerId="LiveId" clId="{0DFF459D-8671-4292-B314-CDC80706D43F}" dt="2021-04-21T08:43:02.891" v="4705" actId="14100"/>
          <ac:picMkLst>
            <pc:docMk/>
            <pc:sldMk cId="3813202021" sldId="306"/>
            <ac:picMk id="1026" creationId="{6DC2C431-B80F-4CF8-AF5C-A0A95A6BEC08}"/>
          </ac:picMkLst>
        </pc:picChg>
      </pc:sldChg>
      <pc:sldChg chg="addSp delSp modSp new mod">
        <pc:chgData name="Lester Mason" userId="900107b4fbb17bba" providerId="LiveId" clId="{0DFF459D-8671-4292-B314-CDC80706D43F}" dt="2021-04-21T09:06:07.639" v="5469" actId="20577"/>
        <pc:sldMkLst>
          <pc:docMk/>
          <pc:sldMk cId="4021197567" sldId="307"/>
        </pc:sldMkLst>
        <pc:spChg chg="mod">
          <ac:chgData name="Lester Mason" userId="900107b4fbb17bba" providerId="LiveId" clId="{0DFF459D-8671-4292-B314-CDC80706D43F}" dt="2021-04-21T08:58:21.339" v="5177" actId="20577"/>
          <ac:spMkLst>
            <pc:docMk/>
            <pc:sldMk cId="4021197567" sldId="307"/>
            <ac:spMk id="2" creationId="{9A0CF426-D93C-4BB2-A7F3-953E7AFD07D6}"/>
          </ac:spMkLst>
        </pc:spChg>
        <pc:spChg chg="del">
          <ac:chgData name="Lester Mason" userId="900107b4fbb17bba" providerId="LiveId" clId="{0DFF459D-8671-4292-B314-CDC80706D43F}" dt="2021-04-21T08:57:03.145" v="5172"/>
          <ac:spMkLst>
            <pc:docMk/>
            <pc:sldMk cId="4021197567" sldId="307"/>
            <ac:spMk id="3" creationId="{C817D223-21DA-41D4-968C-F7FC8FB6912E}"/>
          </ac:spMkLst>
        </pc:spChg>
        <pc:spChg chg="mod">
          <ac:chgData name="Lester Mason" userId="900107b4fbb17bba" providerId="LiveId" clId="{0DFF459D-8671-4292-B314-CDC80706D43F}" dt="2021-04-21T09:06:07.639" v="5469" actId="20577"/>
          <ac:spMkLst>
            <pc:docMk/>
            <pc:sldMk cId="4021197567" sldId="307"/>
            <ac:spMk id="4" creationId="{0CF29812-843A-47FB-9C00-75319C9A6BA2}"/>
          </ac:spMkLst>
        </pc:spChg>
        <pc:picChg chg="add mod">
          <ac:chgData name="Lester Mason" userId="900107b4fbb17bba" providerId="LiveId" clId="{0DFF459D-8671-4292-B314-CDC80706D43F}" dt="2021-04-21T08:57:03.145" v="5172"/>
          <ac:picMkLst>
            <pc:docMk/>
            <pc:sldMk cId="4021197567" sldId="307"/>
            <ac:picMk id="5" creationId="{89293204-2CF6-454F-B049-DB8932495F79}"/>
          </ac:picMkLst>
        </pc:picChg>
      </pc:sldChg>
      <pc:sldChg chg="addSp delSp modSp new mod">
        <pc:chgData name="Lester Mason" userId="900107b4fbb17bba" providerId="LiveId" clId="{0DFF459D-8671-4292-B314-CDC80706D43F}" dt="2021-04-21T09:15:02.250" v="5802" actId="20577"/>
        <pc:sldMkLst>
          <pc:docMk/>
          <pc:sldMk cId="810765219" sldId="308"/>
        </pc:sldMkLst>
        <pc:spChg chg="mod">
          <ac:chgData name="Lester Mason" userId="900107b4fbb17bba" providerId="LiveId" clId="{0DFF459D-8671-4292-B314-CDC80706D43F}" dt="2021-04-21T09:07:14.569" v="5506" actId="20577"/>
          <ac:spMkLst>
            <pc:docMk/>
            <pc:sldMk cId="810765219" sldId="308"/>
            <ac:spMk id="2" creationId="{DC948010-D1ED-4E67-993C-786D3F7624CD}"/>
          </ac:spMkLst>
        </pc:spChg>
        <pc:spChg chg="mod">
          <ac:chgData name="Lester Mason" userId="900107b4fbb17bba" providerId="LiveId" clId="{0DFF459D-8671-4292-B314-CDC80706D43F}" dt="2021-04-21T09:15:02.250" v="5802" actId="20577"/>
          <ac:spMkLst>
            <pc:docMk/>
            <pc:sldMk cId="810765219" sldId="308"/>
            <ac:spMk id="3" creationId="{92E30B63-9926-472D-84F8-B918D41CFA6A}"/>
          </ac:spMkLst>
        </pc:spChg>
        <pc:spChg chg="del">
          <ac:chgData name="Lester Mason" userId="900107b4fbb17bba" providerId="LiveId" clId="{0DFF459D-8671-4292-B314-CDC80706D43F}" dt="2021-04-21T09:08:25.532" v="5507"/>
          <ac:spMkLst>
            <pc:docMk/>
            <pc:sldMk cId="810765219" sldId="308"/>
            <ac:spMk id="4" creationId="{F6F1BDFD-B6DB-4F1C-A1F6-D79EA1872186}"/>
          </ac:spMkLst>
        </pc:spChg>
        <pc:picChg chg="add mod">
          <ac:chgData name="Lester Mason" userId="900107b4fbb17bba" providerId="LiveId" clId="{0DFF459D-8671-4292-B314-CDC80706D43F}" dt="2021-04-21T09:11:58.357" v="5526" actId="14100"/>
          <ac:picMkLst>
            <pc:docMk/>
            <pc:sldMk cId="810765219" sldId="308"/>
            <ac:picMk id="2050" creationId="{D1D5C94F-AB48-4C1C-86AC-9D28B3AC2429}"/>
          </ac:picMkLst>
        </pc:picChg>
      </pc:sldChg>
      <pc:sldChg chg="addSp delSp modSp new mod">
        <pc:chgData name="Lester Mason" userId="900107b4fbb17bba" providerId="LiveId" clId="{0DFF459D-8671-4292-B314-CDC80706D43F}" dt="2021-04-21T09:40:05.450" v="6028" actId="114"/>
        <pc:sldMkLst>
          <pc:docMk/>
          <pc:sldMk cId="2843180637" sldId="310"/>
        </pc:sldMkLst>
        <pc:spChg chg="mod">
          <ac:chgData name="Lester Mason" userId="900107b4fbb17bba" providerId="LiveId" clId="{0DFF459D-8671-4292-B314-CDC80706D43F}" dt="2021-04-21T09:34:33.879" v="5834" actId="20577"/>
          <ac:spMkLst>
            <pc:docMk/>
            <pc:sldMk cId="2843180637" sldId="310"/>
            <ac:spMk id="2" creationId="{3670B2CC-7F96-4EB9-AECC-374F0F55EBD8}"/>
          </ac:spMkLst>
        </pc:spChg>
        <pc:spChg chg="mod">
          <ac:chgData name="Lester Mason" userId="900107b4fbb17bba" providerId="LiveId" clId="{0DFF459D-8671-4292-B314-CDC80706D43F}" dt="2021-04-21T09:40:05.450" v="6028" actId="114"/>
          <ac:spMkLst>
            <pc:docMk/>
            <pc:sldMk cId="2843180637" sldId="310"/>
            <ac:spMk id="3" creationId="{85922063-9D96-4A47-A5B3-6577C7A1FD77}"/>
          </ac:spMkLst>
        </pc:spChg>
        <pc:spChg chg="del">
          <ac:chgData name="Lester Mason" userId="900107b4fbb17bba" providerId="LiveId" clId="{0DFF459D-8671-4292-B314-CDC80706D43F}" dt="2021-04-21T09:34:37.812" v="5835"/>
          <ac:spMkLst>
            <pc:docMk/>
            <pc:sldMk cId="2843180637" sldId="310"/>
            <ac:spMk id="4" creationId="{4AEE69A8-9B4B-45A7-BC8F-B124C0886537}"/>
          </ac:spMkLst>
        </pc:spChg>
        <pc:picChg chg="add mod">
          <ac:chgData name="Lester Mason" userId="900107b4fbb17bba" providerId="LiveId" clId="{0DFF459D-8671-4292-B314-CDC80706D43F}" dt="2021-04-21T09:34:37.812" v="5835"/>
          <ac:picMkLst>
            <pc:docMk/>
            <pc:sldMk cId="2843180637" sldId="310"/>
            <ac:picMk id="3074" creationId="{28F459D5-5034-4861-8908-6AECFDFA90B6}"/>
          </ac:picMkLst>
        </pc:picChg>
      </pc:sldChg>
      <pc:sldChg chg="addSp delSp modSp new mod">
        <pc:chgData name="Lester Mason" userId="900107b4fbb17bba" providerId="LiveId" clId="{0DFF459D-8671-4292-B314-CDC80706D43F}" dt="2021-04-21T09:55:31.823" v="6328" actId="14100"/>
        <pc:sldMkLst>
          <pc:docMk/>
          <pc:sldMk cId="2393419075" sldId="311"/>
        </pc:sldMkLst>
        <pc:spChg chg="mod">
          <ac:chgData name="Lester Mason" userId="900107b4fbb17bba" providerId="LiveId" clId="{0DFF459D-8671-4292-B314-CDC80706D43F}" dt="2021-04-21T09:44:07.334" v="6049" actId="20577"/>
          <ac:spMkLst>
            <pc:docMk/>
            <pc:sldMk cId="2393419075" sldId="311"/>
            <ac:spMk id="2" creationId="{120CAB75-00F3-4235-B6CF-9257DBA2AAAC}"/>
          </ac:spMkLst>
        </pc:spChg>
        <pc:spChg chg="mod">
          <ac:chgData name="Lester Mason" userId="900107b4fbb17bba" providerId="LiveId" clId="{0DFF459D-8671-4292-B314-CDC80706D43F}" dt="2021-04-21T09:55:13.857" v="6326" actId="20577"/>
          <ac:spMkLst>
            <pc:docMk/>
            <pc:sldMk cId="2393419075" sldId="311"/>
            <ac:spMk id="3" creationId="{DA968B1F-F14B-4D09-955F-8C1DA9C1564F}"/>
          </ac:spMkLst>
        </pc:spChg>
        <pc:spChg chg="del">
          <ac:chgData name="Lester Mason" userId="900107b4fbb17bba" providerId="LiveId" clId="{0DFF459D-8671-4292-B314-CDC80706D43F}" dt="2021-04-21T09:48:47.413" v="6061"/>
          <ac:spMkLst>
            <pc:docMk/>
            <pc:sldMk cId="2393419075" sldId="311"/>
            <ac:spMk id="4" creationId="{30567C22-591F-48F0-8B35-776FA35829E0}"/>
          </ac:spMkLst>
        </pc:spChg>
        <pc:picChg chg="add mod">
          <ac:chgData name="Lester Mason" userId="900107b4fbb17bba" providerId="LiveId" clId="{0DFF459D-8671-4292-B314-CDC80706D43F}" dt="2021-04-21T09:55:31.823" v="6328" actId="14100"/>
          <ac:picMkLst>
            <pc:docMk/>
            <pc:sldMk cId="2393419075" sldId="311"/>
            <ac:picMk id="4098" creationId="{98797BCC-B653-4CC2-8DBE-0807458611C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8C458E-6B04-4708-95CE-9793C9362835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FC1996-92C7-479A-9D6E-5CC0EBB8ED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254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FC1996-92C7-479A-9D6E-5CC0EBB8ED8C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603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610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641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611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740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256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100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700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102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081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2010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09273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2856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0116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4824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2731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415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07EEC59-C528-4DF0-A980-FED069322E51}" type="datetimeFigureOut">
              <a:rPr lang="en-GB" smtClean="0"/>
              <a:pPr/>
              <a:t>21/04/2021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CB42FC-DA23-4313-9E87-C2E4BE7BDB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605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HPHI 7008</a:t>
            </a:r>
            <a:br>
              <a:rPr lang="en-GB" dirty="0"/>
            </a:br>
            <a:r>
              <a:rPr lang="en-GB" dirty="0"/>
              <a:t>LITEATURE AND HISTORY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W.G SEBALD – </a:t>
            </a:r>
            <a:r>
              <a:rPr lang="en-GB" i="1" dirty="0"/>
              <a:t>ON THE NATURAL HISTORY OF DESTRUCTION </a:t>
            </a:r>
            <a:r>
              <a:rPr lang="en-GB" dirty="0"/>
              <a:t>(London: Penguin, 2004)</a:t>
            </a:r>
            <a:endParaRPr lang="en-GB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BAC5A-DC1F-424C-840A-6D76C101F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Part I - W.G. (Max) </a:t>
            </a:r>
            <a:r>
              <a:rPr lang="en-US" dirty="0" err="1"/>
              <a:t>Sebald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(1944-2003)</a:t>
            </a:r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5FC8C84-CA88-49C1-B585-75165149066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060848"/>
            <a:ext cx="4195762" cy="419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952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06A0-AF9B-42A8-B874-658EBB236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Sebald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FA20E-D689-4493-9FEE-6E120871B7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Born 1944 in </a:t>
            </a:r>
            <a:r>
              <a:rPr lang="en-US" dirty="0" err="1"/>
              <a:t>Wertach</a:t>
            </a:r>
            <a:r>
              <a:rPr lang="en-US" dirty="0"/>
              <a:t> – Bavaria (Old Swabia)</a:t>
            </a:r>
          </a:p>
          <a:p>
            <a:endParaRPr lang="en-US" dirty="0"/>
          </a:p>
          <a:p>
            <a:r>
              <a:rPr lang="en-US" dirty="0"/>
              <a:t>Family background – rural, Catholic, anti-communist</a:t>
            </a:r>
          </a:p>
          <a:p>
            <a:endParaRPr lang="en-US" dirty="0"/>
          </a:p>
          <a:p>
            <a:r>
              <a:rPr lang="en-US" dirty="0"/>
              <a:t>Father served in the Wehrmacht and POW in France until 1947 – epitomized the ‘self-imposed silence’ in post-war Germany</a:t>
            </a:r>
          </a:p>
          <a:p>
            <a:endParaRPr lang="en-US" dirty="0"/>
          </a:p>
          <a:p>
            <a:r>
              <a:rPr lang="en-US" dirty="0"/>
              <a:t>Remoteness of father compensated by close relationship to his grandfather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104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228DC-9D1D-4FDD-BA25-FC680DFD7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Sebald</a:t>
            </a:r>
            <a:r>
              <a:rPr lang="en-US" dirty="0"/>
              <a:t> - education</a:t>
            </a:r>
            <a:endParaRPr lang="en-GB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F389B4F5-CBE7-450D-A00D-C90DC8C27F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University of Freiburg (Baden Wurttemberg) –impressive alumni </a:t>
            </a:r>
          </a:p>
          <a:p>
            <a:r>
              <a:rPr lang="en-US" dirty="0"/>
              <a:t>University of Fribourg – western Switzerland</a:t>
            </a:r>
          </a:p>
          <a:p>
            <a:r>
              <a:rPr lang="en-US" dirty="0"/>
              <a:t>1966-9 Lector (Reader) at Manchester</a:t>
            </a:r>
          </a:p>
          <a:p>
            <a:r>
              <a:rPr lang="en-US" dirty="0"/>
              <a:t>1970- University of East Anglia - UEA (pictured)</a:t>
            </a:r>
          </a:p>
          <a:p>
            <a:r>
              <a:rPr lang="en-US" dirty="0"/>
              <a:t>1987 – Chair of European Literature at UEA </a:t>
            </a:r>
          </a:p>
          <a:p>
            <a:r>
              <a:rPr lang="en-US" dirty="0"/>
              <a:t>Lived at Wymondham and </a:t>
            </a:r>
            <a:r>
              <a:rPr lang="en-US" dirty="0" err="1"/>
              <a:t>Poringland</a:t>
            </a:r>
            <a:r>
              <a:rPr lang="en-US" dirty="0"/>
              <a:t> Norfolk </a:t>
            </a:r>
            <a:r>
              <a:rPr lang="en-US" dirty="0" err="1"/>
              <a:t>Norfolk</a:t>
            </a:r>
            <a:endParaRPr lang="en-US" dirty="0"/>
          </a:p>
          <a:p>
            <a:endParaRPr lang="en-GB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ABE7F733-D18D-449B-B415-F782B3B0BF52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36912"/>
            <a:ext cx="3874393" cy="3096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1003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F9AFF-0B1D-41DF-94A0-23CCE5191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W.G. </a:t>
            </a:r>
            <a:r>
              <a:rPr lang="en-US" dirty="0" err="1"/>
              <a:t>Sebald</a:t>
            </a:r>
            <a:r>
              <a:rPr lang="en-US" dirty="0"/>
              <a:t> – a life </a:t>
            </a:r>
            <a:br>
              <a:rPr lang="en-US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FE8B110-00EE-43AD-B0B1-5361F8760F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From </a:t>
            </a:r>
            <a:r>
              <a:rPr lang="en-US" i="1" dirty="0"/>
              <a:t>The Guardian </a:t>
            </a:r>
            <a:r>
              <a:rPr lang="en-US" dirty="0"/>
              <a:t>obituary – 17</a:t>
            </a:r>
            <a:r>
              <a:rPr lang="en-US" baseline="30000" dirty="0"/>
              <a:t>th</a:t>
            </a:r>
            <a:r>
              <a:rPr lang="en-US" dirty="0"/>
              <a:t> December 2001 (Eric </a:t>
            </a:r>
            <a:r>
              <a:rPr lang="en-US" dirty="0" err="1"/>
              <a:t>Homberger</a:t>
            </a:r>
            <a:r>
              <a:rPr lang="en-US" dirty="0"/>
              <a:t>):</a:t>
            </a:r>
          </a:p>
          <a:p>
            <a:r>
              <a:rPr lang="en-US" dirty="0"/>
              <a:t>Highlights </a:t>
            </a:r>
            <a:r>
              <a:rPr lang="en-US" dirty="0" err="1"/>
              <a:t>Sebald</a:t>
            </a:r>
            <a:r>
              <a:rPr lang="en-US" dirty="0"/>
              <a:t> distaste for  the ‘sentimentality’ attached to horrific events in history: ‘ no false intimacy with the dead’</a:t>
            </a:r>
          </a:p>
          <a:p>
            <a:r>
              <a:rPr lang="en-US" dirty="0"/>
              <a:t>Aim: to achieve a literature that is ‘responsive to the waves and echoes of human tragedy’ – to challenge the ‘willful forgetfulness of his country’</a:t>
            </a:r>
          </a:p>
          <a:p>
            <a:r>
              <a:rPr lang="en-US" dirty="0"/>
              <a:t>Regret: that the causes of the mass destruction of German cities were not openly discussed during his upbringing: ‘silence and forgetting were conditions of his early life’ 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9190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8B977-C34E-428E-870E-806DB0876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W.G. </a:t>
            </a:r>
            <a:r>
              <a:rPr lang="en-US" dirty="0" err="1"/>
              <a:t>Sebald</a:t>
            </a:r>
            <a:r>
              <a:rPr lang="en-US" dirty="0"/>
              <a:t> – a life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073264-43DF-43C2-92F9-8F2F461D339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Shown images of Belsen as a schoolboy, without explanation or discussion</a:t>
            </a:r>
          </a:p>
          <a:p>
            <a:r>
              <a:rPr lang="en-GB" dirty="0"/>
              <a:t>He believed that those without direct experience of events could not describe the horrors adequately </a:t>
            </a:r>
          </a:p>
          <a:p>
            <a:r>
              <a:rPr lang="en-GB" dirty="0"/>
              <a:t>The answer: a new literary form – part novel, part memoir , part travelogue</a:t>
            </a:r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8BF72751-01B6-48AB-8710-1CBC7D29972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800" y="2420888"/>
            <a:ext cx="4506664" cy="3672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7114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D1D22-EB58-44FE-8C57-A5FF9DD8C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W.G </a:t>
            </a:r>
            <a:r>
              <a:rPr lang="en-US" dirty="0" err="1"/>
              <a:t>Sebald</a:t>
            </a:r>
            <a:r>
              <a:rPr lang="en-US" dirty="0"/>
              <a:t> – a life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7EBE2-D236-48CF-82C9-26A3F1A836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/>
              <a:t>Homberger</a:t>
            </a:r>
            <a:r>
              <a:rPr lang="en-US" dirty="0"/>
              <a:t> highlights the fact that </a:t>
            </a:r>
            <a:r>
              <a:rPr lang="en-US" dirty="0" err="1"/>
              <a:t>Sebald</a:t>
            </a:r>
            <a:r>
              <a:rPr lang="en-US" dirty="0"/>
              <a:t>, while working at UEA,  regarded himself as a writer in exile, but also:</a:t>
            </a:r>
          </a:p>
          <a:p>
            <a:r>
              <a:rPr lang="en-US" dirty="0"/>
              <a:t>‘he had an incomparable feel for the oddness of life in East Anglia – attracted by its remoteness and untouched isolation’. A ‘feel for it’s idiosyncratic way of life’ – see ‘Norfolk tales and myths’ </a:t>
            </a:r>
          </a:p>
          <a:p>
            <a:r>
              <a:rPr lang="en-US" dirty="0"/>
              <a:t>Although he viewed his years at UEA as witnessing the downward spiral in some aspects of HE, i.e. within European-based study, he saw the 1980s- as a period of creativity for him</a:t>
            </a:r>
          </a:p>
          <a:p>
            <a:r>
              <a:rPr lang="en-US" dirty="0"/>
              <a:t> His loss to literature (he died of an aneurism while driving in 12/2001 aged 57) was great.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389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E8A75-A130-4B87-91C4-EC95CFBA9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W.G. </a:t>
            </a:r>
            <a:r>
              <a:rPr lang="en-US" dirty="0" err="1"/>
              <a:t>Sebald</a:t>
            </a:r>
            <a:r>
              <a:rPr lang="en-US" dirty="0"/>
              <a:t> – where did he belong?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203E5DE-AA04-40AB-88BE-2A54C281663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From ‘Norfolk tales and myths’</a:t>
            </a:r>
          </a:p>
          <a:p>
            <a:r>
              <a:rPr lang="en-US" dirty="0"/>
              <a:t>Describes his early life in Germany - in </a:t>
            </a:r>
            <a:r>
              <a:rPr lang="en-US" dirty="0" err="1"/>
              <a:t>Sonthofen</a:t>
            </a:r>
            <a:r>
              <a:rPr lang="en-US" dirty="0"/>
              <a:t> in the Bavarian Alps</a:t>
            </a:r>
          </a:p>
          <a:p>
            <a:r>
              <a:rPr lang="en-US" dirty="0"/>
              <a:t>Although the town was bombed during WWII, he viewed this period as remote from the concept of wartime destruction, but that would haunt him in adult life</a:t>
            </a:r>
          </a:p>
          <a:p>
            <a:r>
              <a:rPr lang="en-US" dirty="0"/>
              <a:t>Irony – much of that adult life spent in East Anglia, amongst the many RAF Stations – the source of that destruction</a:t>
            </a:r>
            <a:endParaRPr lang="en-GB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37606C8F-B7F3-41DF-9A34-50338C3B54F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76872"/>
            <a:ext cx="3456384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04412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6BDD9-2AD0-4997-9AE8-14F997BE3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Silence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F6CD354-3A54-4896-AC8C-EA74B441A5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Strong condition in is early years</a:t>
            </a:r>
          </a:p>
          <a:p>
            <a:r>
              <a:rPr lang="en-US" dirty="0"/>
              <a:t>As was the release of ‘fathers’ from POW camps between 1945-56</a:t>
            </a:r>
          </a:p>
          <a:p>
            <a:r>
              <a:rPr lang="en-US" dirty="0"/>
              <a:t>His father described as: morally and physically diminished </a:t>
            </a:r>
          </a:p>
          <a:p>
            <a:r>
              <a:rPr lang="en-US" dirty="0"/>
              <a:t>True ‘mentor,  his grandfather. His death in 1956 had great impact on Max</a:t>
            </a:r>
          </a:p>
          <a:p>
            <a:r>
              <a:rPr lang="en-US" dirty="0"/>
              <a:t>Move to University of Fribourg – beginning of his break with Germany and emigration</a:t>
            </a:r>
          </a:p>
          <a:p>
            <a:r>
              <a:rPr lang="en-US" dirty="0"/>
              <a:t>Connections – offers inner freedom away from his generation’s ‘burden of German war  crimes’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71290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1C169-7860-4443-8C5B-2A73C5E67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Silence - Armin Muller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4FE28-7474-45BB-84B8-9FF7BE751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1983 </a:t>
            </a:r>
            <a:r>
              <a:rPr lang="en-US" dirty="0" err="1"/>
              <a:t>Sebald</a:t>
            </a:r>
            <a:r>
              <a:rPr lang="en-US" dirty="0"/>
              <a:t> received news of the death of Armin Muller, an elementary school teacher in </a:t>
            </a:r>
            <a:r>
              <a:rPr lang="en-US" dirty="0" err="1"/>
              <a:t>Sonthofen</a:t>
            </a:r>
            <a:endParaRPr lang="en-US" dirty="0"/>
          </a:p>
          <a:p>
            <a:r>
              <a:rPr lang="en-US" dirty="0"/>
              <a:t>Being quarter Jewish he is barred from teaching during the Nazis period, but allowed to serve in Wehrmacht</a:t>
            </a:r>
          </a:p>
          <a:p>
            <a:r>
              <a:rPr lang="en-US" dirty="0"/>
              <a:t>Commits suicide by lying on railway track</a:t>
            </a:r>
          </a:p>
          <a:p>
            <a:r>
              <a:rPr lang="en-US" dirty="0"/>
              <a:t>All added to </a:t>
            </a:r>
            <a:r>
              <a:rPr lang="en-US" dirty="0" err="1"/>
              <a:t>Sebald’s</a:t>
            </a:r>
            <a:r>
              <a:rPr lang="en-US" dirty="0"/>
              <a:t> feeling of a conspiracy of  silence about </a:t>
            </a:r>
            <a:r>
              <a:rPr lang="en-US" dirty="0" err="1"/>
              <a:t>Sonthofen’s</a:t>
            </a:r>
            <a:r>
              <a:rPr lang="en-US" dirty="0"/>
              <a:t> persecution by the Nazis and guilt over mourning someone whose story he did not really know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80522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23CD4-5E55-4CB0-A849-D6CF2F9A4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Classics</a:t>
            </a:r>
            <a:endParaRPr lang="en-GB" dirty="0"/>
          </a:p>
        </p:txBody>
      </p:sp>
      <p:pic>
        <p:nvPicPr>
          <p:cNvPr id="5122" name="Picture 2" descr="Image result for rings of saturn book">
            <a:extLst>
              <a:ext uri="{FF2B5EF4-FFF2-40B4-BE49-F238E27FC236}">
                <a16:creationId xmlns:a16="http://schemas.microsoft.com/office/drawing/2014/main" id="{655ADF97-E190-4F17-A833-3C16710FD3E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181505"/>
            <a:ext cx="1905000" cy="255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ee the source image">
            <a:extLst>
              <a:ext uri="{FF2B5EF4-FFF2-40B4-BE49-F238E27FC236}">
                <a16:creationId xmlns:a16="http://schemas.microsoft.com/office/drawing/2014/main" id="{65F0C974-C98C-4A48-95E5-FCC63A2A99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202" y="3457855"/>
            <a:ext cx="1860798" cy="255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Image result for vertigo by w g ">
            <a:extLst>
              <a:ext uri="{FF2B5EF4-FFF2-40B4-BE49-F238E27FC236}">
                <a16:creationId xmlns:a16="http://schemas.microsoft.com/office/drawing/2014/main" id="{221059A3-9D88-4307-A023-6AC726CA20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824" y="1916832"/>
            <a:ext cx="1905000" cy="267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See the source image">
            <a:extLst>
              <a:ext uri="{FF2B5EF4-FFF2-40B4-BE49-F238E27FC236}">
                <a16:creationId xmlns:a16="http://schemas.microsoft.com/office/drawing/2014/main" id="{DA905A61-272B-4E31-BEEE-95C47EC147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782" y="2780928"/>
            <a:ext cx="193357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41976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5282A-0098-454D-ABCB-1E66B1B42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Emigrants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D974CA3-0645-45B0-B435-9B858D57FED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Collection of narratives on emigrants from Germany or a ‘</a:t>
            </a:r>
            <a:r>
              <a:rPr lang="en-US" dirty="0" err="1"/>
              <a:t>Germanised</a:t>
            </a:r>
            <a:r>
              <a:rPr lang="en-US" dirty="0"/>
              <a:t>’ community</a:t>
            </a:r>
          </a:p>
          <a:p>
            <a:r>
              <a:rPr lang="en-US" dirty="0"/>
              <a:t>On memory, traumatic experiences, concept of ‘foreignness’</a:t>
            </a:r>
          </a:p>
          <a:p>
            <a:r>
              <a:rPr lang="en-GB" dirty="0"/>
              <a:t>Compulsion to obliterate the past; melancholia; survival guilt; displacement; hold of the homeland through  memory and memorabilia</a:t>
            </a:r>
          </a:p>
        </p:txBody>
      </p:sp>
      <p:pic>
        <p:nvPicPr>
          <p:cNvPr id="6" name="Picture 4" descr="See the source image">
            <a:extLst>
              <a:ext uri="{FF2B5EF4-FFF2-40B4-BE49-F238E27FC236}">
                <a16:creationId xmlns:a16="http://schemas.microsoft.com/office/drawing/2014/main" id="{64C2BEFC-2B9E-4973-B356-87D81EBBAF15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317" y="2060575"/>
            <a:ext cx="2736367" cy="419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03436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ABF0D-3BD2-4041-B0AD-D299B8B10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Rings of Saturn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53C31-EB99-4B00-B4F9-AF75314B02C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While walking Suffolk</a:t>
            </a:r>
          </a:p>
          <a:p>
            <a:r>
              <a:rPr lang="en-GB" dirty="0"/>
              <a:t>On historic events and literature</a:t>
            </a:r>
          </a:p>
          <a:p>
            <a:r>
              <a:rPr lang="en-GB" dirty="0"/>
              <a:t>On Thomas Browne of Norwich</a:t>
            </a:r>
          </a:p>
          <a:p>
            <a:r>
              <a:rPr lang="en-GB" dirty="0"/>
              <a:t>A fictional travelogue; biography; myth; memoir</a:t>
            </a:r>
          </a:p>
          <a:p>
            <a:r>
              <a:rPr lang="en-GB" dirty="0"/>
              <a:t>Themes: time; memory; identity</a:t>
            </a:r>
          </a:p>
        </p:txBody>
      </p:sp>
      <p:pic>
        <p:nvPicPr>
          <p:cNvPr id="5" name="Picture 2" descr="Image result for rings of saturn book">
            <a:extLst>
              <a:ext uri="{FF2B5EF4-FFF2-40B4-BE49-F238E27FC236}">
                <a16:creationId xmlns:a16="http://schemas.microsoft.com/office/drawing/2014/main" id="{E26108C1-A76A-44FC-A35A-DC53CB98796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8189" y="2420888"/>
            <a:ext cx="2722163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29248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5E1D7-DA85-4D1A-B131-392E77E9AB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Austerlitz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860D80-FB5A-4D28-85C5-F23C0DAC8F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Jacques Austerlitz</a:t>
            </a:r>
          </a:p>
          <a:p>
            <a:r>
              <a:rPr lang="en-US" dirty="0"/>
              <a:t>Arrived in Britain 1939 from Czechoslovakia on Kindertransport</a:t>
            </a:r>
          </a:p>
          <a:p>
            <a:r>
              <a:rPr lang="en-US" dirty="0"/>
              <a:t>Adopted by Welsh NC family in </a:t>
            </a:r>
            <a:r>
              <a:rPr lang="en-US" dirty="0" err="1"/>
              <a:t>Bala</a:t>
            </a:r>
            <a:endParaRPr lang="en-US" dirty="0"/>
          </a:p>
          <a:p>
            <a:r>
              <a:rPr lang="en-US" dirty="0"/>
              <a:t>Evocative visits to Prague and </a:t>
            </a:r>
            <a:r>
              <a:rPr lang="en-US" dirty="0" err="1"/>
              <a:t>Thersienstadt</a:t>
            </a:r>
            <a:r>
              <a:rPr lang="en-US" dirty="0"/>
              <a:t> – where his mother perished</a:t>
            </a:r>
          </a:p>
          <a:p>
            <a:r>
              <a:rPr lang="en-GB" dirty="0"/>
              <a:t>Evocative element enhanced through photographs</a:t>
            </a:r>
          </a:p>
        </p:txBody>
      </p:sp>
      <p:pic>
        <p:nvPicPr>
          <p:cNvPr id="5" name="Picture 8" descr="See the source image">
            <a:extLst>
              <a:ext uri="{FF2B5EF4-FFF2-40B4-BE49-F238E27FC236}">
                <a16:creationId xmlns:a16="http://schemas.microsoft.com/office/drawing/2014/main" id="{9FE8023F-27B9-4BE3-8492-E21B1CB8A00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2204864"/>
            <a:ext cx="2736304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93846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59D22-ED11-40AF-AE96-56B4F262D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Part II – The Destruction of German Cities</a:t>
            </a:r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257D14B9-4980-4FCC-891C-695E9F024E6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641" y="1857441"/>
            <a:ext cx="5678718" cy="419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75005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25487-FB10-4712-9DB9-2A64CCB9CE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‘the Bombers will always get through’</a:t>
            </a:r>
            <a:endParaRPr lang="en-GB" dirty="0"/>
          </a:p>
        </p:txBody>
      </p:sp>
      <p:pic>
        <p:nvPicPr>
          <p:cNvPr id="1026" name="Picture 2" descr="Image result for strategic bombing wwii">
            <a:extLst>
              <a:ext uri="{FF2B5EF4-FFF2-40B4-BE49-F238E27FC236}">
                <a16:creationId xmlns:a16="http://schemas.microsoft.com/office/drawing/2014/main" id="{12147642-4755-4511-84D8-533BD2F58E9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060848"/>
            <a:ext cx="6408712" cy="4344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2381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‘THE MORBID AGE’</a:t>
            </a:r>
          </a:p>
        </p:txBody>
      </p:sp>
      <p:pic>
        <p:nvPicPr>
          <p:cNvPr id="3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87624" y="1853248"/>
            <a:ext cx="3024335" cy="4024024"/>
          </a:xfrm>
        </p:spPr>
      </p:pic>
      <p:pic>
        <p:nvPicPr>
          <p:cNvPr id="4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220071" y="1772820"/>
            <a:ext cx="2664296" cy="4248476"/>
          </a:xfrm>
        </p:spPr>
      </p:pic>
    </p:spTree>
    <p:extLst>
      <p:ext uri="{BB962C8B-B14F-4D97-AF65-F5344CB8AC3E}">
        <p14:creationId xmlns:p14="http://schemas.microsoft.com/office/powerpoint/2010/main" val="29282452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Collective Anxieties 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/>
          <a:lstStyle/>
          <a:p>
            <a:pPr lvl="0"/>
            <a:r>
              <a:rPr lang="en-GB" dirty="0"/>
              <a:t>1. Decline of the West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2. Decline of Capitalism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3. Social Dismay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4. ‘War in the Air’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5. Creeds</a:t>
            </a:r>
          </a:p>
          <a:p>
            <a:pPr lvl="0"/>
            <a:endParaRPr lang="en-GB" dirty="0"/>
          </a:p>
        </p:txBody>
      </p:sp>
      <p:pic>
        <p:nvPicPr>
          <p:cNvPr id="4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44637" y="1600200"/>
            <a:ext cx="3045725" cy="4525963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‘War in the Air’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258" y="1600200"/>
            <a:ext cx="3020484" cy="4525963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Greatest of all fears – another World War that Civilisation would not survive</a:t>
            </a:r>
          </a:p>
          <a:p>
            <a:endParaRPr lang="en-GB" dirty="0"/>
          </a:p>
          <a:p>
            <a:r>
              <a:rPr lang="en-GB" dirty="0"/>
              <a:t>All = renewed discourse on war and its nature:</a:t>
            </a:r>
          </a:p>
          <a:p>
            <a:endParaRPr lang="en-GB" dirty="0"/>
          </a:p>
          <a:p>
            <a:r>
              <a:rPr lang="en-GB" dirty="0"/>
              <a:t>A ‘Darwinian’ struggle or Civilisation  ‘out of joint’</a:t>
            </a:r>
          </a:p>
        </p:txBody>
      </p:sp>
    </p:spTree>
    <p:extLst>
      <p:ext uri="{BB962C8B-B14F-4D97-AF65-F5344CB8AC3E}">
        <p14:creationId xmlns:p14="http://schemas.microsoft.com/office/powerpoint/2010/main" val="7788276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Bomber…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Stanley Baldwin (1867-1947). Prime Minister </a:t>
            </a:r>
          </a:p>
          <a:p>
            <a:endParaRPr lang="en-GB" dirty="0"/>
          </a:p>
          <a:p>
            <a:r>
              <a:rPr lang="en-GB" dirty="0"/>
              <a:t>War = ‘degradation, anarchy, world revolution’ – fear of Bolshevism</a:t>
            </a:r>
          </a:p>
          <a:p>
            <a:endParaRPr lang="en-GB" dirty="0"/>
          </a:p>
          <a:p>
            <a:r>
              <a:rPr lang="en-GB" dirty="0"/>
              <a:t>‘The Bomber will always get through..’ in </a:t>
            </a:r>
            <a:r>
              <a:rPr lang="en-GB" dirty="0" err="1"/>
              <a:t>Overy</a:t>
            </a:r>
            <a:r>
              <a:rPr lang="en-GB" dirty="0"/>
              <a:t>, p.176.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844824"/>
            <a:ext cx="3024336" cy="4248472"/>
          </a:xfrm>
        </p:spPr>
      </p:pic>
    </p:spTree>
    <p:extLst>
      <p:ext uri="{BB962C8B-B14F-4D97-AF65-F5344CB8AC3E}">
        <p14:creationId xmlns:p14="http://schemas.microsoft.com/office/powerpoint/2010/main" val="10374294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Guernica – April 1937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710" y="1916832"/>
            <a:ext cx="4159298" cy="424847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996952"/>
            <a:ext cx="4104456" cy="1872208"/>
          </a:xfrm>
        </p:spPr>
      </p:pic>
    </p:spTree>
    <p:extLst>
      <p:ext uri="{BB962C8B-B14F-4D97-AF65-F5344CB8AC3E}">
        <p14:creationId xmlns:p14="http://schemas.microsoft.com/office/powerpoint/2010/main" val="18733521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9D44177-2A56-432B-B565-FCE4B820C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Strategic Bombing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F84FA0-5764-426A-833B-7C4CEC829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 sustained aerial attack – evolved out of belief that victory could be attained from bombing industrial and political infrastructure, as well as military</a:t>
            </a:r>
          </a:p>
          <a:p>
            <a:r>
              <a:rPr lang="en-US" dirty="0"/>
              <a:t>Fed by the fact that International Law (The Hague Conventions) did not outrightly forbid such action</a:t>
            </a:r>
          </a:p>
          <a:p>
            <a:r>
              <a:rPr lang="en-US" dirty="0"/>
              <a:t>Early incidence – Japan bombing of China; Guernica; Italians in Abyssinia</a:t>
            </a:r>
          </a:p>
          <a:p>
            <a:r>
              <a:rPr lang="en-US" dirty="0"/>
              <a:t>German invasion of Poland – terror attacks on Warsaw</a:t>
            </a:r>
          </a:p>
          <a:p>
            <a:r>
              <a:rPr lang="en-US" dirty="0"/>
              <a:t>From these – escalation during World War II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83522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2A5AF21-26CF-40F5-B614-AEA3983E50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Law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D0ED352-872F-4959-8E53-C149A39D382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Hague Conventions – pre Air War</a:t>
            </a:r>
          </a:p>
          <a:p>
            <a:r>
              <a:rPr lang="en-GB" dirty="0"/>
              <a:t>No updates on Air War before WWII</a:t>
            </a:r>
          </a:p>
          <a:p>
            <a:r>
              <a:rPr lang="en-GB" dirty="0"/>
              <a:t>Laws did exist, but difficult to interpret and no specific prohibition on aerial warfare</a:t>
            </a:r>
          </a:p>
          <a:p>
            <a:r>
              <a:rPr lang="en-GB" dirty="0"/>
              <a:t>Recognition on all sides that = part of modern warfare</a:t>
            </a:r>
          </a:p>
          <a:p>
            <a:r>
              <a:rPr lang="en-GB" dirty="0"/>
              <a:t>Note – no-one tried at Nuremberg/Tokyo for bombing civilians!!</a:t>
            </a:r>
          </a:p>
          <a:p>
            <a:r>
              <a:rPr lang="en-GB" dirty="0"/>
              <a:t>However, agreement at start of WWII that attacks on civilians would be avoided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A4277AA7-CFDD-4F1F-9B37-9BFB63FF2B0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9957" y="2055813"/>
            <a:ext cx="2822511" cy="420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37647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E8F20-04AB-4BCE-B487-ECE671F96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World War II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244FBB-C5C1-4049-BF9B-BDA08E8FED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613267"/>
          </a:xfrm>
        </p:spPr>
        <p:txBody>
          <a:bodyPr>
            <a:normAutofit fontScale="92500"/>
          </a:bodyPr>
          <a:lstStyle/>
          <a:p>
            <a:r>
              <a:rPr lang="en-US" dirty="0"/>
              <a:t>Warsaw in 1939 deemed a ‘fortified’ city by the Nazis</a:t>
            </a:r>
          </a:p>
          <a:p>
            <a:r>
              <a:rPr lang="en-US" dirty="0"/>
              <a:t>Following the bombing of Rotterdam in May 1940, British policy changed – </a:t>
            </a:r>
          </a:p>
          <a:p>
            <a:r>
              <a:rPr lang="en-US" dirty="0"/>
              <a:t>August 1940 – British bomb Berlin (pre-Blitz!!)</a:t>
            </a:r>
          </a:p>
          <a:p>
            <a:r>
              <a:rPr lang="en-US" dirty="0"/>
              <a:t>September 1940 – Blitz begins</a:t>
            </a:r>
          </a:p>
          <a:p>
            <a:r>
              <a:rPr lang="en-US" dirty="0"/>
              <a:t>June 1941 ‘Barbarossa’ – Soviet Cities targeted</a:t>
            </a:r>
          </a:p>
          <a:p>
            <a:r>
              <a:rPr lang="en-GB" dirty="0"/>
              <a:t>February 1942 – RAF expand targets with US support</a:t>
            </a: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B27F6ABB-9E23-4674-BA1C-32F0F434A90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56093"/>
            <a:ext cx="3024336" cy="4200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88903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FA316-FAF9-4CA3-81F9-A64A8EAEB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Blitz – September 1940 - May 1941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E17614-AC6F-47ED-AF69-A20A91DBBB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7</a:t>
            </a:r>
            <a:r>
              <a:rPr lang="en-US" baseline="30000" dirty="0"/>
              <a:t>th</a:t>
            </a:r>
            <a:r>
              <a:rPr lang="en-US" dirty="0"/>
              <a:t> September 1940 attack on London – mainly docks</a:t>
            </a:r>
          </a:p>
          <a:p>
            <a:r>
              <a:rPr lang="en-US" dirty="0"/>
              <a:t>Nine month campaign – major port and industrial cities targeted</a:t>
            </a:r>
          </a:p>
          <a:p>
            <a:r>
              <a:rPr lang="en-US" dirty="0"/>
              <a:t>Most notorious – Coventry 14</a:t>
            </a:r>
            <a:r>
              <a:rPr lang="en-US" baseline="30000" dirty="0"/>
              <a:t>th</a:t>
            </a:r>
            <a:r>
              <a:rPr lang="en-US" dirty="0"/>
              <a:t> November 1940 – 800-1000 deaths</a:t>
            </a:r>
          </a:p>
          <a:p>
            <a:r>
              <a:rPr lang="en-US" dirty="0"/>
              <a:t>Death toll – 40,000 plus</a:t>
            </a:r>
          </a:p>
          <a:p>
            <a:r>
              <a:rPr lang="en-GB" dirty="0"/>
              <a:t>‘Retaliation’ began December 1940 – attack on Mannheim (from precision to area attack)</a:t>
            </a:r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FEA725F4-8447-4364-9FD4-3E4BF86FCFC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76872"/>
            <a:ext cx="4018409" cy="3979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5928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2ABE5-C679-4EBF-B7C1-5502EC6A9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Allied tactics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C1E68-322A-4ED8-8AAA-85FF222211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60878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Part of debate over resources and service allocation</a:t>
            </a:r>
          </a:p>
          <a:p>
            <a:r>
              <a:rPr lang="en-US" dirty="0"/>
              <a:t>Concept of ‘de-housing’ became paramount</a:t>
            </a:r>
          </a:p>
          <a:p>
            <a:r>
              <a:rPr lang="en-US" dirty="0"/>
              <a:t>Result – major attention given to production of heavy bombers</a:t>
            </a:r>
          </a:p>
          <a:p>
            <a:r>
              <a:rPr lang="en-US" dirty="0"/>
              <a:t>Appointment of Arthur Harris</a:t>
            </a:r>
          </a:p>
          <a:p>
            <a:r>
              <a:rPr lang="en-US" dirty="0"/>
              <a:t>Target: German morale and working class homes targeted – high density and potential for fire storms</a:t>
            </a:r>
          </a:p>
          <a:p>
            <a:endParaRPr lang="en-GB" dirty="0"/>
          </a:p>
        </p:txBody>
      </p:sp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BEC295C0-A11E-47D7-8519-B20391C6576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096339"/>
            <a:ext cx="3888432" cy="3960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57398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C473A-71C2-4544-B483-10C6E9CF8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Unrestricted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963887-4ECE-4CBF-BEC0-DBB81903DEE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Controversial, but in 1940-42 deemed only way of ‘getting at’ Germany and morale of workers</a:t>
            </a:r>
          </a:p>
          <a:p>
            <a:endParaRPr lang="en-US" dirty="0"/>
          </a:p>
          <a:p>
            <a:r>
              <a:rPr lang="en-US" dirty="0"/>
              <a:t>Primary targets e.g. Dortmund, Essen , Cologne</a:t>
            </a:r>
          </a:p>
          <a:p>
            <a:endParaRPr lang="en-US" dirty="0"/>
          </a:p>
          <a:p>
            <a:r>
              <a:rPr lang="en-US" dirty="0"/>
              <a:t>Secondary – </a:t>
            </a:r>
            <a:r>
              <a:rPr lang="en-US" dirty="0" err="1"/>
              <a:t>e.g</a:t>
            </a:r>
            <a:r>
              <a:rPr lang="en-US" dirty="0"/>
              <a:t> Bremen, Kiel, Hanover, Rostock (pictured)</a:t>
            </a:r>
          </a:p>
          <a:p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FD2F84DF-99E9-4E50-A872-CCAE8A9F69C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32856"/>
            <a:ext cx="3730377" cy="4123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89910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B164F-4335-4F2F-9BA1-C4DE46CB0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1000 Bombers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87F6F-3273-4523-B452-C343FED6B7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28th and 29</a:t>
            </a:r>
            <a:r>
              <a:rPr lang="en-US" baseline="30000" dirty="0"/>
              <a:t>th</a:t>
            </a:r>
            <a:r>
              <a:rPr lang="en-US" dirty="0"/>
              <a:t> March 1942 – Lubeck (ancient timber buildings)</a:t>
            </a:r>
          </a:p>
          <a:p>
            <a:r>
              <a:rPr lang="en-US" dirty="0"/>
              <a:t>April 1942 – Rostock</a:t>
            </a:r>
          </a:p>
          <a:p>
            <a:r>
              <a:rPr lang="en-US" dirty="0"/>
              <a:t>May 1942 – Cologne</a:t>
            </a:r>
          </a:p>
          <a:p>
            <a:r>
              <a:rPr lang="en-US" dirty="0"/>
              <a:t>Next – Essen and Bremen</a:t>
            </a:r>
          </a:p>
          <a:p>
            <a:r>
              <a:rPr lang="en-US" dirty="0"/>
              <a:t>July 1943 – Operation Gomorrah - Hamburg 45k deaths</a:t>
            </a:r>
          </a:p>
          <a:p>
            <a:r>
              <a:rPr lang="en-US" dirty="0"/>
              <a:t>Combined use of blockbusters followed by incendiaries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88DA5E9D-9117-458A-A84B-7D24DA8A3CA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265" y="2178237"/>
            <a:ext cx="4219167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12835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8D272-645B-4992-AEC7-C7648A434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Unrestricted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7F4E45-81AF-466F-83D6-11046EA09A3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Hamburg (pictured)</a:t>
            </a:r>
          </a:p>
          <a:p>
            <a:r>
              <a:rPr lang="en-US" dirty="0"/>
              <a:t>Others between Oct 1943 and March 1945: </a:t>
            </a:r>
          </a:p>
          <a:p>
            <a:endParaRPr lang="en-US" dirty="0"/>
          </a:p>
          <a:p>
            <a:r>
              <a:rPr lang="en-US" dirty="0"/>
              <a:t>Kassel</a:t>
            </a:r>
          </a:p>
          <a:p>
            <a:r>
              <a:rPr lang="en-US" dirty="0" err="1"/>
              <a:t>Darmsatdt</a:t>
            </a:r>
            <a:endParaRPr lang="en-US" dirty="0"/>
          </a:p>
          <a:p>
            <a:r>
              <a:rPr lang="en-US" dirty="0" err="1"/>
              <a:t>Prozheim</a:t>
            </a:r>
            <a:endParaRPr lang="en-US" dirty="0"/>
          </a:p>
          <a:p>
            <a:r>
              <a:rPr lang="en-US" dirty="0"/>
              <a:t>Dresden</a:t>
            </a:r>
          </a:p>
          <a:p>
            <a:r>
              <a:rPr lang="en-US" dirty="0"/>
              <a:t>Dortmund</a:t>
            </a:r>
          </a:p>
          <a:p>
            <a:endParaRPr lang="en-GB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8B737173-1566-4650-8798-E76870F67F5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056093"/>
            <a:ext cx="3298825" cy="4037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69039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6302B-5803-4CAC-8B7A-F16B49116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Effectiveness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BE326-BDAC-4800-88E6-5CC943F33DB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Disputed</a:t>
            </a:r>
          </a:p>
          <a:p>
            <a:r>
              <a:rPr lang="en-US" dirty="0"/>
              <a:t>War production not halted</a:t>
            </a:r>
          </a:p>
          <a:p>
            <a:r>
              <a:rPr lang="en-US" dirty="0" err="1"/>
              <a:t>Organisational</a:t>
            </a:r>
            <a:r>
              <a:rPr lang="en-US" dirty="0"/>
              <a:t> power and ability of Speer</a:t>
            </a:r>
          </a:p>
          <a:p>
            <a:r>
              <a:rPr lang="en-US" dirty="0"/>
              <a:t>Morale maintained</a:t>
            </a:r>
          </a:p>
          <a:p>
            <a:r>
              <a:rPr lang="en-US" dirty="0"/>
              <a:t>Post-war: both Albert Speer and Karl Donitz state it was effective </a:t>
            </a:r>
            <a:endParaRPr lang="en-GB" dirty="0"/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EF37F8C3-3391-44D4-A5AE-8F54BE47C19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800" y="2204864"/>
            <a:ext cx="3298825" cy="405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632215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150E4-D118-41C7-8737-85F1D5106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Death toll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A7D132-AE1B-4F9E-83C8-E40CE083003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German civilians: </a:t>
            </a:r>
          </a:p>
          <a:p>
            <a:r>
              <a:rPr lang="en-US" dirty="0"/>
              <a:t>353,000 </a:t>
            </a:r>
            <a:r>
              <a:rPr lang="en-US" dirty="0" err="1"/>
              <a:t>est</a:t>
            </a:r>
            <a:r>
              <a:rPr lang="en-US" dirty="0"/>
              <a:t> (Richard </a:t>
            </a:r>
            <a:r>
              <a:rPr lang="en-US" dirty="0" err="1"/>
              <a:t>Overy</a:t>
            </a:r>
            <a:endParaRPr lang="en-US" dirty="0"/>
          </a:p>
          <a:p>
            <a:r>
              <a:rPr lang="en-US" dirty="0"/>
              <a:t>British civilians: 40-43,000</a:t>
            </a:r>
          </a:p>
          <a:p>
            <a:r>
              <a:rPr lang="en-US" dirty="0"/>
              <a:t>(Dear and Foot, 2005)</a:t>
            </a:r>
          </a:p>
          <a:p>
            <a:r>
              <a:rPr lang="en-US" dirty="0"/>
              <a:t>German aircrew </a:t>
            </a:r>
            <a:r>
              <a:rPr lang="en-US" dirty="0" err="1"/>
              <a:t>est</a:t>
            </a:r>
            <a:r>
              <a:rPr lang="en-US" dirty="0"/>
              <a:t> 3500</a:t>
            </a:r>
          </a:p>
          <a:p>
            <a:r>
              <a:rPr lang="en-US" dirty="0"/>
              <a:t>Allied air crew </a:t>
            </a:r>
          </a:p>
          <a:p>
            <a:r>
              <a:rPr lang="en-US" dirty="0"/>
              <a:t>British and Commonwealth – 57,000 (Martin </a:t>
            </a:r>
            <a:r>
              <a:rPr lang="en-US" dirty="0" err="1"/>
              <a:t>Middlebrooke</a:t>
            </a:r>
            <a:r>
              <a:rPr lang="en-US" dirty="0"/>
              <a:t>)</a:t>
            </a:r>
          </a:p>
          <a:p>
            <a:r>
              <a:rPr lang="en-US" dirty="0"/>
              <a:t>U.S.A. – 26,000 </a:t>
            </a:r>
            <a:endParaRPr lang="en-GB" dirty="0"/>
          </a:p>
        </p:txBody>
      </p:sp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68A5250A-675C-4F73-B0EE-B65EB10F427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32856"/>
            <a:ext cx="3730377" cy="4123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73449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AB7D6-B1F9-4222-9B4F-66E386978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Part III – </a:t>
            </a:r>
            <a:r>
              <a:rPr lang="en-US" i="1" dirty="0"/>
              <a:t>On the Natural History of Destruction 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A4198-E4BE-41EC-B8D2-0D07F1100B8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i="1" dirty="0"/>
              <a:t>On the Natural History of Destruction (</a:t>
            </a:r>
            <a:r>
              <a:rPr lang="en-US" dirty="0"/>
              <a:t>London: Penguin, 2004) </a:t>
            </a:r>
          </a:p>
          <a:p>
            <a:endParaRPr lang="en-US" dirty="0"/>
          </a:p>
          <a:p>
            <a:r>
              <a:rPr lang="en-US" dirty="0"/>
              <a:t>pp.3-105. ‘Air War and Literature’ from </a:t>
            </a:r>
            <a:r>
              <a:rPr lang="en-US" dirty="0" err="1"/>
              <a:t>Sebald’s</a:t>
            </a:r>
            <a:r>
              <a:rPr lang="en-US" dirty="0"/>
              <a:t> </a:t>
            </a:r>
            <a:r>
              <a:rPr lang="en-US" i="1" dirty="0"/>
              <a:t>Zurich Lectures</a:t>
            </a:r>
            <a:r>
              <a:rPr lang="en-US" dirty="0"/>
              <a:t>, 1997</a:t>
            </a:r>
          </a:p>
          <a:p>
            <a:r>
              <a:rPr lang="en-US" dirty="0"/>
              <a:t>Followed by chapters on:</a:t>
            </a:r>
          </a:p>
          <a:p>
            <a:r>
              <a:rPr lang="en-US" dirty="0"/>
              <a:t>Alfred </a:t>
            </a:r>
            <a:r>
              <a:rPr lang="en-US" dirty="0" err="1"/>
              <a:t>Andersch</a:t>
            </a:r>
            <a:endParaRPr lang="en-US" dirty="0"/>
          </a:p>
          <a:p>
            <a:r>
              <a:rPr lang="en-US" dirty="0"/>
              <a:t>Jean Amery</a:t>
            </a:r>
          </a:p>
          <a:p>
            <a:r>
              <a:rPr lang="en-US" dirty="0"/>
              <a:t>Peter Weiss</a:t>
            </a:r>
          </a:p>
          <a:p>
            <a:endParaRPr lang="en-GB" dirty="0"/>
          </a:p>
        </p:txBody>
      </p:sp>
      <p:pic>
        <p:nvPicPr>
          <p:cNvPr id="6146" name="Picture 2" descr="See the source image">
            <a:extLst>
              <a:ext uri="{FF2B5EF4-FFF2-40B4-BE49-F238E27FC236}">
                <a16:creationId xmlns:a16="http://schemas.microsoft.com/office/drawing/2014/main" id="{03213861-6121-4138-8E5D-B6EDDC26297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453" y="2055813"/>
            <a:ext cx="2545518" cy="420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77607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8DD38-31A2-4991-8D26-4219BA2BE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/>
              <a:t>On the Natural History of Destruction</a:t>
            </a:r>
            <a:endParaRPr lang="en-GB" i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7F02DFF-71A6-4D7C-BCD8-38FAEA79DD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At the core: no-one, substantial, has penned a great German epic on the war and the immediate years.</a:t>
            </a:r>
          </a:p>
          <a:p>
            <a:endParaRPr lang="en-US" dirty="0"/>
          </a:p>
          <a:p>
            <a:r>
              <a:rPr lang="en-US" dirty="0"/>
              <a:t>Silence persists – experiences never expressed, nor passed on</a:t>
            </a:r>
          </a:p>
          <a:p>
            <a:endParaRPr lang="en-US" dirty="0"/>
          </a:p>
          <a:p>
            <a:r>
              <a:rPr lang="en-US" dirty="0"/>
              <a:t>‘it seems to me that we Germans, today, are a nation strikingly blind to history and lacking in tradition’ (1994, </a:t>
            </a:r>
            <a:r>
              <a:rPr lang="en-US" dirty="0" err="1"/>
              <a:t>p.xi</a:t>
            </a:r>
            <a:r>
              <a:rPr lang="en-US" dirty="0"/>
              <a:t>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67221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42E3C-1B77-4C74-8B59-EE215D983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‘Not looking back!’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35345-9AC4-4182-BED9-0862FF3759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 trace of pain in the German collective memory</a:t>
            </a:r>
          </a:p>
          <a:p>
            <a:r>
              <a:rPr lang="en-US" dirty="0"/>
              <a:t>No reference to the destruction of German cities in the development of the post-war Federal constitution</a:t>
            </a:r>
          </a:p>
          <a:p>
            <a:r>
              <a:rPr lang="en-US" dirty="0"/>
              <a:t>As if nothing had happened – the Federal Government sidelined any reference to the Bombing</a:t>
            </a:r>
          </a:p>
          <a:p>
            <a:r>
              <a:rPr lang="en-US" dirty="0"/>
              <a:t>‘insensibility …was a condition of their success…(Hans Magnus </a:t>
            </a:r>
            <a:r>
              <a:rPr lang="en-US" dirty="0" err="1"/>
              <a:t>Enzensburger</a:t>
            </a:r>
            <a:r>
              <a:rPr lang="en-US" dirty="0"/>
              <a:t>, quoted on p.12)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8087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691AA-021A-4C39-8080-267CC6BFF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Brave New World!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F7D4B1-D106-4BF0-8567-249AD0B067E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Federal Germany – enhanced the story of recovery/new beginning</a:t>
            </a:r>
          </a:p>
          <a:p>
            <a:r>
              <a:rPr lang="en-US" dirty="0"/>
              <a:t>Backward view prohibited</a:t>
            </a:r>
          </a:p>
          <a:p>
            <a:r>
              <a:rPr lang="en-US" dirty="0"/>
              <a:t>Tacit agreement within Germany – ‘true state of material and moral ruin was not to be described’(p.10)</a:t>
            </a:r>
          </a:p>
          <a:p>
            <a:r>
              <a:rPr lang="en-US" dirty="0"/>
              <a:t>All - Taboo</a:t>
            </a:r>
          </a:p>
          <a:p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37E26998-D803-4683-AEB8-1473EE131AF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056092"/>
            <a:ext cx="3298825" cy="4200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337528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B3915-DA67-4E1F-A698-4AD0B6B0B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10A6D-25F5-417A-A64B-EF107FC64D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/>
              <a:t>Sebald</a:t>
            </a:r>
            <a:r>
              <a:rPr lang="en-US" dirty="0"/>
              <a:t> references:</a:t>
            </a:r>
          </a:p>
          <a:p>
            <a:endParaRPr lang="en-US" dirty="0"/>
          </a:p>
          <a:p>
            <a:r>
              <a:rPr lang="en-US" dirty="0"/>
              <a:t>Henrich Boll</a:t>
            </a:r>
          </a:p>
          <a:p>
            <a:endParaRPr lang="en-US" dirty="0"/>
          </a:p>
          <a:p>
            <a:r>
              <a:rPr lang="en-US" dirty="0"/>
              <a:t>Hermann Kasack</a:t>
            </a:r>
          </a:p>
          <a:p>
            <a:endParaRPr lang="en-US" dirty="0"/>
          </a:p>
          <a:p>
            <a:r>
              <a:rPr lang="en-US" dirty="0"/>
              <a:t>Hans Erich </a:t>
            </a:r>
            <a:r>
              <a:rPr lang="en-US" dirty="0" err="1"/>
              <a:t>Nossack</a:t>
            </a:r>
            <a:endParaRPr lang="en-US" dirty="0"/>
          </a:p>
          <a:p>
            <a:endParaRPr lang="en-US" dirty="0"/>
          </a:p>
          <a:p>
            <a:r>
              <a:rPr lang="en-US" dirty="0"/>
              <a:t>Arno Schmidt</a:t>
            </a:r>
          </a:p>
          <a:p>
            <a:endParaRPr lang="en-US" dirty="0"/>
          </a:p>
          <a:p>
            <a:r>
              <a:rPr lang="en-US" dirty="0"/>
              <a:t>Peter de Mendelssohn</a:t>
            </a:r>
            <a:endParaRPr lang="en-GB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626707B3-A06D-450B-9AA6-D0AD21444B6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1841" y="2055813"/>
            <a:ext cx="2738742" cy="420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10629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29C20-818B-49A1-BEA7-1CDA5748F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Bombing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43AC0A6-7A2D-4039-B915-CD8D05EAA1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No one questioned whether the Allied bombing of German cities was justified or not</a:t>
            </a:r>
          </a:p>
          <a:p>
            <a:endParaRPr lang="en-US" dirty="0"/>
          </a:p>
          <a:p>
            <a:r>
              <a:rPr lang="en-US" dirty="0"/>
              <a:t>Suggests the realization that a nation responsible for the death of millions had no moral justification to question this</a:t>
            </a:r>
          </a:p>
          <a:p>
            <a:endParaRPr lang="en-US" dirty="0"/>
          </a:p>
          <a:p>
            <a:r>
              <a:rPr lang="en-US" dirty="0" err="1"/>
              <a:t>Nossack</a:t>
            </a:r>
            <a:r>
              <a:rPr lang="en-US" dirty="0"/>
              <a:t> – suggests some within Hamburg saw their fate as retribution (by a higher power!)</a:t>
            </a:r>
          </a:p>
          <a:p>
            <a:endParaRPr lang="en-US" dirty="0"/>
          </a:p>
          <a:p>
            <a:r>
              <a:rPr lang="en-US" dirty="0"/>
              <a:t>However, justification debated in Britain = Lord Salisbury; George Bell Bishop of Chichester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6909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80F6E-75F5-46E0-AC77-09BF8F66E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Bombing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5E60F0-A8FD-48D0-AF9A-2144340FA86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Highlights the limited options open to Britain in 1940-42</a:t>
            </a:r>
          </a:p>
          <a:p>
            <a:r>
              <a:rPr lang="en-US" dirty="0"/>
              <a:t>‘to destroy the morale of the enemy civilian population, in particular the industrial workers’ (Webster and Frankland, 1954-6)</a:t>
            </a:r>
          </a:p>
          <a:p>
            <a:r>
              <a:rPr lang="en-US" dirty="0"/>
              <a:t>Impact – limited; production not halted ; morale maintained </a:t>
            </a:r>
            <a:endParaRPr lang="en-GB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9A53C430-0DAA-4503-8875-D655F68FEC8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04864"/>
            <a:ext cx="3168352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253785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EF282-135A-4E13-B7A7-016BB5250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Momentum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8AF6D8-C22E-414B-97E5-38E25692290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Short term corrections or change of course impossible</a:t>
            </a:r>
          </a:p>
          <a:p>
            <a:endParaRPr lang="en-US" dirty="0"/>
          </a:p>
          <a:p>
            <a:r>
              <a:rPr lang="en-US" dirty="0"/>
              <a:t>Production reaching it’s maximum destructive capacity</a:t>
            </a:r>
          </a:p>
          <a:p>
            <a:endParaRPr lang="en-US" dirty="0"/>
          </a:p>
          <a:p>
            <a:r>
              <a:rPr lang="en-US" dirty="0"/>
              <a:t>Strong instinct – to continue!</a:t>
            </a:r>
          </a:p>
          <a:p>
            <a:endParaRPr lang="en-US" dirty="0"/>
          </a:p>
          <a:p>
            <a:r>
              <a:rPr lang="en-US" dirty="0"/>
              <a:t>Plus – the propaganda value of hitting Germany</a:t>
            </a:r>
            <a:endParaRPr lang="en-GB" dirty="0"/>
          </a:p>
        </p:txBody>
      </p:sp>
      <p:pic>
        <p:nvPicPr>
          <p:cNvPr id="4098" name="Picture 2" descr="Image result for british propaganda wwii">
            <a:extLst>
              <a:ext uri="{FF2B5EF4-FFF2-40B4-BE49-F238E27FC236}">
                <a16:creationId xmlns:a16="http://schemas.microsoft.com/office/drawing/2014/main" id="{426A2CA4-5F33-4774-9E49-FC9D6D9FE732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04864"/>
            <a:ext cx="2880320" cy="4051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42069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AFE0D-41BB-488A-8B5A-DD31963FF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Harris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F5988-C47E-44C6-AC34-394958C601E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Arthur (Bomber) Harris(1892-1984)</a:t>
            </a:r>
          </a:p>
          <a:p>
            <a:r>
              <a:rPr lang="en-US" dirty="0"/>
              <a:t>Bomber Command 1942-5</a:t>
            </a:r>
          </a:p>
          <a:p>
            <a:r>
              <a:rPr lang="en-US" dirty="0"/>
              <a:t>Solly Zuckerman (scientific adviser to Bomber command) ‘liked destruction for its own sake’ </a:t>
            </a:r>
            <a:r>
              <a:rPr lang="en-US" i="1" dirty="0"/>
              <a:t>From Apes to Warlords </a:t>
            </a:r>
            <a:r>
              <a:rPr lang="en-US" dirty="0"/>
              <a:t>(1978) quoted in </a:t>
            </a:r>
            <a:r>
              <a:rPr lang="en-US" dirty="0" err="1"/>
              <a:t>Sebald</a:t>
            </a:r>
            <a:r>
              <a:rPr lang="en-US" dirty="0"/>
              <a:t>, p.19</a:t>
            </a:r>
          </a:p>
          <a:p>
            <a:r>
              <a:rPr lang="en-US" dirty="0"/>
              <a:t>Parallels with ‘the ‘innermost principle of every war…wholesale annihilation of the enemy…as can possibly be achieved’ p.19.     </a:t>
            </a:r>
            <a:endParaRPr lang="en-GB" dirty="0"/>
          </a:p>
        </p:txBody>
      </p:sp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DD4F002F-4B45-4D39-A5DD-B77C60A6E7C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042" y="2055813"/>
            <a:ext cx="3196341" cy="420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5451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BA047-6029-498C-AA35-31FB51E6E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Harris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985A77-BC69-4431-B057-CC6D38BAF0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/>
              <a:t>Sebald</a:t>
            </a:r>
            <a:r>
              <a:rPr lang="en-US" dirty="0"/>
              <a:t> states Harris’ position was unassailable because of his unlimited interest in destruction’ </a:t>
            </a:r>
          </a:p>
          <a:p>
            <a:r>
              <a:rPr lang="en-US" dirty="0"/>
              <a:t>The logic of the ‘war in the air’ was simple, pure, and undisguised</a:t>
            </a:r>
          </a:p>
          <a:p>
            <a:r>
              <a:rPr lang="en-US" dirty="0"/>
              <a:t>Alternatives – deemed mere sideshows</a:t>
            </a:r>
          </a:p>
          <a:p>
            <a:r>
              <a:rPr lang="en-US" dirty="0"/>
              <a:t>Victims – both the means and the ends (from Elaine Scarry </a:t>
            </a:r>
            <a:r>
              <a:rPr lang="en-US" i="1" dirty="0"/>
              <a:t>The Body in Pain, </a:t>
            </a:r>
            <a:r>
              <a:rPr lang="en-US" dirty="0"/>
              <a:t>1985 , quoted in </a:t>
            </a:r>
            <a:r>
              <a:rPr lang="en-US" dirty="0" err="1"/>
              <a:t>Sebald</a:t>
            </a:r>
            <a:r>
              <a:rPr lang="en-US"/>
              <a:t>, p.20)</a:t>
            </a:r>
            <a:endParaRPr lang="en-GB" i="1" dirty="0"/>
          </a:p>
        </p:txBody>
      </p:sp>
      <p:pic>
        <p:nvPicPr>
          <p:cNvPr id="6146" name="Picture 2" descr="See the source image">
            <a:extLst>
              <a:ext uri="{FF2B5EF4-FFF2-40B4-BE49-F238E27FC236}">
                <a16:creationId xmlns:a16="http://schemas.microsoft.com/office/drawing/2014/main" id="{219AD6F5-40B7-42CA-B217-01240A0B9EC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235312"/>
            <a:ext cx="3298825" cy="3846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728873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B697F-4461-4684-977B-FC189F6E4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647CC-9F12-408F-8B4D-FB06A41C593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Diary of Friedrich Reck (1884-1945) died in Dachau</a:t>
            </a:r>
          </a:p>
          <a:p>
            <a:r>
              <a:rPr lang="en-US" dirty="0"/>
              <a:t>Details the raid on Munich – July 1944</a:t>
            </a:r>
          </a:p>
          <a:p>
            <a:r>
              <a:rPr lang="en-US" dirty="0"/>
              <a:t>However, details not easy to come by as</a:t>
            </a:r>
          </a:p>
          <a:p>
            <a:r>
              <a:rPr lang="en-US" dirty="0"/>
              <a:t>‘the need to know was at odds with a desire to close down the senses’ (</a:t>
            </a:r>
            <a:r>
              <a:rPr lang="en-US" dirty="0" err="1"/>
              <a:t>Sebald</a:t>
            </a:r>
            <a:r>
              <a:rPr lang="en-US" dirty="0"/>
              <a:t>, p. 23-4) </a:t>
            </a:r>
          </a:p>
          <a:p>
            <a:endParaRPr lang="en-GB" dirty="0"/>
          </a:p>
        </p:txBody>
      </p:sp>
      <p:pic>
        <p:nvPicPr>
          <p:cNvPr id="1026" name="Picture 2" descr="Image result for friedrich reck">
            <a:extLst>
              <a:ext uri="{FF2B5EF4-FFF2-40B4-BE49-F238E27FC236}">
                <a16:creationId xmlns:a16="http://schemas.microsoft.com/office/drawing/2014/main" id="{F3B6E524-0796-48AE-B3A1-D4E24B1DEAA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8712" y="2132856"/>
            <a:ext cx="2657624" cy="3960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855301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27E47-EBDF-40F9-A419-D1C29880A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D9F4CB-5025-4C4D-9F4C-ACEBFEFE265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Alexander Kluge</a:t>
            </a:r>
          </a:p>
          <a:p>
            <a:r>
              <a:rPr lang="en-US" dirty="0"/>
              <a:t>On </a:t>
            </a:r>
            <a:r>
              <a:rPr lang="en-US" dirty="0" err="1"/>
              <a:t>Halberstadt</a:t>
            </a:r>
            <a:r>
              <a:rPr lang="en-US" dirty="0"/>
              <a:t> bombing (April 1945)</a:t>
            </a:r>
          </a:p>
          <a:p>
            <a:r>
              <a:rPr lang="en-US" dirty="0"/>
              <a:t>‘the population obviously showing an innate wish to tell its own story had lost the psychic power of accurate memory, particularly within the confines of the ruined city’ (quoted in </a:t>
            </a:r>
            <a:r>
              <a:rPr lang="en-US" dirty="0" err="1"/>
              <a:t>Sebald</a:t>
            </a:r>
            <a:r>
              <a:rPr lang="en-US" dirty="0"/>
              <a:t>, p.24) </a:t>
            </a:r>
            <a:endParaRPr lang="en-GB" dirty="0"/>
          </a:p>
        </p:txBody>
      </p:sp>
      <p:pic>
        <p:nvPicPr>
          <p:cNvPr id="2050" name="Picture 2" descr="Image result for alexander kluge">
            <a:extLst>
              <a:ext uri="{FF2B5EF4-FFF2-40B4-BE49-F238E27FC236}">
                <a16:creationId xmlns:a16="http://schemas.microsoft.com/office/drawing/2014/main" id="{D21640E1-1D5D-48B0-9CB1-A397A312A3A2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2132856"/>
            <a:ext cx="3918447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972860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1FC67-5A31-4AD8-967E-E1D0A6E0D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Incomprehensible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A1C1B5-136C-43EF-ADCA-EE4988AFE1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‘the reality of total destruction, incomprehensible in its extremity’ </a:t>
            </a:r>
            <a:r>
              <a:rPr lang="en-US" dirty="0" err="1"/>
              <a:t>Sebald</a:t>
            </a:r>
            <a:r>
              <a:rPr lang="en-US" dirty="0"/>
              <a:t>, p.25 </a:t>
            </a:r>
          </a:p>
          <a:p>
            <a:r>
              <a:rPr lang="en-US" dirty="0"/>
              <a:t>Reference to it and phrases about it :</a:t>
            </a:r>
          </a:p>
          <a:p>
            <a:r>
              <a:rPr lang="en-US" dirty="0"/>
              <a:t>‘that fateful night’</a:t>
            </a:r>
          </a:p>
          <a:p>
            <a:endParaRPr lang="en-US" dirty="0"/>
          </a:p>
          <a:p>
            <a:r>
              <a:rPr lang="en-US" dirty="0"/>
              <a:t>‘we were staring at the inferno’</a:t>
            </a:r>
          </a:p>
          <a:p>
            <a:endParaRPr lang="en-US" dirty="0"/>
          </a:p>
          <a:p>
            <a:r>
              <a:rPr lang="en-US" dirty="0"/>
              <a:t>‘all hell was let loose’</a:t>
            </a:r>
          </a:p>
          <a:p>
            <a:endParaRPr lang="en-US" dirty="0"/>
          </a:p>
          <a:p>
            <a:r>
              <a:rPr lang="en-US" dirty="0"/>
              <a:t>= ‘really no more than a gesture sketched to banish memory’ </a:t>
            </a:r>
            <a:r>
              <a:rPr lang="en-US" dirty="0" err="1"/>
              <a:t>Sebald</a:t>
            </a:r>
            <a:r>
              <a:rPr lang="en-US" dirty="0"/>
              <a:t>, p.25.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36325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21648-6CF9-40E4-9CDD-FC708925A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Incomprehensible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9C7A79-AD86-43BD-8636-49E8516C625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‘it seems that no writer, with the sole exception of Hans Erich </a:t>
            </a:r>
            <a:r>
              <a:rPr lang="en-US" dirty="0" err="1"/>
              <a:t>Nossack</a:t>
            </a:r>
            <a:r>
              <a:rPr lang="en-US" dirty="0"/>
              <a:t> (pictured) was ready and able to put any concrete facts down on paper about the progress and repercussions of the gigantic, long term, campaign </a:t>
            </a:r>
            <a:r>
              <a:rPr lang="en-US" dirty="0" err="1"/>
              <a:t>of,destruction</a:t>
            </a:r>
            <a:r>
              <a:rPr lang="en-US" dirty="0"/>
              <a:t>’ (</a:t>
            </a:r>
            <a:r>
              <a:rPr lang="en-US" dirty="0" err="1"/>
              <a:t>Sebald</a:t>
            </a:r>
            <a:r>
              <a:rPr lang="en-US" dirty="0"/>
              <a:t>, p.30) </a:t>
            </a:r>
          </a:p>
          <a:p>
            <a:r>
              <a:rPr lang="en-US" dirty="0"/>
              <a:t>All = looking the other way, as if nothing had happened. </a:t>
            </a:r>
            <a:r>
              <a:rPr lang="en-US" dirty="0" err="1"/>
              <a:t>Nossack</a:t>
            </a:r>
            <a:r>
              <a:rPr lang="en-US" dirty="0"/>
              <a:t> saw it as ‘a tried and trusted method of preserving what is thought of as healthy human reason , (quoted in </a:t>
            </a:r>
            <a:r>
              <a:rPr lang="en-US" dirty="0" err="1"/>
              <a:t>Sebald</a:t>
            </a:r>
            <a:r>
              <a:rPr lang="en-US" dirty="0"/>
              <a:t>, p.42). </a:t>
            </a:r>
            <a:endParaRPr lang="en-GB" dirty="0"/>
          </a:p>
        </p:txBody>
      </p:sp>
      <p:pic>
        <p:nvPicPr>
          <p:cNvPr id="1026" name="Picture 2" descr="Image result for hans erich nossack ">
            <a:extLst>
              <a:ext uri="{FF2B5EF4-FFF2-40B4-BE49-F238E27FC236}">
                <a16:creationId xmlns:a16="http://schemas.microsoft.com/office/drawing/2014/main" id="{6DC2C431-B80F-4CF8-AF5C-A0A95A6BEC0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2132856"/>
            <a:ext cx="2592288" cy="412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20202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CF426-D93C-4BB2-A7F3-953E7AFD0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Ruins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F29812-843A-47FB-9C00-75319C9A6B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From Boll’ The Silent Angel  (related to Cologne), this description of the citizens:</a:t>
            </a:r>
          </a:p>
          <a:p>
            <a:r>
              <a:rPr lang="en-GB" dirty="0"/>
              <a:t>‘this is the necropolis of a foreign, mysterious people, torn from its civil existence, thrown back to the evolutionary stage of nomadic gatherers’ , (quoted in </a:t>
            </a:r>
            <a:r>
              <a:rPr lang="en-GB" dirty="0" err="1"/>
              <a:t>Sebald</a:t>
            </a:r>
            <a:r>
              <a:rPr lang="en-GB" dirty="0"/>
              <a:t>, p. 36).</a:t>
            </a:r>
          </a:p>
        </p:txBody>
      </p:sp>
      <p:pic>
        <p:nvPicPr>
          <p:cNvPr id="5" name="Picture 2" descr="See the source image">
            <a:extLst>
              <a:ext uri="{FF2B5EF4-FFF2-40B4-BE49-F238E27FC236}">
                <a16:creationId xmlns:a16="http://schemas.microsoft.com/office/drawing/2014/main" id="{89293204-2CF6-454F-B049-DB8932495F7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682" y="2060575"/>
            <a:ext cx="2735637" cy="419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119756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48010-D1ED-4E67-993C-786D3F762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Postscript – thoughts of Max </a:t>
            </a:r>
            <a:r>
              <a:rPr lang="en-US" dirty="0" err="1"/>
              <a:t>Sebald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30B63-9926-472D-84F8-B918D41CFA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‘what little has been recorded in literature…stands in no reflection to the extreme collective experiences of the time’ (p.70)</a:t>
            </a:r>
          </a:p>
          <a:p>
            <a:r>
              <a:rPr lang="en-US" dirty="0"/>
              <a:t>Consequently, the horrors of the air war have not brought to the public attention</a:t>
            </a:r>
          </a:p>
          <a:p>
            <a:r>
              <a:rPr lang="en-US" dirty="0"/>
              <a:t>Although from the responses to his book and lectures there is hope!   </a:t>
            </a:r>
            <a:endParaRPr lang="en-GB" dirty="0"/>
          </a:p>
        </p:txBody>
      </p:sp>
      <p:pic>
        <p:nvPicPr>
          <p:cNvPr id="2050" name="Picture 2" descr="Image result for sebald">
            <a:extLst>
              <a:ext uri="{FF2B5EF4-FFF2-40B4-BE49-F238E27FC236}">
                <a16:creationId xmlns:a16="http://schemas.microsoft.com/office/drawing/2014/main" id="{D1D5C94F-AB48-4C1C-86AC-9D28B3AC242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5836" y="2060576"/>
            <a:ext cx="3088532" cy="3960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076521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0B2CC-7F96-4EB9-AECC-374F0F55E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Select Bibliography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22063-9D96-4A47-A5B3-6577C7A1FD7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On the Bombing Campaign:</a:t>
            </a:r>
          </a:p>
          <a:p>
            <a:r>
              <a:rPr lang="en-US" dirty="0"/>
              <a:t>Max </a:t>
            </a:r>
            <a:r>
              <a:rPr lang="en-US" dirty="0" err="1"/>
              <a:t>Haistings</a:t>
            </a:r>
            <a:r>
              <a:rPr lang="en-US" dirty="0"/>
              <a:t> </a:t>
            </a:r>
            <a:r>
              <a:rPr lang="en-US" i="1" dirty="0"/>
              <a:t>Bomber Command </a:t>
            </a:r>
            <a:r>
              <a:rPr lang="en-US" dirty="0"/>
              <a:t>(London: Macmillan, 2010)</a:t>
            </a:r>
            <a:endParaRPr lang="en-US" i="1" dirty="0"/>
          </a:p>
          <a:p>
            <a:r>
              <a:rPr lang="en-GB" dirty="0"/>
              <a:t>Richard </a:t>
            </a:r>
            <a:r>
              <a:rPr lang="en-GB" dirty="0" err="1"/>
              <a:t>Overy</a:t>
            </a:r>
            <a:r>
              <a:rPr lang="en-GB" dirty="0"/>
              <a:t>, </a:t>
            </a:r>
            <a:r>
              <a:rPr lang="en-GB" i="1" dirty="0"/>
              <a:t>The Bombing War </a:t>
            </a:r>
            <a:r>
              <a:rPr lang="en-GB" dirty="0"/>
              <a:t>(London: Penguin, 2014)</a:t>
            </a:r>
          </a:p>
          <a:p>
            <a:r>
              <a:rPr lang="en-GB" dirty="0"/>
              <a:t>Frederick Taylor, </a:t>
            </a:r>
            <a:r>
              <a:rPr lang="en-GB" i="1" dirty="0"/>
              <a:t>Dresden</a:t>
            </a:r>
            <a:r>
              <a:rPr lang="en-GB" dirty="0"/>
              <a:t> (London: Bloomsbury, 2005)</a:t>
            </a:r>
          </a:p>
          <a:p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28F459D5-5034-4861-8908-6AECFDFA90B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9097" y="2055813"/>
            <a:ext cx="2744230" cy="420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318063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CAB75-00F3-4235-B6CF-9257DBA2A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Select Bibliography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68B1F-F14B-4D09-955F-8C1DA9C156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464768"/>
          </a:xfrm>
        </p:spPr>
        <p:txBody>
          <a:bodyPr>
            <a:normAutofit/>
          </a:bodyPr>
          <a:lstStyle/>
          <a:p>
            <a:r>
              <a:rPr lang="en-US" dirty="0"/>
              <a:t>On </a:t>
            </a:r>
            <a:r>
              <a:rPr lang="en-US" dirty="0" err="1"/>
              <a:t>Sebald</a:t>
            </a:r>
            <a:r>
              <a:rPr lang="en-US" dirty="0"/>
              <a:t>:</a:t>
            </a:r>
          </a:p>
          <a:p>
            <a:r>
              <a:rPr lang="en-US" dirty="0"/>
              <a:t>Dean Blacker, Reading W.G. </a:t>
            </a:r>
            <a:r>
              <a:rPr lang="en-US" dirty="0" err="1"/>
              <a:t>Sebald</a:t>
            </a:r>
            <a:r>
              <a:rPr lang="en-US" dirty="0"/>
              <a:t> (Camden House, 2007)</a:t>
            </a:r>
          </a:p>
          <a:p>
            <a:r>
              <a:rPr lang="en-US" dirty="0"/>
              <a:t>Scott Denham, et al (eds). </a:t>
            </a:r>
            <a:r>
              <a:rPr lang="en-US" i="1" dirty="0"/>
              <a:t>W.G. </a:t>
            </a:r>
            <a:r>
              <a:rPr lang="en-US" i="1" dirty="0" err="1"/>
              <a:t>Sebald</a:t>
            </a:r>
            <a:r>
              <a:rPr lang="en-US" i="1" dirty="0"/>
              <a:t>: History, Memory, Trauma </a:t>
            </a:r>
            <a:r>
              <a:rPr lang="en-US" dirty="0"/>
              <a:t>(Walter de Gruyter, 2005)</a:t>
            </a:r>
          </a:p>
          <a:p>
            <a:r>
              <a:rPr lang="en-US" dirty="0"/>
              <a:t>J.J. Long et al (eds). </a:t>
            </a:r>
            <a:r>
              <a:rPr lang="en-US" i="1" dirty="0"/>
              <a:t>W.G. </a:t>
            </a:r>
            <a:r>
              <a:rPr lang="en-US" i="1" dirty="0" err="1"/>
              <a:t>Sebald</a:t>
            </a:r>
            <a:r>
              <a:rPr lang="en-US" i="1" dirty="0"/>
              <a:t>: A  Critical Companion </a:t>
            </a:r>
            <a:r>
              <a:rPr lang="en-US" dirty="0"/>
              <a:t>(Edinburgh: Edinburgh University Press, 2006)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4098" name="Picture 2" descr="The Emergence of Memory - Conversations with W. G. Sebald">
            <a:extLst>
              <a:ext uri="{FF2B5EF4-FFF2-40B4-BE49-F238E27FC236}">
                <a16:creationId xmlns:a16="http://schemas.microsoft.com/office/drawing/2014/main" id="{98797BCC-B653-4CC2-8DBE-0807458611C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3936" y="2204864"/>
            <a:ext cx="2474367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34190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945</TotalTime>
  <Words>2407</Words>
  <Application>Microsoft Office PowerPoint</Application>
  <PresentationFormat>On-screen Show (4:3)</PresentationFormat>
  <Paragraphs>270</Paragraphs>
  <Slides>49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4" baseType="lpstr">
      <vt:lpstr>Arial</vt:lpstr>
      <vt:lpstr>Calibri</vt:lpstr>
      <vt:lpstr>Century Gothic</vt:lpstr>
      <vt:lpstr>Wingdings 3</vt:lpstr>
      <vt:lpstr>Ion</vt:lpstr>
      <vt:lpstr>HPHI 7008 LITEATURE AND HISTORY</vt:lpstr>
      <vt:lpstr>Part I - W.G. (Max) Sebald  (1944-2003)</vt:lpstr>
      <vt:lpstr>Sebald</vt:lpstr>
      <vt:lpstr>Sebald - education</vt:lpstr>
      <vt:lpstr>W.G. Sebald – a life  </vt:lpstr>
      <vt:lpstr>W.G. Sebald – a life</vt:lpstr>
      <vt:lpstr>W.G Sebald – a life</vt:lpstr>
      <vt:lpstr>W.G. Sebald – where did he belong?</vt:lpstr>
      <vt:lpstr>Silence</vt:lpstr>
      <vt:lpstr>Silence - Armin Muller</vt:lpstr>
      <vt:lpstr>Classics</vt:lpstr>
      <vt:lpstr>The Emigrants</vt:lpstr>
      <vt:lpstr>Rings of Saturn</vt:lpstr>
      <vt:lpstr>Austerlitz</vt:lpstr>
      <vt:lpstr>Part II – The Destruction of German Cities</vt:lpstr>
      <vt:lpstr>‘the Bombers will always get through’</vt:lpstr>
      <vt:lpstr>‘THE MORBID AGE’</vt:lpstr>
      <vt:lpstr>Collective Anxieties </vt:lpstr>
      <vt:lpstr>‘War in the Air’</vt:lpstr>
      <vt:lpstr>The Bomber…</vt:lpstr>
      <vt:lpstr>Guernica – April 1937 </vt:lpstr>
      <vt:lpstr>Strategic Bombing</vt:lpstr>
      <vt:lpstr>The Law</vt:lpstr>
      <vt:lpstr>World War II</vt:lpstr>
      <vt:lpstr>The Blitz – September 1940 - May 1941</vt:lpstr>
      <vt:lpstr>Allied tactics</vt:lpstr>
      <vt:lpstr>Unrestricted</vt:lpstr>
      <vt:lpstr>1000 Bombers</vt:lpstr>
      <vt:lpstr>Unrestricted </vt:lpstr>
      <vt:lpstr>Effectiveness</vt:lpstr>
      <vt:lpstr>Death toll</vt:lpstr>
      <vt:lpstr>Part III – On the Natural History of Destruction </vt:lpstr>
      <vt:lpstr>On the Natural History of Destruction</vt:lpstr>
      <vt:lpstr>‘Not looking back!’</vt:lpstr>
      <vt:lpstr>Brave New World!</vt:lpstr>
      <vt:lpstr>Literature</vt:lpstr>
      <vt:lpstr>Bombing</vt:lpstr>
      <vt:lpstr>Bombing</vt:lpstr>
      <vt:lpstr>Momentum</vt:lpstr>
      <vt:lpstr>Harris</vt:lpstr>
      <vt:lpstr>Harris</vt:lpstr>
      <vt:lpstr>Reference</vt:lpstr>
      <vt:lpstr>Reference</vt:lpstr>
      <vt:lpstr>Incomprehensible</vt:lpstr>
      <vt:lpstr>Incomprehensible</vt:lpstr>
      <vt:lpstr>Ruins</vt:lpstr>
      <vt:lpstr>Postscript – thoughts of Max Sebald</vt:lpstr>
      <vt:lpstr>Select Bibliography</vt:lpstr>
      <vt:lpstr>Select 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6002</dc:title>
  <dc:creator>Sony</dc:creator>
  <cp:lastModifiedBy>Lester Mason</cp:lastModifiedBy>
  <cp:revision>95</cp:revision>
  <dcterms:created xsi:type="dcterms:W3CDTF">2011-04-02T15:20:05Z</dcterms:created>
  <dcterms:modified xsi:type="dcterms:W3CDTF">2021-04-21T09:55:54Z</dcterms:modified>
</cp:coreProperties>
</file>