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Lst>
  <p:sldSz cx="12192000" cy="6858000"/>
  <p:notesSz cx="6858000" cy="9144000"/>
  <p:defaultTextStyle>
    <a:defPPr>
      <a:defRPr lang="ro-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2E7D9C-9F59-499E-9C7F-3DF8A130F7A4}" v="4009" dt="2025-11-08T01:18:45.576"/>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94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ela Negrea (2412055)" userId="ffcaeeb0-ad8d-4931-a36f-cc2b53bab338" providerId="ADAL" clId="{3E18B61D-F312-40D8-BB3B-B5CD823FDECC}"/>
    <pc:docChg chg="custSel addSld modSld">
      <pc:chgData name="Mirela Negrea (2412055)" userId="ffcaeeb0-ad8d-4931-a36f-cc2b53bab338" providerId="ADAL" clId="{3E18B61D-F312-40D8-BB3B-B5CD823FDECC}" dt="2025-11-08T00:31:24.993" v="35" actId="680"/>
      <pc:docMkLst>
        <pc:docMk/>
      </pc:docMkLst>
      <pc:sldChg chg="addSp delSp modSp mod modClrScheme chgLayout">
        <pc:chgData name="Mirela Negrea (2412055)" userId="ffcaeeb0-ad8d-4931-a36f-cc2b53bab338" providerId="ADAL" clId="{3E18B61D-F312-40D8-BB3B-B5CD823FDECC}" dt="2025-11-07T22:23:51.602" v="19" actId="22"/>
        <pc:sldMkLst>
          <pc:docMk/>
          <pc:sldMk cId="3449754918" sldId="256"/>
        </pc:sldMkLst>
        <pc:spChg chg="del mod">
          <ac:chgData name="Mirela Negrea (2412055)" userId="ffcaeeb0-ad8d-4931-a36f-cc2b53bab338" providerId="ADAL" clId="{3E18B61D-F312-40D8-BB3B-B5CD823FDECC}" dt="2025-11-07T22:23:33.282" v="14" actId="700"/>
          <ac:spMkLst>
            <pc:docMk/>
            <pc:sldMk cId="3449754918" sldId="256"/>
            <ac:spMk id="2" creationId="{FABBF008-34FB-289C-C581-D3BE9485A6E8}"/>
          </ac:spMkLst>
        </pc:spChg>
        <pc:spChg chg="mod ord">
          <ac:chgData name="Mirela Negrea (2412055)" userId="ffcaeeb0-ad8d-4931-a36f-cc2b53bab338" providerId="ADAL" clId="{3E18B61D-F312-40D8-BB3B-B5CD823FDECC}" dt="2025-11-07T22:23:47.622" v="18" actId="700"/>
          <ac:spMkLst>
            <pc:docMk/>
            <pc:sldMk cId="3449754918" sldId="256"/>
            <ac:spMk id="3" creationId="{1E0D9CB5-B072-C5FE-976A-D9BD8CD303FC}"/>
          </ac:spMkLst>
        </pc:spChg>
        <pc:spChg chg="add del mod ord">
          <ac:chgData name="Mirela Negrea (2412055)" userId="ffcaeeb0-ad8d-4931-a36f-cc2b53bab338" providerId="ADAL" clId="{3E18B61D-F312-40D8-BB3B-B5CD823FDECC}" dt="2025-11-07T22:23:47.622" v="18" actId="700"/>
          <ac:spMkLst>
            <pc:docMk/>
            <pc:sldMk cId="3449754918" sldId="256"/>
            <ac:spMk id="4" creationId="{43BDF2C2-6AE6-FE9C-1412-2CF1A05CE969}"/>
          </ac:spMkLst>
        </pc:spChg>
        <pc:spChg chg="add del mod ord">
          <ac:chgData name="Mirela Negrea (2412055)" userId="ffcaeeb0-ad8d-4931-a36f-cc2b53bab338" providerId="ADAL" clId="{3E18B61D-F312-40D8-BB3B-B5CD823FDECC}" dt="2025-11-07T22:23:47.622" v="18" actId="700"/>
          <ac:spMkLst>
            <pc:docMk/>
            <pc:sldMk cId="3449754918" sldId="256"/>
            <ac:spMk id="6" creationId="{8AC2D517-4561-A1DF-0AA4-60A68748CC55}"/>
          </ac:spMkLst>
        </pc:spChg>
        <pc:spChg chg="add del mod ord">
          <ac:chgData name="Mirela Negrea (2412055)" userId="ffcaeeb0-ad8d-4931-a36f-cc2b53bab338" providerId="ADAL" clId="{3E18B61D-F312-40D8-BB3B-B5CD823FDECC}" dt="2025-11-07T22:23:47.622" v="18" actId="700"/>
          <ac:spMkLst>
            <pc:docMk/>
            <pc:sldMk cId="3449754918" sldId="256"/>
            <ac:spMk id="7" creationId="{013C5054-BB1F-2D1C-FFCF-82C1F6A133AB}"/>
          </ac:spMkLst>
        </pc:spChg>
        <pc:spChg chg="add del mod ord">
          <ac:chgData name="Mirela Negrea (2412055)" userId="ffcaeeb0-ad8d-4931-a36f-cc2b53bab338" providerId="ADAL" clId="{3E18B61D-F312-40D8-BB3B-B5CD823FDECC}" dt="2025-11-07T22:23:47.622" v="18" actId="700"/>
          <ac:spMkLst>
            <pc:docMk/>
            <pc:sldMk cId="3449754918" sldId="256"/>
            <ac:spMk id="8" creationId="{F9A72194-AE15-B78F-EADD-71D93C297392}"/>
          </ac:spMkLst>
        </pc:spChg>
        <pc:spChg chg="add">
          <ac:chgData name="Mirela Negrea (2412055)" userId="ffcaeeb0-ad8d-4931-a36f-cc2b53bab338" providerId="ADAL" clId="{3E18B61D-F312-40D8-BB3B-B5CD823FDECC}" dt="2025-11-07T22:23:51.602" v="19" actId="22"/>
          <ac:spMkLst>
            <pc:docMk/>
            <pc:sldMk cId="3449754918" sldId="256"/>
            <ac:spMk id="10" creationId="{1A31AD43-0E5F-B2F1-30C5-D7D98B5596AA}"/>
          </ac:spMkLst>
        </pc:spChg>
        <pc:picChg chg="add mod">
          <ac:chgData name="Mirela Negrea (2412055)" userId="ffcaeeb0-ad8d-4931-a36f-cc2b53bab338" providerId="ADAL" clId="{3E18B61D-F312-40D8-BB3B-B5CD823FDECC}" dt="2025-11-07T22:21:39.391" v="1" actId="14100"/>
          <ac:picMkLst>
            <pc:docMk/>
            <pc:sldMk cId="3449754918" sldId="256"/>
            <ac:picMk id="5" creationId="{3A1F7045-1F98-7DE7-1004-DF6475C9F8C9}"/>
          </ac:picMkLst>
        </pc:picChg>
      </pc:sldChg>
      <pc:sldChg chg="addSp new">
        <pc:chgData name="Mirela Negrea (2412055)" userId="ffcaeeb0-ad8d-4931-a36f-cc2b53bab338" providerId="ADAL" clId="{3E18B61D-F312-40D8-BB3B-B5CD823FDECC}" dt="2025-11-07T22:25:00.369" v="21" actId="22"/>
        <pc:sldMkLst>
          <pc:docMk/>
          <pc:sldMk cId="3263452887" sldId="257"/>
        </pc:sldMkLst>
        <pc:spChg chg="add">
          <ac:chgData name="Mirela Negrea (2412055)" userId="ffcaeeb0-ad8d-4931-a36f-cc2b53bab338" providerId="ADAL" clId="{3E18B61D-F312-40D8-BB3B-B5CD823FDECC}" dt="2025-11-07T22:25:00.369" v="21" actId="22"/>
          <ac:spMkLst>
            <pc:docMk/>
            <pc:sldMk cId="3263452887" sldId="257"/>
            <ac:spMk id="3" creationId="{AB6171FF-BB83-3797-A271-AD22B771B8E9}"/>
          </ac:spMkLst>
        </pc:spChg>
      </pc:sldChg>
      <pc:sldChg chg="new">
        <pc:chgData name="Mirela Negrea (2412055)" userId="ffcaeeb0-ad8d-4931-a36f-cc2b53bab338" providerId="ADAL" clId="{3E18B61D-F312-40D8-BB3B-B5CD823FDECC}" dt="2025-11-07T22:25:09.817" v="22" actId="680"/>
        <pc:sldMkLst>
          <pc:docMk/>
          <pc:sldMk cId="469033395" sldId="258"/>
        </pc:sldMkLst>
      </pc:sldChg>
      <pc:sldChg chg="new">
        <pc:chgData name="Mirela Negrea (2412055)" userId="ffcaeeb0-ad8d-4931-a36f-cc2b53bab338" providerId="ADAL" clId="{3E18B61D-F312-40D8-BB3B-B5CD823FDECC}" dt="2025-11-07T22:32:47.532" v="23" actId="680"/>
        <pc:sldMkLst>
          <pc:docMk/>
          <pc:sldMk cId="3781502455" sldId="259"/>
        </pc:sldMkLst>
      </pc:sldChg>
      <pc:sldChg chg="new">
        <pc:chgData name="Mirela Negrea (2412055)" userId="ffcaeeb0-ad8d-4931-a36f-cc2b53bab338" providerId="ADAL" clId="{3E18B61D-F312-40D8-BB3B-B5CD823FDECC}" dt="2025-11-07T23:09:29.872" v="24" actId="680"/>
        <pc:sldMkLst>
          <pc:docMk/>
          <pc:sldMk cId="856517079" sldId="260"/>
        </pc:sldMkLst>
      </pc:sldChg>
      <pc:sldChg chg="new">
        <pc:chgData name="Mirela Negrea (2412055)" userId="ffcaeeb0-ad8d-4931-a36f-cc2b53bab338" providerId="ADAL" clId="{3E18B61D-F312-40D8-BB3B-B5CD823FDECC}" dt="2025-11-07T23:13:02.858" v="25" actId="680"/>
        <pc:sldMkLst>
          <pc:docMk/>
          <pc:sldMk cId="2942469635" sldId="261"/>
        </pc:sldMkLst>
      </pc:sldChg>
      <pc:sldChg chg="new">
        <pc:chgData name="Mirela Negrea (2412055)" userId="ffcaeeb0-ad8d-4931-a36f-cc2b53bab338" providerId="ADAL" clId="{3E18B61D-F312-40D8-BB3B-B5CD823FDECC}" dt="2025-11-07T23:13:04.632" v="26" actId="680"/>
        <pc:sldMkLst>
          <pc:docMk/>
          <pc:sldMk cId="866283734" sldId="262"/>
        </pc:sldMkLst>
      </pc:sldChg>
      <pc:sldChg chg="new">
        <pc:chgData name="Mirela Negrea (2412055)" userId="ffcaeeb0-ad8d-4931-a36f-cc2b53bab338" providerId="ADAL" clId="{3E18B61D-F312-40D8-BB3B-B5CD823FDECC}" dt="2025-11-07T23:16:30.219" v="27" actId="680"/>
        <pc:sldMkLst>
          <pc:docMk/>
          <pc:sldMk cId="1960525206" sldId="263"/>
        </pc:sldMkLst>
      </pc:sldChg>
      <pc:sldChg chg="new">
        <pc:chgData name="Mirela Negrea (2412055)" userId="ffcaeeb0-ad8d-4931-a36f-cc2b53bab338" providerId="ADAL" clId="{3E18B61D-F312-40D8-BB3B-B5CD823FDECC}" dt="2025-11-07T23:16:31.169" v="28" actId="680"/>
        <pc:sldMkLst>
          <pc:docMk/>
          <pc:sldMk cId="177838891" sldId="264"/>
        </pc:sldMkLst>
      </pc:sldChg>
      <pc:sldChg chg="new">
        <pc:chgData name="Mirela Negrea (2412055)" userId="ffcaeeb0-ad8d-4931-a36f-cc2b53bab338" providerId="ADAL" clId="{3E18B61D-F312-40D8-BB3B-B5CD823FDECC}" dt="2025-11-07T23:16:31.408" v="29" actId="680"/>
        <pc:sldMkLst>
          <pc:docMk/>
          <pc:sldMk cId="2655528617" sldId="265"/>
        </pc:sldMkLst>
      </pc:sldChg>
      <pc:sldChg chg="new">
        <pc:chgData name="Mirela Negrea (2412055)" userId="ffcaeeb0-ad8d-4931-a36f-cc2b53bab338" providerId="ADAL" clId="{3E18B61D-F312-40D8-BB3B-B5CD823FDECC}" dt="2025-11-07T23:16:31.631" v="30" actId="680"/>
        <pc:sldMkLst>
          <pc:docMk/>
          <pc:sldMk cId="1071102420" sldId="266"/>
        </pc:sldMkLst>
      </pc:sldChg>
      <pc:sldChg chg="new">
        <pc:chgData name="Mirela Negrea (2412055)" userId="ffcaeeb0-ad8d-4931-a36f-cc2b53bab338" providerId="ADAL" clId="{3E18B61D-F312-40D8-BB3B-B5CD823FDECC}" dt="2025-11-07T23:56:48.641" v="31" actId="680"/>
        <pc:sldMkLst>
          <pc:docMk/>
          <pc:sldMk cId="4264490770" sldId="267"/>
        </pc:sldMkLst>
      </pc:sldChg>
      <pc:sldChg chg="new">
        <pc:chgData name="Mirela Negrea (2412055)" userId="ffcaeeb0-ad8d-4931-a36f-cc2b53bab338" providerId="ADAL" clId="{3E18B61D-F312-40D8-BB3B-B5CD823FDECC}" dt="2025-11-07T23:56:48.773" v="32" actId="680"/>
        <pc:sldMkLst>
          <pc:docMk/>
          <pc:sldMk cId="491307232" sldId="268"/>
        </pc:sldMkLst>
      </pc:sldChg>
      <pc:sldChg chg="new">
        <pc:chgData name="Mirela Negrea (2412055)" userId="ffcaeeb0-ad8d-4931-a36f-cc2b53bab338" providerId="ADAL" clId="{3E18B61D-F312-40D8-BB3B-B5CD823FDECC}" dt="2025-11-08T00:13:09.787" v="33" actId="680"/>
        <pc:sldMkLst>
          <pc:docMk/>
          <pc:sldMk cId="1064571078" sldId="269"/>
        </pc:sldMkLst>
      </pc:sldChg>
      <pc:sldChg chg="new">
        <pc:chgData name="Mirela Negrea (2412055)" userId="ffcaeeb0-ad8d-4931-a36f-cc2b53bab338" providerId="ADAL" clId="{3E18B61D-F312-40D8-BB3B-B5CD823FDECC}" dt="2025-11-08T00:13:14.857" v="34" actId="680"/>
        <pc:sldMkLst>
          <pc:docMk/>
          <pc:sldMk cId="3509294708" sldId="270"/>
        </pc:sldMkLst>
      </pc:sldChg>
      <pc:sldChg chg="new">
        <pc:chgData name="Mirela Negrea (2412055)" userId="ffcaeeb0-ad8d-4931-a36f-cc2b53bab338" providerId="ADAL" clId="{3E18B61D-F312-40D8-BB3B-B5CD823FDECC}" dt="2025-11-08T00:31:24.993" v="35" actId="680"/>
        <pc:sldMkLst>
          <pc:docMk/>
          <pc:sldMk cId="2338335673" sldId="271"/>
        </pc:sldMkLst>
      </pc:sldChg>
    </pc:docChg>
  </pc:docChgLst>
  <pc:docChgLst>
    <pc:chgData name="Mirela Negrea (2412055)" userId="ffcaeeb0-ad8d-4931-a36f-cc2b53bab338" providerId="ADAL" clId="{ACFCE90E-72DB-4339-9226-544EF23CB0DF}"/>
    <pc:docChg chg="undo custSel delSld modSld sldOrd">
      <pc:chgData name="Mirela Negrea (2412055)" userId="ffcaeeb0-ad8d-4931-a36f-cc2b53bab338" providerId="ADAL" clId="{ACFCE90E-72DB-4339-9226-544EF23CB0DF}" dt="2025-11-08T15:28:00.072" v="4467" actId="729"/>
      <pc:docMkLst>
        <pc:docMk/>
      </pc:docMkLst>
      <pc:sldChg chg="modSp mod">
        <pc:chgData name="Mirela Negrea (2412055)" userId="ffcaeeb0-ad8d-4931-a36f-cc2b53bab338" providerId="ADAL" clId="{ACFCE90E-72DB-4339-9226-544EF23CB0DF}" dt="2025-11-08T14:10:22.297" v="4466" actId="255"/>
        <pc:sldMkLst>
          <pc:docMk/>
          <pc:sldMk cId="3449754918" sldId="256"/>
        </pc:sldMkLst>
        <pc:spChg chg="mod">
          <ac:chgData name="Mirela Negrea (2412055)" userId="ffcaeeb0-ad8d-4931-a36f-cc2b53bab338" providerId="ADAL" clId="{ACFCE90E-72DB-4339-9226-544EF23CB0DF}" dt="2025-11-08T14:10:22.297" v="4466" actId="255"/>
          <ac:spMkLst>
            <pc:docMk/>
            <pc:sldMk cId="3449754918" sldId="256"/>
            <ac:spMk id="10" creationId="{1A31AD43-0E5F-B2F1-30C5-D7D98B5596AA}"/>
          </ac:spMkLst>
        </pc:spChg>
      </pc:sldChg>
      <pc:sldChg chg="addSp delSp modSp mod setBg">
        <pc:chgData name="Mirela Negrea (2412055)" userId="ffcaeeb0-ad8d-4931-a36f-cc2b53bab338" providerId="ADAL" clId="{ACFCE90E-72DB-4339-9226-544EF23CB0DF}" dt="2025-11-08T01:15:02.321" v="4379" actId="26606"/>
        <pc:sldMkLst>
          <pc:docMk/>
          <pc:sldMk cId="3263452887" sldId="257"/>
        </pc:sldMkLst>
        <pc:spChg chg="mod">
          <ac:chgData name="Mirela Negrea (2412055)" userId="ffcaeeb0-ad8d-4931-a36f-cc2b53bab338" providerId="ADAL" clId="{ACFCE90E-72DB-4339-9226-544EF23CB0DF}" dt="2025-11-08T01:15:02.321" v="4379" actId="26606"/>
          <ac:spMkLst>
            <pc:docMk/>
            <pc:sldMk cId="3263452887" sldId="257"/>
            <ac:spMk id="3" creationId="{AB6171FF-BB83-3797-A271-AD22B771B8E9}"/>
          </ac:spMkLst>
        </pc:spChg>
        <pc:spChg chg="add del">
          <ac:chgData name="Mirela Negrea (2412055)" userId="ffcaeeb0-ad8d-4931-a36f-cc2b53bab338" providerId="ADAL" clId="{ACFCE90E-72DB-4339-9226-544EF23CB0DF}" dt="2025-11-08T01:14:49.127" v="4374" actId="26606"/>
          <ac:spMkLst>
            <pc:docMk/>
            <pc:sldMk cId="3263452887" sldId="257"/>
            <ac:spMk id="8" creationId="{1BB867FF-FC45-48F7-8104-F89BE54909F1}"/>
          </ac:spMkLst>
        </pc:spChg>
        <pc:spChg chg="add del">
          <ac:chgData name="Mirela Negrea (2412055)" userId="ffcaeeb0-ad8d-4931-a36f-cc2b53bab338" providerId="ADAL" clId="{ACFCE90E-72DB-4339-9226-544EF23CB0DF}" dt="2025-11-08T01:14:49.127" v="4374" actId="26606"/>
          <ac:spMkLst>
            <pc:docMk/>
            <pc:sldMk cId="3263452887" sldId="257"/>
            <ac:spMk id="10" creationId="{8BB56887-D0D5-4F0C-9E19-7247EB83C8B7}"/>
          </ac:spMkLst>
        </pc:spChg>
        <pc:spChg chg="add del">
          <ac:chgData name="Mirela Negrea (2412055)" userId="ffcaeeb0-ad8d-4931-a36f-cc2b53bab338" providerId="ADAL" clId="{ACFCE90E-72DB-4339-9226-544EF23CB0DF}" dt="2025-11-08T01:14:49.127" v="4374" actId="26606"/>
          <ac:spMkLst>
            <pc:docMk/>
            <pc:sldMk cId="3263452887" sldId="257"/>
            <ac:spMk id="12" creationId="{081E4A58-353D-44AE-B2FC-2A74E2E400F7}"/>
          </ac:spMkLst>
        </pc:spChg>
        <pc:spChg chg="add del">
          <ac:chgData name="Mirela Negrea (2412055)" userId="ffcaeeb0-ad8d-4931-a36f-cc2b53bab338" providerId="ADAL" clId="{ACFCE90E-72DB-4339-9226-544EF23CB0DF}" dt="2025-11-08T01:14:59.514" v="4376" actId="26606"/>
          <ac:spMkLst>
            <pc:docMk/>
            <pc:sldMk cId="3263452887" sldId="257"/>
            <ac:spMk id="14" creationId="{4300840D-0A0B-4512-BACA-B439D5B9C57C}"/>
          </ac:spMkLst>
        </pc:spChg>
        <pc:spChg chg="add del">
          <ac:chgData name="Mirela Negrea (2412055)" userId="ffcaeeb0-ad8d-4931-a36f-cc2b53bab338" providerId="ADAL" clId="{ACFCE90E-72DB-4339-9226-544EF23CB0DF}" dt="2025-11-08T01:14:59.514" v="4376" actId="26606"/>
          <ac:spMkLst>
            <pc:docMk/>
            <pc:sldMk cId="3263452887" sldId="257"/>
            <ac:spMk id="15" creationId="{09588DA8-065E-4F6F-8EFD-43104AB2E0CF}"/>
          </ac:spMkLst>
        </pc:spChg>
        <pc:spChg chg="add del">
          <ac:chgData name="Mirela Negrea (2412055)" userId="ffcaeeb0-ad8d-4931-a36f-cc2b53bab338" providerId="ADAL" clId="{ACFCE90E-72DB-4339-9226-544EF23CB0DF}" dt="2025-11-08T01:14:59.514" v="4376" actId="26606"/>
          <ac:spMkLst>
            <pc:docMk/>
            <pc:sldMk cId="3263452887" sldId="257"/>
            <ac:spMk id="16" creationId="{D2B78728-A580-49A7-84F9-6EF6F583ADE0}"/>
          </ac:spMkLst>
        </pc:spChg>
        <pc:spChg chg="add del">
          <ac:chgData name="Mirela Negrea (2412055)" userId="ffcaeeb0-ad8d-4931-a36f-cc2b53bab338" providerId="ADAL" clId="{ACFCE90E-72DB-4339-9226-544EF23CB0DF}" dt="2025-11-08T01:14:59.514" v="4376" actId="26606"/>
          <ac:spMkLst>
            <pc:docMk/>
            <pc:sldMk cId="3263452887" sldId="257"/>
            <ac:spMk id="17" creationId="{C4285719-470E-454C-AF62-8323075F1F5B}"/>
          </ac:spMkLst>
        </pc:spChg>
        <pc:spChg chg="add del">
          <ac:chgData name="Mirela Negrea (2412055)" userId="ffcaeeb0-ad8d-4931-a36f-cc2b53bab338" providerId="ADAL" clId="{ACFCE90E-72DB-4339-9226-544EF23CB0DF}" dt="2025-11-08T01:14:59.514" v="4376" actId="26606"/>
          <ac:spMkLst>
            <pc:docMk/>
            <pc:sldMk cId="3263452887" sldId="257"/>
            <ac:spMk id="18" creationId="{38FAA1A1-D861-433F-88FA-1E9D6FD31D11}"/>
          </ac:spMkLst>
        </pc:spChg>
        <pc:spChg chg="add del">
          <ac:chgData name="Mirela Negrea (2412055)" userId="ffcaeeb0-ad8d-4931-a36f-cc2b53bab338" providerId="ADAL" clId="{ACFCE90E-72DB-4339-9226-544EF23CB0DF}" dt="2025-11-08T01:14:59.514" v="4376" actId="26606"/>
          <ac:spMkLst>
            <pc:docMk/>
            <pc:sldMk cId="3263452887" sldId="257"/>
            <ac:spMk id="19" creationId="{CD9FE4EF-C4D8-49A0-B2FF-81D8DB7D8A24}"/>
          </ac:spMkLst>
        </pc:spChg>
        <pc:spChg chg="add del">
          <ac:chgData name="Mirela Negrea (2412055)" userId="ffcaeeb0-ad8d-4931-a36f-cc2b53bab338" providerId="ADAL" clId="{ACFCE90E-72DB-4339-9226-544EF23CB0DF}" dt="2025-11-08T01:14:59.514" v="4376" actId="26606"/>
          <ac:spMkLst>
            <pc:docMk/>
            <pc:sldMk cId="3263452887" sldId="257"/>
            <ac:spMk id="20" creationId="{8D71EDA1-87BF-4D5D-AB79-F346FD19278A}"/>
          </ac:spMkLst>
        </pc:spChg>
        <pc:spChg chg="add del">
          <ac:chgData name="Mirela Negrea (2412055)" userId="ffcaeeb0-ad8d-4931-a36f-cc2b53bab338" providerId="ADAL" clId="{ACFCE90E-72DB-4339-9226-544EF23CB0DF}" dt="2025-11-08T01:15:02.281" v="4378" actId="26606"/>
          <ac:spMkLst>
            <pc:docMk/>
            <pc:sldMk cId="3263452887" sldId="257"/>
            <ac:spMk id="22" creationId="{1BB867FF-FC45-48F7-8104-F89BE54909F1}"/>
          </ac:spMkLst>
        </pc:spChg>
        <pc:spChg chg="add del">
          <ac:chgData name="Mirela Negrea (2412055)" userId="ffcaeeb0-ad8d-4931-a36f-cc2b53bab338" providerId="ADAL" clId="{ACFCE90E-72DB-4339-9226-544EF23CB0DF}" dt="2025-11-08T01:15:02.281" v="4378" actId="26606"/>
          <ac:spMkLst>
            <pc:docMk/>
            <pc:sldMk cId="3263452887" sldId="257"/>
            <ac:spMk id="23" creationId="{8BB56887-D0D5-4F0C-9E19-7247EB83C8B7}"/>
          </ac:spMkLst>
        </pc:spChg>
        <pc:spChg chg="add del">
          <ac:chgData name="Mirela Negrea (2412055)" userId="ffcaeeb0-ad8d-4931-a36f-cc2b53bab338" providerId="ADAL" clId="{ACFCE90E-72DB-4339-9226-544EF23CB0DF}" dt="2025-11-08T01:15:02.281" v="4378" actId="26606"/>
          <ac:spMkLst>
            <pc:docMk/>
            <pc:sldMk cId="3263452887" sldId="257"/>
            <ac:spMk id="24" creationId="{081E4A58-353D-44AE-B2FC-2A74E2E400F7}"/>
          </ac:spMkLst>
        </pc:spChg>
        <pc:spChg chg="add">
          <ac:chgData name="Mirela Negrea (2412055)" userId="ffcaeeb0-ad8d-4931-a36f-cc2b53bab338" providerId="ADAL" clId="{ACFCE90E-72DB-4339-9226-544EF23CB0DF}" dt="2025-11-08T01:15:02.321" v="4379" actId="26606"/>
          <ac:spMkLst>
            <pc:docMk/>
            <pc:sldMk cId="3263452887" sldId="257"/>
            <ac:spMk id="26" creationId="{09588DA8-065E-4F6F-8EFD-43104AB2E0CF}"/>
          </ac:spMkLst>
        </pc:spChg>
        <pc:spChg chg="add">
          <ac:chgData name="Mirela Negrea (2412055)" userId="ffcaeeb0-ad8d-4931-a36f-cc2b53bab338" providerId="ADAL" clId="{ACFCE90E-72DB-4339-9226-544EF23CB0DF}" dt="2025-11-08T01:15:02.321" v="4379" actId="26606"/>
          <ac:spMkLst>
            <pc:docMk/>
            <pc:sldMk cId="3263452887" sldId="257"/>
            <ac:spMk id="27" creationId="{C4285719-470E-454C-AF62-8323075F1F5B}"/>
          </ac:spMkLst>
        </pc:spChg>
        <pc:spChg chg="add">
          <ac:chgData name="Mirela Negrea (2412055)" userId="ffcaeeb0-ad8d-4931-a36f-cc2b53bab338" providerId="ADAL" clId="{ACFCE90E-72DB-4339-9226-544EF23CB0DF}" dt="2025-11-08T01:15:02.321" v="4379" actId="26606"/>
          <ac:spMkLst>
            <pc:docMk/>
            <pc:sldMk cId="3263452887" sldId="257"/>
            <ac:spMk id="28" creationId="{CD9FE4EF-C4D8-49A0-B2FF-81D8DB7D8A24}"/>
          </ac:spMkLst>
        </pc:spChg>
        <pc:spChg chg="add">
          <ac:chgData name="Mirela Negrea (2412055)" userId="ffcaeeb0-ad8d-4931-a36f-cc2b53bab338" providerId="ADAL" clId="{ACFCE90E-72DB-4339-9226-544EF23CB0DF}" dt="2025-11-08T01:15:02.321" v="4379" actId="26606"/>
          <ac:spMkLst>
            <pc:docMk/>
            <pc:sldMk cId="3263452887" sldId="257"/>
            <ac:spMk id="29" creationId="{4300840D-0A0B-4512-BACA-B439D5B9C57C}"/>
          </ac:spMkLst>
        </pc:spChg>
        <pc:spChg chg="add">
          <ac:chgData name="Mirela Negrea (2412055)" userId="ffcaeeb0-ad8d-4931-a36f-cc2b53bab338" providerId="ADAL" clId="{ACFCE90E-72DB-4339-9226-544EF23CB0DF}" dt="2025-11-08T01:15:02.321" v="4379" actId="26606"/>
          <ac:spMkLst>
            <pc:docMk/>
            <pc:sldMk cId="3263452887" sldId="257"/>
            <ac:spMk id="30" creationId="{D2B78728-A580-49A7-84F9-6EF6F583ADE0}"/>
          </ac:spMkLst>
        </pc:spChg>
        <pc:spChg chg="add">
          <ac:chgData name="Mirela Negrea (2412055)" userId="ffcaeeb0-ad8d-4931-a36f-cc2b53bab338" providerId="ADAL" clId="{ACFCE90E-72DB-4339-9226-544EF23CB0DF}" dt="2025-11-08T01:15:02.321" v="4379" actId="26606"/>
          <ac:spMkLst>
            <pc:docMk/>
            <pc:sldMk cId="3263452887" sldId="257"/>
            <ac:spMk id="31" creationId="{38FAA1A1-D861-433F-88FA-1E9D6FD31D11}"/>
          </ac:spMkLst>
        </pc:spChg>
        <pc:spChg chg="add">
          <ac:chgData name="Mirela Negrea (2412055)" userId="ffcaeeb0-ad8d-4931-a36f-cc2b53bab338" providerId="ADAL" clId="{ACFCE90E-72DB-4339-9226-544EF23CB0DF}" dt="2025-11-08T01:15:02.321" v="4379" actId="26606"/>
          <ac:spMkLst>
            <pc:docMk/>
            <pc:sldMk cId="3263452887" sldId="257"/>
            <ac:spMk id="32" creationId="{8D71EDA1-87BF-4D5D-AB79-F346FD19278A}"/>
          </ac:spMkLst>
        </pc:spChg>
      </pc:sldChg>
      <pc:sldChg chg="addSp delSp modSp mod setBg">
        <pc:chgData name="Mirela Negrea (2412055)" userId="ffcaeeb0-ad8d-4931-a36f-cc2b53bab338" providerId="ADAL" clId="{ACFCE90E-72DB-4339-9226-544EF23CB0DF}" dt="2025-11-08T01:14:02.064" v="4372" actId="26606"/>
        <pc:sldMkLst>
          <pc:docMk/>
          <pc:sldMk cId="469033395" sldId="258"/>
        </pc:sldMkLst>
        <pc:spChg chg="add mod ord">
          <ac:chgData name="Mirela Negrea (2412055)" userId="ffcaeeb0-ad8d-4931-a36f-cc2b53bab338" providerId="ADAL" clId="{ACFCE90E-72DB-4339-9226-544EF23CB0DF}" dt="2025-11-08T01:14:02.064" v="4372" actId="26606"/>
          <ac:spMkLst>
            <pc:docMk/>
            <pc:sldMk cId="469033395" sldId="258"/>
            <ac:spMk id="3" creationId="{4B7A2827-4CEE-F12F-CD97-2642FDAAD343}"/>
          </ac:spMkLst>
        </pc:spChg>
        <pc:spChg chg="add">
          <ac:chgData name="Mirela Negrea (2412055)" userId="ffcaeeb0-ad8d-4931-a36f-cc2b53bab338" providerId="ADAL" clId="{ACFCE90E-72DB-4339-9226-544EF23CB0DF}" dt="2025-11-08T01:14:02.064" v="4372" actId="26606"/>
          <ac:spMkLst>
            <pc:docMk/>
            <pc:sldMk cId="469033395" sldId="258"/>
            <ac:spMk id="11" creationId="{04812C46-200A-4DEB-A05E-3ED6C68C2387}"/>
          </ac:spMkLst>
        </pc:spChg>
        <pc:spChg chg="add">
          <ac:chgData name="Mirela Negrea (2412055)" userId="ffcaeeb0-ad8d-4931-a36f-cc2b53bab338" providerId="ADAL" clId="{ACFCE90E-72DB-4339-9226-544EF23CB0DF}" dt="2025-11-08T01:14:02.064" v="4372" actId="26606"/>
          <ac:spMkLst>
            <pc:docMk/>
            <pc:sldMk cId="469033395" sldId="258"/>
            <ac:spMk id="13" creationId="{D1EA859B-E555-4109-94F3-6700E046E008}"/>
          </ac:spMkLst>
        </pc:spChg>
        <pc:picChg chg="add del mod">
          <ac:chgData name="Mirela Negrea (2412055)" userId="ffcaeeb0-ad8d-4931-a36f-cc2b53bab338" providerId="ADAL" clId="{ACFCE90E-72DB-4339-9226-544EF23CB0DF}" dt="2025-11-08T01:10:43.553" v="4368" actId="21"/>
          <ac:picMkLst>
            <pc:docMk/>
            <pc:sldMk cId="469033395" sldId="258"/>
            <ac:picMk id="4" creationId="{3356FF01-752F-5D15-97AD-AF8F0FD41B4E}"/>
          </ac:picMkLst>
        </pc:picChg>
        <pc:picChg chg="add mod">
          <ac:chgData name="Mirela Negrea (2412055)" userId="ffcaeeb0-ad8d-4931-a36f-cc2b53bab338" providerId="ADAL" clId="{ACFCE90E-72DB-4339-9226-544EF23CB0DF}" dt="2025-11-08T01:14:02.064" v="4372" actId="26606"/>
          <ac:picMkLst>
            <pc:docMk/>
            <pc:sldMk cId="469033395" sldId="258"/>
            <ac:picMk id="6" creationId="{63361458-39EF-D626-577E-69E58238B5E9}"/>
          </ac:picMkLst>
        </pc:picChg>
      </pc:sldChg>
      <pc:sldChg chg="addSp modSp mod ord setBg">
        <pc:chgData name="Mirela Negrea (2412055)" userId="ffcaeeb0-ad8d-4931-a36f-cc2b53bab338" providerId="ADAL" clId="{ACFCE90E-72DB-4339-9226-544EF23CB0DF}" dt="2025-11-08T01:00:57.324" v="4333" actId="26606"/>
        <pc:sldMkLst>
          <pc:docMk/>
          <pc:sldMk cId="3781502455" sldId="259"/>
        </pc:sldMkLst>
        <pc:spChg chg="add mod">
          <ac:chgData name="Mirela Negrea (2412055)" userId="ffcaeeb0-ad8d-4931-a36f-cc2b53bab338" providerId="ADAL" clId="{ACFCE90E-72DB-4339-9226-544EF23CB0DF}" dt="2025-11-08T01:00:57.324" v="4333" actId="26606"/>
          <ac:spMkLst>
            <pc:docMk/>
            <pc:sldMk cId="3781502455" sldId="259"/>
            <ac:spMk id="3" creationId="{A6E9E4EC-FFF4-DFE0-D456-D903E2570BB8}"/>
          </ac:spMkLst>
        </pc:spChg>
        <pc:spChg chg="add mod ord">
          <ac:chgData name="Mirela Negrea (2412055)" userId="ffcaeeb0-ad8d-4931-a36f-cc2b53bab338" providerId="ADAL" clId="{ACFCE90E-72DB-4339-9226-544EF23CB0DF}" dt="2025-11-08T01:00:57.324" v="4333" actId="26606"/>
          <ac:spMkLst>
            <pc:docMk/>
            <pc:sldMk cId="3781502455" sldId="259"/>
            <ac:spMk id="5" creationId="{49452FFA-30ED-2E62-56F5-E6686E5C5D39}"/>
          </ac:spMkLst>
        </pc:spChg>
        <pc:picChg chg="add mod">
          <ac:chgData name="Mirela Negrea (2412055)" userId="ffcaeeb0-ad8d-4931-a36f-cc2b53bab338" providerId="ADAL" clId="{ACFCE90E-72DB-4339-9226-544EF23CB0DF}" dt="2025-11-08T01:00:57.324" v="4333" actId="26606"/>
          <ac:picMkLst>
            <pc:docMk/>
            <pc:sldMk cId="3781502455" sldId="259"/>
            <ac:picMk id="4" creationId="{8AA35920-FD83-E167-F3A2-5C0B792637B3}"/>
          </ac:picMkLst>
        </pc:picChg>
        <pc:cxnChg chg="add">
          <ac:chgData name="Mirela Negrea (2412055)" userId="ffcaeeb0-ad8d-4931-a36f-cc2b53bab338" providerId="ADAL" clId="{ACFCE90E-72DB-4339-9226-544EF23CB0DF}" dt="2025-11-08T01:00:57.324" v="4333" actId="26606"/>
          <ac:cxnSpMkLst>
            <pc:docMk/>
            <pc:sldMk cId="3781502455" sldId="259"/>
            <ac:cxnSpMk id="10" creationId="{249EDD1B-F94D-B4E6-ACAA-566B9A26FDE3}"/>
          </ac:cxnSpMkLst>
        </pc:cxnChg>
      </pc:sldChg>
      <pc:sldChg chg="addSp delSp modSp mod ord setBg">
        <pc:chgData name="Mirela Negrea (2412055)" userId="ffcaeeb0-ad8d-4931-a36f-cc2b53bab338" providerId="ADAL" clId="{ACFCE90E-72DB-4339-9226-544EF23CB0DF}" dt="2025-11-08T01:02:22.943" v="4336" actId="26606"/>
        <pc:sldMkLst>
          <pc:docMk/>
          <pc:sldMk cId="856517079" sldId="260"/>
        </pc:sldMkLst>
        <pc:spChg chg="add del mod">
          <ac:chgData name="Mirela Negrea (2412055)" userId="ffcaeeb0-ad8d-4931-a36f-cc2b53bab338" providerId="ADAL" clId="{ACFCE90E-72DB-4339-9226-544EF23CB0DF}" dt="2025-11-08T01:02:22.943" v="4336" actId="26606"/>
          <ac:spMkLst>
            <pc:docMk/>
            <pc:sldMk cId="856517079" sldId="260"/>
            <ac:spMk id="3" creationId="{9B2DEF35-885B-C1C8-F366-FD476536B0C6}"/>
          </ac:spMkLst>
        </pc:spChg>
        <pc:spChg chg="add">
          <ac:chgData name="Mirela Negrea (2412055)" userId="ffcaeeb0-ad8d-4931-a36f-cc2b53bab338" providerId="ADAL" clId="{ACFCE90E-72DB-4339-9226-544EF23CB0DF}" dt="2025-11-08T01:02:22.943" v="4336" actId="26606"/>
          <ac:spMkLst>
            <pc:docMk/>
            <pc:sldMk cId="856517079" sldId="260"/>
            <ac:spMk id="10" creationId="{4F7EBAE4-9945-4473-9E34-B2C66EA0F03D}"/>
          </ac:spMkLst>
        </pc:spChg>
        <pc:spChg chg="add">
          <ac:chgData name="Mirela Negrea (2412055)" userId="ffcaeeb0-ad8d-4931-a36f-cc2b53bab338" providerId="ADAL" clId="{ACFCE90E-72DB-4339-9226-544EF23CB0DF}" dt="2025-11-08T01:02:22.943" v="4336" actId="26606"/>
          <ac:spMkLst>
            <pc:docMk/>
            <pc:sldMk cId="856517079" sldId="260"/>
            <ac:spMk id="12" creationId="{70BEB1E7-2F88-40BC-B73D-42E5B6F80BFC}"/>
          </ac:spMkLst>
        </pc:spChg>
        <pc:spChg chg="add">
          <ac:chgData name="Mirela Negrea (2412055)" userId="ffcaeeb0-ad8d-4931-a36f-cc2b53bab338" providerId="ADAL" clId="{ACFCE90E-72DB-4339-9226-544EF23CB0DF}" dt="2025-11-08T01:02:22.943" v="4336" actId="26606"/>
          <ac:spMkLst>
            <pc:docMk/>
            <pc:sldMk cId="856517079" sldId="260"/>
            <ac:spMk id="14" creationId="{A7B99495-F43F-4D80-A44F-2CB4764EB90B}"/>
          </ac:spMkLst>
        </pc:spChg>
        <pc:graphicFrameChg chg="add del">
          <ac:chgData name="Mirela Negrea (2412055)" userId="ffcaeeb0-ad8d-4931-a36f-cc2b53bab338" providerId="ADAL" clId="{ACFCE90E-72DB-4339-9226-544EF23CB0DF}" dt="2025-11-08T01:02:22.858" v="4335" actId="26606"/>
          <ac:graphicFrameMkLst>
            <pc:docMk/>
            <pc:sldMk cId="856517079" sldId="260"/>
            <ac:graphicFrameMk id="5" creationId="{33EA002A-4EAC-AA3C-1714-406281A791C1}"/>
          </ac:graphicFrameMkLst>
        </pc:graphicFrameChg>
        <pc:graphicFrameChg chg="add">
          <ac:chgData name="Mirela Negrea (2412055)" userId="ffcaeeb0-ad8d-4931-a36f-cc2b53bab338" providerId="ADAL" clId="{ACFCE90E-72DB-4339-9226-544EF23CB0DF}" dt="2025-11-08T01:02:22.943" v="4336" actId="26606"/>
          <ac:graphicFrameMkLst>
            <pc:docMk/>
            <pc:sldMk cId="856517079" sldId="260"/>
            <ac:graphicFrameMk id="9" creationId="{4A9B8885-9BF8-5E58-2C07-53424DCA56BD}"/>
          </ac:graphicFrameMkLst>
        </pc:graphicFrameChg>
        <pc:picChg chg="add del">
          <ac:chgData name="Mirela Negrea (2412055)" userId="ffcaeeb0-ad8d-4931-a36f-cc2b53bab338" providerId="ADAL" clId="{ACFCE90E-72DB-4339-9226-544EF23CB0DF}" dt="2025-11-08T01:02:22.858" v="4335" actId="26606"/>
          <ac:picMkLst>
            <pc:docMk/>
            <pc:sldMk cId="856517079" sldId="260"/>
            <ac:picMk id="6" creationId="{9BFD6E07-C371-CD98-5799-5BB00CF33D8D}"/>
          </ac:picMkLst>
        </pc:picChg>
        <pc:picChg chg="add">
          <ac:chgData name="Mirela Negrea (2412055)" userId="ffcaeeb0-ad8d-4931-a36f-cc2b53bab338" providerId="ADAL" clId="{ACFCE90E-72DB-4339-9226-544EF23CB0DF}" dt="2025-11-08T01:02:22.943" v="4336" actId="26606"/>
          <ac:picMkLst>
            <pc:docMk/>
            <pc:sldMk cId="856517079" sldId="260"/>
            <ac:picMk id="8" creationId="{D7530B79-BCE5-DF5A-4ACE-E75F46B66FB4}"/>
          </ac:picMkLst>
        </pc:picChg>
      </pc:sldChg>
      <pc:sldChg chg="addSp delSp modSp mod setBg">
        <pc:chgData name="Mirela Negrea (2412055)" userId="ffcaeeb0-ad8d-4931-a36f-cc2b53bab338" providerId="ADAL" clId="{ACFCE90E-72DB-4339-9226-544EF23CB0DF}" dt="2025-11-08T01:15:11.309" v="4380" actId="26606"/>
        <pc:sldMkLst>
          <pc:docMk/>
          <pc:sldMk cId="2942469635" sldId="261"/>
        </pc:sldMkLst>
        <pc:spChg chg="add del mod">
          <ac:chgData name="Mirela Negrea (2412055)" userId="ffcaeeb0-ad8d-4931-a36f-cc2b53bab338" providerId="ADAL" clId="{ACFCE90E-72DB-4339-9226-544EF23CB0DF}" dt="2025-11-08T01:03:44.497" v="4339" actId="26606"/>
          <ac:spMkLst>
            <pc:docMk/>
            <pc:sldMk cId="2942469635" sldId="261"/>
            <ac:spMk id="3" creationId="{DDF0A5F8-5494-F50F-844C-47C3E3C6CC35}"/>
          </ac:spMkLst>
        </pc:spChg>
        <pc:spChg chg="add del">
          <ac:chgData name="Mirela Negrea (2412055)" userId="ffcaeeb0-ad8d-4931-a36f-cc2b53bab338" providerId="ADAL" clId="{ACFCE90E-72DB-4339-9226-544EF23CB0DF}" dt="2025-11-08T01:15:11.309" v="4380" actId="26606"/>
          <ac:spMkLst>
            <pc:docMk/>
            <pc:sldMk cId="2942469635" sldId="261"/>
            <ac:spMk id="8" creationId="{1BB867FF-FC45-48F7-8104-F89BE54909F1}"/>
          </ac:spMkLst>
        </pc:spChg>
        <pc:spChg chg="add del">
          <ac:chgData name="Mirela Negrea (2412055)" userId="ffcaeeb0-ad8d-4931-a36f-cc2b53bab338" providerId="ADAL" clId="{ACFCE90E-72DB-4339-9226-544EF23CB0DF}" dt="2025-11-08T01:03:44.474" v="4338" actId="26606"/>
          <ac:spMkLst>
            <pc:docMk/>
            <pc:sldMk cId="2942469635" sldId="261"/>
            <ac:spMk id="10" creationId="{B50AB553-2A96-4A92-96F2-93548E096954}"/>
          </ac:spMkLst>
        </pc:spChg>
        <pc:spChg chg="add del">
          <ac:chgData name="Mirela Negrea (2412055)" userId="ffcaeeb0-ad8d-4931-a36f-cc2b53bab338" providerId="ADAL" clId="{ACFCE90E-72DB-4339-9226-544EF23CB0DF}" dt="2025-11-08T01:15:11.309" v="4380" actId="26606"/>
          <ac:spMkLst>
            <pc:docMk/>
            <pc:sldMk cId="2942469635" sldId="261"/>
            <ac:spMk id="12" creationId="{081E4A58-353D-44AE-B2FC-2A74E2E400F7}"/>
          </ac:spMkLst>
        </pc:spChg>
        <pc:spChg chg="add del">
          <ac:chgData name="Mirela Negrea (2412055)" userId="ffcaeeb0-ad8d-4931-a36f-cc2b53bab338" providerId="ADAL" clId="{ACFCE90E-72DB-4339-9226-544EF23CB0DF}" dt="2025-11-08T01:15:11.309" v="4380" actId="26606"/>
          <ac:spMkLst>
            <pc:docMk/>
            <pc:sldMk cId="2942469635" sldId="261"/>
            <ac:spMk id="13" creationId="{8BB56887-D0D5-4F0C-9E19-7247EB83C8B7}"/>
          </ac:spMkLst>
        </pc:spChg>
        <pc:spChg chg="add mod">
          <ac:chgData name="Mirela Negrea (2412055)" userId="ffcaeeb0-ad8d-4931-a36f-cc2b53bab338" providerId="ADAL" clId="{ACFCE90E-72DB-4339-9226-544EF23CB0DF}" dt="2025-11-08T01:15:11.309" v="4380" actId="26606"/>
          <ac:spMkLst>
            <pc:docMk/>
            <pc:sldMk cId="2942469635" sldId="261"/>
            <ac:spMk id="14" creationId="{DDF0A5F8-5494-F50F-844C-47C3E3C6CC35}"/>
          </ac:spMkLst>
        </pc:spChg>
        <pc:spChg chg="add">
          <ac:chgData name="Mirela Negrea (2412055)" userId="ffcaeeb0-ad8d-4931-a36f-cc2b53bab338" providerId="ADAL" clId="{ACFCE90E-72DB-4339-9226-544EF23CB0DF}" dt="2025-11-08T01:15:11.309" v="4380" actId="26606"/>
          <ac:spMkLst>
            <pc:docMk/>
            <pc:sldMk cId="2942469635" sldId="261"/>
            <ac:spMk id="19" creationId="{09588DA8-065E-4F6F-8EFD-43104AB2E0CF}"/>
          </ac:spMkLst>
        </pc:spChg>
        <pc:spChg chg="add">
          <ac:chgData name="Mirela Negrea (2412055)" userId="ffcaeeb0-ad8d-4931-a36f-cc2b53bab338" providerId="ADAL" clId="{ACFCE90E-72DB-4339-9226-544EF23CB0DF}" dt="2025-11-08T01:15:11.309" v="4380" actId="26606"/>
          <ac:spMkLst>
            <pc:docMk/>
            <pc:sldMk cId="2942469635" sldId="261"/>
            <ac:spMk id="21" creationId="{C4285719-470E-454C-AF62-8323075F1F5B}"/>
          </ac:spMkLst>
        </pc:spChg>
        <pc:spChg chg="add">
          <ac:chgData name="Mirela Negrea (2412055)" userId="ffcaeeb0-ad8d-4931-a36f-cc2b53bab338" providerId="ADAL" clId="{ACFCE90E-72DB-4339-9226-544EF23CB0DF}" dt="2025-11-08T01:15:11.309" v="4380" actId="26606"/>
          <ac:spMkLst>
            <pc:docMk/>
            <pc:sldMk cId="2942469635" sldId="261"/>
            <ac:spMk id="23" creationId="{CD9FE4EF-C4D8-49A0-B2FF-81D8DB7D8A24}"/>
          </ac:spMkLst>
        </pc:spChg>
        <pc:spChg chg="add">
          <ac:chgData name="Mirela Negrea (2412055)" userId="ffcaeeb0-ad8d-4931-a36f-cc2b53bab338" providerId="ADAL" clId="{ACFCE90E-72DB-4339-9226-544EF23CB0DF}" dt="2025-11-08T01:15:11.309" v="4380" actId="26606"/>
          <ac:spMkLst>
            <pc:docMk/>
            <pc:sldMk cId="2942469635" sldId="261"/>
            <ac:spMk id="25" creationId="{4300840D-0A0B-4512-BACA-B439D5B9C57C}"/>
          </ac:spMkLst>
        </pc:spChg>
        <pc:spChg chg="add">
          <ac:chgData name="Mirela Negrea (2412055)" userId="ffcaeeb0-ad8d-4931-a36f-cc2b53bab338" providerId="ADAL" clId="{ACFCE90E-72DB-4339-9226-544EF23CB0DF}" dt="2025-11-08T01:15:11.309" v="4380" actId="26606"/>
          <ac:spMkLst>
            <pc:docMk/>
            <pc:sldMk cId="2942469635" sldId="261"/>
            <ac:spMk id="29" creationId="{38FAA1A1-D861-433F-88FA-1E9D6FD31D11}"/>
          </ac:spMkLst>
        </pc:spChg>
        <pc:spChg chg="add">
          <ac:chgData name="Mirela Negrea (2412055)" userId="ffcaeeb0-ad8d-4931-a36f-cc2b53bab338" providerId="ADAL" clId="{ACFCE90E-72DB-4339-9226-544EF23CB0DF}" dt="2025-11-08T01:15:11.309" v="4380" actId="26606"/>
          <ac:spMkLst>
            <pc:docMk/>
            <pc:sldMk cId="2942469635" sldId="261"/>
            <ac:spMk id="31" creationId="{8D71EDA1-87BF-4D5D-AB79-F346FD19278A}"/>
          </ac:spMkLst>
        </pc:spChg>
        <pc:graphicFrameChg chg="add del">
          <ac:chgData name="Mirela Negrea (2412055)" userId="ffcaeeb0-ad8d-4931-a36f-cc2b53bab338" providerId="ADAL" clId="{ACFCE90E-72DB-4339-9226-544EF23CB0DF}" dt="2025-11-08T01:03:44.474" v="4338" actId="26606"/>
          <ac:graphicFrameMkLst>
            <pc:docMk/>
            <pc:sldMk cId="2942469635" sldId="261"/>
            <ac:graphicFrameMk id="5" creationId="{EF5E4E76-2537-86B9-1C3E-90F71991A662}"/>
          </ac:graphicFrameMkLst>
        </pc:graphicFrameChg>
        <pc:picChg chg="add del">
          <ac:chgData name="Mirela Negrea (2412055)" userId="ffcaeeb0-ad8d-4931-a36f-cc2b53bab338" providerId="ADAL" clId="{ACFCE90E-72DB-4339-9226-544EF23CB0DF}" dt="2025-11-08T01:03:44.474" v="4338" actId="26606"/>
          <ac:picMkLst>
            <pc:docMk/>
            <pc:sldMk cId="2942469635" sldId="261"/>
            <ac:picMk id="6" creationId="{43E6CF55-A516-2658-02D2-02DA2DD20583}"/>
          </ac:picMkLst>
        </pc:picChg>
      </pc:sldChg>
      <pc:sldChg chg="addSp delSp modSp mod setBg">
        <pc:chgData name="Mirela Negrea (2412055)" userId="ffcaeeb0-ad8d-4931-a36f-cc2b53bab338" providerId="ADAL" clId="{ACFCE90E-72DB-4339-9226-544EF23CB0DF}" dt="2025-11-08T01:15:17.594" v="4381" actId="26606"/>
        <pc:sldMkLst>
          <pc:docMk/>
          <pc:sldMk cId="866283734" sldId="262"/>
        </pc:sldMkLst>
        <pc:spChg chg="add mod">
          <ac:chgData name="Mirela Negrea (2412055)" userId="ffcaeeb0-ad8d-4931-a36f-cc2b53bab338" providerId="ADAL" clId="{ACFCE90E-72DB-4339-9226-544EF23CB0DF}" dt="2025-11-08T01:03:58.886" v="4340" actId="26606"/>
          <ac:spMkLst>
            <pc:docMk/>
            <pc:sldMk cId="866283734" sldId="262"/>
            <ac:spMk id="3" creationId="{3A6D1ABA-D0B6-7992-51E9-5BFADED89343}"/>
          </ac:spMkLst>
        </pc:spChg>
        <pc:spChg chg="add del">
          <ac:chgData name="Mirela Negrea (2412055)" userId="ffcaeeb0-ad8d-4931-a36f-cc2b53bab338" providerId="ADAL" clId="{ACFCE90E-72DB-4339-9226-544EF23CB0DF}" dt="2025-11-08T01:15:17.594" v="4381" actId="26606"/>
          <ac:spMkLst>
            <pc:docMk/>
            <pc:sldMk cId="866283734" sldId="262"/>
            <ac:spMk id="8" creationId="{1BB867FF-FC45-48F7-8104-F89BE54909F1}"/>
          </ac:spMkLst>
        </pc:spChg>
        <pc:spChg chg="add del">
          <ac:chgData name="Mirela Negrea (2412055)" userId="ffcaeeb0-ad8d-4931-a36f-cc2b53bab338" providerId="ADAL" clId="{ACFCE90E-72DB-4339-9226-544EF23CB0DF}" dt="2025-11-08T01:15:17.594" v="4381" actId="26606"/>
          <ac:spMkLst>
            <pc:docMk/>
            <pc:sldMk cId="866283734" sldId="262"/>
            <ac:spMk id="10" creationId="{8BB56887-D0D5-4F0C-9E19-7247EB83C8B7}"/>
          </ac:spMkLst>
        </pc:spChg>
        <pc:spChg chg="add del">
          <ac:chgData name="Mirela Negrea (2412055)" userId="ffcaeeb0-ad8d-4931-a36f-cc2b53bab338" providerId="ADAL" clId="{ACFCE90E-72DB-4339-9226-544EF23CB0DF}" dt="2025-11-08T01:15:17.594" v="4381" actId="26606"/>
          <ac:spMkLst>
            <pc:docMk/>
            <pc:sldMk cId="866283734" sldId="262"/>
            <ac:spMk id="12" creationId="{081E4A58-353D-44AE-B2FC-2A74E2E400F7}"/>
          </ac:spMkLst>
        </pc:spChg>
        <pc:spChg chg="add">
          <ac:chgData name="Mirela Negrea (2412055)" userId="ffcaeeb0-ad8d-4931-a36f-cc2b53bab338" providerId="ADAL" clId="{ACFCE90E-72DB-4339-9226-544EF23CB0DF}" dt="2025-11-08T01:15:17.594" v="4381" actId="26606"/>
          <ac:spMkLst>
            <pc:docMk/>
            <pc:sldMk cId="866283734" sldId="262"/>
            <ac:spMk id="17" creationId="{09588DA8-065E-4F6F-8EFD-43104AB2E0CF}"/>
          </ac:spMkLst>
        </pc:spChg>
        <pc:spChg chg="add">
          <ac:chgData name="Mirela Negrea (2412055)" userId="ffcaeeb0-ad8d-4931-a36f-cc2b53bab338" providerId="ADAL" clId="{ACFCE90E-72DB-4339-9226-544EF23CB0DF}" dt="2025-11-08T01:15:17.594" v="4381" actId="26606"/>
          <ac:spMkLst>
            <pc:docMk/>
            <pc:sldMk cId="866283734" sldId="262"/>
            <ac:spMk id="19" creationId="{C4285719-470E-454C-AF62-8323075F1F5B}"/>
          </ac:spMkLst>
        </pc:spChg>
        <pc:spChg chg="add">
          <ac:chgData name="Mirela Negrea (2412055)" userId="ffcaeeb0-ad8d-4931-a36f-cc2b53bab338" providerId="ADAL" clId="{ACFCE90E-72DB-4339-9226-544EF23CB0DF}" dt="2025-11-08T01:15:17.594" v="4381" actId="26606"/>
          <ac:spMkLst>
            <pc:docMk/>
            <pc:sldMk cId="866283734" sldId="262"/>
            <ac:spMk id="21" creationId="{CD9FE4EF-C4D8-49A0-B2FF-81D8DB7D8A24}"/>
          </ac:spMkLst>
        </pc:spChg>
        <pc:spChg chg="add">
          <ac:chgData name="Mirela Negrea (2412055)" userId="ffcaeeb0-ad8d-4931-a36f-cc2b53bab338" providerId="ADAL" clId="{ACFCE90E-72DB-4339-9226-544EF23CB0DF}" dt="2025-11-08T01:15:17.594" v="4381" actId="26606"/>
          <ac:spMkLst>
            <pc:docMk/>
            <pc:sldMk cId="866283734" sldId="262"/>
            <ac:spMk id="23" creationId="{4300840D-0A0B-4512-BACA-B439D5B9C57C}"/>
          </ac:spMkLst>
        </pc:spChg>
        <pc:spChg chg="add">
          <ac:chgData name="Mirela Negrea (2412055)" userId="ffcaeeb0-ad8d-4931-a36f-cc2b53bab338" providerId="ADAL" clId="{ACFCE90E-72DB-4339-9226-544EF23CB0DF}" dt="2025-11-08T01:15:17.594" v="4381" actId="26606"/>
          <ac:spMkLst>
            <pc:docMk/>
            <pc:sldMk cId="866283734" sldId="262"/>
            <ac:spMk id="25" creationId="{D2B78728-A580-49A7-84F9-6EF6F583ADE0}"/>
          </ac:spMkLst>
        </pc:spChg>
        <pc:spChg chg="add">
          <ac:chgData name="Mirela Negrea (2412055)" userId="ffcaeeb0-ad8d-4931-a36f-cc2b53bab338" providerId="ADAL" clId="{ACFCE90E-72DB-4339-9226-544EF23CB0DF}" dt="2025-11-08T01:15:17.594" v="4381" actId="26606"/>
          <ac:spMkLst>
            <pc:docMk/>
            <pc:sldMk cId="866283734" sldId="262"/>
            <ac:spMk id="27" creationId="{38FAA1A1-D861-433F-88FA-1E9D6FD31D11}"/>
          </ac:spMkLst>
        </pc:spChg>
        <pc:spChg chg="add">
          <ac:chgData name="Mirela Negrea (2412055)" userId="ffcaeeb0-ad8d-4931-a36f-cc2b53bab338" providerId="ADAL" clId="{ACFCE90E-72DB-4339-9226-544EF23CB0DF}" dt="2025-11-08T01:15:17.594" v="4381" actId="26606"/>
          <ac:spMkLst>
            <pc:docMk/>
            <pc:sldMk cId="866283734" sldId="262"/>
            <ac:spMk id="29" creationId="{8D71EDA1-87BF-4D5D-AB79-F346FD19278A}"/>
          </ac:spMkLst>
        </pc:spChg>
      </pc:sldChg>
      <pc:sldChg chg="addSp delSp modSp mod setBg">
        <pc:chgData name="Mirela Negrea (2412055)" userId="ffcaeeb0-ad8d-4931-a36f-cc2b53bab338" providerId="ADAL" clId="{ACFCE90E-72DB-4339-9226-544EF23CB0DF}" dt="2025-11-08T01:15:28.609" v="4382" actId="26606"/>
        <pc:sldMkLst>
          <pc:docMk/>
          <pc:sldMk cId="1960525206" sldId="263"/>
        </pc:sldMkLst>
        <pc:spChg chg="add mod">
          <ac:chgData name="Mirela Negrea (2412055)" userId="ffcaeeb0-ad8d-4931-a36f-cc2b53bab338" providerId="ADAL" clId="{ACFCE90E-72DB-4339-9226-544EF23CB0DF}" dt="2025-11-08T01:15:28.609" v="4382" actId="26606"/>
          <ac:spMkLst>
            <pc:docMk/>
            <pc:sldMk cId="1960525206" sldId="263"/>
            <ac:spMk id="3" creationId="{DF7FC939-276F-1C52-E9B4-1E7E33DAB418}"/>
          </ac:spMkLst>
        </pc:spChg>
        <pc:spChg chg="add del">
          <ac:chgData name="Mirela Negrea (2412055)" userId="ffcaeeb0-ad8d-4931-a36f-cc2b53bab338" providerId="ADAL" clId="{ACFCE90E-72DB-4339-9226-544EF23CB0DF}" dt="2025-11-08T01:15:28.609" v="4382" actId="26606"/>
          <ac:spMkLst>
            <pc:docMk/>
            <pc:sldMk cId="1960525206" sldId="263"/>
            <ac:spMk id="8" creationId="{1BB867FF-FC45-48F7-8104-F89BE54909F1}"/>
          </ac:spMkLst>
        </pc:spChg>
        <pc:spChg chg="add del">
          <ac:chgData name="Mirela Negrea (2412055)" userId="ffcaeeb0-ad8d-4931-a36f-cc2b53bab338" providerId="ADAL" clId="{ACFCE90E-72DB-4339-9226-544EF23CB0DF}" dt="2025-11-08T01:15:28.609" v="4382" actId="26606"/>
          <ac:spMkLst>
            <pc:docMk/>
            <pc:sldMk cId="1960525206" sldId="263"/>
            <ac:spMk id="10" creationId="{8BB56887-D0D5-4F0C-9E19-7247EB83C8B7}"/>
          </ac:spMkLst>
        </pc:spChg>
        <pc:spChg chg="add del">
          <ac:chgData name="Mirela Negrea (2412055)" userId="ffcaeeb0-ad8d-4931-a36f-cc2b53bab338" providerId="ADAL" clId="{ACFCE90E-72DB-4339-9226-544EF23CB0DF}" dt="2025-11-08T01:15:28.609" v="4382" actId="26606"/>
          <ac:spMkLst>
            <pc:docMk/>
            <pc:sldMk cId="1960525206" sldId="263"/>
            <ac:spMk id="12" creationId="{081E4A58-353D-44AE-B2FC-2A74E2E400F7}"/>
          </ac:spMkLst>
        </pc:spChg>
        <pc:spChg chg="add">
          <ac:chgData name="Mirela Negrea (2412055)" userId="ffcaeeb0-ad8d-4931-a36f-cc2b53bab338" providerId="ADAL" clId="{ACFCE90E-72DB-4339-9226-544EF23CB0DF}" dt="2025-11-08T01:15:28.609" v="4382" actId="26606"/>
          <ac:spMkLst>
            <pc:docMk/>
            <pc:sldMk cId="1960525206" sldId="263"/>
            <ac:spMk id="17" creationId="{09588DA8-065E-4F6F-8EFD-43104AB2E0CF}"/>
          </ac:spMkLst>
        </pc:spChg>
        <pc:spChg chg="add">
          <ac:chgData name="Mirela Negrea (2412055)" userId="ffcaeeb0-ad8d-4931-a36f-cc2b53bab338" providerId="ADAL" clId="{ACFCE90E-72DB-4339-9226-544EF23CB0DF}" dt="2025-11-08T01:15:28.609" v="4382" actId="26606"/>
          <ac:spMkLst>
            <pc:docMk/>
            <pc:sldMk cId="1960525206" sldId="263"/>
            <ac:spMk id="19" creationId="{C4285719-470E-454C-AF62-8323075F1F5B}"/>
          </ac:spMkLst>
        </pc:spChg>
        <pc:spChg chg="add">
          <ac:chgData name="Mirela Negrea (2412055)" userId="ffcaeeb0-ad8d-4931-a36f-cc2b53bab338" providerId="ADAL" clId="{ACFCE90E-72DB-4339-9226-544EF23CB0DF}" dt="2025-11-08T01:15:28.609" v="4382" actId="26606"/>
          <ac:spMkLst>
            <pc:docMk/>
            <pc:sldMk cId="1960525206" sldId="263"/>
            <ac:spMk id="21" creationId="{CD9FE4EF-C4D8-49A0-B2FF-81D8DB7D8A24}"/>
          </ac:spMkLst>
        </pc:spChg>
        <pc:spChg chg="add">
          <ac:chgData name="Mirela Negrea (2412055)" userId="ffcaeeb0-ad8d-4931-a36f-cc2b53bab338" providerId="ADAL" clId="{ACFCE90E-72DB-4339-9226-544EF23CB0DF}" dt="2025-11-08T01:15:28.609" v="4382" actId="26606"/>
          <ac:spMkLst>
            <pc:docMk/>
            <pc:sldMk cId="1960525206" sldId="263"/>
            <ac:spMk id="25" creationId="{D2B78728-A580-49A7-84F9-6EF6F583ADE0}"/>
          </ac:spMkLst>
        </pc:spChg>
        <pc:spChg chg="add">
          <ac:chgData name="Mirela Negrea (2412055)" userId="ffcaeeb0-ad8d-4931-a36f-cc2b53bab338" providerId="ADAL" clId="{ACFCE90E-72DB-4339-9226-544EF23CB0DF}" dt="2025-11-08T01:15:28.609" v="4382" actId="26606"/>
          <ac:spMkLst>
            <pc:docMk/>
            <pc:sldMk cId="1960525206" sldId="263"/>
            <ac:spMk id="27" creationId="{38FAA1A1-D861-433F-88FA-1E9D6FD31D11}"/>
          </ac:spMkLst>
        </pc:spChg>
        <pc:spChg chg="add">
          <ac:chgData name="Mirela Negrea (2412055)" userId="ffcaeeb0-ad8d-4931-a36f-cc2b53bab338" providerId="ADAL" clId="{ACFCE90E-72DB-4339-9226-544EF23CB0DF}" dt="2025-11-08T01:15:28.609" v="4382" actId="26606"/>
          <ac:spMkLst>
            <pc:docMk/>
            <pc:sldMk cId="1960525206" sldId="263"/>
            <ac:spMk id="29" creationId="{8D71EDA1-87BF-4D5D-AB79-F346FD19278A}"/>
          </ac:spMkLst>
        </pc:spChg>
      </pc:sldChg>
      <pc:sldChg chg="addSp delSp modSp mod modShow">
        <pc:chgData name="Mirela Negrea (2412055)" userId="ffcaeeb0-ad8d-4931-a36f-cc2b53bab338" providerId="ADAL" clId="{ACFCE90E-72DB-4339-9226-544EF23CB0DF}" dt="2025-11-08T15:28:00.072" v="4467" actId="729"/>
        <pc:sldMkLst>
          <pc:docMk/>
          <pc:sldMk cId="177838891" sldId="264"/>
        </pc:sldMkLst>
        <pc:spChg chg="add del mod">
          <ac:chgData name="Mirela Negrea (2412055)" userId="ffcaeeb0-ad8d-4931-a36f-cc2b53bab338" providerId="ADAL" clId="{ACFCE90E-72DB-4339-9226-544EF23CB0DF}" dt="2025-11-07T23:35:10.558" v="828" actId="478"/>
          <ac:spMkLst>
            <pc:docMk/>
            <pc:sldMk cId="177838891" sldId="264"/>
            <ac:spMk id="3" creationId="{B3453B41-04C3-762C-1815-03BDBB4A2A36}"/>
          </ac:spMkLst>
        </pc:spChg>
        <pc:spChg chg="add mod">
          <ac:chgData name="Mirela Negrea (2412055)" userId="ffcaeeb0-ad8d-4931-a36f-cc2b53bab338" providerId="ADAL" clId="{ACFCE90E-72DB-4339-9226-544EF23CB0DF}" dt="2025-11-07T23:37:59.943" v="1013" actId="20577"/>
          <ac:spMkLst>
            <pc:docMk/>
            <pc:sldMk cId="177838891" sldId="264"/>
            <ac:spMk id="5" creationId="{48B52440-A9D6-AF9D-C742-3F65E064651E}"/>
          </ac:spMkLst>
        </pc:spChg>
        <pc:picChg chg="add mod">
          <ac:chgData name="Mirela Negrea (2412055)" userId="ffcaeeb0-ad8d-4931-a36f-cc2b53bab338" providerId="ADAL" clId="{ACFCE90E-72DB-4339-9226-544EF23CB0DF}" dt="2025-11-07T23:43:45.301" v="1019" actId="14100"/>
          <ac:picMkLst>
            <pc:docMk/>
            <pc:sldMk cId="177838891" sldId="264"/>
            <ac:picMk id="7" creationId="{A672495D-414D-97D8-72EC-F81D0CF25BFE}"/>
          </ac:picMkLst>
        </pc:picChg>
      </pc:sldChg>
      <pc:sldChg chg="addSp delSp modSp mod setBg">
        <pc:chgData name="Mirela Negrea (2412055)" userId="ffcaeeb0-ad8d-4931-a36f-cc2b53bab338" providerId="ADAL" clId="{ACFCE90E-72DB-4339-9226-544EF23CB0DF}" dt="2025-11-08T01:15:39.957" v="4383" actId="26606"/>
        <pc:sldMkLst>
          <pc:docMk/>
          <pc:sldMk cId="2655528617" sldId="265"/>
        </pc:sldMkLst>
        <pc:spChg chg="add del mod">
          <ac:chgData name="Mirela Negrea (2412055)" userId="ffcaeeb0-ad8d-4931-a36f-cc2b53bab338" providerId="ADAL" clId="{ACFCE90E-72DB-4339-9226-544EF23CB0DF}" dt="2025-11-07T23:46:54.301" v="1022" actId="478"/>
          <ac:spMkLst>
            <pc:docMk/>
            <pc:sldMk cId="2655528617" sldId="265"/>
            <ac:spMk id="3" creationId="{265A35BC-228C-1B0F-64D3-9494AD242364}"/>
          </ac:spMkLst>
        </pc:spChg>
        <pc:spChg chg="add mod">
          <ac:chgData name="Mirela Negrea (2412055)" userId="ffcaeeb0-ad8d-4931-a36f-cc2b53bab338" providerId="ADAL" clId="{ACFCE90E-72DB-4339-9226-544EF23CB0DF}" dt="2025-11-08T01:15:39.957" v="4383" actId="26606"/>
          <ac:spMkLst>
            <pc:docMk/>
            <pc:sldMk cId="2655528617" sldId="265"/>
            <ac:spMk id="5" creationId="{DF856957-19EF-8C4E-2E31-6142B95510F6}"/>
          </ac:spMkLst>
        </pc:spChg>
        <pc:spChg chg="add del">
          <ac:chgData name="Mirela Negrea (2412055)" userId="ffcaeeb0-ad8d-4931-a36f-cc2b53bab338" providerId="ADAL" clId="{ACFCE90E-72DB-4339-9226-544EF23CB0DF}" dt="2025-11-08T01:15:39.957" v="4383" actId="26606"/>
          <ac:spMkLst>
            <pc:docMk/>
            <pc:sldMk cId="2655528617" sldId="265"/>
            <ac:spMk id="10" creationId="{1BB867FF-FC45-48F7-8104-F89BE54909F1}"/>
          </ac:spMkLst>
        </pc:spChg>
        <pc:spChg chg="add del">
          <ac:chgData name="Mirela Negrea (2412055)" userId="ffcaeeb0-ad8d-4931-a36f-cc2b53bab338" providerId="ADAL" clId="{ACFCE90E-72DB-4339-9226-544EF23CB0DF}" dt="2025-11-08T01:15:39.957" v="4383" actId="26606"/>
          <ac:spMkLst>
            <pc:docMk/>
            <pc:sldMk cId="2655528617" sldId="265"/>
            <ac:spMk id="12" creationId="{8BB56887-D0D5-4F0C-9E19-7247EB83C8B7}"/>
          </ac:spMkLst>
        </pc:spChg>
        <pc:spChg chg="add del">
          <ac:chgData name="Mirela Negrea (2412055)" userId="ffcaeeb0-ad8d-4931-a36f-cc2b53bab338" providerId="ADAL" clId="{ACFCE90E-72DB-4339-9226-544EF23CB0DF}" dt="2025-11-08T01:15:39.957" v="4383" actId="26606"/>
          <ac:spMkLst>
            <pc:docMk/>
            <pc:sldMk cId="2655528617" sldId="265"/>
            <ac:spMk id="14" creationId="{081E4A58-353D-44AE-B2FC-2A74E2E400F7}"/>
          </ac:spMkLst>
        </pc:spChg>
        <pc:spChg chg="add">
          <ac:chgData name="Mirela Negrea (2412055)" userId="ffcaeeb0-ad8d-4931-a36f-cc2b53bab338" providerId="ADAL" clId="{ACFCE90E-72DB-4339-9226-544EF23CB0DF}" dt="2025-11-08T01:15:39.957" v="4383" actId="26606"/>
          <ac:spMkLst>
            <pc:docMk/>
            <pc:sldMk cId="2655528617" sldId="265"/>
            <ac:spMk id="19" creationId="{09588DA8-065E-4F6F-8EFD-43104AB2E0CF}"/>
          </ac:spMkLst>
        </pc:spChg>
        <pc:spChg chg="add">
          <ac:chgData name="Mirela Negrea (2412055)" userId="ffcaeeb0-ad8d-4931-a36f-cc2b53bab338" providerId="ADAL" clId="{ACFCE90E-72DB-4339-9226-544EF23CB0DF}" dt="2025-11-08T01:15:39.957" v="4383" actId="26606"/>
          <ac:spMkLst>
            <pc:docMk/>
            <pc:sldMk cId="2655528617" sldId="265"/>
            <ac:spMk id="21" creationId="{C4285719-470E-454C-AF62-8323075F1F5B}"/>
          </ac:spMkLst>
        </pc:spChg>
        <pc:spChg chg="add">
          <ac:chgData name="Mirela Negrea (2412055)" userId="ffcaeeb0-ad8d-4931-a36f-cc2b53bab338" providerId="ADAL" clId="{ACFCE90E-72DB-4339-9226-544EF23CB0DF}" dt="2025-11-08T01:15:39.957" v="4383" actId="26606"/>
          <ac:spMkLst>
            <pc:docMk/>
            <pc:sldMk cId="2655528617" sldId="265"/>
            <ac:spMk id="23" creationId="{CD9FE4EF-C4D8-49A0-B2FF-81D8DB7D8A24}"/>
          </ac:spMkLst>
        </pc:spChg>
        <pc:spChg chg="add">
          <ac:chgData name="Mirela Negrea (2412055)" userId="ffcaeeb0-ad8d-4931-a36f-cc2b53bab338" providerId="ADAL" clId="{ACFCE90E-72DB-4339-9226-544EF23CB0DF}" dt="2025-11-08T01:15:39.957" v="4383" actId="26606"/>
          <ac:spMkLst>
            <pc:docMk/>
            <pc:sldMk cId="2655528617" sldId="265"/>
            <ac:spMk id="25" creationId="{4300840D-0A0B-4512-BACA-B439D5B9C57C}"/>
          </ac:spMkLst>
        </pc:spChg>
        <pc:spChg chg="add">
          <ac:chgData name="Mirela Negrea (2412055)" userId="ffcaeeb0-ad8d-4931-a36f-cc2b53bab338" providerId="ADAL" clId="{ACFCE90E-72DB-4339-9226-544EF23CB0DF}" dt="2025-11-08T01:15:39.957" v="4383" actId="26606"/>
          <ac:spMkLst>
            <pc:docMk/>
            <pc:sldMk cId="2655528617" sldId="265"/>
            <ac:spMk id="27" creationId="{D2B78728-A580-49A7-84F9-6EF6F583ADE0}"/>
          </ac:spMkLst>
        </pc:spChg>
        <pc:spChg chg="add">
          <ac:chgData name="Mirela Negrea (2412055)" userId="ffcaeeb0-ad8d-4931-a36f-cc2b53bab338" providerId="ADAL" clId="{ACFCE90E-72DB-4339-9226-544EF23CB0DF}" dt="2025-11-08T01:15:39.957" v="4383" actId="26606"/>
          <ac:spMkLst>
            <pc:docMk/>
            <pc:sldMk cId="2655528617" sldId="265"/>
            <ac:spMk id="31" creationId="{8D71EDA1-87BF-4D5D-AB79-F346FD19278A}"/>
          </ac:spMkLst>
        </pc:spChg>
      </pc:sldChg>
      <pc:sldChg chg="addSp modSp mod">
        <pc:chgData name="Mirela Negrea (2412055)" userId="ffcaeeb0-ad8d-4931-a36f-cc2b53bab338" providerId="ADAL" clId="{ACFCE90E-72DB-4339-9226-544EF23CB0DF}" dt="2025-11-08T00:01:53.561" v="1217" actId="20577"/>
        <pc:sldMkLst>
          <pc:docMk/>
          <pc:sldMk cId="1071102420" sldId="266"/>
        </pc:sldMkLst>
        <pc:spChg chg="add mod">
          <ac:chgData name="Mirela Negrea (2412055)" userId="ffcaeeb0-ad8d-4931-a36f-cc2b53bab338" providerId="ADAL" clId="{ACFCE90E-72DB-4339-9226-544EF23CB0DF}" dt="2025-11-08T00:01:53.561" v="1217" actId="20577"/>
          <ac:spMkLst>
            <pc:docMk/>
            <pc:sldMk cId="1071102420" sldId="266"/>
            <ac:spMk id="3" creationId="{8819ACE4-B9CE-D3AA-28B3-A38C4503E5F0}"/>
          </ac:spMkLst>
        </pc:spChg>
        <pc:spChg chg="add mod">
          <ac:chgData name="Mirela Negrea (2412055)" userId="ffcaeeb0-ad8d-4931-a36f-cc2b53bab338" providerId="ADAL" clId="{ACFCE90E-72DB-4339-9226-544EF23CB0DF}" dt="2025-11-07T23:56:22.315" v="1187" actId="20577"/>
          <ac:spMkLst>
            <pc:docMk/>
            <pc:sldMk cId="1071102420" sldId="266"/>
            <ac:spMk id="5" creationId="{6F473342-6725-03E2-37C7-AD273DEEBBDC}"/>
          </ac:spMkLst>
        </pc:spChg>
      </pc:sldChg>
      <pc:sldChg chg="addSp delSp modSp del mod ord">
        <pc:chgData name="Mirela Negrea (2412055)" userId="ffcaeeb0-ad8d-4931-a36f-cc2b53bab338" providerId="ADAL" clId="{ACFCE90E-72DB-4339-9226-544EF23CB0DF}" dt="2025-11-08T00:12:46.091" v="2121" actId="2696"/>
        <pc:sldMkLst>
          <pc:docMk/>
          <pc:sldMk cId="4264490770" sldId="267"/>
        </pc:sldMkLst>
        <pc:spChg chg="add mod">
          <ac:chgData name="Mirela Negrea (2412055)" userId="ffcaeeb0-ad8d-4931-a36f-cc2b53bab338" providerId="ADAL" clId="{ACFCE90E-72DB-4339-9226-544EF23CB0DF}" dt="2025-11-08T00:09:52.748" v="1373" actId="5793"/>
          <ac:spMkLst>
            <pc:docMk/>
            <pc:sldMk cId="4264490770" sldId="267"/>
            <ac:spMk id="3" creationId="{913DD1EF-0507-C68B-196C-0505BBECBBE3}"/>
          </ac:spMkLst>
        </pc:spChg>
        <pc:spChg chg="add del mod">
          <ac:chgData name="Mirela Negrea (2412055)" userId="ffcaeeb0-ad8d-4931-a36f-cc2b53bab338" providerId="ADAL" clId="{ACFCE90E-72DB-4339-9226-544EF23CB0DF}" dt="2025-11-08T00:12:28.267" v="2120"/>
          <ac:spMkLst>
            <pc:docMk/>
            <pc:sldMk cId="4264490770" sldId="267"/>
            <ac:spMk id="4" creationId="{90892C49-C1AA-A70B-F7C5-3A3DBFC32163}"/>
          </ac:spMkLst>
        </pc:spChg>
        <pc:spChg chg="add mod">
          <ac:chgData name="Mirela Negrea (2412055)" userId="ffcaeeb0-ad8d-4931-a36f-cc2b53bab338" providerId="ADAL" clId="{ACFCE90E-72DB-4339-9226-544EF23CB0DF}" dt="2025-11-08T00:11:42.064" v="1375" actId="14100"/>
          <ac:spMkLst>
            <pc:docMk/>
            <pc:sldMk cId="4264490770" sldId="267"/>
            <ac:spMk id="5" creationId="{660AF546-A330-4461-048B-2F0F45E56FC6}"/>
          </ac:spMkLst>
        </pc:spChg>
        <pc:spChg chg="add del mod">
          <ac:chgData name="Mirela Negrea (2412055)" userId="ffcaeeb0-ad8d-4931-a36f-cc2b53bab338" providerId="ADAL" clId="{ACFCE90E-72DB-4339-9226-544EF23CB0DF}" dt="2025-11-08T00:12:28.264" v="2118"/>
          <ac:spMkLst>
            <pc:docMk/>
            <pc:sldMk cId="4264490770" sldId="267"/>
            <ac:spMk id="6" creationId="{6A1EE692-F000-4BA6-BB46-4841F213F0D0}"/>
          </ac:spMkLst>
        </pc:spChg>
      </pc:sldChg>
      <pc:sldChg chg="addSp delSp modSp mod ord setBg">
        <pc:chgData name="Mirela Negrea (2412055)" userId="ffcaeeb0-ad8d-4931-a36f-cc2b53bab338" providerId="ADAL" clId="{ACFCE90E-72DB-4339-9226-544EF23CB0DF}" dt="2025-11-08T01:15:51.014" v="4384" actId="26606"/>
        <pc:sldMkLst>
          <pc:docMk/>
          <pc:sldMk cId="491307232" sldId="268"/>
        </pc:sldMkLst>
        <pc:spChg chg="add mod">
          <ac:chgData name="Mirela Negrea (2412055)" userId="ffcaeeb0-ad8d-4931-a36f-cc2b53bab338" providerId="ADAL" clId="{ACFCE90E-72DB-4339-9226-544EF23CB0DF}" dt="2025-11-08T01:15:51.014" v="4384" actId="26606"/>
          <ac:spMkLst>
            <pc:docMk/>
            <pc:sldMk cId="491307232" sldId="268"/>
            <ac:spMk id="3" creationId="{43E77025-1101-77AD-DC1F-9FF1299ADA98}"/>
          </ac:spMkLst>
        </pc:spChg>
        <pc:spChg chg="add del">
          <ac:chgData name="Mirela Negrea (2412055)" userId="ffcaeeb0-ad8d-4931-a36f-cc2b53bab338" providerId="ADAL" clId="{ACFCE90E-72DB-4339-9226-544EF23CB0DF}" dt="2025-11-08T01:05:23.852" v="4345" actId="26606"/>
          <ac:spMkLst>
            <pc:docMk/>
            <pc:sldMk cId="491307232" sldId="268"/>
            <ac:spMk id="8" creationId="{DF05ACD0-FF4A-4F8F-B5C5-6A4EBD0D1B38}"/>
          </ac:spMkLst>
        </pc:spChg>
        <pc:spChg chg="add del">
          <ac:chgData name="Mirela Negrea (2412055)" userId="ffcaeeb0-ad8d-4931-a36f-cc2b53bab338" providerId="ADAL" clId="{ACFCE90E-72DB-4339-9226-544EF23CB0DF}" dt="2025-11-08T01:05:23.852" v="4345" actId="26606"/>
          <ac:spMkLst>
            <pc:docMk/>
            <pc:sldMk cId="491307232" sldId="268"/>
            <ac:spMk id="10" creationId="{4C9AFA28-B5ED-4346-9AF7-68A157F16C7E}"/>
          </ac:spMkLst>
        </pc:spChg>
        <pc:spChg chg="add del">
          <ac:chgData name="Mirela Negrea (2412055)" userId="ffcaeeb0-ad8d-4931-a36f-cc2b53bab338" providerId="ADAL" clId="{ACFCE90E-72DB-4339-9226-544EF23CB0DF}" dt="2025-11-08T01:05:34.314" v="4347" actId="26606"/>
          <ac:spMkLst>
            <pc:docMk/>
            <pc:sldMk cId="491307232" sldId="268"/>
            <ac:spMk id="12" creationId="{BCED4D40-4B67-4331-AC48-79B82B4A47D8}"/>
          </ac:spMkLst>
        </pc:spChg>
        <pc:spChg chg="add del">
          <ac:chgData name="Mirela Negrea (2412055)" userId="ffcaeeb0-ad8d-4931-a36f-cc2b53bab338" providerId="ADAL" clId="{ACFCE90E-72DB-4339-9226-544EF23CB0DF}" dt="2025-11-08T01:05:34.314" v="4347" actId="26606"/>
          <ac:spMkLst>
            <pc:docMk/>
            <pc:sldMk cId="491307232" sldId="268"/>
            <ac:spMk id="13" creationId="{670CEDEF-4F34-412E-84EE-329C1E936AF5}"/>
          </ac:spMkLst>
        </pc:spChg>
        <pc:spChg chg="add del">
          <ac:chgData name="Mirela Negrea (2412055)" userId="ffcaeeb0-ad8d-4931-a36f-cc2b53bab338" providerId="ADAL" clId="{ACFCE90E-72DB-4339-9226-544EF23CB0DF}" dt="2025-11-08T01:15:51.014" v="4384" actId="26606"/>
          <ac:spMkLst>
            <pc:docMk/>
            <pc:sldMk cId="491307232" sldId="268"/>
            <ac:spMk id="14" creationId="{90F533E9-6690-41A8-A372-4C6C622D028D}"/>
          </ac:spMkLst>
        </pc:spChg>
        <pc:spChg chg="add del">
          <ac:chgData name="Mirela Negrea (2412055)" userId="ffcaeeb0-ad8d-4931-a36f-cc2b53bab338" providerId="ADAL" clId="{ACFCE90E-72DB-4339-9226-544EF23CB0DF}" dt="2025-11-08T01:15:51.014" v="4384" actId="26606"/>
          <ac:spMkLst>
            <pc:docMk/>
            <pc:sldMk cId="491307232" sldId="268"/>
            <ac:spMk id="15" creationId="{BA79A7CF-01AF-4178-9369-94E0C90EB046}"/>
          </ac:spMkLst>
        </pc:spChg>
        <pc:spChg chg="add del">
          <ac:chgData name="Mirela Negrea (2412055)" userId="ffcaeeb0-ad8d-4931-a36f-cc2b53bab338" providerId="ADAL" clId="{ACFCE90E-72DB-4339-9226-544EF23CB0DF}" dt="2025-11-08T01:15:51.014" v="4384" actId="26606"/>
          <ac:spMkLst>
            <pc:docMk/>
            <pc:sldMk cId="491307232" sldId="268"/>
            <ac:spMk id="16" creationId="{99413ED5-9ED4-4772-BCE4-2BCAE6B12E35}"/>
          </ac:spMkLst>
        </pc:spChg>
        <pc:spChg chg="add del">
          <ac:chgData name="Mirela Negrea (2412055)" userId="ffcaeeb0-ad8d-4931-a36f-cc2b53bab338" providerId="ADAL" clId="{ACFCE90E-72DB-4339-9226-544EF23CB0DF}" dt="2025-11-08T01:15:51.014" v="4384" actId="26606"/>
          <ac:spMkLst>
            <pc:docMk/>
            <pc:sldMk cId="491307232" sldId="268"/>
            <ac:spMk id="17" creationId="{04357C93-F0CB-4A1C-8F77-4E9063789819}"/>
          </ac:spMkLst>
        </pc:spChg>
        <pc:spChg chg="add">
          <ac:chgData name="Mirela Negrea (2412055)" userId="ffcaeeb0-ad8d-4931-a36f-cc2b53bab338" providerId="ADAL" clId="{ACFCE90E-72DB-4339-9226-544EF23CB0DF}" dt="2025-11-08T01:15:51.014" v="4384" actId="26606"/>
          <ac:spMkLst>
            <pc:docMk/>
            <pc:sldMk cId="491307232" sldId="268"/>
            <ac:spMk id="22" creationId="{A8384FB5-9ADC-4DDC-881B-597D56F5B15D}"/>
          </ac:spMkLst>
        </pc:spChg>
        <pc:spChg chg="add">
          <ac:chgData name="Mirela Negrea (2412055)" userId="ffcaeeb0-ad8d-4931-a36f-cc2b53bab338" providerId="ADAL" clId="{ACFCE90E-72DB-4339-9226-544EF23CB0DF}" dt="2025-11-08T01:15:51.014" v="4384" actId="26606"/>
          <ac:spMkLst>
            <pc:docMk/>
            <pc:sldMk cId="491307232" sldId="268"/>
            <ac:spMk id="24" creationId="{91E5A9A7-95C6-4F4F-B00E-C82E07FE62EF}"/>
          </ac:spMkLst>
        </pc:spChg>
        <pc:spChg chg="add">
          <ac:chgData name="Mirela Negrea (2412055)" userId="ffcaeeb0-ad8d-4931-a36f-cc2b53bab338" providerId="ADAL" clId="{ACFCE90E-72DB-4339-9226-544EF23CB0DF}" dt="2025-11-08T01:15:51.014" v="4384" actId="26606"/>
          <ac:spMkLst>
            <pc:docMk/>
            <pc:sldMk cId="491307232" sldId="268"/>
            <ac:spMk id="26" creationId="{D07DD2DE-F619-49DD-B5E7-03A290FF4ED1}"/>
          </ac:spMkLst>
        </pc:spChg>
        <pc:spChg chg="add">
          <ac:chgData name="Mirela Negrea (2412055)" userId="ffcaeeb0-ad8d-4931-a36f-cc2b53bab338" providerId="ADAL" clId="{ACFCE90E-72DB-4339-9226-544EF23CB0DF}" dt="2025-11-08T01:15:51.014" v="4384" actId="26606"/>
          <ac:spMkLst>
            <pc:docMk/>
            <pc:sldMk cId="491307232" sldId="268"/>
            <ac:spMk id="28" creationId="{85149191-5F60-4A28-AAFF-039F96B0F3EC}"/>
          </ac:spMkLst>
        </pc:spChg>
        <pc:spChg chg="add">
          <ac:chgData name="Mirela Negrea (2412055)" userId="ffcaeeb0-ad8d-4931-a36f-cc2b53bab338" providerId="ADAL" clId="{ACFCE90E-72DB-4339-9226-544EF23CB0DF}" dt="2025-11-08T01:15:51.014" v="4384" actId="26606"/>
          <ac:spMkLst>
            <pc:docMk/>
            <pc:sldMk cId="491307232" sldId="268"/>
            <ac:spMk id="30" creationId="{F8260ED5-17F7-4158-B241-D51DD4CF1B7E}"/>
          </ac:spMkLst>
        </pc:spChg>
        <pc:graphicFrameChg chg="add mod ord modGraphic">
          <ac:chgData name="Mirela Negrea (2412055)" userId="ffcaeeb0-ad8d-4931-a36f-cc2b53bab338" providerId="ADAL" clId="{ACFCE90E-72DB-4339-9226-544EF23CB0DF}" dt="2025-11-08T01:05:34.352" v="4348" actId="26606"/>
          <ac:graphicFrameMkLst>
            <pc:docMk/>
            <pc:sldMk cId="491307232" sldId="268"/>
            <ac:graphicFrameMk id="2" creationId="{CB06C05D-84AC-058E-B725-BDE8EAE7A50D}"/>
          </ac:graphicFrameMkLst>
        </pc:graphicFrameChg>
      </pc:sldChg>
      <pc:sldChg chg="addSp delSp modSp mod setBg">
        <pc:chgData name="Mirela Negrea (2412055)" userId="ffcaeeb0-ad8d-4931-a36f-cc2b53bab338" providerId="ADAL" clId="{ACFCE90E-72DB-4339-9226-544EF23CB0DF}" dt="2025-11-08T01:18:02.510" v="4399" actId="14100"/>
        <pc:sldMkLst>
          <pc:docMk/>
          <pc:sldMk cId="1064571078" sldId="269"/>
        </pc:sldMkLst>
        <pc:spChg chg="add mod">
          <ac:chgData name="Mirela Negrea (2412055)" userId="ffcaeeb0-ad8d-4931-a36f-cc2b53bab338" providerId="ADAL" clId="{ACFCE90E-72DB-4339-9226-544EF23CB0DF}" dt="2025-11-08T01:16:43.610" v="4386" actId="26606"/>
          <ac:spMkLst>
            <pc:docMk/>
            <pc:sldMk cId="1064571078" sldId="269"/>
            <ac:spMk id="3" creationId="{65570541-28D2-8882-76E8-78840BF9B2CE}"/>
          </ac:spMkLst>
        </pc:spChg>
        <pc:spChg chg="add del mod">
          <ac:chgData name="Mirela Negrea (2412055)" userId="ffcaeeb0-ad8d-4931-a36f-cc2b53bab338" providerId="ADAL" clId="{ACFCE90E-72DB-4339-9226-544EF23CB0DF}" dt="2025-11-08T00:16:23.579" v="2248"/>
          <ac:spMkLst>
            <pc:docMk/>
            <pc:sldMk cId="1064571078" sldId="269"/>
            <ac:spMk id="4" creationId="{0A933E91-178B-76D2-0DC8-3779B2429517}"/>
          </ac:spMkLst>
        </pc:spChg>
        <pc:spChg chg="add mod">
          <ac:chgData name="Mirela Negrea (2412055)" userId="ffcaeeb0-ad8d-4931-a36f-cc2b53bab338" providerId="ADAL" clId="{ACFCE90E-72DB-4339-9226-544EF23CB0DF}" dt="2025-11-08T01:18:02.510" v="4399" actId="14100"/>
          <ac:spMkLst>
            <pc:docMk/>
            <pc:sldMk cId="1064571078" sldId="269"/>
            <ac:spMk id="5" creationId="{3D3EF0D6-15EC-8859-1D55-FCE5A34347B9}"/>
          </ac:spMkLst>
        </pc:spChg>
        <pc:spChg chg="add del">
          <ac:chgData name="Mirela Negrea (2412055)" userId="ffcaeeb0-ad8d-4931-a36f-cc2b53bab338" providerId="ADAL" clId="{ACFCE90E-72DB-4339-9226-544EF23CB0DF}" dt="2025-11-08T01:16:43.610" v="4386" actId="26606"/>
          <ac:spMkLst>
            <pc:docMk/>
            <pc:sldMk cId="1064571078" sldId="269"/>
            <ac:spMk id="10" creationId="{09588DA8-065E-4F6F-8EFD-43104AB2E0CF}"/>
          </ac:spMkLst>
        </pc:spChg>
        <pc:spChg chg="add del">
          <ac:chgData name="Mirela Negrea (2412055)" userId="ffcaeeb0-ad8d-4931-a36f-cc2b53bab338" providerId="ADAL" clId="{ACFCE90E-72DB-4339-9226-544EF23CB0DF}" dt="2025-11-08T01:16:43.610" v="4386" actId="26606"/>
          <ac:spMkLst>
            <pc:docMk/>
            <pc:sldMk cId="1064571078" sldId="269"/>
            <ac:spMk id="12" creationId="{C4285719-470E-454C-AF62-8323075F1F5B}"/>
          </ac:spMkLst>
        </pc:spChg>
        <pc:spChg chg="add del">
          <ac:chgData name="Mirela Negrea (2412055)" userId="ffcaeeb0-ad8d-4931-a36f-cc2b53bab338" providerId="ADAL" clId="{ACFCE90E-72DB-4339-9226-544EF23CB0DF}" dt="2025-11-08T01:16:43.610" v="4386" actId="26606"/>
          <ac:spMkLst>
            <pc:docMk/>
            <pc:sldMk cId="1064571078" sldId="269"/>
            <ac:spMk id="14" creationId="{CD9FE4EF-C4D8-49A0-B2FF-81D8DB7D8A24}"/>
          </ac:spMkLst>
        </pc:spChg>
        <pc:spChg chg="add del">
          <ac:chgData name="Mirela Negrea (2412055)" userId="ffcaeeb0-ad8d-4931-a36f-cc2b53bab338" providerId="ADAL" clId="{ACFCE90E-72DB-4339-9226-544EF23CB0DF}" dt="2025-11-08T01:16:43.610" v="4386" actId="26606"/>
          <ac:spMkLst>
            <pc:docMk/>
            <pc:sldMk cId="1064571078" sldId="269"/>
            <ac:spMk id="16" creationId="{4300840D-0A0B-4512-BACA-B439D5B9C57C}"/>
          </ac:spMkLst>
        </pc:spChg>
        <pc:spChg chg="add del">
          <ac:chgData name="Mirela Negrea (2412055)" userId="ffcaeeb0-ad8d-4931-a36f-cc2b53bab338" providerId="ADAL" clId="{ACFCE90E-72DB-4339-9226-544EF23CB0DF}" dt="2025-11-08T01:16:43.610" v="4386" actId="26606"/>
          <ac:spMkLst>
            <pc:docMk/>
            <pc:sldMk cId="1064571078" sldId="269"/>
            <ac:spMk id="18" creationId="{D2B78728-A580-49A7-84F9-6EF6F583ADE0}"/>
          </ac:spMkLst>
        </pc:spChg>
        <pc:spChg chg="add del">
          <ac:chgData name="Mirela Negrea (2412055)" userId="ffcaeeb0-ad8d-4931-a36f-cc2b53bab338" providerId="ADAL" clId="{ACFCE90E-72DB-4339-9226-544EF23CB0DF}" dt="2025-11-08T01:16:43.610" v="4386" actId="26606"/>
          <ac:spMkLst>
            <pc:docMk/>
            <pc:sldMk cId="1064571078" sldId="269"/>
            <ac:spMk id="20" creationId="{38FAA1A1-D861-433F-88FA-1E9D6FD31D11}"/>
          </ac:spMkLst>
        </pc:spChg>
        <pc:spChg chg="add del">
          <ac:chgData name="Mirela Negrea (2412055)" userId="ffcaeeb0-ad8d-4931-a36f-cc2b53bab338" providerId="ADAL" clId="{ACFCE90E-72DB-4339-9226-544EF23CB0DF}" dt="2025-11-08T01:16:43.610" v="4386" actId="26606"/>
          <ac:spMkLst>
            <pc:docMk/>
            <pc:sldMk cId="1064571078" sldId="269"/>
            <ac:spMk id="22" creationId="{8D71EDA1-87BF-4D5D-AB79-F346FD19278A}"/>
          </ac:spMkLst>
        </pc:spChg>
        <pc:spChg chg="add">
          <ac:chgData name="Mirela Negrea (2412055)" userId="ffcaeeb0-ad8d-4931-a36f-cc2b53bab338" providerId="ADAL" clId="{ACFCE90E-72DB-4339-9226-544EF23CB0DF}" dt="2025-11-08T01:16:43.610" v="4386" actId="26606"/>
          <ac:spMkLst>
            <pc:docMk/>
            <pc:sldMk cId="1064571078" sldId="269"/>
            <ac:spMk id="29" creationId="{245A9F99-D9B1-4094-A2E2-B90AC1DB7B9C}"/>
          </ac:spMkLst>
        </pc:spChg>
        <pc:spChg chg="add">
          <ac:chgData name="Mirela Negrea (2412055)" userId="ffcaeeb0-ad8d-4931-a36f-cc2b53bab338" providerId="ADAL" clId="{ACFCE90E-72DB-4339-9226-544EF23CB0DF}" dt="2025-11-08T01:16:43.610" v="4386" actId="26606"/>
          <ac:spMkLst>
            <pc:docMk/>
            <pc:sldMk cId="1064571078" sldId="269"/>
            <ac:spMk id="31" creationId="{B7FAF607-473A-4A43-A23D-BBFF5C4117BB}"/>
          </ac:spMkLst>
        </pc:spChg>
      </pc:sldChg>
      <pc:sldChg chg="addSp delSp modSp mod">
        <pc:chgData name="Mirela Negrea (2412055)" userId="ffcaeeb0-ad8d-4931-a36f-cc2b53bab338" providerId="ADAL" clId="{ACFCE90E-72DB-4339-9226-544EF23CB0DF}" dt="2025-11-08T01:07:45.979" v="4356" actId="14100"/>
        <pc:sldMkLst>
          <pc:docMk/>
          <pc:sldMk cId="3509294708" sldId="270"/>
        </pc:sldMkLst>
        <pc:spChg chg="add mod">
          <ac:chgData name="Mirela Negrea (2412055)" userId="ffcaeeb0-ad8d-4931-a36f-cc2b53bab338" providerId="ADAL" clId="{ACFCE90E-72DB-4339-9226-544EF23CB0DF}" dt="2025-11-08T00:31:12.235" v="3694" actId="14100"/>
          <ac:spMkLst>
            <pc:docMk/>
            <pc:sldMk cId="3509294708" sldId="270"/>
            <ac:spMk id="3" creationId="{F1DD19A8-09DC-2E6D-90E0-287D5ACF5820}"/>
          </ac:spMkLst>
        </pc:spChg>
        <pc:spChg chg="add del mod">
          <ac:chgData name="Mirela Negrea (2412055)" userId="ffcaeeb0-ad8d-4931-a36f-cc2b53bab338" providerId="ADAL" clId="{ACFCE90E-72DB-4339-9226-544EF23CB0DF}" dt="2025-11-08T00:23:41.917" v="2686"/>
          <ac:spMkLst>
            <pc:docMk/>
            <pc:sldMk cId="3509294708" sldId="270"/>
            <ac:spMk id="5" creationId="{04C70AD5-9AB7-1C81-CF47-4498DCB13197}"/>
          </ac:spMkLst>
        </pc:spChg>
        <pc:spChg chg="add del mod">
          <ac:chgData name="Mirela Negrea (2412055)" userId="ffcaeeb0-ad8d-4931-a36f-cc2b53bab338" providerId="ADAL" clId="{ACFCE90E-72DB-4339-9226-544EF23CB0DF}" dt="2025-11-08T00:24:49.513" v="3026"/>
          <ac:spMkLst>
            <pc:docMk/>
            <pc:sldMk cId="3509294708" sldId="270"/>
            <ac:spMk id="7" creationId="{5A70F728-DC3A-43EC-AE7A-7F26D801ED46}"/>
          </ac:spMkLst>
        </pc:spChg>
        <pc:spChg chg="add del mod">
          <ac:chgData name="Mirela Negrea (2412055)" userId="ffcaeeb0-ad8d-4931-a36f-cc2b53bab338" providerId="ADAL" clId="{ACFCE90E-72DB-4339-9226-544EF23CB0DF}" dt="2025-11-08T00:26:22.381" v="3363"/>
          <ac:spMkLst>
            <pc:docMk/>
            <pc:sldMk cId="3509294708" sldId="270"/>
            <ac:spMk id="9" creationId="{DE60AD00-BD29-4F51-7BFD-F8572BA89015}"/>
          </ac:spMkLst>
        </pc:spChg>
        <pc:spChg chg="add mod">
          <ac:chgData name="Mirela Negrea (2412055)" userId="ffcaeeb0-ad8d-4931-a36f-cc2b53bab338" providerId="ADAL" clId="{ACFCE90E-72DB-4339-9226-544EF23CB0DF}" dt="2025-11-08T00:30:03.881" v="3689" actId="20577"/>
          <ac:spMkLst>
            <pc:docMk/>
            <pc:sldMk cId="3509294708" sldId="270"/>
            <ac:spMk id="11" creationId="{7A51B04F-99E3-6BF1-CFE3-6CD00CFD0F94}"/>
          </ac:spMkLst>
        </pc:spChg>
        <pc:picChg chg="add mod">
          <ac:chgData name="Mirela Negrea (2412055)" userId="ffcaeeb0-ad8d-4931-a36f-cc2b53bab338" providerId="ADAL" clId="{ACFCE90E-72DB-4339-9226-544EF23CB0DF}" dt="2025-11-08T01:07:45.979" v="4356" actId="14100"/>
          <ac:picMkLst>
            <pc:docMk/>
            <pc:sldMk cId="3509294708" sldId="270"/>
            <ac:picMk id="4" creationId="{14C26FDE-E617-067D-BA35-4A217C2AC069}"/>
          </ac:picMkLst>
        </pc:picChg>
      </pc:sldChg>
      <pc:sldChg chg="addSp delSp modSp mod setBg">
        <pc:chgData name="Mirela Negrea (2412055)" userId="ffcaeeb0-ad8d-4931-a36f-cc2b53bab338" providerId="ADAL" clId="{ACFCE90E-72DB-4339-9226-544EF23CB0DF}" dt="2025-11-08T01:18:45.577" v="4403" actId="20577"/>
        <pc:sldMkLst>
          <pc:docMk/>
          <pc:sldMk cId="2338335673" sldId="271"/>
        </pc:sldMkLst>
        <pc:spChg chg="add del mod">
          <ac:chgData name="Mirela Negrea (2412055)" userId="ffcaeeb0-ad8d-4931-a36f-cc2b53bab338" providerId="ADAL" clId="{ACFCE90E-72DB-4339-9226-544EF23CB0DF}" dt="2025-11-08T00:34:15.408" v="4115"/>
          <ac:spMkLst>
            <pc:docMk/>
            <pc:sldMk cId="2338335673" sldId="271"/>
            <ac:spMk id="3" creationId="{9CF9ECC6-50C2-7BC3-C835-11B0B44972B1}"/>
          </ac:spMkLst>
        </pc:spChg>
        <pc:spChg chg="add mod">
          <ac:chgData name="Mirela Negrea (2412055)" userId="ffcaeeb0-ad8d-4931-a36f-cc2b53bab338" providerId="ADAL" clId="{ACFCE90E-72DB-4339-9226-544EF23CB0DF}" dt="2025-11-08T01:18:45.577" v="4403" actId="20577"/>
          <ac:spMkLst>
            <pc:docMk/>
            <pc:sldMk cId="2338335673" sldId="271"/>
            <ac:spMk id="5" creationId="{06F11519-1574-749D-F6CE-3C6664197F1C}"/>
          </ac:spMkLst>
        </pc:spChg>
        <pc:spChg chg="add del">
          <ac:chgData name="Mirela Negrea (2412055)" userId="ffcaeeb0-ad8d-4931-a36f-cc2b53bab338" providerId="ADAL" clId="{ACFCE90E-72DB-4339-9226-544EF23CB0DF}" dt="2025-11-08T01:08:25.934" v="4358" actId="26606"/>
          <ac:spMkLst>
            <pc:docMk/>
            <pc:sldMk cId="2338335673" sldId="271"/>
            <ac:spMk id="10" creationId="{1BB867FF-FC45-48F7-8104-F89BE54909F1}"/>
          </ac:spMkLst>
        </pc:spChg>
        <pc:spChg chg="add del">
          <ac:chgData name="Mirela Negrea (2412055)" userId="ffcaeeb0-ad8d-4931-a36f-cc2b53bab338" providerId="ADAL" clId="{ACFCE90E-72DB-4339-9226-544EF23CB0DF}" dt="2025-11-08T01:08:25.934" v="4358" actId="26606"/>
          <ac:spMkLst>
            <pc:docMk/>
            <pc:sldMk cId="2338335673" sldId="271"/>
            <ac:spMk id="12" creationId="{8BB56887-D0D5-4F0C-9E19-7247EB83C8B7}"/>
          </ac:spMkLst>
        </pc:spChg>
        <pc:spChg chg="add del">
          <ac:chgData name="Mirela Negrea (2412055)" userId="ffcaeeb0-ad8d-4931-a36f-cc2b53bab338" providerId="ADAL" clId="{ACFCE90E-72DB-4339-9226-544EF23CB0DF}" dt="2025-11-08T01:08:25.934" v="4358" actId="26606"/>
          <ac:spMkLst>
            <pc:docMk/>
            <pc:sldMk cId="2338335673" sldId="271"/>
            <ac:spMk id="14" creationId="{081E4A58-353D-44AE-B2FC-2A74E2E400F7}"/>
          </ac:spMkLst>
        </pc:spChg>
        <pc:spChg chg="add del">
          <ac:chgData name="Mirela Negrea (2412055)" userId="ffcaeeb0-ad8d-4931-a36f-cc2b53bab338" providerId="ADAL" clId="{ACFCE90E-72DB-4339-9226-544EF23CB0DF}" dt="2025-11-08T01:08:31.229" v="4360" actId="26606"/>
          <ac:spMkLst>
            <pc:docMk/>
            <pc:sldMk cId="2338335673" sldId="271"/>
            <ac:spMk id="16" creationId="{907EF6B7-1338-4443-8C46-6A318D952DFD}"/>
          </ac:spMkLst>
        </pc:spChg>
        <pc:spChg chg="add del">
          <ac:chgData name="Mirela Negrea (2412055)" userId="ffcaeeb0-ad8d-4931-a36f-cc2b53bab338" providerId="ADAL" clId="{ACFCE90E-72DB-4339-9226-544EF23CB0DF}" dt="2025-11-08T01:08:31.229" v="4360" actId="26606"/>
          <ac:spMkLst>
            <pc:docMk/>
            <pc:sldMk cId="2338335673" sldId="271"/>
            <ac:spMk id="17" creationId="{DAAE4CDD-124C-4DCF-9584-B6033B545DD5}"/>
          </ac:spMkLst>
        </pc:spChg>
        <pc:spChg chg="add del">
          <ac:chgData name="Mirela Negrea (2412055)" userId="ffcaeeb0-ad8d-4931-a36f-cc2b53bab338" providerId="ADAL" clId="{ACFCE90E-72DB-4339-9226-544EF23CB0DF}" dt="2025-11-08T01:08:31.229" v="4360" actId="26606"/>
          <ac:spMkLst>
            <pc:docMk/>
            <pc:sldMk cId="2338335673" sldId="271"/>
            <ac:spMk id="18" creationId="{081E4A58-353D-44AE-B2FC-2A74E2E400F7}"/>
          </ac:spMkLst>
        </pc:spChg>
        <pc:spChg chg="add del">
          <ac:chgData name="Mirela Negrea (2412055)" userId="ffcaeeb0-ad8d-4931-a36f-cc2b53bab338" providerId="ADAL" clId="{ACFCE90E-72DB-4339-9226-544EF23CB0DF}" dt="2025-11-08T01:08:39.070" v="4362" actId="26606"/>
          <ac:spMkLst>
            <pc:docMk/>
            <pc:sldMk cId="2338335673" sldId="271"/>
            <ac:spMk id="20" creationId="{B6CDA21F-E7AF-4C75-8395-33F58D5B0E45}"/>
          </ac:spMkLst>
        </pc:spChg>
        <pc:spChg chg="add del">
          <ac:chgData name="Mirela Negrea (2412055)" userId="ffcaeeb0-ad8d-4931-a36f-cc2b53bab338" providerId="ADAL" clId="{ACFCE90E-72DB-4339-9226-544EF23CB0DF}" dt="2025-11-08T01:08:39.070" v="4362" actId="26606"/>
          <ac:spMkLst>
            <pc:docMk/>
            <pc:sldMk cId="2338335673" sldId="271"/>
            <ac:spMk id="23" creationId="{D5B0017B-2ECA-49AF-B397-DC140825DF8D}"/>
          </ac:spMkLst>
        </pc:spChg>
        <pc:spChg chg="add del">
          <ac:chgData name="Mirela Negrea (2412055)" userId="ffcaeeb0-ad8d-4931-a36f-cc2b53bab338" providerId="ADAL" clId="{ACFCE90E-72DB-4339-9226-544EF23CB0DF}" dt="2025-11-08T01:18:33.697" v="4400" actId="26606"/>
          <ac:spMkLst>
            <pc:docMk/>
            <pc:sldMk cId="2338335673" sldId="271"/>
            <ac:spMk id="25" creationId="{1BB867FF-FC45-48F7-8104-F89BE54909F1}"/>
          </ac:spMkLst>
        </pc:spChg>
        <pc:spChg chg="add del">
          <ac:chgData name="Mirela Negrea (2412055)" userId="ffcaeeb0-ad8d-4931-a36f-cc2b53bab338" providerId="ADAL" clId="{ACFCE90E-72DB-4339-9226-544EF23CB0DF}" dt="2025-11-08T01:18:33.697" v="4400" actId="26606"/>
          <ac:spMkLst>
            <pc:docMk/>
            <pc:sldMk cId="2338335673" sldId="271"/>
            <ac:spMk id="26" creationId="{8BB56887-D0D5-4F0C-9E19-7247EB83C8B7}"/>
          </ac:spMkLst>
        </pc:spChg>
        <pc:spChg chg="add del">
          <ac:chgData name="Mirela Negrea (2412055)" userId="ffcaeeb0-ad8d-4931-a36f-cc2b53bab338" providerId="ADAL" clId="{ACFCE90E-72DB-4339-9226-544EF23CB0DF}" dt="2025-11-08T01:18:33.697" v="4400" actId="26606"/>
          <ac:spMkLst>
            <pc:docMk/>
            <pc:sldMk cId="2338335673" sldId="271"/>
            <ac:spMk id="27" creationId="{081E4A58-353D-44AE-B2FC-2A74E2E400F7}"/>
          </ac:spMkLst>
        </pc:spChg>
        <pc:spChg chg="add">
          <ac:chgData name="Mirela Negrea (2412055)" userId="ffcaeeb0-ad8d-4931-a36f-cc2b53bab338" providerId="ADAL" clId="{ACFCE90E-72DB-4339-9226-544EF23CB0DF}" dt="2025-11-08T01:18:33.697" v="4400" actId="26606"/>
          <ac:spMkLst>
            <pc:docMk/>
            <pc:sldMk cId="2338335673" sldId="271"/>
            <ac:spMk id="32" creationId="{09588DA8-065E-4F6F-8EFD-43104AB2E0CF}"/>
          </ac:spMkLst>
        </pc:spChg>
        <pc:spChg chg="add">
          <ac:chgData name="Mirela Negrea (2412055)" userId="ffcaeeb0-ad8d-4931-a36f-cc2b53bab338" providerId="ADAL" clId="{ACFCE90E-72DB-4339-9226-544EF23CB0DF}" dt="2025-11-08T01:18:33.697" v="4400" actId="26606"/>
          <ac:spMkLst>
            <pc:docMk/>
            <pc:sldMk cId="2338335673" sldId="271"/>
            <ac:spMk id="36" creationId="{CD9FE4EF-C4D8-49A0-B2FF-81D8DB7D8A24}"/>
          </ac:spMkLst>
        </pc:spChg>
        <pc:spChg chg="add">
          <ac:chgData name="Mirela Negrea (2412055)" userId="ffcaeeb0-ad8d-4931-a36f-cc2b53bab338" providerId="ADAL" clId="{ACFCE90E-72DB-4339-9226-544EF23CB0DF}" dt="2025-11-08T01:18:33.697" v="4400" actId="26606"/>
          <ac:spMkLst>
            <pc:docMk/>
            <pc:sldMk cId="2338335673" sldId="271"/>
            <ac:spMk id="38" creationId="{4300840D-0A0B-4512-BACA-B439D5B9C57C}"/>
          </ac:spMkLst>
        </pc:spChg>
        <pc:spChg chg="add">
          <ac:chgData name="Mirela Negrea (2412055)" userId="ffcaeeb0-ad8d-4931-a36f-cc2b53bab338" providerId="ADAL" clId="{ACFCE90E-72DB-4339-9226-544EF23CB0DF}" dt="2025-11-08T01:18:33.697" v="4400" actId="26606"/>
          <ac:spMkLst>
            <pc:docMk/>
            <pc:sldMk cId="2338335673" sldId="271"/>
            <ac:spMk id="40" creationId="{D2B78728-A580-49A7-84F9-6EF6F583ADE0}"/>
          </ac:spMkLst>
        </pc:spChg>
        <pc:spChg chg="add">
          <ac:chgData name="Mirela Negrea (2412055)" userId="ffcaeeb0-ad8d-4931-a36f-cc2b53bab338" providerId="ADAL" clId="{ACFCE90E-72DB-4339-9226-544EF23CB0DF}" dt="2025-11-08T01:18:33.697" v="4400" actId="26606"/>
          <ac:spMkLst>
            <pc:docMk/>
            <pc:sldMk cId="2338335673" sldId="271"/>
            <ac:spMk id="42" creationId="{38FAA1A1-D861-433F-88FA-1E9D6FD31D11}"/>
          </ac:spMkLst>
        </pc:spChg>
        <pc:spChg chg="add">
          <ac:chgData name="Mirela Negrea (2412055)" userId="ffcaeeb0-ad8d-4931-a36f-cc2b53bab338" providerId="ADAL" clId="{ACFCE90E-72DB-4339-9226-544EF23CB0DF}" dt="2025-11-08T01:18:33.697" v="4400" actId="26606"/>
          <ac:spMkLst>
            <pc:docMk/>
            <pc:sldMk cId="2338335673" sldId="271"/>
            <ac:spMk id="44" creationId="{8D71EDA1-87BF-4D5D-AB79-F346FD19278A}"/>
          </ac:spMkLst>
        </pc:spChg>
        <pc:grpChg chg="add del">
          <ac:chgData name="Mirela Negrea (2412055)" userId="ffcaeeb0-ad8d-4931-a36f-cc2b53bab338" providerId="ADAL" clId="{ACFCE90E-72DB-4339-9226-544EF23CB0DF}" dt="2025-11-08T01:08:39.070" v="4362" actId="26606"/>
          <ac:grpSpMkLst>
            <pc:docMk/>
            <pc:sldMk cId="2338335673" sldId="271"/>
            <ac:grpSpMk id="21" creationId="{AE1C45F0-260A-458C-96ED-C1F6D2151219}"/>
          </ac:grpSpMkLst>
        </pc:grpChg>
        <pc:cxnChg chg="add del">
          <ac:chgData name="Mirela Negrea (2412055)" userId="ffcaeeb0-ad8d-4931-a36f-cc2b53bab338" providerId="ADAL" clId="{ACFCE90E-72DB-4339-9226-544EF23CB0DF}" dt="2025-11-08T01:08:39.070" v="4362" actId="26606"/>
          <ac:cxnSpMkLst>
            <pc:docMk/>
            <pc:sldMk cId="2338335673" sldId="271"/>
            <ac:cxnSpMk id="19" creationId="{6CF1BAF6-AD41-4082-B212-8A1F9A2E8779}"/>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FA1CB0-DB17-4EDB-A0A4-97400F4C443E}"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9763A992-8239-494A-9DC2-8B4F27CD65C4}">
      <dgm:prSet/>
      <dgm:spPr/>
      <dgm:t>
        <a:bodyPr/>
        <a:lstStyle/>
        <a:p>
          <a:r>
            <a:rPr lang="en-GB" b="1"/>
            <a:t>3.1   Job Analysis</a:t>
          </a:r>
          <a:endParaRPr lang="en-US"/>
        </a:p>
      </dgm:t>
    </dgm:pt>
    <dgm:pt modelId="{A2EF8966-EDA9-4F04-B034-6156B315C07B}" type="parTrans" cxnId="{CF8214FC-5BC0-4D31-B49C-8D9F61994990}">
      <dgm:prSet/>
      <dgm:spPr/>
      <dgm:t>
        <a:bodyPr/>
        <a:lstStyle/>
        <a:p>
          <a:endParaRPr lang="en-US"/>
        </a:p>
      </dgm:t>
    </dgm:pt>
    <dgm:pt modelId="{12E5D250-83BC-4E90-AB3F-C5DCCA93C5A7}" type="sibTrans" cxnId="{CF8214FC-5BC0-4D31-B49C-8D9F61994990}">
      <dgm:prSet/>
      <dgm:spPr/>
      <dgm:t>
        <a:bodyPr/>
        <a:lstStyle/>
        <a:p>
          <a:endParaRPr lang="en-US"/>
        </a:p>
      </dgm:t>
    </dgm:pt>
    <dgm:pt modelId="{218F94C9-3371-4CEF-B5B3-BF17248D5732}">
      <dgm:prSet/>
      <dgm:spPr/>
      <dgm:t>
        <a:bodyPr/>
        <a:lstStyle/>
        <a:p>
          <a:r>
            <a:rPr lang="en-GB"/>
            <a:t>Identify </a:t>
          </a:r>
          <a:r>
            <a:rPr lang="en-GB" b="1"/>
            <a:t>the responsibilities, tasks, and skills required</a:t>
          </a:r>
          <a:r>
            <a:rPr lang="en-GB"/>
            <a:t> for the position.</a:t>
          </a:r>
          <a:endParaRPr lang="en-US"/>
        </a:p>
      </dgm:t>
    </dgm:pt>
    <dgm:pt modelId="{E80A6467-076C-475E-A8B5-DF2C39DA134E}" type="parTrans" cxnId="{561D5270-EDBC-4AF6-A265-5E5BD2C26366}">
      <dgm:prSet/>
      <dgm:spPr/>
      <dgm:t>
        <a:bodyPr/>
        <a:lstStyle/>
        <a:p>
          <a:endParaRPr lang="en-US"/>
        </a:p>
      </dgm:t>
    </dgm:pt>
    <dgm:pt modelId="{CC631C5B-77A0-4091-9711-61DB2E74AD76}" type="sibTrans" cxnId="{561D5270-EDBC-4AF6-A265-5E5BD2C26366}">
      <dgm:prSet/>
      <dgm:spPr/>
      <dgm:t>
        <a:bodyPr/>
        <a:lstStyle/>
        <a:p>
          <a:endParaRPr lang="en-US"/>
        </a:p>
      </dgm:t>
    </dgm:pt>
    <dgm:pt modelId="{D88AEC4D-69BB-4203-8116-190DE5EBA395}">
      <dgm:prSet/>
      <dgm:spPr/>
      <dgm:t>
        <a:bodyPr/>
        <a:lstStyle/>
        <a:p>
          <a:r>
            <a:rPr lang="en-GB"/>
            <a:t>Answer questions like:</a:t>
          </a:r>
          <a:endParaRPr lang="en-US"/>
        </a:p>
      </dgm:t>
    </dgm:pt>
    <dgm:pt modelId="{41ECE760-A2C6-4CE8-849D-C7829DB70561}" type="parTrans" cxnId="{8F59993A-C7E8-473D-B6F4-4CE250B2B2E2}">
      <dgm:prSet/>
      <dgm:spPr/>
      <dgm:t>
        <a:bodyPr/>
        <a:lstStyle/>
        <a:p>
          <a:endParaRPr lang="en-US"/>
        </a:p>
      </dgm:t>
    </dgm:pt>
    <dgm:pt modelId="{607ADED9-4A30-41CD-90E8-9A79032D5D55}" type="sibTrans" cxnId="{8F59993A-C7E8-473D-B6F4-4CE250B2B2E2}">
      <dgm:prSet/>
      <dgm:spPr/>
      <dgm:t>
        <a:bodyPr/>
        <a:lstStyle/>
        <a:p>
          <a:endParaRPr lang="en-US"/>
        </a:p>
      </dgm:t>
    </dgm:pt>
    <dgm:pt modelId="{D3EBBD35-FC2B-4788-BE4B-0A46841CEB0A}">
      <dgm:prSet/>
      <dgm:spPr/>
      <dgm:t>
        <a:bodyPr/>
        <a:lstStyle/>
        <a:p>
          <a:r>
            <a:rPr lang="en-GB"/>
            <a:t>What will the employee do every day?</a:t>
          </a:r>
          <a:endParaRPr lang="en-US"/>
        </a:p>
      </dgm:t>
    </dgm:pt>
    <dgm:pt modelId="{A5365BE2-39FA-432C-AC4C-126D143B0D7A}" type="parTrans" cxnId="{82FC64C2-2D9B-4E0E-AACD-4BF575FC8507}">
      <dgm:prSet/>
      <dgm:spPr/>
      <dgm:t>
        <a:bodyPr/>
        <a:lstStyle/>
        <a:p>
          <a:endParaRPr lang="en-US"/>
        </a:p>
      </dgm:t>
    </dgm:pt>
    <dgm:pt modelId="{94A8FD65-B71F-4877-B8FA-BD2CC6FDAB09}" type="sibTrans" cxnId="{82FC64C2-2D9B-4E0E-AACD-4BF575FC8507}">
      <dgm:prSet/>
      <dgm:spPr/>
      <dgm:t>
        <a:bodyPr/>
        <a:lstStyle/>
        <a:p>
          <a:endParaRPr lang="en-US"/>
        </a:p>
      </dgm:t>
    </dgm:pt>
    <dgm:pt modelId="{54143306-3D5F-4C4B-BFAC-39CAFF6B1C4D}">
      <dgm:prSet/>
      <dgm:spPr/>
      <dgm:t>
        <a:bodyPr/>
        <a:lstStyle/>
        <a:p>
          <a:r>
            <a:rPr lang="en-GB"/>
            <a:t>What technical and personal skills are required?</a:t>
          </a:r>
          <a:endParaRPr lang="en-US"/>
        </a:p>
      </dgm:t>
    </dgm:pt>
    <dgm:pt modelId="{0B801B7E-EAFF-401E-BC52-0DAA5E544695}" type="parTrans" cxnId="{2F77F348-628D-4A8B-9EE2-4977D79D63C3}">
      <dgm:prSet/>
      <dgm:spPr/>
      <dgm:t>
        <a:bodyPr/>
        <a:lstStyle/>
        <a:p>
          <a:endParaRPr lang="en-US"/>
        </a:p>
      </dgm:t>
    </dgm:pt>
    <dgm:pt modelId="{0740A274-E30D-4606-BC40-F48F894497F8}" type="sibTrans" cxnId="{2F77F348-628D-4A8B-9EE2-4977D79D63C3}">
      <dgm:prSet/>
      <dgm:spPr/>
      <dgm:t>
        <a:bodyPr/>
        <a:lstStyle/>
        <a:p>
          <a:endParaRPr lang="en-US"/>
        </a:p>
      </dgm:t>
    </dgm:pt>
    <dgm:pt modelId="{08715556-82DB-4C61-ACDC-0D3C8D98EE4D}">
      <dgm:prSet/>
      <dgm:spPr/>
      <dgm:t>
        <a:bodyPr/>
        <a:lstStyle/>
        <a:p>
          <a:r>
            <a:rPr lang="en-GB"/>
            <a:t>What experience do they need to have?</a:t>
          </a:r>
          <a:endParaRPr lang="en-US"/>
        </a:p>
      </dgm:t>
    </dgm:pt>
    <dgm:pt modelId="{43A8F782-DE33-4FFB-851E-0BFA06B3FB0C}" type="parTrans" cxnId="{6A4FC677-7255-47EB-AFA9-3B60926F0040}">
      <dgm:prSet/>
      <dgm:spPr/>
      <dgm:t>
        <a:bodyPr/>
        <a:lstStyle/>
        <a:p>
          <a:endParaRPr lang="en-US"/>
        </a:p>
      </dgm:t>
    </dgm:pt>
    <dgm:pt modelId="{BAAF383A-8400-475D-90F3-29E8AC95BB1D}" type="sibTrans" cxnId="{6A4FC677-7255-47EB-AFA9-3B60926F0040}">
      <dgm:prSet/>
      <dgm:spPr/>
      <dgm:t>
        <a:bodyPr/>
        <a:lstStyle/>
        <a:p>
          <a:endParaRPr lang="en-US"/>
        </a:p>
      </dgm:t>
    </dgm:pt>
    <dgm:pt modelId="{C796F168-33F3-4CBA-BDFD-B76E840023C8}" type="pres">
      <dgm:prSet presAssocID="{B8FA1CB0-DB17-4EDB-A0A4-97400F4C443E}" presName="linear" presStyleCnt="0">
        <dgm:presLayoutVars>
          <dgm:animLvl val="lvl"/>
          <dgm:resizeHandles val="exact"/>
        </dgm:presLayoutVars>
      </dgm:prSet>
      <dgm:spPr/>
    </dgm:pt>
    <dgm:pt modelId="{CFB1D3CC-D644-4639-B0FA-B53D6D4DBF4D}" type="pres">
      <dgm:prSet presAssocID="{9763A992-8239-494A-9DC2-8B4F27CD65C4}" presName="parentText" presStyleLbl="node1" presStyleIdx="0" presStyleCnt="3">
        <dgm:presLayoutVars>
          <dgm:chMax val="0"/>
          <dgm:bulletEnabled val="1"/>
        </dgm:presLayoutVars>
      </dgm:prSet>
      <dgm:spPr/>
    </dgm:pt>
    <dgm:pt modelId="{D9225913-9D31-4400-ADF5-1C2859C78C1E}" type="pres">
      <dgm:prSet presAssocID="{12E5D250-83BC-4E90-AB3F-C5DCCA93C5A7}" presName="spacer" presStyleCnt="0"/>
      <dgm:spPr/>
    </dgm:pt>
    <dgm:pt modelId="{D1572759-F670-4240-9E2F-EA18F933863E}" type="pres">
      <dgm:prSet presAssocID="{218F94C9-3371-4CEF-B5B3-BF17248D5732}" presName="parentText" presStyleLbl="node1" presStyleIdx="1" presStyleCnt="3">
        <dgm:presLayoutVars>
          <dgm:chMax val="0"/>
          <dgm:bulletEnabled val="1"/>
        </dgm:presLayoutVars>
      </dgm:prSet>
      <dgm:spPr/>
    </dgm:pt>
    <dgm:pt modelId="{B7BC70D5-50FC-40C0-A451-0FE538486EBD}" type="pres">
      <dgm:prSet presAssocID="{CC631C5B-77A0-4091-9711-61DB2E74AD76}" presName="spacer" presStyleCnt="0"/>
      <dgm:spPr/>
    </dgm:pt>
    <dgm:pt modelId="{15BD4D7A-9F9B-4872-ABA7-24EDB59E98DA}" type="pres">
      <dgm:prSet presAssocID="{D88AEC4D-69BB-4203-8116-190DE5EBA395}" presName="parentText" presStyleLbl="node1" presStyleIdx="2" presStyleCnt="3">
        <dgm:presLayoutVars>
          <dgm:chMax val="0"/>
          <dgm:bulletEnabled val="1"/>
        </dgm:presLayoutVars>
      </dgm:prSet>
      <dgm:spPr/>
    </dgm:pt>
    <dgm:pt modelId="{E6598A30-B69D-4717-A17F-1B370C8CFCAA}" type="pres">
      <dgm:prSet presAssocID="{D88AEC4D-69BB-4203-8116-190DE5EBA395}" presName="childText" presStyleLbl="revTx" presStyleIdx="0" presStyleCnt="1">
        <dgm:presLayoutVars>
          <dgm:bulletEnabled val="1"/>
        </dgm:presLayoutVars>
      </dgm:prSet>
      <dgm:spPr/>
    </dgm:pt>
  </dgm:ptLst>
  <dgm:cxnLst>
    <dgm:cxn modelId="{0A4EC000-C144-4A0C-84B2-20ABA6B68DE5}" type="presOf" srcId="{D3EBBD35-FC2B-4788-BE4B-0A46841CEB0A}" destId="{E6598A30-B69D-4717-A17F-1B370C8CFCAA}" srcOrd="0" destOrd="0" presId="urn:microsoft.com/office/officeart/2005/8/layout/vList2"/>
    <dgm:cxn modelId="{8F59993A-C7E8-473D-B6F4-4CE250B2B2E2}" srcId="{B8FA1CB0-DB17-4EDB-A0A4-97400F4C443E}" destId="{D88AEC4D-69BB-4203-8116-190DE5EBA395}" srcOrd="2" destOrd="0" parTransId="{41ECE760-A2C6-4CE8-849D-C7829DB70561}" sibTransId="{607ADED9-4A30-41CD-90E8-9A79032D5D55}"/>
    <dgm:cxn modelId="{1DC54967-A5EA-4BD7-B8D8-490368E6ED5B}" type="presOf" srcId="{9763A992-8239-494A-9DC2-8B4F27CD65C4}" destId="{CFB1D3CC-D644-4639-B0FA-B53D6D4DBF4D}" srcOrd="0" destOrd="0" presId="urn:microsoft.com/office/officeart/2005/8/layout/vList2"/>
    <dgm:cxn modelId="{2F77F348-628D-4A8B-9EE2-4977D79D63C3}" srcId="{D88AEC4D-69BB-4203-8116-190DE5EBA395}" destId="{54143306-3D5F-4C4B-BFAC-39CAFF6B1C4D}" srcOrd="1" destOrd="0" parTransId="{0B801B7E-EAFF-401E-BC52-0DAA5E544695}" sibTransId="{0740A274-E30D-4606-BC40-F48F894497F8}"/>
    <dgm:cxn modelId="{561D5270-EDBC-4AF6-A265-5E5BD2C26366}" srcId="{B8FA1CB0-DB17-4EDB-A0A4-97400F4C443E}" destId="{218F94C9-3371-4CEF-B5B3-BF17248D5732}" srcOrd="1" destOrd="0" parTransId="{E80A6467-076C-475E-A8B5-DF2C39DA134E}" sibTransId="{CC631C5B-77A0-4091-9711-61DB2E74AD76}"/>
    <dgm:cxn modelId="{6A4FC677-7255-47EB-AFA9-3B60926F0040}" srcId="{D88AEC4D-69BB-4203-8116-190DE5EBA395}" destId="{08715556-82DB-4C61-ACDC-0D3C8D98EE4D}" srcOrd="2" destOrd="0" parTransId="{43A8F782-DE33-4FFB-851E-0BFA06B3FB0C}" sibTransId="{BAAF383A-8400-475D-90F3-29E8AC95BB1D}"/>
    <dgm:cxn modelId="{C8C9E2AF-2A28-41A1-961E-A4F224F32D39}" type="presOf" srcId="{54143306-3D5F-4C4B-BFAC-39CAFF6B1C4D}" destId="{E6598A30-B69D-4717-A17F-1B370C8CFCAA}" srcOrd="0" destOrd="1" presId="urn:microsoft.com/office/officeart/2005/8/layout/vList2"/>
    <dgm:cxn modelId="{1444F0B8-9A4D-4E68-BFD4-9238F314A72C}" type="presOf" srcId="{08715556-82DB-4C61-ACDC-0D3C8D98EE4D}" destId="{E6598A30-B69D-4717-A17F-1B370C8CFCAA}" srcOrd="0" destOrd="2" presId="urn:microsoft.com/office/officeart/2005/8/layout/vList2"/>
    <dgm:cxn modelId="{B45455C1-3D00-407D-870E-C27E79500D25}" type="presOf" srcId="{B8FA1CB0-DB17-4EDB-A0A4-97400F4C443E}" destId="{C796F168-33F3-4CBA-BDFD-B76E840023C8}" srcOrd="0" destOrd="0" presId="urn:microsoft.com/office/officeart/2005/8/layout/vList2"/>
    <dgm:cxn modelId="{82FC64C2-2D9B-4E0E-AACD-4BF575FC8507}" srcId="{D88AEC4D-69BB-4203-8116-190DE5EBA395}" destId="{D3EBBD35-FC2B-4788-BE4B-0A46841CEB0A}" srcOrd="0" destOrd="0" parTransId="{A5365BE2-39FA-432C-AC4C-126D143B0D7A}" sibTransId="{94A8FD65-B71F-4877-B8FA-BD2CC6FDAB09}"/>
    <dgm:cxn modelId="{70E64AD8-10B7-4220-A88E-7C7E298AA08A}" type="presOf" srcId="{218F94C9-3371-4CEF-B5B3-BF17248D5732}" destId="{D1572759-F670-4240-9E2F-EA18F933863E}" srcOrd="0" destOrd="0" presId="urn:microsoft.com/office/officeart/2005/8/layout/vList2"/>
    <dgm:cxn modelId="{B736B9EC-3185-4EEC-A231-72954833DCBB}" type="presOf" srcId="{D88AEC4D-69BB-4203-8116-190DE5EBA395}" destId="{15BD4D7A-9F9B-4872-ABA7-24EDB59E98DA}" srcOrd="0" destOrd="0" presId="urn:microsoft.com/office/officeart/2005/8/layout/vList2"/>
    <dgm:cxn modelId="{CF8214FC-5BC0-4D31-B49C-8D9F61994990}" srcId="{B8FA1CB0-DB17-4EDB-A0A4-97400F4C443E}" destId="{9763A992-8239-494A-9DC2-8B4F27CD65C4}" srcOrd="0" destOrd="0" parTransId="{A2EF8966-EDA9-4F04-B034-6156B315C07B}" sibTransId="{12E5D250-83BC-4E90-AB3F-C5DCCA93C5A7}"/>
    <dgm:cxn modelId="{3C6E104B-B76B-4C08-9360-B7183E75E06D}" type="presParOf" srcId="{C796F168-33F3-4CBA-BDFD-B76E840023C8}" destId="{CFB1D3CC-D644-4639-B0FA-B53D6D4DBF4D}" srcOrd="0" destOrd="0" presId="urn:microsoft.com/office/officeart/2005/8/layout/vList2"/>
    <dgm:cxn modelId="{F6697333-927E-4C3B-8CB2-EF5F5DE1DFE9}" type="presParOf" srcId="{C796F168-33F3-4CBA-BDFD-B76E840023C8}" destId="{D9225913-9D31-4400-ADF5-1C2859C78C1E}" srcOrd="1" destOrd="0" presId="urn:microsoft.com/office/officeart/2005/8/layout/vList2"/>
    <dgm:cxn modelId="{D5CF968B-FA42-4F38-B612-FBAF77A4DBE0}" type="presParOf" srcId="{C796F168-33F3-4CBA-BDFD-B76E840023C8}" destId="{D1572759-F670-4240-9E2F-EA18F933863E}" srcOrd="2" destOrd="0" presId="urn:microsoft.com/office/officeart/2005/8/layout/vList2"/>
    <dgm:cxn modelId="{2FCFEAF0-3AFD-49D8-BB1A-70303C1B8B8B}" type="presParOf" srcId="{C796F168-33F3-4CBA-BDFD-B76E840023C8}" destId="{B7BC70D5-50FC-40C0-A451-0FE538486EBD}" srcOrd="3" destOrd="0" presId="urn:microsoft.com/office/officeart/2005/8/layout/vList2"/>
    <dgm:cxn modelId="{80225FA5-24B7-4842-8CEE-6FD9DA845477}" type="presParOf" srcId="{C796F168-33F3-4CBA-BDFD-B76E840023C8}" destId="{15BD4D7A-9F9B-4872-ABA7-24EDB59E98DA}" srcOrd="4" destOrd="0" presId="urn:microsoft.com/office/officeart/2005/8/layout/vList2"/>
    <dgm:cxn modelId="{B9CA9898-E48C-4536-9FA3-748A87129584}" type="presParOf" srcId="{C796F168-33F3-4CBA-BDFD-B76E840023C8}" destId="{E6598A30-B69D-4717-A17F-1B370C8CFCA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1D3CC-D644-4639-B0FA-B53D6D4DBF4D}">
      <dsp:nvSpPr>
        <dsp:cNvPr id="0" name=""/>
        <dsp:cNvSpPr/>
      </dsp:nvSpPr>
      <dsp:spPr>
        <a:xfrm>
          <a:off x="0" y="48204"/>
          <a:ext cx="5393361" cy="95822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3.1   Job Analysis</a:t>
          </a:r>
          <a:endParaRPr lang="en-US" sz="2400" kern="1200"/>
        </a:p>
      </dsp:txBody>
      <dsp:txXfrm>
        <a:off x="46777" y="94981"/>
        <a:ext cx="5299807" cy="864675"/>
      </dsp:txXfrm>
    </dsp:sp>
    <dsp:sp modelId="{D1572759-F670-4240-9E2F-EA18F933863E}">
      <dsp:nvSpPr>
        <dsp:cNvPr id="0" name=""/>
        <dsp:cNvSpPr/>
      </dsp:nvSpPr>
      <dsp:spPr>
        <a:xfrm>
          <a:off x="0" y="1075554"/>
          <a:ext cx="5393361" cy="95822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Identify </a:t>
          </a:r>
          <a:r>
            <a:rPr lang="en-GB" sz="2400" b="1" kern="1200"/>
            <a:t>the responsibilities, tasks, and skills required</a:t>
          </a:r>
          <a:r>
            <a:rPr lang="en-GB" sz="2400" kern="1200"/>
            <a:t> for the position.</a:t>
          </a:r>
          <a:endParaRPr lang="en-US" sz="2400" kern="1200"/>
        </a:p>
      </dsp:txBody>
      <dsp:txXfrm>
        <a:off x="46777" y="1122331"/>
        <a:ext cx="5299807" cy="864675"/>
      </dsp:txXfrm>
    </dsp:sp>
    <dsp:sp modelId="{15BD4D7A-9F9B-4872-ABA7-24EDB59E98DA}">
      <dsp:nvSpPr>
        <dsp:cNvPr id="0" name=""/>
        <dsp:cNvSpPr/>
      </dsp:nvSpPr>
      <dsp:spPr>
        <a:xfrm>
          <a:off x="0" y="2102903"/>
          <a:ext cx="5393361" cy="95822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Answer questions like:</a:t>
          </a:r>
          <a:endParaRPr lang="en-US" sz="2400" kern="1200"/>
        </a:p>
      </dsp:txBody>
      <dsp:txXfrm>
        <a:off x="46777" y="2149680"/>
        <a:ext cx="5299807" cy="864675"/>
      </dsp:txXfrm>
    </dsp:sp>
    <dsp:sp modelId="{E6598A30-B69D-4717-A17F-1B370C8CFCAA}">
      <dsp:nvSpPr>
        <dsp:cNvPr id="0" name=""/>
        <dsp:cNvSpPr/>
      </dsp:nvSpPr>
      <dsp:spPr>
        <a:xfrm>
          <a:off x="0" y="3061133"/>
          <a:ext cx="5393361" cy="124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What will the employee do every day?</a:t>
          </a:r>
          <a:endParaRPr lang="en-US" sz="1900" kern="1200"/>
        </a:p>
        <a:p>
          <a:pPr marL="171450" lvl="1" indent="-171450" algn="l" defTabSz="844550">
            <a:lnSpc>
              <a:spcPct val="90000"/>
            </a:lnSpc>
            <a:spcBef>
              <a:spcPct val="0"/>
            </a:spcBef>
            <a:spcAft>
              <a:spcPct val="20000"/>
            </a:spcAft>
            <a:buChar char="•"/>
          </a:pPr>
          <a:r>
            <a:rPr lang="en-GB" sz="1900" kern="1200"/>
            <a:t>What technical and personal skills are required?</a:t>
          </a:r>
          <a:endParaRPr lang="en-US" sz="1900" kern="1200"/>
        </a:p>
        <a:p>
          <a:pPr marL="171450" lvl="1" indent="-171450" algn="l" defTabSz="844550">
            <a:lnSpc>
              <a:spcPct val="90000"/>
            </a:lnSpc>
            <a:spcBef>
              <a:spcPct val="0"/>
            </a:spcBef>
            <a:spcAft>
              <a:spcPct val="20000"/>
            </a:spcAft>
            <a:buChar char="•"/>
          </a:pPr>
          <a:r>
            <a:rPr lang="en-GB" sz="1900" kern="1200"/>
            <a:t>What experience do they need to have?</a:t>
          </a:r>
          <a:endParaRPr lang="en-US" sz="1900" kern="1200"/>
        </a:p>
      </dsp:txBody>
      <dsp:txXfrm>
        <a:off x="0" y="3061133"/>
        <a:ext cx="5393361" cy="1242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6E7EEF5-FED8-34A8-8E2F-AEBD4104864E}"/>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ro-GB"/>
          </a:p>
        </p:txBody>
      </p:sp>
      <p:sp>
        <p:nvSpPr>
          <p:cNvPr id="3" name="Subtitlu 2">
            <a:extLst>
              <a:ext uri="{FF2B5EF4-FFF2-40B4-BE49-F238E27FC236}">
                <a16:creationId xmlns:a16="http://schemas.microsoft.com/office/drawing/2014/main" id="{43BA1CE8-037E-DDD9-2B11-16F06A08D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ro-GB"/>
          </a:p>
        </p:txBody>
      </p:sp>
      <p:sp>
        <p:nvSpPr>
          <p:cNvPr id="4" name="Substituent dată 3">
            <a:extLst>
              <a:ext uri="{FF2B5EF4-FFF2-40B4-BE49-F238E27FC236}">
                <a16:creationId xmlns:a16="http://schemas.microsoft.com/office/drawing/2014/main" id="{47D385F3-21AF-ECD9-64FF-CAC8D405E4AA}"/>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5" name="Substituent subsol 4">
            <a:extLst>
              <a:ext uri="{FF2B5EF4-FFF2-40B4-BE49-F238E27FC236}">
                <a16:creationId xmlns:a16="http://schemas.microsoft.com/office/drawing/2014/main" id="{C1F5DFAD-EDB7-2814-4726-E0F869B8B0FE}"/>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2A12D786-5F1D-3C3A-B1FF-A0B759786FF4}"/>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1377969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9BA8815-01EA-C1B2-430F-63D9042B3DB9}"/>
              </a:ext>
            </a:extLst>
          </p:cNvPr>
          <p:cNvSpPr>
            <a:spLocks noGrp="1"/>
          </p:cNvSpPr>
          <p:nvPr>
            <p:ph type="title"/>
          </p:nvPr>
        </p:nvSpPr>
        <p:spPr/>
        <p:txBody>
          <a:bodyPr/>
          <a:lstStyle/>
          <a:p>
            <a:r>
              <a:rPr lang="ro-RO"/>
              <a:t>Faceți clic pentru a edita stilul de titlu coordonator</a:t>
            </a:r>
            <a:endParaRPr lang="ro-GB"/>
          </a:p>
        </p:txBody>
      </p:sp>
      <p:sp>
        <p:nvSpPr>
          <p:cNvPr id="3" name="Substituent conținut 2">
            <a:extLst>
              <a:ext uri="{FF2B5EF4-FFF2-40B4-BE49-F238E27FC236}">
                <a16:creationId xmlns:a16="http://schemas.microsoft.com/office/drawing/2014/main" id="{E40DE9C7-3A27-5FEE-B202-BDBB49475820}"/>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dată 3">
            <a:extLst>
              <a:ext uri="{FF2B5EF4-FFF2-40B4-BE49-F238E27FC236}">
                <a16:creationId xmlns:a16="http://schemas.microsoft.com/office/drawing/2014/main" id="{0C1D8E22-39A0-D02E-576B-135C4B0CE730}"/>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5" name="Substituent subsol 4">
            <a:extLst>
              <a:ext uri="{FF2B5EF4-FFF2-40B4-BE49-F238E27FC236}">
                <a16:creationId xmlns:a16="http://schemas.microsoft.com/office/drawing/2014/main" id="{21E87535-CE7E-17CF-FBB2-25EE3D23A40B}"/>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5FFCA5C7-79B4-AF29-1232-516AD5BB95C3}"/>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551894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1D25F66-3435-873A-A336-1DDD0DDDC145}"/>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ro-GB"/>
          </a:p>
        </p:txBody>
      </p:sp>
      <p:sp>
        <p:nvSpPr>
          <p:cNvPr id="3" name="Substituent text 2">
            <a:extLst>
              <a:ext uri="{FF2B5EF4-FFF2-40B4-BE49-F238E27FC236}">
                <a16:creationId xmlns:a16="http://schemas.microsoft.com/office/drawing/2014/main" id="{EE69C65C-E94C-5DD4-26E4-0178C1C631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5529C49D-6BDF-9489-8924-65345AEDAA38}"/>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5" name="Substituent subsol 4">
            <a:extLst>
              <a:ext uri="{FF2B5EF4-FFF2-40B4-BE49-F238E27FC236}">
                <a16:creationId xmlns:a16="http://schemas.microsoft.com/office/drawing/2014/main" id="{A0CD0FCD-1CB2-B3A8-EF8A-DC1DEF679CDA}"/>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A423F4C0-5211-16C1-969D-F6EB0BE4F41C}"/>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2668020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1ADE992-7BE2-CDAC-C20C-672EE6281F48}"/>
              </a:ext>
            </a:extLst>
          </p:cNvPr>
          <p:cNvSpPr>
            <a:spLocks noGrp="1"/>
          </p:cNvSpPr>
          <p:nvPr>
            <p:ph type="title"/>
          </p:nvPr>
        </p:nvSpPr>
        <p:spPr/>
        <p:txBody>
          <a:bodyPr/>
          <a:lstStyle/>
          <a:p>
            <a:r>
              <a:rPr lang="ro-RO"/>
              <a:t>Faceți clic pentru a edita stilul de titlu coordonator</a:t>
            </a:r>
            <a:endParaRPr lang="ro-GB"/>
          </a:p>
        </p:txBody>
      </p:sp>
      <p:sp>
        <p:nvSpPr>
          <p:cNvPr id="3" name="Substituent conținut 2">
            <a:extLst>
              <a:ext uri="{FF2B5EF4-FFF2-40B4-BE49-F238E27FC236}">
                <a16:creationId xmlns:a16="http://schemas.microsoft.com/office/drawing/2014/main" id="{EB16A4FD-BC5A-D341-7ABE-EFCC56BBA2D5}"/>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conținut 3">
            <a:extLst>
              <a:ext uri="{FF2B5EF4-FFF2-40B4-BE49-F238E27FC236}">
                <a16:creationId xmlns:a16="http://schemas.microsoft.com/office/drawing/2014/main" id="{1998951F-2EE9-C247-A540-DAA5B1DD980F}"/>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5" name="Substituent dată 4">
            <a:extLst>
              <a:ext uri="{FF2B5EF4-FFF2-40B4-BE49-F238E27FC236}">
                <a16:creationId xmlns:a16="http://schemas.microsoft.com/office/drawing/2014/main" id="{42C16B6C-3585-CEA3-6FF8-39ADBDF41D21}"/>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6" name="Substituent subsol 5">
            <a:extLst>
              <a:ext uri="{FF2B5EF4-FFF2-40B4-BE49-F238E27FC236}">
                <a16:creationId xmlns:a16="http://schemas.microsoft.com/office/drawing/2014/main" id="{26472973-DAD8-66FC-6072-E36D00C2F3E7}"/>
              </a:ext>
            </a:extLst>
          </p:cNvPr>
          <p:cNvSpPr>
            <a:spLocks noGrp="1"/>
          </p:cNvSpPr>
          <p:nvPr>
            <p:ph type="ftr" sz="quarter" idx="11"/>
          </p:nvPr>
        </p:nvSpPr>
        <p:spPr/>
        <p:txBody>
          <a:bodyPr/>
          <a:lstStyle/>
          <a:p>
            <a:endParaRPr lang="ro-GB"/>
          </a:p>
        </p:txBody>
      </p:sp>
      <p:sp>
        <p:nvSpPr>
          <p:cNvPr id="7" name="Substituent număr diapozitiv 6">
            <a:extLst>
              <a:ext uri="{FF2B5EF4-FFF2-40B4-BE49-F238E27FC236}">
                <a16:creationId xmlns:a16="http://schemas.microsoft.com/office/drawing/2014/main" id="{D298B05B-A079-E874-33F7-5E7B0DC99CFC}"/>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3460964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DA9AB6E-52D9-CE98-09AB-3D1B4934B331}"/>
              </a:ext>
            </a:extLst>
          </p:cNvPr>
          <p:cNvSpPr>
            <a:spLocks noGrp="1"/>
          </p:cNvSpPr>
          <p:nvPr>
            <p:ph type="title"/>
          </p:nvPr>
        </p:nvSpPr>
        <p:spPr>
          <a:xfrm>
            <a:off x="839788" y="365125"/>
            <a:ext cx="10515600" cy="1325563"/>
          </a:xfrm>
        </p:spPr>
        <p:txBody>
          <a:bodyPr/>
          <a:lstStyle/>
          <a:p>
            <a:r>
              <a:rPr lang="ro-RO"/>
              <a:t>Faceți clic pentru a edita stilul de titlu coordonator</a:t>
            </a:r>
            <a:endParaRPr lang="ro-GB"/>
          </a:p>
        </p:txBody>
      </p:sp>
      <p:sp>
        <p:nvSpPr>
          <p:cNvPr id="3" name="Substituent text 2">
            <a:extLst>
              <a:ext uri="{FF2B5EF4-FFF2-40B4-BE49-F238E27FC236}">
                <a16:creationId xmlns:a16="http://schemas.microsoft.com/office/drawing/2014/main" id="{8A053088-9B78-BE36-03FA-D89181E91E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4B126952-FA09-CDEE-EAF4-CA28BA5E3F3E}"/>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5" name="Substituent text 4">
            <a:extLst>
              <a:ext uri="{FF2B5EF4-FFF2-40B4-BE49-F238E27FC236}">
                <a16:creationId xmlns:a16="http://schemas.microsoft.com/office/drawing/2014/main" id="{8E105C03-80B1-9037-C9EB-736FE05DA3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096DD8EE-C066-C7EA-63E1-E0D955EA8DA0}"/>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7" name="Substituent dată 6">
            <a:extLst>
              <a:ext uri="{FF2B5EF4-FFF2-40B4-BE49-F238E27FC236}">
                <a16:creationId xmlns:a16="http://schemas.microsoft.com/office/drawing/2014/main" id="{C3DA6D92-97B1-C8C7-5DA0-7FA9C8FC9373}"/>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8" name="Substituent subsol 7">
            <a:extLst>
              <a:ext uri="{FF2B5EF4-FFF2-40B4-BE49-F238E27FC236}">
                <a16:creationId xmlns:a16="http://schemas.microsoft.com/office/drawing/2014/main" id="{0ECE4EE8-3C9A-0A11-ED1D-4C424571B211}"/>
              </a:ext>
            </a:extLst>
          </p:cNvPr>
          <p:cNvSpPr>
            <a:spLocks noGrp="1"/>
          </p:cNvSpPr>
          <p:nvPr>
            <p:ph type="ftr" sz="quarter" idx="11"/>
          </p:nvPr>
        </p:nvSpPr>
        <p:spPr/>
        <p:txBody>
          <a:bodyPr/>
          <a:lstStyle/>
          <a:p>
            <a:endParaRPr lang="ro-GB"/>
          </a:p>
        </p:txBody>
      </p:sp>
      <p:sp>
        <p:nvSpPr>
          <p:cNvPr id="9" name="Substituent număr diapozitiv 8">
            <a:extLst>
              <a:ext uri="{FF2B5EF4-FFF2-40B4-BE49-F238E27FC236}">
                <a16:creationId xmlns:a16="http://schemas.microsoft.com/office/drawing/2014/main" id="{658C868E-58DF-AB9B-2D1C-0F6D822C474B}"/>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3478061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99302F8-1072-4C71-83E4-D74B795E4FA6}"/>
              </a:ext>
            </a:extLst>
          </p:cNvPr>
          <p:cNvSpPr>
            <a:spLocks noGrp="1"/>
          </p:cNvSpPr>
          <p:nvPr>
            <p:ph type="title"/>
          </p:nvPr>
        </p:nvSpPr>
        <p:spPr/>
        <p:txBody>
          <a:bodyPr/>
          <a:lstStyle/>
          <a:p>
            <a:r>
              <a:rPr lang="ro-RO"/>
              <a:t>Faceți clic pentru a edita stilul de titlu coordonator</a:t>
            </a:r>
            <a:endParaRPr lang="ro-GB"/>
          </a:p>
        </p:txBody>
      </p:sp>
      <p:sp>
        <p:nvSpPr>
          <p:cNvPr id="3" name="Substituent dată 2">
            <a:extLst>
              <a:ext uri="{FF2B5EF4-FFF2-40B4-BE49-F238E27FC236}">
                <a16:creationId xmlns:a16="http://schemas.microsoft.com/office/drawing/2014/main" id="{45149049-9A74-EEA4-CA90-3C8D1EC83407}"/>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4" name="Substituent subsol 3">
            <a:extLst>
              <a:ext uri="{FF2B5EF4-FFF2-40B4-BE49-F238E27FC236}">
                <a16:creationId xmlns:a16="http://schemas.microsoft.com/office/drawing/2014/main" id="{662CE383-803A-13CF-9B6D-5FCADABE34FD}"/>
              </a:ext>
            </a:extLst>
          </p:cNvPr>
          <p:cNvSpPr>
            <a:spLocks noGrp="1"/>
          </p:cNvSpPr>
          <p:nvPr>
            <p:ph type="ftr" sz="quarter" idx="11"/>
          </p:nvPr>
        </p:nvSpPr>
        <p:spPr/>
        <p:txBody>
          <a:bodyPr/>
          <a:lstStyle/>
          <a:p>
            <a:endParaRPr lang="ro-GB"/>
          </a:p>
        </p:txBody>
      </p:sp>
      <p:sp>
        <p:nvSpPr>
          <p:cNvPr id="5" name="Substituent număr diapozitiv 4">
            <a:extLst>
              <a:ext uri="{FF2B5EF4-FFF2-40B4-BE49-F238E27FC236}">
                <a16:creationId xmlns:a16="http://schemas.microsoft.com/office/drawing/2014/main" id="{5BB66CD7-7910-F76D-8CEE-27D5F08EBA0F}"/>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191541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5B405605-0CD5-3DE6-6144-34E281F688C7}"/>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3" name="Substituent subsol 2">
            <a:extLst>
              <a:ext uri="{FF2B5EF4-FFF2-40B4-BE49-F238E27FC236}">
                <a16:creationId xmlns:a16="http://schemas.microsoft.com/office/drawing/2014/main" id="{59E0CA84-8B44-B153-BBAD-5F88E38D2617}"/>
              </a:ext>
            </a:extLst>
          </p:cNvPr>
          <p:cNvSpPr>
            <a:spLocks noGrp="1"/>
          </p:cNvSpPr>
          <p:nvPr>
            <p:ph type="ftr" sz="quarter" idx="11"/>
          </p:nvPr>
        </p:nvSpPr>
        <p:spPr/>
        <p:txBody>
          <a:bodyPr/>
          <a:lstStyle/>
          <a:p>
            <a:endParaRPr lang="ro-GB"/>
          </a:p>
        </p:txBody>
      </p:sp>
      <p:sp>
        <p:nvSpPr>
          <p:cNvPr id="4" name="Substituent număr diapozitiv 3">
            <a:extLst>
              <a:ext uri="{FF2B5EF4-FFF2-40B4-BE49-F238E27FC236}">
                <a16:creationId xmlns:a16="http://schemas.microsoft.com/office/drawing/2014/main" id="{D298E057-773F-80BF-B6C9-3264D7419884}"/>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1225212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2D36CB3-75A1-D40A-57FC-C80FB0F5857B}"/>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ro-GB"/>
          </a:p>
        </p:txBody>
      </p:sp>
      <p:sp>
        <p:nvSpPr>
          <p:cNvPr id="3" name="Substituent conținut 2">
            <a:extLst>
              <a:ext uri="{FF2B5EF4-FFF2-40B4-BE49-F238E27FC236}">
                <a16:creationId xmlns:a16="http://schemas.microsoft.com/office/drawing/2014/main" id="{52338266-7FA9-447B-B7F3-77AE72EC89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text 3">
            <a:extLst>
              <a:ext uri="{FF2B5EF4-FFF2-40B4-BE49-F238E27FC236}">
                <a16:creationId xmlns:a16="http://schemas.microsoft.com/office/drawing/2014/main" id="{AAD75BEA-F51F-BBA2-0510-2F00537A91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A94580B9-1101-E2E5-CFEF-908AD39E5D82}"/>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6" name="Substituent subsol 5">
            <a:extLst>
              <a:ext uri="{FF2B5EF4-FFF2-40B4-BE49-F238E27FC236}">
                <a16:creationId xmlns:a16="http://schemas.microsoft.com/office/drawing/2014/main" id="{FC977794-189A-31CF-A78F-5695ABDBA3E5}"/>
              </a:ext>
            </a:extLst>
          </p:cNvPr>
          <p:cNvSpPr>
            <a:spLocks noGrp="1"/>
          </p:cNvSpPr>
          <p:nvPr>
            <p:ph type="ftr" sz="quarter" idx="11"/>
          </p:nvPr>
        </p:nvSpPr>
        <p:spPr/>
        <p:txBody>
          <a:bodyPr/>
          <a:lstStyle/>
          <a:p>
            <a:endParaRPr lang="ro-GB"/>
          </a:p>
        </p:txBody>
      </p:sp>
      <p:sp>
        <p:nvSpPr>
          <p:cNvPr id="7" name="Substituent număr diapozitiv 6">
            <a:extLst>
              <a:ext uri="{FF2B5EF4-FFF2-40B4-BE49-F238E27FC236}">
                <a16:creationId xmlns:a16="http://schemas.microsoft.com/office/drawing/2014/main" id="{D058654C-E319-49A0-9264-B1D3E51AEA03}"/>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10922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4CB9AA2-E9C5-DAE8-0937-8D6BDA9FEFA1}"/>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ro-GB"/>
          </a:p>
        </p:txBody>
      </p:sp>
      <p:sp>
        <p:nvSpPr>
          <p:cNvPr id="3" name="Substituent imagine 2">
            <a:extLst>
              <a:ext uri="{FF2B5EF4-FFF2-40B4-BE49-F238E27FC236}">
                <a16:creationId xmlns:a16="http://schemas.microsoft.com/office/drawing/2014/main" id="{D0728B76-F8C9-7BC6-CCB4-06BC6ECF63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GB"/>
          </a:p>
        </p:txBody>
      </p:sp>
      <p:sp>
        <p:nvSpPr>
          <p:cNvPr id="4" name="Substituent text 3">
            <a:extLst>
              <a:ext uri="{FF2B5EF4-FFF2-40B4-BE49-F238E27FC236}">
                <a16:creationId xmlns:a16="http://schemas.microsoft.com/office/drawing/2014/main" id="{6B14BA7E-B82D-47B1-A997-D63662A8CB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9CDDA997-1D75-817B-954A-32ACD7EEC1AD}"/>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6" name="Substituent subsol 5">
            <a:extLst>
              <a:ext uri="{FF2B5EF4-FFF2-40B4-BE49-F238E27FC236}">
                <a16:creationId xmlns:a16="http://schemas.microsoft.com/office/drawing/2014/main" id="{70BC6E08-1377-F062-FF75-8F2C2CA5F0DF}"/>
              </a:ext>
            </a:extLst>
          </p:cNvPr>
          <p:cNvSpPr>
            <a:spLocks noGrp="1"/>
          </p:cNvSpPr>
          <p:nvPr>
            <p:ph type="ftr" sz="quarter" idx="11"/>
          </p:nvPr>
        </p:nvSpPr>
        <p:spPr/>
        <p:txBody>
          <a:bodyPr/>
          <a:lstStyle/>
          <a:p>
            <a:endParaRPr lang="ro-GB"/>
          </a:p>
        </p:txBody>
      </p:sp>
      <p:sp>
        <p:nvSpPr>
          <p:cNvPr id="7" name="Substituent număr diapozitiv 6">
            <a:extLst>
              <a:ext uri="{FF2B5EF4-FFF2-40B4-BE49-F238E27FC236}">
                <a16:creationId xmlns:a16="http://schemas.microsoft.com/office/drawing/2014/main" id="{67095F03-327B-9A53-1E2C-060FB2786A05}"/>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1748503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0D71DA1-509F-2C4C-DBF3-AF8C2875B822}"/>
              </a:ext>
            </a:extLst>
          </p:cNvPr>
          <p:cNvSpPr>
            <a:spLocks noGrp="1"/>
          </p:cNvSpPr>
          <p:nvPr>
            <p:ph type="title"/>
          </p:nvPr>
        </p:nvSpPr>
        <p:spPr/>
        <p:txBody>
          <a:bodyPr/>
          <a:lstStyle/>
          <a:p>
            <a:r>
              <a:rPr lang="ro-RO"/>
              <a:t>Faceți clic pentru a edita stilul de titlu coordonator</a:t>
            </a:r>
            <a:endParaRPr lang="ro-GB"/>
          </a:p>
        </p:txBody>
      </p:sp>
      <p:sp>
        <p:nvSpPr>
          <p:cNvPr id="3" name="Substituent text vertical 2">
            <a:extLst>
              <a:ext uri="{FF2B5EF4-FFF2-40B4-BE49-F238E27FC236}">
                <a16:creationId xmlns:a16="http://schemas.microsoft.com/office/drawing/2014/main" id="{AF33372B-7E9F-1A92-6F0A-96BC3586BEF4}"/>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dată 3">
            <a:extLst>
              <a:ext uri="{FF2B5EF4-FFF2-40B4-BE49-F238E27FC236}">
                <a16:creationId xmlns:a16="http://schemas.microsoft.com/office/drawing/2014/main" id="{BFE765C1-F774-B6F4-3D77-6FD5CD0781B5}"/>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5" name="Substituent subsol 4">
            <a:extLst>
              <a:ext uri="{FF2B5EF4-FFF2-40B4-BE49-F238E27FC236}">
                <a16:creationId xmlns:a16="http://schemas.microsoft.com/office/drawing/2014/main" id="{474F48C6-ABD8-F857-1F65-19817D84E40C}"/>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0BA45DFE-C69D-8E07-FA5E-1A107DBBB7FD}"/>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2415709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1A926500-8C8C-DFD0-EBA9-18E63B8416C8}"/>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ro-GB"/>
          </a:p>
        </p:txBody>
      </p:sp>
      <p:sp>
        <p:nvSpPr>
          <p:cNvPr id="3" name="Substituent text vertical 2">
            <a:extLst>
              <a:ext uri="{FF2B5EF4-FFF2-40B4-BE49-F238E27FC236}">
                <a16:creationId xmlns:a16="http://schemas.microsoft.com/office/drawing/2014/main" id="{8799FB8F-CB77-5A22-8621-63FB91F7D2C4}"/>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dată 3">
            <a:extLst>
              <a:ext uri="{FF2B5EF4-FFF2-40B4-BE49-F238E27FC236}">
                <a16:creationId xmlns:a16="http://schemas.microsoft.com/office/drawing/2014/main" id="{313B1393-6B2B-EC20-2F31-CDA717A40C46}"/>
              </a:ext>
            </a:extLst>
          </p:cNvPr>
          <p:cNvSpPr>
            <a:spLocks noGrp="1"/>
          </p:cNvSpPr>
          <p:nvPr>
            <p:ph type="dt" sz="half" idx="10"/>
          </p:nvPr>
        </p:nvSpPr>
        <p:spPr/>
        <p:txBody>
          <a:bodyPr/>
          <a:lstStyle/>
          <a:p>
            <a:fld id="{6BDB3419-1C0B-A143-A83A-8C8C1F020D03}" type="datetimeFigureOut">
              <a:rPr lang="ro-GB" smtClean="0"/>
              <a:t>11/08/2025</a:t>
            </a:fld>
            <a:endParaRPr lang="ro-GB"/>
          </a:p>
        </p:txBody>
      </p:sp>
      <p:sp>
        <p:nvSpPr>
          <p:cNvPr id="5" name="Substituent subsol 4">
            <a:extLst>
              <a:ext uri="{FF2B5EF4-FFF2-40B4-BE49-F238E27FC236}">
                <a16:creationId xmlns:a16="http://schemas.microsoft.com/office/drawing/2014/main" id="{87D1AE7F-ACF8-9371-6ACE-DD38FD02857F}"/>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7082BC48-0FC0-D025-8543-8965A97A8CFC}"/>
              </a:ext>
            </a:extLst>
          </p:cNvPr>
          <p:cNvSpPr>
            <a:spLocks noGrp="1"/>
          </p:cNvSpPr>
          <p:nvPr>
            <p:ph type="sldNum" sz="quarter" idx="12"/>
          </p:nvPr>
        </p:nvSpPr>
        <p:spPr/>
        <p:txBody>
          <a:bodyPr/>
          <a:lstStyle/>
          <a:p>
            <a:fld id="{ABBFA55B-69F2-9F4B-B6E5-A33444309AE3}" type="slidenum">
              <a:rPr lang="ro-GB" smtClean="0"/>
              <a:t>‹#›</a:t>
            </a:fld>
            <a:endParaRPr lang="ro-GB"/>
          </a:p>
        </p:txBody>
      </p:sp>
    </p:spTree>
    <p:extLst>
      <p:ext uri="{BB962C8B-B14F-4D97-AF65-F5344CB8AC3E}">
        <p14:creationId xmlns:p14="http://schemas.microsoft.com/office/powerpoint/2010/main" val="2189366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06E01D4C-1149-BD93-2059-BC84028FD3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ro-GB"/>
          </a:p>
        </p:txBody>
      </p:sp>
      <p:sp>
        <p:nvSpPr>
          <p:cNvPr id="3" name="Substituent text 2">
            <a:extLst>
              <a:ext uri="{FF2B5EF4-FFF2-40B4-BE49-F238E27FC236}">
                <a16:creationId xmlns:a16="http://schemas.microsoft.com/office/drawing/2014/main" id="{161435B1-940B-3C47-EF4F-4346F9C176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dată 3">
            <a:extLst>
              <a:ext uri="{FF2B5EF4-FFF2-40B4-BE49-F238E27FC236}">
                <a16:creationId xmlns:a16="http://schemas.microsoft.com/office/drawing/2014/main" id="{A5899BAF-BC90-DCB4-18B1-55815377D1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BDB3419-1C0B-A143-A83A-8C8C1F020D03}" type="datetimeFigureOut">
              <a:rPr lang="ro-GB" smtClean="0"/>
              <a:t>11/08/2025</a:t>
            </a:fld>
            <a:endParaRPr lang="ro-GB"/>
          </a:p>
        </p:txBody>
      </p:sp>
      <p:sp>
        <p:nvSpPr>
          <p:cNvPr id="5" name="Substituent subsol 4">
            <a:extLst>
              <a:ext uri="{FF2B5EF4-FFF2-40B4-BE49-F238E27FC236}">
                <a16:creationId xmlns:a16="http://schemas.microsoft.com/office/drawing/2014/main" id="{9B93CE52-7123-6754-75E6-5C22E1000D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o-GB"/>
          </a:p>
        </p:txBody>
      </p:sp>
      <p:sp>
        <p:nvSpPr>
          <p:cNvPr id="6" name="Substituent număr diapozitiv 5">
            <a:extLst>
              <a:ext uri="{FF2B5EF4-FFF2-40B4-BE49-F238E27FC236}">
                <a16:creationId xmlns:a16="http://schemas.microsoft.com/office/drawing/2014/main" id="{72AC45B8-AE75-0D85-0975-9DB6986B02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BBFA55B-69F2-9F4B-B6E5-A33444309AE3}" type="slidenum">
              <a:rPr lang="ro-GB" smtClean="0"/>
              <a:t>‹#›</a:t>
            </a:fld>
            <a:endParaRPr lang="ro-GB"/>
          </a:p>
        </p:txBody>
      </p:sp>
    </p:spTree>
    <p:extLst>
      <p:ext uri="{BB962C8B-B14F-4D97-AF65-F5344CB8AC3E}">
        <p14:creationId xmlns:p14="http://schemas.microsoft.com/office/powerpoint/2010/main" val="2334668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cipd.co.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u 2">
            <a:extLst>
              <a:ext uri="{FF2B5EF4-FFF2-40B4-BE49-F238E27FC236}">
                <a16:creationId xmlns:a16="http://schemas.microsoft.com/office/drawing/2014/main" id="{1E0D9CB5-B072-C5FE-976A-D9BD8CD303FC}"/>
              </a:ext>
            </a:extLst>
          </p:cNvPr>
          <p:cNvSpPr>
            <a:spLocks noGrp="1"/>
          </p:cNvSpPr>
          <p:nvPr>
            <p:ph type="body" idx="4294967295"/>
          </p:nvPr>
        </p:nvSpPr>
        <p:spPr>
          <a:xfrm>
            <a:off x="0" y="1681163"/>
            <a:ext cx="5157788" cy="823912"/>
          </a:xfrm>
        </p:spPr>
        <p:txBody>
          <a:bodyPr>
            <a:normAutofit fontScale="25000" lnSpcReduction="20000"/>
          </a:bodyPr>
          <a:lstStyle/>
          <a:p>
            <a:br>
              <a:rPr lang="ro-RO"/>
            </a:br>
            <a:endParaRPr lang="ro-RO"/>
          </a:p>
          <a:p>
            <a:br>
              <a:rPr lang="ro-RO"/>
            </a:br>
            <a:endParaRPr lang="ro-RO"/>
          </a:p>
          <a:p>
            <a:r>
              <a:rPr lang="ro-RO"/>
              <a:t>Student name:</a:t>
            </a:r>
          </a:p>
          <a:p>
            <a:r>
              <a:rPr lang="ro-RO"/>
              <a:t>Student number:</a:t>
            </a:r>
          </a:p>
          <a:p>
            <a:r>
              <a:rPr lang="ro-RO"/>
              <a:t>Module:</a:t>
            </a:r>
          </a:p>
          <a:p>
            <a:r>
              <a:rPr lang="ro-RO"/>
              <a:t>Lecturer:</a:t>
            </a:r>
          </a:p>
        </p:txBody>
      </p:sp>
      <p:pic>
        <p:nvPicPr>
          <p:cNvPr id="5" name="Imagine 4">
            <a:extLst>
              <a:ext uri="{FF2B5EF4-FFF2-40B4-BE49-F238E27FC236}">
                <a16:creationId xmlns:a16="http://schemas.microsoft.com/office/drawing/2014/main" id="{3A1F7045-1F98-7DE7-1004-DF6475C9F8C9}"/>
              </a:ext>
            </a:extLst>
          </p:cNvPr>
          <p:cNvPicPr>
            <a:picLocks noChangeAspect="1"/>
          </p:cNvPicPr>
          <p:nvPr/>
        </p:nvPicPr>
        <p:blipFill>
          <a:blip r:embed="rId2"/>
          <a:stretch>
            <a:fillRect/>
          </a:stretch>
        </p:blipFill>
        <p:spPr>
          <a:xfrm>
            <a:off x="108730" y="0"/>
            <a:ext cx="5561968" cy="2945493"/>
          </a:xfrm>
          <a:prstGeom prst="rect">
            <a:avLst/>
          </a:prstGeom>
        </p:spPr>
      </p:pic>
      <p:sp>
        <p:nvSpPr>
          <p:cNvPr id="10" name="CasetăText 9">
            <a:extLst>
              <a:ext uri="{FF2B5EF4-FFF2-40B4-BE49-F238E27FC236}">
                <a16:creationId xmlns:a16="http://schemas.microsoft.com/office/drawing/2014/main" id="{1A31AD43-0E5F-B2F1-30C5-D7D98B5596AA}"/>
              </a:ext>
            </a:extLst>
          </p:cNvPr>
          <p:cNvSpPr txBox="1"/>
          <p:nvPr/>
        </p:nvSpPr>
        <p:spPr>
          <a:xfrm>
            <a:off x="538480" y="3139440"/>
            <a:ext cx="8829040" cy="2677656"/>
          </a:xfrm>
          <a:prstGeom prst="rect">
            <a:avLst/>
          </a:prstGeom>
          <a:noFill/>
        </p:spPr>
        <p:txBody>
          <a:bodyPr wrap="square">
            <a:spAutoFit/>
          </a:bodyPr>
          <a:lstStyle/>
          <a:p>
            <a:pPr>
              <a:buNone/>
            </a:pPr>
            <a:r>
              <a:rPr lang="en-US" sz="2400" b="1" dirty="0"/>
              <a:t>BA (Hons) Leadership and Management</a:t>
            </a:r>
            <a:endParaRPr lang="ro-RO" sz="2400" b="1" dirty="0"/>
          </a:p>
          <a:p>
            <a:pPr>
              <a:buNone/>
            </a:pPr>
            <a:br>
              <a:rPr lang="ro-RO" dirty="0"/>
            </a:br>
            <a:endParaRPr lang="en-US" dirty="0"/>
          </a:p>
          <a:p>
            <a:pPr>
              <a:buNone/>
            </a:pPr>
            <a:endParaRPr lang="en-US" dirty="0"/>
          </a:p>
          <a:p>
            <a:pPr>
              <a:buNone/>
            </a:pPr>
            <a:endParaRPr lang="ro-RO" dirty="0"/>
          </a:p>
          <a:p>
            <a:pPr>
              <a:buNone/>
            </a:pPr>
            <a:r>
              <a:rPr lang="ro-RO" dirty="0"/>
              <a:t>Student name:</a:t>
            </a:r>
            <a:r>
              <a:rPr lang="en-US" dirty="0"/>
              <a:t>Mirela Negrea</a:t>
            </a:r>
            <a:endParaRPr lang="ro-RO" dirty="0"/>
          </a:p>
          <a:p>
            <a:pPr>
              <a:buNone/>
            </a:pPr>
            <a:r>
              <a:rPr lang="ro-RO" dirty="0"/>
              <a:t>Student number:</a:t>
            </a:r>
            <a:r>
              <a:rPr lang="en-US" dirty="0"/>
              <a:t>2412055</a:t>
            </a:r>
            <a:endParaRPr lang="ro-RO" dirty="0"/>
          </a:p>
          <a:p>
            <a:pPr>
              <a:buNone/>
            </a:pPr>
            <a:r>
              <a:rPr lang="ro-RO" dirty="0"/>
              <a:t>Module:</a:t>
            </a:r>
            <a:r>
              <a:rPr lang="en-US" dirty="0"/>
              <a:t>Developing  and Managing Individuals and Teams(LCLM5002)</a:t>
            </a:r>
            <a:endParaRPr lang="ro-RO" dirty="0"/>
          </a:p>
          <a:p>
            <a:pPr>
              <a:buNone/>
            </a:pPr>
            <a:r>
              <a:rPr lang="ro-RO" dirty="0"/>
              <a:t>Lecturer:</a:t>
            </a:r>
            <a:r>
              <a:rPr lang="en-US" dirty="0" err="1"/>
              <a:t>Faizu</a:t>
            </a:r>
            <a:r>
              <a:rPr lang="en-US" dirty="0"/>
              <a:t> Edu</a:t>
            </a:r>
            <a:endParaRPr lang="ro-RO" dirty="0"/>
          </a:p>
        </p:txBody>
      </p:sp>
    </p:spTree>
    <p:extLst>
      <p:ext uri="{BB962C8B-B14F-4D97-AF65-F5344CB8AC3E}">
        <p14:creationId xmlns:p14="http://schemas.microsoft.com/office/powerpoint/2010/main" val="3449754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asetăText 2">
            <a:extLst>
              <a:ext uri="{FF2B5EF4-FFF2-40B4-BE49-F238E27FC236}">
                <a16:creationId xmlns:a16="http://schemas.microsoft.com/office/drawing/2014/main" id="{AB6171FF-BB83-3797-A271-AD22B771B8E9}"/>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t>2. Table of Contents</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a:t>Introduction to Sainsbury’s</a:t>
            </a:r>
          </a:p>
          <a:p>
            <a:pPr indent="-228600">
              <a:lnSpc>
                <a:spcPct val="90000"/>
              </a:lnSpc>
              <a:spcAft>
                <a:spcPts val="600"/>
              </a:spcAft>
              <a:buFont typeface="Arial" panose="020B0604020202020204" pitchFamily="34" charset="0"/>
              <a:buChar char="•"/>
            </a:pPr>
            <a:r>
              <a:rPr lang="en-US" sz="2000"/>
              <a:t>Recruitment Process</a:t>
            </a:r>
          </a:p>
          <a:p>
            <a:pPr indent="-228600">
              <a:lnSpc>
                <a:spcPct val="90000"/>
              </a:lnSpc>
              <a:spcAft>
                <a:spcPts val="600"/>
              </a:spcAft>
              <a:buFont typeface="Arial" panose="020B0604020202020204" pitchFamily="34" charset="0"/>
              <a:buChar char="•"/>
            </a:pPr>
            <a:r>
              <a:rPr lang="en-US" sz="2000"/>
              <a:t>Job Analysis, Description, and Person Specification</a:t>
            </a:r>
          </a:p>
          <a:p>
            <a:pPr indent="-228600">
              <a:lnSpc>
                <a:spcPct val="90000"/>
              </a:lnSpc>
              <a:spcAft>
                <a:spcPts val="600"/>
              </a:spcAft>
              <a:buFont typeface="Arial" panose="020B0604020202020204" pitchFamily="34" charset="0"/>
              <a:buChar char="•"/>
            </a:pPr>
            <a:r>
              <a:rPr lang="en-US" sz="2000"/>
              <a:t>Types of Interviews</a:t>
            </a:r>
          </a:p>
          <a:p>
            <a:pPr indent="-228600">
              <a:lnSpc>
                <a:spcPct val="90000"/>
              </a:lnSpc>
              <a:spcAft>
                <a:spcPts val="600"/>
              </a:spcAft>
              <a:buFont typeface="Arial" panose="020B0604020202020204" pitchFamily="34" charset="0"/>
              <a:buChar char="•"/>
            </a:pPr>
            <a:r>
              <a:rPr lang="en-US" sz="2000"/>
              <a:t>Questioning Techniques</a:t>
            </a:r>
          </a:p>
          <a:p>
            <a:pPr indent="-228600">
              <a:lnSpc>
                <a:spcPct val="90000"/>
              </a:lnSpc>
              <a:spcAft>
                <a:spcPts val="600"/>
              </a:spcAft>
              <a:buFont typeface="Arial" panose="020B0604020202020204" pitchFamily="34" charset="0"/>
              <a:buChar char="•"/>
            </a:pPr>
            <a:r>
              <a:rPr lang="en-US" sz="2000"/>
              <a:t>Face-to-Face vs Online Interview</a:t>
            </a:r>
          </a:p>
          <a:p>
            <a:pPr indent="-228600">
              <a:lnSpc>
                <a:spcPct val="90000"/>
              </a:lnSpc>
              <a:spcAft>
                <a:spcPts val="600"/>
              </a:spcAft>
              <a:buFont typeface="Arial" panose="020B0604020202020204" pitchFamily="34" charset="0"/>
              <a:buChar char="•"/>
            </a:pPr>
            <a:r>
              <a:rPr lang="en-US" sz="2000"/>
              <a:t>Conclusion</a:t>
            </a:r>
          </a:p>
          <a:p>
            <a:pPr indent="-228600">
              <a:lnSpc>
                <a:spcPct val="90000"/>
              </a:lnSpc>
              <a:spcAft>
                <a:spcPts val="600"/>
              </a:spcAft>
              <a:buFont typeface="Arial" panose="020B0604020202020204" pitchFamily="34" charset="0"/>
              <a:buChar char="•"/>
            </a:pPr>
            <a:r>
              <a:rPr lang="en-US" sz="2000"/>
              <a:t>References</a:t>
            </a:r>
          </a:p>
        </p:txBody>
      </p:sp>
    </p:spTree>
    <p:extLst>
      <p:ext uri="{BB962C8B-B14F-4D97-AF65-F5344CB8AC3E}">
        <p14:creationId xmlns:p14="http://schemas.microsoft.com/office/powerpoint/2010/main" val="3263452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uilding with a sign on the front&#10;&#10;AI-generated content may be incorrect.">
            <a:extLst>
              <a:ext uri="{FF2B5EF4-FFF2-40B4-BE49-F238E27FC236}">
                <a16:creationId xmlns:a16="http://schemas.microsoft.com/office/drawing/2014/main" id="{63361458-39EF-D626-577E-69E58238B5E9}"/>
              </a:ext>
            </a:extLst>
          </p:cNvPr>
          <p:cNvPicPr>
            <a:picLocks noChangeAspect="1"/>
          </p:cNvPicPr>
          <p:nvPr/>
        </p:nvPicPr>
        <p:blipFill>
          <a:blip r:embed="rId2">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B7A2827-4CEE-F12F-CD97-2642FDAAD343}"/>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b="1"/>
              <a:t>1.Introduction </a:t>
            </a:r>
          </a:p>
          <a:p>
            <a:pPr indent="-228600">
              <a:lnSpc>
                <a:spcPct val="90000"/>
              </a:lnSpc>
              <a:spcAft>
                <a:spcPts val="600"/>
              </a:spcAft>
              <a:buFont typeface="Arial" panose="020B0604020202020204" pitchFamily="34" charset="0"/>
              <a:buChar char="•"/>
            </a:pPr>
            <a:endParaRPr lang="en-US" sz="1300" b="1"/>
          </a:p>
          <a:p>
            <a:pPr indent="-228600">
              <a:lnSpc>
                <a:spcPct val="90000"/>
              </a:lnSpc>
              <a:spcAft>
                <a:spcPts val="600"/>
              </a:spcAft>
              <a:buFont typeface="Arial" panose="020B0604020202020204" pitchFamily="34" charset="0"/>
              <a:buChar char="•"/>
            </a:pPr>
            <a:r>
              <a:rPr lang="en-US" sz="1300"/>
              <a:t>  Sainsbury's began in 1869, when John James Sainsbury opened a small grocery store in London. His idea was simple: to provide quality products and good customer service. Since then, the company has grown enormously and today has over 1,400 stores across the country, including convenience stores and online services.</a:t>
            </a:r>
          </a:p>
          <a:p>
            <a:pPr indent="-228600">
              <a:lnSpc>
                <a:spcPct val="90000"/>
              </a:lnSpc>
              <a:spcAft>
                <a:spcPts val="600"/>
              </a:spcAft>
              <a:buFont typeface="Arial" panose="020B0604020202020204" pitchFamily="34" charset="0"/>
              <a:buChar char="•"/>
            </a:pPr>
            <a:r>
              <a:rPr lang="en-US" sz="1300"/>
              <a:t>But Sainsbury's isn't just looking for employees to do their jobs. They're looking for people who share the same values ​​– respect, integrity, customer care and a desire to make things better. In business transformation projects, these employees become true partners in the company's success, bringing new ideas and passion every day.</a:t>
            </a:r>
          </a:p>
        </p:txBody>
      </p:sp>
    </p:spTree>
    <p:extLst>
      <p:ext uri="{BB962C8B-B14F-4D97-AF65-F5344CB8AC3E}">
        <p14:creationId xmlns:p14="http://schemas.microsoft.com/office/powerpoint/2010/main" val="469033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E9E4EC-FFF4-DFE0-D456-D903E2570BB8}"/>
              </a:ext>
            </a:extLst>
          </p:cNvPr>
          <p:cNvSpPr txBox="1"/>
          <p:nvPr/>
        </p:nvSpPr>
        <p:spPr>
          <a:xfrm>
            <a:off x="8153400" y="1128094"/>
            <a:ext cx="3434180" cy="141527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b="1">
                <a:latin typeface="+mj-lt"/>
                <a:ea typeface="+mj-ea"/>
                <a:cs typeface="+mj-cs"/>
              </a:rPr>
              <a:t>2.Recruitment Process </a:t>
            </a: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a:p>
            <a:pPr>
              <a:lnSpc>
                <a:spcPct val="90000"/>
              </a:lnSpc>
              <a:spcBef>
                <a:spcPct val="0"/>
              </a:spcBef>
              <a:spcAft>
                <a:spcPts val="600"/>
              </a:spcAft>
            </a:pPr>
            <a:endParaRPr lang="en-US" sz="3200">
              <a:latin typeface="+mj-lt"/>
              <a:ea typeface="+mj-ea"/>
              <a:cs typeface="+mj-cs"/>
            </a:endParaRPr>
          </a:p>
        </p:txBody>
      </p:sp>
      <p:pic>
        <p:nvPicPr>
          <p:cNvPr id="4" name="Picture 3" descr="A group of people holding a ribbon&#10;&#10;AI-generated content may be incorrect.">
            <a:extLst>
              <a:ext uri="{FF2B5EF4-FFF2-40B4-BE49-F238E27FC236}">
                <a16:creationId xmlns:a16="http://schemas.microsoft.com/office/drawing/2014/main" id="{8AA35920-FD83-E167-F3A2-5C0B792637B3}"/>
              </a:ext>
            </a:extLst>
          </p:cNvPr>
          <p:cNvPicPr>
            <a:picLocks noChangeAspect="1"/>
          </p:cNvPicPr>
          <p:nvPr/>
        </p:nvPicPr>
        <p:blipFill>
          <a:blip r:embed="rId2">
            <a:extLst>
              <a:ext uri="{28A0092B-C50C-407E-A947-70E740481C1C}">
                <a14:useLocalDpi xmlns:a14="http://schemas.microsoft.com/office/drawing/2010/main" val="0"/>
              </a:ext>
            </a:extLst>
          </a:blip>
          <a:srcRect l="12640" r="13930"/>
          <a:stretch>
            <a:fillRect/>
          </a:stretch>
        </p:blipFill>
        <p:spPr>
          <a:xfrm>
            <a:off x="-9886" y="10"/>
            <a:ext cx="7572605" cy="6857990"/>
          </a:xfrm>
          <a:prstGeom prst="rect">
            <a:avLst/>
          </a:prstGeom>
        </p:spPr>
      </p:pic>
      <p:cxnSp>
        <p:nvCxnSpPr>
          <p:cNvPr id="10" name="Straight Connector 9">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9452FFA-30ED-2E62-56F5-E6686E5C5D39}"/>
              </a:ext>
            </a:extLst>
          </p:cNvPr>
          <p:cNvSpPr txBox="1"/>
          <p:nvPr/>
        </p:nvSpPr>
        <p:spPr>
          <a:xfrm>
            <a:off x="8153400" y="2543364"/>
            <a:ext cx="3434180" cy="35990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i="1"/>
              <a:t>"The recruitment process starts with a job analysis, so we know exactly what responsibilities and skills are required. We then create the job description, so that candidates know what is expected of them. Finally, we define the profile of the ideal candidate, with experience and values ​​that match Sainsbury's. This ensures that they are not only able to do the job, but also truly committed to the success of the project."</a:t>
            </a:r>
            <a:endParaRPr lang="en-US" sz="1700"/>
          </a:p>
        </p:txBody>
      </p:sp>
    </p:spTree>
    <p:extLst>
      <p:ext uri="{BB962C8B-B14F-4D97-AF65-F5344CB8AC3E}">
        <p14:creationId xmlns:p14="http://schemas.microsoft.com/office/powerpoint/2010/main" val="3781502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a:extLst>
              <a:ext uri="{FF2B5EF4-FFF2-40B4-BE49-F238E27FC236}">
                <a16:creationId xmlns:a16="http://schemas.microsoft.com/office/drawing/2014/main" id="{D7530B79-BCE5-DF5A-4ACE-E75F46B66FB4}"/>
              </a:ext>
            </a:extLst>
          </p:cNvPr>
          <p:cNvPicPr>
            <a:picLocks noChangeAspect="1"/>
          </p:cNvPicPr>
          <p:nvPr/>
        </p:nvPicPr>
        <p:blipFill>
          <a:blip r:embed="rId2"/>
          <a:srcRect r="3" b="3"/>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9" name="TextBox 2">
            <a:extLst>
              <a:ext uri="{FF2B5EF4-FFF2-40B4-BE49-F238E27FC236}">
                <a16:creationId xmlns:a16="http://schemas.microsoft.com/office/drawing/2014/main" id="{4A9B8885-9BF8-5E58-2C07-53424DCA56BD}"/>
              </a:ext>
            </a:extLst>
          </p:cNvPr>
          <p:cNvGraphicFramePr/>
          <p:nvPr>
            <p:extLst>
              <p:ext uri="{D42A27DB-BD31-4B8C-83A1-F6EECF244321}">
                <p14:modId xmlns:p14="http://schemas.microsoft.com/office/powerpoint/2010/main" val="3793865646"/>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6517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DDF0A5F8-5494-F50F-844C-47C3E3C6CC35}"/>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t>3.2   Job Description</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a:t>Clear document </a:t>
            </a:r>
            <a:r>
              <a:rPr lang="en-US" sz="2000" b="1"/>
              <a:t>explaining role, responsibilities and expectations</a:t>
            </a:r>
            <a:r>
              <a:rPr lang="en-US" sz="2000"/>
              <a:t> .</a:t>
            </a:r>
          </a:p>
          <a:p>
            <a:pPr indent="-228600">
              <a:lnSpc>
                <a:spcPct val="90000"/>
              </a:lnSpc>
              <a:spcAft>
                <a:spcPts val="600"/>
              </a:spcAft>
              <a:buFont typeface="Arial" panose="020B0604020202020204" pitchFamily="34" charset="0"/>
              <a:buChar char="•"/>
            </a:pPr>
            <a:r>
              <a:rPr lang="en-US" sz="2000"/>
              <a:t>Examples of responsibilities:</a:t>
            </a:r>
          </a:p>
          <a:p>
            <a:pPr marL="742950" lvl="1" indent="-228600">
              <a:lnSpc>
                <a:spcPct val="90000"/>
              </a:lnSpc>
              <a:spcAft>
                <a:spcPts val="600"/>
              </a:spcAft>
              <a:buFont typeface="Arial" panose="020B0604020202020204" pitchFamily="34" charset="0"/>
              <a:buChar char="•"/>
            </a:pPr>
            <a:r>
              <a:rPr lang="en-US" sz="2000"/>
              <a:t>Coordination of transformation initiatives</a:t>
            </a:r>
          </a:p>
          <a:p>
            <a:pPr marL="742950" lvl="1" indent="-228600">
              <a:lnSpc>
                <a:spcPct val="90000"/>
              </a:lnSpc>
              <a:spcAft>
                <a:spcPts val="600"/>
              </a:spcAft>
              <a:buFont typeface="Arial" panose="020B0604020202020204" pitchFamily="34" charset="0"/>
              <a:buChar char="•"/>
            </a:pPr>
            <a:r>
              <a:rPr lang="en-US" sz="2000"/>
              <a:t>Collaborating with different teams</a:t>
            </a:r>
          </a:p>
          <a:p>
            <a:pPr marL="742950" lvl="1" indent="-228600">
              <a:lnSpc>
                <a:spcPct val="90000"/>
              </a:lnSpc>
              <a:spcAft>
                <a:spcPts val="600"/>
              </a:spcAft>
              <a:buFont typeface="Arial" panose="020B0604020202020204" pitchFamily="34" charset="0"/>
              <a:buChar char="•"/>
            </a:pPr>
            <a:r>
              <a:rPr lang="en-US" sz="2000"/>
              <a:t>Reporting progress to management</a:t>
            </a:r>
          </a:p>
          <a:p>
            <a:pPr indent="-228600">
              <a:lnSpc>
                <a:spcPct val="90000"/>
              </a:lnSpc>
              <a:spcAft>
                <a:spcPts val="600"/>
              </a:spcAft>
              <a:buFont typeface="Arial" panose="020B0604020202020204" pitchFamily="34" charset="0"/>
              <a:buChar char="•"/>
            </a:pPr>
            <a:r>
              <a:rPr lang="en-US" sz="2000"/>
              <a:t>Purpose: Candidates know exactly what the role entails and how they will be assessed.</a:t>
            </a:r>
          </a:p>
        </p:txBody>
      </p:sp>
    </p:spTree>
    <p:extLst>
      <p:ext uri="{BB962C8B-B14F-4D97-AF65-F5344CB8AC3E}">
        <p14:creationId xmlns:p14="http://schemas.microsoft.com/office/powerpoint/2010/main" val="2942469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A6D1ABA-D0B6-7992-51E9-5BFADED89343}"/>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t> 3.3    Person Specification</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a:t>Defining </a:t>
            </a:r>
            <a:r>
              <a:rPr lang="en-US" sz="2000" b="1"/>
              <a:t>the ideal profile</a:t>
            </a:r>
            <a:r>
              <a:rPr lang="en-US" sz="2000"/>
              <a:t> : qualifications, experience, skills and values.</a:t>
            </a:r>
          </a:p>
          <a:p>
            <a:pPr indent="-228600">
              <a:lnSpc>
                <a:spcPct val="90000"/>
              </a:lnSpc>
              <a:spcAft>
                <a:spcPts val="600"/>
              </a:spcAft>
              <a:buFont typeface="Arial" panose="020B0604020202020204" pitchFamily="34" charset="0"/>
              <a:buChar char="•"/>
            </a:pPr>
            <a:r>
              <a:rPr lang="en-US" sz="2000"/>
              <a:t>Examples for Sainsbury's:</a:t>
            </a:r>
          </a:p>
          <a:p>
            <a:pPr marL="742950" lvl="1" indent="-228600">
              <a:lnSpc>
                <a:spcPct val="90000"/>
              </a:lnSpc>
              <a:spcAft>
                <a:spcPts val="600"/>
              </a:spcAft>
              <a:buFont typeface="Arial" panose="020B0604020202020204" pitchFamily="34" charset="0"/>
              <a:buChar char="•"/>
            </a:pPr>
            <a:r>
              <a:rPr lang="en-US" sz="2000"/>
              <a:t>Belief in quality services and top products</a:t>
            </a:r>
          </a:p>
          <a:p>
            <a:pPr marL="742950" lvl="1" indent="-228600">
              <a:lnSpc>
                <a:spcPct val="90000"/>
              </a:lnSpc>
              <a:spcAft>
                <a:spcPts val="600"/>
              </a:spcAft>
              <a:buFont typeface="Arial" panose="020B0604020202020204" pitchFamily="34" charset="0"/>
              <a:buChar char="•"/>
            </a:pPr>
            <a:r>
              <a:rPr lang="en-US" sz="2000"/>
              <a:t>Adaptability and problem solving</a:t>
            </a:r>
          </a:p>
          <a:p>
            <a:pPr marL="742950" lvl="1" indent="-228600">
              <a:lnSpc>
                <a:spcPct val="90000"/>
              </a:lnSpc>
              <a:spcAft>
                <a:spcPts val="600"/>
              </a:spcAft>
              <a:buFont typeface="Arial" panose="020B0604020202020204" pitchFamily="34" charset="0"/>
              <a:buChar char="•"/>
            </a:pPr>
            <a:r>
              <a:rPr lang="en-US" sz="2000"/>
              <a:t>Communication and teamwork skills</a:t>
            </a:r>
          </a:p>
          <a:p>
            <a:pPr marL="742950" lvl="1" indent="-228600">
              <a:lnSpc>
                <a:spcPct val="90000"/>
              </a:lnSpc>
              <a:spcAft>
                <a:spcPts val="600"/>
              </a:spcAft>
              <a:buFont typeface="Arial" panose="020B0604020202020204" pitchFamily="34" charset="0"/>
              <a:buChar char="•"/>
            </a:pPr>
            <a:r>
              <a:rPr lang="en-US" sz="2000"/>
              <a:t>Alignment with company values ​​(respect, integrity, desire to do things better)</a:t>
            </a:r>
          </a:p>
          <a:p>
            <a:pPr indent="-228600">
              <a:lnSpc>
                <a:spcPct val="90000"/>
              </a:lnSpc>
              <a:spcAft>
                <a:spcPts val="600"/>
              </a:spcAft>
              <a:buFont typeface="Arial" panose="020B0604020202020204" pitchFamily="34" charset="0"/>
              <a:buChar char="•"/>
            </a:pPr>
            <a:r>
              <a:rPr lang="en-US" sz="2000"/>
              <a:t>Goal: choosing those who can not only do the job, but also share the company's values.</a:t>
            </a:r>
          </a:p>
        </p:txBody>
      </p:sp>
    </p:spTree>
    <p:extLst>
      <p:ext uri="{BB962C8B-B14F-4D97-AF65-F5344CB8AC3E}">
        <p14:creationId xmlns:p14="http://schemas.microsoft.com/office/powerpoint/2010/main" val="866283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7FC939-276F-1C52-E9B4-1E7E33DAB418}"/>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t>4. Types of Interviews – Recruitment Proces</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Structured Interview</a:t>
            </a:r>
            <a:r>
              <a:rPr lang="en-US" sz="2000"/>
              <a:t> – fixed questions for all candidates</a:t>
            </a:r>
          </a:p>
          <a:p>
            <a:pPr indent="-228600">
              <a:lnSpc>
                <a:spcPct val="90000"/>
              </a:lnSpc>
              <a:spcAft>
                <a:spcPts val="600"/>
              </a:spcAft>
              <a:buFont typeface="Arial" panose="020B0604020202020204" pitchFamily="34" charset="0"/>
              <a:buChar char="•"/>
            </a:pPr>
            <a:r>
              <a:rPr lang="en-US" sz="2000" b="1"/>
              <a:t>Panel Interview</a:t>
            </a:r>
            <a:r>
              <a:rPr lang="en-US" sz="2000"/>
              <a:t> – multiple interviewers for diverse assessment</a:t>
            </a:r>
          </a:p>
          <a:p>
            <a:pPr indent="-228600">
              <a:lnSpc>
                <a:spcPct val="90000"/>
              </a:lnSpc>
              <a:spcAft>
                <a:spcPts val="600"/>
              </a:spcAft>
              <a:buFont typeface="Arial" panose="020B0604020202020204" pitchFamily="34" charset="0"/>
              <a:buChar char="•"/>
            </a:pPr>
            <a:r>
              <a:rPr lang="en-US" sz="2000" b="1"/>
              <a:t>Behavioral / Competency-Based Interview</a:t>
            </a:r>
            <a:r>
              <a:rPr lang="en-US" sz="2000"/>
              <a:t> </a:t>
            </a:r>
          </a:p>
        </p:txBody>
      </p:sp>
    </p:spTree>
    <p:extLst>
      <p:ext uri="{BB962C8B-B14F-4D97-AF65-F5344CB8AC3E}">
        <p14:creationId xmlns:p14="http://schemas.microsoft.com/office/powerpoint/2010/main" val="1960525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B52440-A9D6-AF9D-C742-3F65E064651E}"/>
              </a:ext>
            </a:extLst>
          </p:cNvPr>
          <p:cNvSpPr txBox="1"/>
          <p:nvPr/>
        </p:nvSpPr>
        <p:spPr>
          <a:xfrm>
            <a:off x="274320" y="406400"/>
            <a:ext cx="10129520" cy="2585323"/>
          </a:xfrm>
          <a:prstGeom prst="rect">
            <a:avLst/>
          </a:prstGeom>
          <a:noFill/>
        </p:spPr>
        <p:txBody>
          <a:bodyPr wrap="square">
            <a:spAutoFit/>
          </a:bodyPr>
          <a:lstStyle/>
          <a:p>
            <a:r>
              <a:rPr lang="en-GB" b="1"/>
              <a:t>Suggestion</a:t>
            </a:r>
          </a:p>
          <a:p>
            <a:endParaRPr lang="en-GB" b="1"/>
          </a:p>
          <a:p>
            <a:endParaRPr lang="en-GB"/>
          </a:p>
          <a:p>
            <a:pPr marL="742950" lvl="1" indent="-285750">
              <a:buFont typeface="Arial" panose="020B0604020202020204" pitchFamily="34" charset="0"/>
              <a:buChar char="•"/>
            </a:pPr>
            <a:r>
              <a:rPr lang="en-GB" b="1"/>
              <a:t>Structured Interview</a:t>
            </a:r>
            <a:r>
              <a:rPr lang="en-GB"/>
              <a:t> → icon checklist </a:t>
            </a:r>
          </a:p>
          <a:p>
            <a:pPr marL="742950" lvl="1" indent="-285750">
              <a:buFont typeface="Arial" panose="020B0604020202020204" pitchFamily="34" charset="0"/>
              <a:buChar char="•"/>
            </a:pPr>
            <a:r>
              <a:rPr lang="en-GB" b="1"/>
              <a:t>Panel Interview</a:t>
            </a:r>
            <a:r>
              <a:rPr lang="en-GB"/>
              <a:t> → icon 3-4 people at the table</a:t>
            </a:r>
          </a:p>
          <a:p>
            <a:pPr marL="742950" lvl="1" indent="-285750">
              <a:buFont typeface="Arial" panose="020B0604020202020204" pitchFamily="34" charset="0"/>
              <a:buChar char="•"/>
            </a:pPr>
            <a:r>
              <a:rPr lang="en-GB" b="1"/>
              <a:t>Behavioural / Competency-Based Interview</a:t>
            </a:r>
            <a:r>
              <a:rPr lang="en-GB"/>
              <a:t> → person icon + star (or STAR)</a:t>
            </a:r>
          </a:p>
          <a:p>
            <a:endParaRPr lang="en-GB"/>
          </a:p>
          <a:p>
            <a:pPr>
              <a:buNone/>
            </a:pPr>
            <a:br>
              <a:rPr lang="en-GB"/>
            </a:br>
            <a:r>
              <a:rPr lang="en-GB" i="1"/>
              <a:t>"3 types of interviews: Structured, Panel and </a:t>
            </a:r>
            <a:r>
              <a:rPr lang="en-GB" i="1" err="1"/>
              <a:t>Behavioral</a:t>
            </a:r>
            <a:r>
              <a:rPr lang="en-GB" i="1"/>
              <a:t> (STAR ​​method)."</a:t>
            </a:r>
            <a:endParaRPr lang="en-GB"/>
          </a:p>
        </p:txBody>
      </p:sp>
      <p:pic>
        <p:nvPicPr>
          <p:cNvPr id="7" name="Picture 6" descr="A person writing on a stick&#10;&#10;AI-generated content may be incorrect.">
            <a:extLst>
              <a:ext uri="{FF2B5EF4-FFF2-40B4-BE49-F238E27FC236}">
                <a16:creationId xmlns:a16="http://schemas.microsoft.com/office/drawing/2014/main" id="{A672495D-414D-97D8-72EC-F81D0CF25B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1012" y="3124596"/>
            <a:ext cx="6607591" cy="3225404"/>
          </a:xfrm>
          <a:prstGeom prst="rect">
            <a:avLst/>
          </a:prstGeom>
        </p:spPr>
      </p:pic>
    </p:spTree>
    <p:extLst>
      <p:ext uri="{BB962C8B-B14F-4D97-AF65-F5344CB8AC3E}">
        <p14:creationId xmlns:p14="http://schemas.microsoft.com/office/powerpoint/2010/main" val="177838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F856957-19EF-8C4E-2E31-6142B95510F6}"/>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When recruiting a member for the transformation project at Sainsbury's, we use several types of interviews to assess both skills and fit with the company's values.</a:t>
            </a:r>
          </a:p>
          <a:p>
            <a:pPr indent="-228600">
              <a:lnSpc>
                <a:spcPct val="90000"/>
              </a:lnSpc>
              <a:spcAft>
                <a:spcPts val="600"/>
              </a:spcAft>
              <a:buFont typeface="Arial" panose="020B0604020202020204" pitchFamily="34" charset="0"/>
              <a:buChar char="•"/>
            </a:pPr>
            <a:r>
              <a:rPr lang="en-US" sz="2000"/>
              <a:t>The first is </a:t>
            </a:r>
            <a:r>
              <a:rPr lang="en-US" sz="2000" b="1"/>
              <a:t>the structured interview</a:t>
            </a:r>
            <a:r>
              <a:rPr lang="en-US" sz="2000"/>
              <a:t> , where we ask the same questions to all candidates, to make it fair and objective.</a:t>
            </a:r>
          </a:p>
          <a:p>
            <a:pPr indent="-228600">
              <a:lnSpc>
                <a:spcPct val="90000"/>
              </a:lnSpc>
              <a:spcAft>
                <a:spcPts val="600"/>
              </a:spcAft>
              <a:buFont typeface="Arial" panose="020B0604020202020204" pitchFamily="34" charset="0"/>
              <a:buChar char="•"/>
            </a:pPr>
            <a:r>
              <a:rPr lang="en-US" sz="2000"/>
              <a:t>The second is </a:t>
            </a:r>
            <a:r>
              <a:rPr lang="en-US" sz="2000" b="1"/>
              <a:t>the panel interview</a:t>
            </a:r>
            <a:r>
              <a:rPr lang="en-US" sz="2000"/>
              <a:t> , with multiple interviewers, to gain more perspectives and reduce bias.</a:t>
            </a:r>
          </a:p>
          <a:p>
            <a:pPr indent="-228600">
              <a:lnSpc>
                <a:spcPct val="90000"/>
              </a:lnSpc>
              <a:spcAft>
                <a:spcPts val="600"/>
              </a:spcAft>
              <a:buFont typeface="Arial" panose="020B0604020202020204" pitchFamily="34" charset="0"/>
              <a:buChar char="•"/>
            </a:pPr>
            <a:r>
              <a:rPr lang="en-US" sz="2000"/>
              <a:t>The third is </a:t>
            </a:r>
            <a:r>
              <a:rPr lang="en-US" sz="2000" b="1"/>
              <a:t>the behavioral interview</a:t>
            </a:r>
            <a:r>
              <a:rPr lang="en-US" sz="2000"/>
              <a:t> , based on previous experiences, using the </a:t>
            </a:r>
            <a:r>
              <a:rPr lang="en-US" sz="2000" b="1"/>
              <a:t>STAR</a:t>
            </a:r>
            <a:r>
              <a:rPr lang="en-US" sz="2000"/>
              <a:t> method – situation, task, action, result – to see how the candidate has handled similar situations in the past.</a:t>
            </a:r>
          </a:p>
        </p:txBody>
      </p:sp>
    </p:spTree>
    <p:extLst>
      <p:ext uri="{BB962C8B-B14F-4D97-AF65-F5344CB8AC3E}">
        <p14:creationId xmlns:p14="http://schemas.microsoft.com/office/powerpoint/2010/main" val="2655528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19ACE4-B9CE-D3AA-28B3-A38C4503E5F0}"/>
              </a:ext>
            </a:extLst>
          </p:cNvPr>
          <p:cNvSpPr txBox="1"/>
          <p:nvPr/>
        </p:nvSpPr>
        <p:spPr>
          <a:xfrm>
            <a:off x="822960" y="508000"/>
            <a:ext cx="8321040" cy="2585323"/>
          </a:xfrm>
          <a:prstGeom prst="rect">
            <a:avLst/>
          </a:prstGeom>
          <a:noFill/>
        </p:spPr>
        <p:txBody>
          <a:bodyPr wrap="square">
            <a:spAutoFit/>
          </a:bodyPr>
          <a:lstStyle/>
          <a:p>
            <a:pPr>
              <a:buNone/>
            </a:pPr>
            <a:r>
              <a:rPr lang="en-GB" b="1"/>
              <a:t>5.Questioning Techniques</a:t>
            </a:r>
          </a:p>
          <a:p>
            <a:pPr>
              <a:buNone/>
            </a:pPr>
            <a:endParaRPr lang="en-GB" b="1"/>
          </a:p>
          <a:p>
            <a:pPr>
              <a:buNone/>
            </a:pPr>
            <a:endParaRPr lang="en-GB" b="1"/>
          </a:p>
          <a:p>
            <a:pPr>
              <a:buNone/>
            </a:pPr>
            <a:endParaRPr lang="en-GB" b="1"/>
          </a:p>
          <a:p>
            <a:pPr>
              <a:buNone/>
            </a:pPr>
            <a:endParaRPr lang="en-GB" b="1"/>
          </a:p>
          <a:p>
            <a:pPr>
              <a:buFont typeface="Arial" panose="020B0604020202020204" pitchFamily="34" charset="0"/>
              <a:buChar char="•"/>
            </a:pPr>
            <a:r>
              <a:rPr lang="en-GB" b="1"/>
              <a:t>Probing</a:t>
            </a:r>
            <a:r>
              <a:rPr lang="en-GB"/>
              <a:t> – additional questions to deepen the answer</a:t>
            </a:r>
          </a:p>
          <a:p>
            <a:pPr>
              <a:buFont typeface="Arial" panose="020B0604020202020204" pitchFamily="34" charset="0"/>
              <a:buChar char="•"/>
            </a:pPr>
            <a:r>
              <a:rPr lang="en-GB" b="1"/>
              <a:t>Leading</a:t>
            </a:r>
            <a:r>
              <a:rPr lang="en-GB"/>
              <a:t> – guiding the discussion to assess thinking</a:t>
            </a:r>
          </a:p>
          <a:p>
            <a:pPr>
              <a:buFont typeface="Arial" panose="020B0604020202020204" pitchFamily="34" charset="0"/>
              <a:buChar char="•"/>
            </a:pPr>
            <a:r>
              <a:rPr lang="en-GB" b="1"/>
              <a:t>Socratic</a:t>
            </a:r>
            <a:r>
              <a:rPr lang="en-GB"/>
              <a:t> – questions that provoke thinking </a:t>
            </a:r>
          </a:p>
          <a:p>
            <a:pPr>
              <a:buNone/>
            </a:pPr>
            <a:endParaRPr lang="en-GB"/>
          </a:p>
        </p:txBody>
      </p:sp>
      <p:sp>
        <p:nvSpPr>
          <p:cNvPr id="5" name="TextBox 4">
            <a:extLst>
              <a:ext uri="{FF2B5EF4-FFF2-40B4-BE49-F238E27FC236}">
                <a16:creationId xmlns:a16="http://schemas.microsoft.com/office/drawing/2014/main" id="{6F473342-6725-03E2-37C7-AD273DEEBBDC}"/>
              </a:ext>
            </a:extLst>
          </p:cNvPr>
          <p:cNvSpPr txBox="1"/>
          <p:nvPr/>
        </p:nvSpPr>
        <p:spPr>
          <a:xfrm>
            <a:off x="223520" y="3190240"/>
            <a:ext cx="11176000" cy="2031325"/>
          </a:xfrm>
          <a:prstGeom prst="rect">
            <a:avLst/>
          </a:prstGeom>
          <a:noFill/>
        </p:spPr>
        <p:txBody>
          <a:bodyPr wrap="square">
            <a:spAutoFit/>
          </a:bodyPr>
          <a:lstStyle/>
          <a:p>
            <a:pPr>
              <a:buNone/>
            </a:pPr>
            <a:r>
              <a:rPr lang="en-GB"/>
              <a:t>During interviews, we use different questioning techniques to better understand the candidate and their fit with the company.</a:t>
            </a:r>
          </a:p>
          <a:p>
            <a:pPr>
              <a:buNone/>
            </a:pPr>
            <a:r>
              <a:rPr lang="en-GB"/>
              <a:t>The first is </a:t>
            </a:r>
            <a:r>
              <a:rPr lang="en-GB" b="1"/>
              <a:t>Probing</a:t>
            </a:r>
            <a:r>
              <a:rPr lang="en-GB"/>
              <a:t> , where we ask additional questions to deepen the answers and see the real way of thinking.</a:t>
            </a:r>
          </a:p>
          <a:p>
            <a:pPr>
              <a:buNone/>
            </a:pPr>
            <a:r>
              <a:rPr lang="en-GB"/>
              <a:t>The second is </a:t>
            </a:r>
            <a:r>
              <a:rPr lang="en-GB" b="1"/>
              <a:t>Leading</a:t>
            </a:r>
            <a:r>
              <a:rPr lang="en-GB"/>
              <a:t> , which allows us to guide the discussion and assess how the candidate reacts to suggestions or hypothetical scenarios.</a:t>
            </a:r>
          </a:p>
          <a:p>
            <a:pPr>
              <a:buNone/>
            </a:pPr>
            <a:r>
              <a:rPr lang="en-GB"/>
              <a:t>The third is </a:t>
            </a:r>
            <a:r>
              <a:rPr lang="en-GB" b="1"/>
              <a:t>Socratic</a:t>
            </a:r>
            <a:r>
              <a:rPr lang="en-GB"/>
              <a:t> , in which we ask questions that make the candidate reflect and find solutions for themselves, showing their problem-solving skills and critical thinking.</a:t>
            </a:r>
          </a:p>
        </p:txBody>
      </p:sp>
    </p:spTree>
    <p:extLst>
      <p:ext uri="{BB962C8B-B14F-4D97-AF65-F5344CB8AC3E}">
        <p14:creationId xmlns:p14="http://schemas.microsoft.com/office/powerpoint/2010/main" val="1071102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Rectangle 1">
            <a:extLst>
              <a:ext uri="{FF2B5EF4-FFF2-40B4-BE49-F238E27FC236}">
                <a16:creationId xmlns:a16="http://schemas.microsoft.com/office/drawing/2014/main" id="{43E77025-1101-77AD-DC1F-9FF1299ADA98}"/>
              </a:ext>
            </a:extLst>
          </p:cNvPr>
          <p:cNvSpPr>
            <a:spLocks noChangeArrowheads="1"/>
          </p:cNvSpPr>
          <p:nvPr/>
        </p:nvSpPr>
        <p:spPr bwMode="auto">
          <a:xfrm>
            <a:off x="660041" y="2767106"/>
            <a:ext cx="2880828" cy="307190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4000" b="1" i="0" u="none" strike="noStrike" kern="1200" cap="none" normalizeH="0" baseline="0">
                <a:ln>
                  <a:noFill/>
                </a:ln>
                <a:solidFill>
                  <a:srgbClr val="FFFFFF"/>
                </a:solidFill>
                <a:effectLst/>
                <a:latin typeface="+mj-lt"/>
                <a:ea typeface="+mj-ea"/>
                <a:cs typeface="+mj-cs"/>
              </a:rPr>
              <a:t>Face-to-Face vs Online Interview </a:t>
            </a:r>
          </a:p>
          <a:p>
            <a:pPr marL="0" marR="0" lvl="0" indent="0" fontAlgn="base">
              <a:lnSpc>
                <a:spcPct val="90000"/>
              </a:lnSpc>
              <a:spcBef>
                <a:spcPct val="0"/>
              </a:spcBef>
              <a:spcAft>
                <a:spcPts val="600"/>
              </a:spcAft>
              <a:buClrTx/>
              <a:buSzTx/>
              <a:tabLst/>
            </a:pPr>
            <a:endParaRPr lang="en-US" altLang="en-US" sz="4000" b="1" kern="1200">
              <a:solidFill>
                <a:srgbClr val="FFFFFF"/>
              </a:solidFill>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4000" b="1" i="0" u="none" strike="noStrike" kern="1200" cap="none" normalizeH="0" baseline="0">
              <a:ln>
                <a:noFill/>
              </a:ln>
              <a:solidFill>
                <a:srgbClr val="FFFFFF"/>
              </a:solidFill>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4000" b="1" i="0" u="none" strike="noStrike" kern="1200" cap="none" normalizeH="0" baseline="0">
              <a:ln>
                <a:noFill/>
              </a:ln>
              <a:solidFill>
                <a:srgbClr val="FFFFFF"/>
              </a:solidFill>
              <a:effectLst/>
              <a:latin typeface="+mj-lt"/>
              <a:ea typeface="+mj-ea"/>
              <a:cs typeface="+mj-cs"/>
            </a:endParaRPr>
          </a:p>
        </p:txBody>
      </p:sp>
      <p:graphicFrame>
        <p:nvGraphicFramePr>
          <p:cNvPr id="2" name="Table 1">
            <a:extLst>
              <a:ext uri="{FF2B5EF4-FFF2-40B4-BE49-F238E27FC236}">
                <a16:creationId xmlns:a16="http://schemas.microsoft.com/office/drawing/2014/main" id="{CB06C05D-84AC-058E-B725-BDE8EAE7A50D}"/>
              </a:ext>
            </a:extLst>
          </p:cNvPr>
          <p:cNvGraphicFramePr>
            <a:graphicFrameLocks noGrp="1"/>
          </p:cNvGraphicFramePr>
          <p:nvPr>
            <p:extLst>
              <p:ext uri="{D42A27DB-BD31-4B8C-83A1-F6EECF244321}">
                <p14:modId xmlns:p14="http://schemas.microsoft.com/office/powerpoint/2010/main" val="958011329"/>
              </p:ext>
            </p:extLst>
          </p:nvPr>
        </p:nvGraphicFramePr>
        <p:xfrm>
          <a:off x="4502428" y="778778"/>
          <a:ext cx="7225750" cy="5300446"/>
        </p:xfrm>
        <a:graphic>
          <a:graphicData uri="http://schemas.openxmlformats.org/drawingml/2006/table">
            <a:tbl>
              <a:tblPr>
                <a:solidFill>
                  <a:schemeClr val="bg1"/>
                </a:solidFill>
              </a:tblPr>
              <a:tblGrid>
                <a:gridCol w="2222097">
                  <a:extLst>
                    <a:ext uri="{9D8B030D-6E8A-4147-A177-3AD203B41FA5}">
                      <a16:colId xmlns:a16="http://schemas.microsoft.com/office/drawing/2014/main" val="1861672245"/>
                    </a:ext>
                  </a:extLst>
                </a:gridCol>
                <a:gridCol w="2478618">
                  <a:extLst>
                    <a:ext uri="{9D8B030D-6E8A-4147-A177-3AD203B41FA5}">
                      <a16:colId xmlns:a16="http://schemas.microsoft.com/office/drawing/2014/main" val="3199152118"/>
                    </a:ext>
                  </a:extLst>
                </a:gridCol>
                <a:gridCol w="2525035">
                  <a:extLst>
                    <a:ext uri="{9D8B030D-6E8A-4147-A177-3AD203B41FA5}">
                      <a16:colId xmlns:a16="http://schemas.microsoft.com/office/drawing/2014/main" val="1870724352"/>
                    </a:ext>
                  </a:extLst>
                </a:gridCol>
              </a:tblGrid>
              <a:tr h="994420">
                <a:tc>
                  <a:txBody>
                    <a:bodyPr/>
                    <a:lstStyle/>
                    <a:p>
                      <a:pPr>
                        <a:buNone/>
                      </a:pPr>
                      <a:r>
                        <a:rPr lang="en-GB" sz="2200" cap="none" spc="0">
                          <a:solidFill>
                            <a:schemeClr val="tx1"/>
                          </a:solidFill>
                        </a:rPr>
                        <a:t>Characteristic</a:t>
                      </a:r>
                    </a:p>
                  </a:txBody>
                  <a:tcPr marL="182936" marR="189282" marT="140720" marB="140720"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2200" cap="none" spc="0">
                          <a:solidFill>
                            <a:schemeClr val="tx1"/>
                          </a:solidFill>
                        </a:rPr>
                        <a:t>Face-to-face interview</a:t>
                      </a:r>
                    </a:p>
                  </a:txBody>
                  <a:tcPr marL="182936" marR="189282" marT="140720" marB="140720"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2200" cap="none" spc="0">
                          <a:solidFill>
                            <a:schemeClr val="tx1"/>
                          </a:solidFill>
                        </a:rPr>
                        <a:t>Online interview</a:t>
                      </a:r>
                    </a:p>
                  </a:txBody>
                  <a:tcPr marL="182936" marR="189282" marT="140720" marB="140720"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419301435"/>
                  </a:ext>
                </a:extLst>
              </a:tr>
              <a:tr h="994420">
                <a:tc>
                  <a:txBody>
                    <a:bodyPr/>
                    <a:lstStyle/>
                    <a:p>
                      <a:pPr>
                        <a:buNone/>
                      </a:pPr>
                      <a:r>
                        <a:rPr lang="en-GB" sz="2200" cap="none" spc="0">
                          <a:solidFill>
                            <a:schemeClr val="tx1"/>
                          </a:solidFill>
                        </a:rPr>
                        <a:t>Interplay</a:t>
                      </a:r>
                    </a:p>
                  </a:txBody>
                  <a:tcPr marL="182936" marR="189282" marT="140720" marB="140720"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2200" cap="none" spc="0">
                          <a:solidFill>
                            <a:schemeClr val="tx1"/>
                          </a:solidFill>
                        </a:rPr>
                        <a:t>Strong personal connection</a:t>
                      </a:r>
                    </a:p>
                  </a:txBody>
                  <a:tcPr marL="182936" marR="189282" marT="140720" marB="140720"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2200" cap="none" spc="0">
                          <a:solidFill>
                            <a:schemeClr val="tx1"/>
                          </a:solidFill>
                        </a:rPr>
                        <a:t>Convenient, can be remotely</a:t>
                      </a:r>
                    </a:p>
                  </a:txBody>
                  <a:tcPr marL="182936" marR="189282" marT="140720" marB="140720"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827007867"/>
                  </a:ext>
                </a:extLst>
              </a:tr>
              <a:tr h="994420">
                <a:tc>
                  <a:txBody>
                    <a:bodyPr/>
                    <a:lstStyle/>
                    <a:p>
                      <a:pPr>
                        <a:buNone/>
                      </a:pPr>
                      <a:r>
                        <a:rPr lang="en-GB" sz="2200" cap="none" spc="0">
                          <a:solidFill>
                            <a:schemeClr val="tx1"/>
                          </a:solidFill>
                        </a:rPr>
                        <a:t>Non-verbal language</a:t>
                      </a:r>
                    </a:p>
                  </a:txBody>
                  <a:tcPr marL="182936" marR="189282" marT="140720" marB="140720"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2200" cap="none" spc="0">
                          <a:solidFill>
                            <a:schemeClr val="tx1"/>
                          </a:solidFill>
                        </a:rPr>
                        <a:t>Easy to notice</a:t>
                      </a:r>
                    </a:p>
                  </a:txBody>
                  <a:tcPr marL="182936" marR="189282" marT="140720" marB="140720"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2200" cap="none" spc="0">
                          <a:solidFill>
                            <a:schemeClr val="tx1"/>
                          </a:solidFill>
                        </a:rPr>
                        <a:t>Limited</a:t>
                      </a:r>
                    </a:p>
                  </a:txBody>
                  <a:tcPr marL="182936" marR="189282" marT="140720" marB="140720"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777460522"/>
                  </a:ext>
                </a:extLst>
              </a:tr>
              <a:tr h="994420">
                <a:tc>
                  <a:txBody>
                    <a:bodyPr/>
                    <a:lstStyle/>
                    <a:p>
                      <a:pPr>
                        <a:buNone/>
                      </a:pPr>
                      <a:r>
                        <a:rPr lang="en-GB" sz="2200" cap="none" spc="0">
                          <a:solidFill>
                            <a:schemeClr val="tx1"/>
                          </a:solidFill>
                        </a:rPr>
                        <a:t>Costs</a:t>
                      </a:r>
                    </a:p>
                  </a:txBody>
                  <a:tcPr marL="182936" marR="189282" marT="140720" marB="140720"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2200" cap="none" spc="0">
                          <a:solidFill>
                            <a:schemeClr val="tx1"/>
                          </a:solidFill>
                        </a:rPr>
                        <a:t>Transport and logistics</a:t>
                      </a:r>
                    </a:p>
                  </a:txBody>
                  <a:tcPr marL="182936" marR="189282" marT="140720" marB="140720"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2200" cap="none" spc="0">
                          <a:solidFill>
                            <a:schemeClr val="tx1"/>
                          </a:solidFill>
                        </a:rPr>
                        <a:t>Lower</a:t>
                      </a:r>
                    </a:p>
                  </a:txBody>
                  <a:tcPr marL="182936" marR="189282" marT="140720" marB="140720"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904734917"/>
                  </a:ext>
                </a:extLst>
              </a:tr>
              <a:tr h="1322766">
                <a:tc>
                  <a:txBody>
                    <a:bodyPr/>
                    <a:lstStyle/>
                    <a:p>
                      <a:pPr>
                        <a:buNone/>
                      </a:pPr>
                      <a:r>
                        <a:rPr lang="en-GB" sz="2200" cap="none" spc="0">
                          <a:solidFill>
                            <a:schemeClr val="tx1"/>
                          </a:solidFill>
                        </a:rPr>
                        <a:t>Technical issues</a:t>
                      </a:r>
                    </a:p>
                  </a:txBody>
                  <a:tcPr marL="182936" marR="189282" marT="140720" marB="140720"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r>
                        <a:rPr lang="en-GB" sz="2200" cap="none" spc="0">
                          <a:solidFill>
                            <a:schemeClr val="tx1"/>
                          </a:solidFill>
                        </a:rPr>
                        <a:t>minimum</a:t>
                      </a:r>
                    </a:p>
                  </a:txBody>
                  <a:tcPr marL="182936" marR="189282" marT="140720" marB="140720"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r>
                        <a:rPr lang="en-GB" sz="2200" cap="none" spc="0">
                          <a:solidFill>
                            <a:schemeClr val="tx1"/>
                          </a:solidFill>
                        </a:rPr>
                        <a:t>Possible connection problems</a:t>
                      </a:r>
                    </a:p>
                  </a:txBody>
                  <a:tcPr marL="182936" marR="189282" marT="140720" marB="140720"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1341173976"/>
                  </a:ext>
                </a:extLst>
              </a:tr>
            </a:tbl>
          </a:graphicData>
        </a:graphic>
      </p:graphicFrame>
    </p:spTree>
    <p:extLst>
      <p:ext uri="{BB962C8B-B14F-4D97-AF65-F5344CB8AC3E}">
        <p14:creationId xmlns:p14="http://schemas.microsoft.com/office/powerpoint/2010/main" val="491307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descr="User Network">
            <a:extLst>
              <a:ext uri="{FF2B5EF4-FFF2-40B4-BE49-F238E27FC236}">
                <a16:creationId xmlns:a16="http://schemas.microsoft.com/office/drawing/2014/main" id="{AB124B44-302A-8B2E-4690-AA2188B681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TextBox 2">
            <a:extLst>
              <a:ext uri="{FF2B5EF4-FFF2-40B4-BE49-F238E27FC236}">
                <a16:creationId xmlns:a16="http://schemas.microsoft.com/office/drawing/2014/main" id="{65570541-28D2-8882-76E8-78840BF9B2CE}"/>
              </a:ext>
            </a:extLst>
          </p:cNvPr>
          <p:cNvSpPr txBox="1"/>
          <p:nvPr/>
        </p:nvSpPr>
        <p:spPr>
          <a:xfrm>
            <a:off x="6090574" y="2421682"/>
            <a:ext cx="4977578" cy="363928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solidFill>
                  <a:schemeClr val="tx2"/>
                </a:solidFill>
              </a:rPr>
              <a:t>When recruiting for the transformation project at Sainsbury's, we can use face-to-face or online interviews.</a:t>
            </a:r>
          </a:p>
          <a:p>
            <a:pPr indent="-228600">
              <a:lnSpc>
                <a:spcPct val="90000"/>
              </a:lnSpc>
              <a:spcAft>
                <a:spcPts val="600"/>
              </a:spcAft>
              <a:buFont typeface="Arial" panose="020B0604020202020204" pitchFamily="34" charset="0"/>
              <a:buChar char="•"/>
            </a:pPr>
            <a:r>
              <a:rPr lang="en-US">
                <a:solidFill>
                  <a:schemeClr val="tx2"/>
                </a:solidFill>
              </a:rPr>
              <a:t>Face-to-face interviewing offers a stronger personal connection and allows for full observation of non-verbal language, but involves higher costs and logistics.</a:t>
            </a:r>
          </a:p>
          <a:p>
            <a:pPr indent="-228600">
              <a:lnSpc>
                <a:spcPct val="90000"/>
              </a:lnSpc>
              <a:spcAft>
                <a:spcPts val="600"/>
              </a:spcAft>
              <a:buFont typeface="Arial" panose="020B0604020202020204" pitchFamily="34" charset="0"/>
              <a:buChar char="•"/>
            </a:pPr>
            <a:r>
              <a:rPr lang="en-US">
                <a:solidFill>
                  <a:schemeClr val="tx2"/>
                </a:solidFill>
              </a:rPr>
              <a:t>Online interviewing is convenient and cheaper, allowing for remote recruitment, but it can limit body language observation and there is a risk of technical issues. The choice depends on the candidate's availability and the needs of the project."*</a:t>
            </a:r>
          </a:p>
        </p:txBody>
      </p:sp>
      <p:grpSp>
        <p:nvGrpSpPr>
          <p:cNvPr id="33" name="Group 3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4" name="Freeform: Shape 33">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Rectangle 2">
            <a:extLst>
              <a:ext uri="{FF2B5EF4-FFF2-40B4-BE49-F238E27FC236}">
                <a16:creationId xmlns:a16="http://schemas.microsoft.com/office/drawing/2014/main" id="{3D3EF0D6-15EC-8859-1D55-FCE5A34347B9}"/>
              </a:ext>
            </a:extLst>
          </p:cNvPr>
          <p:cNvSpPr>
            <a:spLocks noChangeArrowheads="1"/>
          </p:cNvSpPr>
          <p:nvPr/>
        </p:nvSpPr>
        <p:spPr bwMode="auto">
          <a:xfrm>
            <a:off x="340242" y="747752"/>
            <a:ext cx="12014791"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tabLst/>
            </a:pPr>
            <a:r>
              <a:rPr kumimoji="0" lang="en-US" altLang="en-US" sz="2800" b="1" i="0" u="none" strike="noStrike" cap="none" normalizeH="0" baseline="0">
                <a:ln>
                  <a:noFill/>
                </a:ln>
                <a:solidFill>
                  <a:schemeClr val="tx1"/>
                </a:solidFill>
                <a:effectLst/>
                <a:latin typeface="Arial" panose="020B0604020202020204" pitchFamily="34" charset="0"/>
              </a:rPr>
              <a:t> Face-to-Face interview (people at the </a:t>
            </a:r>
            <a:r>
              <a:rPr kumimoji="0" lang="en-US" altLang="en-US" sz="2400" b="1" i="0" u="none" strike="noStrike" cap="none" normalizeH="0" baseline="0">
                <a:ln>
                  <a:noFill/>
                </a:ln>
                <a:solidFill>
                  <a:schemeClr val="tx1"/>
                </a:solidFill>
                <a:effectLst/>
                <a:latin typeface="Arial" panose="020B0604020202020204" pitchFamily="34" charset="0"/>
              </a:rPr>
              <a:t>table</a:t>
            </a:r>
            <a:r>
              <a:rPr kumimoji="0" lang="en-US" altLang="en-US" sz="2800" b="1" i="0" u="none" strike="noStrike" cap="none" normalizeH="0" baseline="0">
                <a:ln>
                  <a:noFill/>
                </a:ln>
                <a:solidFill>
                  <a:schemeClr val="tx1"/>
                </a:solidFill>
                <a:effectLst/>
                <a:latin typeface="Arial" panose="020B0604020202020204" pitchFamily="34" charset="0"/>
              </a:rPr>
              <a:t>, smiles, shaking hands)</a:t>
            </a:r>
          </a:p>
          <a:p>
            <a:pPr marL="0" marR="0" lvl="0" indent="0" algn="l" defTabSz="914400" rtl="0" eaLnBrk="0" fontAlgn="base" latinLnBrk="0" hangingPunct="0">
              <a:spcBef>
                <a:spcPct val="0"/>
              </a:spcBef>
              <a:spcAft>
                <a:spcPts val="600"/>
              </a:spcAft>
              <a:buClrTx/>
              <a:buSzTx/>
              <a:tabLst/>
            </a:pPr>
            <a:r>
              <a:rPr lang="en-US" altLang="en-US" sz="2800" b="1">
                <a:latin typeface="Arial" panose="020B0604020202020204" pitchFamily="34" charset="0"/>
              </a:rPr>
              <a:t> </a:t>
            </a:r>
            <a:r>
              <a:rPr kumimoji="0" lang="en-US" altLang="en-US" sz="2800" b="1" i="0" u="none" strike="noStrike" cap="none" normalizeH="0" baseline="0">
                <a:ln>
                  <a:noFill/>
                </a:ln>
                <a:solidFill>
                  <a:schemeClr val="tx1"/>
                </a:solidFill>
                <a:effectLst/>
                <a:latin typeface="Arial" panose="020B0604020202020204" pitchFamily="34" charset="0"/>
              </a:rPr>
              <a:t>online interview (laptop with video call)</a:t>
            </a:r>
          </a:p>
        </p:txBody>
      </p:sp>
    </p:spTree>
    <p:extLst>
      <p:ext uri="{BB962C8B-B14F-4D97-AF65-F5344CB8AC3E}">
        <p14:creationId xmlns:p14="http://schemas.microsoft.com/office/powerpoint/2010/main" val="1064571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DD19A8-09DC-2E6D-90E0-287D5ACF5820}"/>
              </a:ext>
            </a:extLst>
          </p:cNvPr>
          <p:cNvSpPr txBox="1"/>
          <p:nvPr/>
        </p:nvSpPr>
        <p:spPr>
          <a:xfrm>
            <a:off x="508000" y="264160"/>
            <a:ext cx="8900160" cy="2031325"/>
          </a:xfrm>
          <a:prstGeom prst="rect">
            <a:avLst/>
          </a:prstGeom>
          <a:noFill/>
        </p:spPr>
        <p:txBody>
          <a:bodyPr wrap="square">
            <a:spAutoFit/>
          </a:bodyPr>
          <a:lstStyle/>
          <a:p>
            <a:pPr>
              <a:buNone/>
            </a:pPr>
            <a:r>
              <a:rPr lang="en-GB" b="1"/>
              <a:t>7.Conclusion</a:t>
            </a:r>
          </a:p>
          <a:p>
            <a:pPr>
              <a:buNone/>
            </a:pPr>
            <a:endParaRPr lang="en-GB" b="1"/>
          </a:p>
          <a:p>
            <a:pPr>
              <a:buNone/>
            </a:pPr>
            <a:r>
              <a:rPr lang="en-GB" i="1"/>
              <a:t>In conclusion, recruiting the right people is key to the success of transformation projects at Sainsbury's. By using different types of interviews and questioning techniques, we can select candidates who not only have the necessary skills, but also share the company's values. These employees are the ones who work with passion .</a:t>
            </a:r>
            <a:endParaRPr lang="en-GB"/>
          </a:p>
          <a:p>
            <a:pPr>
              <a:buNone/>
            </a:pPr>
            <a:endParaRPr lang="en-GB" b="1"/>
          </a:p>
        </p:txBody>
      </p:sp>
      <p:sp>
        <p:nvSpPr>
          <p:cNvPr id="11" name="TextBox 10">
            <a:extLst>
              <a:ext uri="{FF2B5EF4-FFF2-40B4-BE49-F238E27FC236}">
                <a16:creationId xmlns:a16="http://schemas.microsoft.com/office/drawing/2014/main" id="{7A51B04F-99E3-6BF1-CFE3-6CD00CFD0F94}"/>
              </a:ext>
            </a:extLst>
          </p:cNvPr>
          <p:cNvSpPr txBox="1"/>
          <p:nvPr/>
        </p:nvSpPr>
        <p:spPr>
          <a:xfrm>
            <a:off x="629920" y="2895601"/>
            <a:ext cx="8514080" cy="369332"/>
          </a:xfrm>
          <a:prstGeom prst="rect">
            <a:avLst/>
          </a:prstGeom>
          <a:noFill/>
        </p:spPr>
        <p:txBody>
          <a:bodyPr wrap="square">
            <a:spAutoFit/>
          </a:bodyPr>
          <a:lstStyle/>
          <a:p>
            <a:r>
              <a:rPr lang="en-GB"/>
              <a:t>The right people with the right values ​​make transformation projects.</a:t>
            </a:r>
          </a:p>
        </p:txBody>
      </p:sp>
      <p:pic>
        <p:nvPicPr>
          <p:cNvPr id="4" name="Picture 3" descr="A group of people holding a ribbon&#10;&#10;AI-generated content may be incorrect.">
            <a:extLst>
              <a:ext uri="{FF2B5EF4-FFF2-40B4-BE49-F238E27FC236}">
                <a16:creationId xmlns:a16="http://schemas.microsoft.com/office/drawing/2014/main" id="{14C26FDE-E617-067D-BA35-4A217C2AC0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4920" y="3593068"/>
            <a:ext cx="4897397" cy="3264931"/>
          </a:xfrm>
          <a:prstGeom prst="rect">
            <a:avLst/>
          </a:prstGeom>
        </p:spPr>
      </p:pic>
    </p:spTree>
    <p:extLst>
      <p:ext uri="{BB962C8B-B14F-4D97-AF65-F5344CB8AC3E}">
        <p14:creationId xmlns:p14="http://schemas.microsoft.com/office/powerpoint/2010/main" val="3509294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6F11519-1574-749D-F6CE-3C6664197F1C}"/>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2000" b="1"/>
              <a:t>8.References</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a:t>Sinek, S. (2009). </a:t>
            </a:r>
            <a:r>
              <a:rPr lang="en-US" sz="2000" i="1"/>
              <a:t>Start With Why.</a:t>
            </a:r>
            <a:r>
              <a:rPr lang="en-US" sz="2000"/>
              <a:t> Penguin.</a:t>
            </a:r>
          </a:p>
          <a:p>
            <a:pPr indent="-228600">
              <a:lnSpc>
                <a:spcPct val="90000"/>
              </a:lnSpc>
              <a:spcAft>
                <a:spcPts val="600"/>
              </a:spcAft>
              <a:buFont typeface="Arial" panose="020B0604020202020204" pitchFamily="34" charset="0"/>
              <a:buChar char="•"/>
            </a:pPr>
            <a:r>
              <a:rPr lang="en-US" sz="2000"/>
              <a:t>Armstrong, M. (2020). </a:t>
            </a:r>
            <a:r>
              <a:rPr lang="en-US" sz="2000" i="1"/>
              <a:t>Armstrong's Handbook of Human Resource Management Practice.</a:t>
            </a:r>
            <a:r>
              <a:rPr lang="en-US" sz="2000"/>
              <a:t> Kogan Page.</a:t>
            </a:r>
          </a:p>
          <a:p>
            <a:pPr indent="-228600">
              <a:lnSpc>
                <a:spcPct val="90000"/>
              </a:lnSpc>
              <a:spcAft>
                <a:spcPts val="600"/>
              </a:spcAft>
              <a:buFont typeface="Arial" panose="020B0604020202020204" pitchFamily="34" charset="0"/>
              <a:buChar char="•"/>
            </a:pPr>
            <a:r>
              <a:rPr lang="en-US" sz="2000"/>
              <a:t>Sainsbury's. (2025). </a:t>
            </a:r>
            <a:r>
              <a:rPr lang="en-US" sz="2000" i="1"/>
              <a:t>Careers &amp; Values. </a:t>
            </a:r>
            <a:r>
              <a:rPr lang="en-US" sz="2000"/>
              <a:t>https://www.sainsburys.co.uk/careers</a:t>
            </a:r>
          </a:p>
          <a:p>
            <a:pPr indent="-228600">
              <a:lnSpc>
                <a:spcPct val="90000"/>
              </a:lnSpc>
              <a:spcAft>
                <a:spcPts val="600"/>
              </a:spcAft>
              <a:buFont typeface="Arial" panose="020B0604020202020204" pitchFamily="34" charset="0"/>
              <a:buChar char="•"/>
            </a:pPr>
            <a:r>
              <a:rPr lang="en-US" sz="2000"/>
              <a:t>CIPD. (2023). </a:t>
            </a:r>
            <a:r>
              <a:rPr lang="en-US" sz="2000" i="1"/>
              <a:t>Recruitment and Selection. </a:t>
            </a:r>
            <a:r>
              <a:rPr lang="en-US" sz="2000">
                <a:hlinkClick r:id="rId2"/>
              </a:rPr>
              <a:t>https://www.cipd.co.uk</a:t>
            </a:r>
            <a:endParaRPr lang="en-US" sz="2000"/>
          </a:p>
          <a:p>
            <a:pPr indent="-228600">
              <a:lnSpc>
                <a:spcPct val="90000"/>
              </a:lnSpc>
              <a:spcAft>
                <a:spcPts val="600"/>
              </a:spcAft>
              <a:buFont typeface="Arial" panose="020B0604020202020204" pitchFamily="34" charset="0"/>
              <a:buChar char="•"/>
            </a:pPr>
            <a:r>
              <a:rPr lang="en-US" sz="2000"/>
              <a:t>Harvard Business Review. (2019). </a:t>
            </a:r>
            <a:r>
              <a:rPr lang="en-US" sz="2000" i="1"/>
              <a:t>Interview Techniques for Hiring the Right Employees.</a:t>
            </a:r>
            <a:endParaRPr lang="en-US" sz="2000"/>
          </a:p>
        </p:txBody>
      </p:sp>
    </p:spTree>
    <p:extLst>
      <p:ext uri="{BB962C8B-B14F-4D97-AF65-F5344CB8AC3E}">
        <p14:creationId xmlns:p14="http://schemas.microsoft.com/office/powerpoint/2010/main" val="2338335673"/>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1040</Words>
  <Application>Microsoft Office PowerPoint</Application>
  <PresentationFormat>Widescreen</PresentationFormat>
  <Paragraphs>137</Paragraphs>
  <Slides>15</Slides>
  <Notes>0</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Temă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Mirela Negrea (2412055)</dc:creator>
  <cp:lastModifiedBy>Mirela Negrea (2412055)</cp:lastModifiedBy>
  <cp:revision>1</cp:revision>
  <dcterms:created xsi:type="dcterms:W3CDTF">2025-11-07T22:21:30Z</dcterms:created>
  <dcterms:modified xsi:type="dcterms:W3CDTF">2025-11-08T15:28:11Z</dcterms:modified>
</cp:coreProperties>
</file>