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93" r:id="rId6"/>
    <p:sldId id="294" r:id="rId7"/>
    <p:sldId id="265" r:id="rId8"/>
    <p:sldId id="295" r:id="rId9"/>
    <p:sldId id="266" r:id="rId10"/>
    <p:sldId id="296" r:id="rId11"/>
    <p:sldId id="267" r:id="rId12"/>
    <p:sldId id="268" r:id="rId13"/>
    <p:sldId id="297" r:id="rId14"/>
    <p:sldId id="270" r:id="rId15"/>
    <p:sldId id="271" r:id="rId16"/>
    <p:sldId id="274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D2EBFD-CC9C-4663-9DE8-83FC2AFFCB01}" v="147" dt="2023-02-22T18:04:55.3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ke Durke" userId="0c974ed1-fc60-4471-bc87-793b58cadcc1" providerId="ADAL" clId="{4AD2EBFD-CC9C-4663-9DE8-83FC2AFFCB01}"/>
    <pc:docChg chg="undo custSel addSld delSld modSld sldOrd">
      <pc:chgData name="Mike Durke" userId="0c974ed1-fc60-4471-bc87-793b58cadcc1" providerId="ADAL" clId="{4AD2EBFD-CC9C-4663-9DE8-83FC2AFFCB01}" dt="2023-02-22T18:05:54.101" v="707" actId="1440"/>
      <pc:docMkLst>
        <pc:docMk/>
      </pc:docMkLst>
      <pc:sldChg chg="del">
        <pc:chgData name="Mike Durke" userId="0c974ed1-fc60-4471-bc87-793b58cadcc1" providerId="ADAL" clId="{4AD2EBFD-CC9C-4663-9DE8-83FC2AFFCB01}" dt="2023-02-22T17:43:58.858" v="136" actId="47"/>
        <pc:sldMkLst>
          <pc:docMk/>
          <pc:sldMk cId="2424707759" sldId="264"/>
        </pc:sldMkLst>
      </pc:sldChg>
      <pc:sldChg chg="modSp mod ord">
        <pc:chgData name="Mike Durke" userId="0c974ed1-fc60-4471-bc87-793b58cadcc1" providerId="ADAL" clId="{4AD2EBFD-CC9C-4663-9DE8-83FC2AFFCB01}" dt="2023-02-22T17:51:38.483" v="340"/>
        <pc:sldMkLst>
          <pc:docMk/>
          <pc:sldMk cId="1268512723" sldId="265"/>
        </pc:sldMkLst>
        <pc:spChg chg="mod">
          <ac:chgData name="Mike Durke" userId="0c974ed1-fc60-4471-bc87-793b58cadcc1" providerId="ADAL" clId="{4AD2EBFD-CC9C-4663-9DE8-83FC2AFFCB01}" dt="2023-02-22T17:44:36.771" v="141" actId="14100"/>
          <ac:spMkLst>
            <pc:docMk/>
            <pc:sldMk cId="1268512723" sldId="265"/>
            <ac:spMk id="2" creationId="{C7DC3060-44E9-4BA9-8660-DF10ED2A0DF1}"/>
          </ac:spMkLst>
        </pc:spChg>
        <pc:picChg chg="mod">
          <ac:chgData name="Mike Durke" userId="0c974ed1-fc60-4471-bc87-793b58cadcc1" providerId="ADAL" clId="{4AD2EBFD-CC9C-4663-9DE8-83FC2AFFCB01}" dt="2023-02-22T17:44:27.927" v="140" actId="1076"/>
          <ac:picMkLst>
            <pc:docMk/>
            <pc:sldMk cId="1268512723" sldId="265"/>
            <ac:picMk id="5" creationId="{3766C227-7CBD-42FA-A09C-5AF53361ADE7}"/>
          </ac:picMkLst>
        </pc:picChg>
      </pc:sldChg>
      <pc:sldChg chg="modSp mod">
        <pc:chgData name="Mike Durke" userId="0c974ed1-fc60-4471-bc87-793b58cadcc1" providerId="ADAL" clId="{4AD2EBFD-CC9C-4663-9DE8-83FC2AFFCB01}" dt="2023-02-22T17:51:46.687" v="341" actId="1440"/>
        <pc:sldMkLst>
          <pc:docMk/>
          <pc:sldMk cId="2862481601" sldId="266"/>
        </pc:sldMkLst>
        <pc:picChg chg="mod">
          <ac:chgData name="Mike Durke" userId="0c974ed1-fc60-4471-bc87-793b58cadcc1" providerId="ADAL" clId="{4AD2EBFD-CC9C-4663-9DE8-83FC2AFFCB01}" dt="2023-02-22T17:51:46.687" v="341" actId="1440"/>
          <ac:picMkLst>
            <pc:docMk/>
            <pc:sldMk cId="2862481601" sldId="266"/>
            <ac:picMk id="5" creationId="{30FEEBF0-7F05-43F7-89DC-A89A9D5EA405}"/>
          </ac:picMkLst>
        </pc:picChg>
      </pc:sldChg>
      <pc:sldChg chg="modSp mod">
        <pc:chgData name="Mike Durke" userId="0c974ed1-fc60-4471-bc87-793b58cadcc1" providerId="ADAL" clId="{4AD2EBFD-CC9C-4663-9DE8-83FC2AFFCB01}" dt="2023-02-22T17:56:56.063" v="473" actId="1076"/>
        <pc:sldMkLst>
          <pc:docMk/>
          <pc:sldMk cId="1016006632" sldId="268"/>
        </pc:sldMkLst>
        <pc:picChg chg="mod">
          <ac:chgData name="Mike Durke" userId="0c974ed1-fc60-4471-bc87-793b58cadcc1" providerId="ADAL" clId="{4AD2EBFD-CC9C-4663-9DE8-83FC2AFFCB01}" dt="2023-02-22T17:56:56.063" v="473" actId="1076"/>
          <ac:picMkLst>
            <pc:docMk/>
            <pc:sldMk cId="1016006632" sldId="268"/>
            <ac:picMk id="5" creationId="{8146FD14-F61D-448C-A0DE-CFEF7512F093}"/>
          </ac:picMkLst>
        </pc:picChg>
      </pc:sldChg>
      <pc:sldChg chg="addSp delSp modSp del mod">
        <pc:chgData name="Mike Durke" userId="0c974ed1-fc60-4471-bc87-793b58cadcc1" providerId="ADAL" clId="{4AD2EBFD-CC9C-4663-9DE8-83FC2AFFCB01}" dt="2023-02-22T17:58:23.355" v="543" actId="47"/>
        <pc:sldMkLst>
          <pc:docMk/>
          <pc:sldMk cId="4118691756" sldId="269"/>
        </pc:sldMkLst>
        <pc:spChg chg="del mod">
          <ac:chgData name="Mike Durke" userId="0c974ed1-fc60-4471-bc87-793b58cadcc1" providerId="ADAL" clId="{4AD2EBFD-CC9C-4663-9DE8-83FC2AFFCB01}" dt="2023-02-22T17:57:52.621" v="537" actId="478"/>
          <ac:spMkLst>
            <pc:docMk/>
            <pc:sldMk cId="4118691756" sldId="269"/>
            <ac:spMk id="2" creationId="{789DA343-9BE9-4E3D-AFE8-8D5B3260176A}"/>
          </ac:spMkLst>
        </pc:spChg>
        <pc:spChg chg="add mod">
          <ac:chgData name="Mike Durke" userId="0c974ed1-fc60-4471-bc87-793b58cadcc1" providerId="ADAL" clId="{4AD2EBFD-CC9C-4663-9DE8-83FC2AFFCB01}" dt="2023-02-22T17:57:52.621" v="537" actId="478"/>
          <ac:spMkLst>
            <pc:docMk/>
            <pc:sldMk cId="4118691756" sldId="269"/>
            <ac:spMk id="4" creationId="{9BA7A3B5-38DD-C540-A8F8-0C8531B9B33C}"/>
          </ac:spMkLst>
        </pc:spChg>
        <pc:picChg chg="del mod">
          <ac:chgData name="Mike Durke" userId="0c974ed1-fc60-4471-bc87-793b58cadcc1" providerId="ADAL" clId="{4AD2EBFD-CC9C-4663-9DE8-83FC2AFFCB01}" dt="2023-02-22T17:57:59.436" v="538" actId="21"/>
          <ac:picMkLst>
            <pc:docMk/>
            <pc:sldMk cId="4118691756" sldId="269"/>
            <ac:picMk id="5" creationId="{F32115D0-EEF6-427D-B4C7-89AD18698D9F}"/>
          </ac:picMkLst>
        </pc:picChg>
      </pc:sldChg>
      <pc:sldChg chg="modSp mod">
        <pc:chgData name="Mike Durke" userId="0c974ed1-fc60-4471-bc87-793b58cadcc1" providerId="ADAL" clId="{4AD2EBFD-CC9C-4663-9DE8-83FC2AFFCB01}" dt="2023-02-22T17:59:07.346" v="565" actId="1076"/>
        <pc:sldMkLst>
          <pc:docMk/>
          <pc:sldMk cId="789109302" sldId="270"/>
        </pc:sldMkLst>
        <pc:spChg chg="mod">
          <ac:chgData name="Mike Durke" userId="0c974ed1-fc60-4471-bc87-793b58cadcc1" providerId="ADAL" clId="{4AD2EBFD-CC9C-4663-9DE8-83FC2AFFCB01}" dt="2023-02-22T17:59:03.976" v="564" actId="27636"/>
          <ac:spMkLst>
            <pc:docMk/>
            <pc:sldMk cId="789109302" sldId="270"/>
            <ac:spMk id="2" creationId="{CBE3E6D3-CBD3-4706-8632-65CDD2618FD0}"/>
          </ac:spMkLst>
        </pc:spChg>
        <pc:picChg chg="mod">
          <ac:chgData name="Mike Durke" userId="0c974ed1-fc60-4471-bc87-793b58cadcc1" providerId="ADAL" clId="{4AD2EBFD-CC9C-4663-9DE8-83FC2AFFCB01}" dt="2023-02-22T17:59:07.346" v="565" actId="1076"/>
          <ac:picMkLst>
            <pc:docMk/>
            <pc:sldMk cId="789109302" sldId="270"/>
            <ac:picMk id="5" creationId="{012CE0DE-54B9-4DCE-AB7B-EA8EF165A743}"/>
          </ac:picMkLst>
        </pc:picChg>
      </pc:sldChg>
      <pc:sldChg chg="modSp mod modAnim">
        <pc:chgData name="Mike Durke" userId="0c974ed1-fc60-4471-bc87-793b58cadcc1" providerId="ADAL" clId="{4AD2EBFD-CC9C-4663-9DE8-83FC2AFFCB01}" dt="2023-02-22T18:00:32.468" v="653"/>
        <pc:sldMkLst>
          <pc:docMk/>
          <pc:sldMk cId="1101287847" sldId="271"/>
        </pc:sldMkLst>
        <pc:spChg chg="mod">
          <ac:chgData name="Mike Durke" userId="0c974ed1-fc60-4471-bc87-793b58cadcc1" providerId="ADAL" clId="{4AD2EBFD-CC9C-4663-9DE8-83FC2AFFCB01}" dt="2023-02-22T18:00:28.588" v="652" actId="20577"/>
          <ac:spMkLst>
            <pc:docMk/>
            <pc:sldMk cId="1101287847" sldId="271"/>
            <ac:spMk id="2" creationId="{75D95F1D-F44F-4822-8D8A-50D07EAA10B8}"/>
          </ac:spMkLst>
        </pc:spChg>
        <pc:picChg chg="mod">
          <ac:chgData name="Mike Durke" userId="0c974ed1-fc60-4471-bc87-793b58cadcc1" providerId="ADAL" clId="{4AD2EBFD-CC9C-4663-9DE8-83FC2AFFCB01}" dt="2023-02-22T17:59:45.599" v="571" actId="1076"/>
          <ac:picMkLst>
            <pc:docMk/>
            <pc:sldMk cId="1101287847" sldId="271"/>
            <ac:picMk id="5" creationId="{EBAA67F0-508F-4C5C-A184-18A55B6BBCC7}"/>
          </ac:picMkLst>
        </pc:picChg>
      </pc:sldChg>
      <pc:sldChg chg="addSp delSp modSp mod modAnim">
        <pc:chgData name="Mike Durke" userId="0c974ed1-fc60-4471-bc87-793b58cadcc1" providerId="ADAL" clId="{4AD2EBFD-CC9C-4663-9DE8-83FC2AFFCB01}" dt="2023-02-22T18:03:13.321" v="679"/>
        <pc:sldMkLst>
          <pc:docMk/>
          <pc:sldMk cId="1422358917" sldId="272"/>
        </pc:sldMkLst>
        <pc:spChg chg="add del">
          <ac:chgData name="Mike Durke" userId="0c974ed1-fc60-4471-bc87-793b58cadcc1" providerId="ADAL" clId="{4AD2EBFD-CC9C-4663-9DE8-83FC2AFFCB01}" dt="2023-02-22T18:02:08.436" v="664"/>
          <ac:spMkLst>
            <pc:docMk/>
            <pc:sldMk cId="1422358917" sldId="272"/>
            <ac:spMk id="3" creationId="{10648921-CE18-4E1C-99EE-CAA930E39C17}"/>
          </ac:spMkLst>
        </pc:spChg>
        <pc:spChg chg="add del">
          <ac:chgData name="Mike Durke" userId="0c974ed1-fc60-4471-bc87-793b58cadcc1" providerId="ADAL" clId="{4AD2EBFD-CC9C-4663-9DE8-83FC2AFFCB01}" dt="2023-02-22T18:01:18.915" v="658" actId="478"/>
          <ac:spMkLst>
            <pc:docMk/>
            <pc:sldMk cId="1422358917" sldId="272"/>
            <ac:spMk id="4" creationId="{87EC644D-681A-CF4C-62C7-114DC63FC5CC}"/>
          </ac:spMkLst>
        </pc:spChg>
        <pc:spChg chg="add del">
          <ac:chgData name="Mike Durke" userId="0c974ed1-fc60-4471-bc87-793b58cadcc1" providerId="ADAL" clId="{4AD2EBFD-CC9C-4663-9DE8-83FC2AFFCB01}" dt="2023-02-22T18:01:32.949" v="660" actId="478"/>
          <ac:spMkLst>
            <pc:docMk/>
            <pc:sldMk cId="1422358917" sldId="272"/>
            <ac:spMk id="6" creationId="{E1B09E44-F836-18CA-9689-746C3E6AC0FA}"/>
          </ac:spMkLst>
        </pc:spChg>
        <pc:spChg chg="add">
          <ac:chgData name="Mike Durke" userId="0c974ed1-fc60-4471-bc87-793b58cadcc1" providerId="ADAL" clId="{4AD2EBFD-CC9C-4663-9DE8-83FC2AFFCB01}" dt="2023-02-22T18:01:44.778" v="661" actId="11529"/>
          <ac:spMkLst>
            <pc:docMk/>
            <pc:sldMk cId="1422358917" sldId="272"/>
            <ac:spMk id="7" creationId="{7E698E1E-CFF9-7F89-492A-020809FF4F8A}"/>
          </ac:spMkLst>
        </pc:spChg>
        <pc:spChg chg="add mod">
          <ac:chgData name="Mike Durke" userId="0c974ed1-fc60-4471-bc87-793b58cadcc1" providerId="ADAL" clId="{4AD2EBFD-CC9C-4663-9DE8-83FC2AFFCB01}" dt="2023-02-22T18:02:47.814" v="675" actId="14100"/>
          <ac:spMkLst>
            <pc:docMk/>
            <pc:sldMk cId="1422358917" sldId="272"/>
            <ac:spMk id="8" creationId="{A152092C-20C5-19F4-49EB-428741CAD77D}"/>
          </ac:spMkLst>
        </pc:spChg>
        <pc:spChg chg="add del mod">
          <ac:chgData name="Mike Durke" userId="0c974ed1-fc60-4471-bc87-793b58cadcc1" providerId="ADAL" clId="{4AD2EBFD-CC9C-4663-9DE8-83FC2AFFCB01}" dt="2023-02-22T18:02:08.436" v="664"/>
          <ac:spMkLst>
            <pc:docMk/>
            <pc:sldMk cId="1422358917" sldId="272"/>
            <ac:spMk id="9" creationId="{0D16C761-D84D-04BD-C664-60CEB2594E2B}"/>
          </ac:spMkLst>
        </pc:spChg>
        <pc:spChg chg="add mod">
          <ac:chgData name="Mike Durke" userId="0c974ed1-fc60-4471-bc87-793b58cadcc1" providerId="ADAL" clId="{4AD2EBFD-CC9C-4663-9DE8-83FC2AFFCB01}" dt="2023-02-22T18:02:35.965" v="672" actId="14100"/>
          <ac:spMkLst>
            <pc:docMk/>
            <pc:sldMk cId="1422358917" sldId="272"/>
            <ac:spMk id="10" creationId="{95CD04E1-D54D-3555-6659-1718780FAB25}"/>
          </ac:spMkLst>
        </pc:spChg>
        <pc:spChg chg="add mod">
          <ac:chgData name="Mike Durke" userId="0c974ed1-fc60-4471-bc87-793b58cadcc1" providerId="ADAL" clId="{4AD2EBFD-CC9C-4663-9DE8-83FC2AFFCB01}" dt="2023-02-22T18:02:29.941" v="670" actId="14100"/>
          <ac:spMkLst>
            <pc:docMk/>
            <pc:sldMk cId="1422358917" sldId="272"/>
            <ac:spMk id="11" creationId="{66398583-03A2-B2A6-7ACD-CA90B951C28B}"/>
          </ac:spMkLst>
        </pc:spChg>
        <pc:picChg chg="mod">
          <ac:chgData name="Mike Durke" userId="0c974ed1-fc60-4471-bc87-793b58cadcc1" providerId="ADAL" clId="{4AD2EBFD-CC9C-4663-9DE8-83FC2AFFCB01}" dt="2023-02-22T18:00:54.937" v="656" actId="1076"/>
          <ac:picMkLst>
            <pc:docMk/>
            <pc:sldMk cId="1422358917" sldId="272"/>
            <ac:picMk id="5" creationId="{AB77D30F-4EE9-49C8-9B1E-D7EB4072C90B}"/>
          </ac:picMkLst>
        </pc:picChg>
      </pc:sldChg>
      <pc:sldChg chg="modSp mod">
        <pc:chgData name="Mike Durke" userId="0c974ed1-fc60-4471-bc87-793b58cadcc1" providerId="ADAL" clId="{4AD2EBFD-CC9C-4663-9DE8-83FC2AFFCB01}" dt="2023-02-22T18:03:22.306" v="680" actId="1440"/>
        <pc:sldMkLst>
          <pc:docMk/>
          <pc:sldMk cId="4113898702" sldId="275"/>
        </pc:sldMkLst>
        <pc:picChg chg="mod">
          <ac:chgData name="Mike Durke" userId="0c974ed1-fc60-4471-bc87-793b58cadcc1" providerId="ADAL" clId="{4AD2EBFD-CC9C-4663-9DE8-83FC2AFFCB01}" dt="2023-02-22T18:03:22.306" v="680" actId="1440"/>
          <ac:picMkLst>
            <pc:docMk/>
            <pc:sldMk cId="4113898702" sldId="275"/>
            <ac:picMk id="5" creationId="{65BED3EC-CEB5-431A-894F-12A8ABD1EF02}"/>
          </ac:picMkLst>
        </pc:picChg>
      </pc:sldChg>
      <pc:sldChg chg="modSp mod">
        <pc:chgData name="Mike Durke" userId="0c974ed1-fc60-4471-bc87-793b58cadcc1" providerId="ADAL" clId="{4AD2EBFD-CC9C-4663-9DE8-83FC2AFFCB01}" dt="2023-02-22T18:03:36.819" v="683" actId="1076"/>
        <pc:sldMkLst>
          <pc:docMk/>
          <pc:sldMk cId="1400606537" sldId="277"/>
        </pc:sldMkLst>
        <pc:picChg chg="mod">
          <ac:chgData name="Mike Durke" userId="0c974ed1-fc60-4471-bc87-793b58cadcc1" providerId="ADAL" clId="{4AD2EBFD-CC9C-4663-9DE8-83FC2AFFCB01}" dt="2023-02-22T18:03:36.819" v="683" actId="1076"/>
          <ac:picMkLst>
            <pc:docMk/>
            <pc:sldMk cId="1400606537" sldId="277"/>
            <ac:picMk id="5" creationId="{6248B121-BDC9-4BDE-9360-B247B2CCDDDB}"/>
          </ac:picMkLst>
        </pc:picChg>
      </pc:sldChg>
      <pc:sldChg chg="modSp mod">
        <pc:chgData name="Mike Durke" userId="0c974ed1-fc60-4471-bc87-793b58cadcc1" providerId="ADAL" clId="{4AD2EBFD-CC9C-4663-9DE8-83FC2AFFCB01}" dt="2023-02-22T18:03:46.176" v="686" actId="14100"/>
        <pc:sldMkLst>
          <pc:docMk/>
          <pc:sldMk cId="690867305" sldId="278"/>
        </pc:sldMkLst>
        <pc:picChg chg="mod">
          <ac:chgData name="Mike Durke" userId="0c974ed1-fc60-4471-bc87-793b58cadcc1" providerId="ADAL" clId="{4AD2EBFD-CC9C-4663-9DE8-83FC2AFFCB01}" dt="2023-02-22T18:03:46.176" v="686" actId="14100"/>
          <ac:picMkLst>
            <pc:docMk/>
            <pc:sldMk cId="690867305" sldId="278"/>
            <ac:picMk id="5" creationId="{2A64AB06-8611-4394-9FA5-5972B5337768}"/>
          </ac:picMkLst>
        </pc:picChg>
      </pc:sldChg>
      <pc:sldChg chg="modSp mod">
        <pc:chgData name="Mike Durke" userId="0c974ed1-fc60-4471-bc87-793b58cadcc1" providerId="ADAL" clId="{4AD2EBFD-CC9C-4663-9DE8-83FC2AFFCB01}" dt="2023-02-22T18:03:52.195" v="687" actId="1440"/>
        <pc:sldMkLst>
          <pc:docMk/>
          <pc:sldMk cId="3468383908" sldId="279"/>
        </pc:sldMkLst>
        <pc:picChg chg="mod">
          <ac:chgData name="Mike Durke" userId="0c974ed1-fc60-4471-bc87-793b58cadcc1" providerId="ADAL" clId="{4AD2EBFD-CC9C-4663-9DE8-83FC2AFFCB01}" dt="2023-02-22T18:03:52.195" v="687" actId="1440"/>
          <ac:picMkLst>
            <pc:docMk/>
            <pc:sldMk cId="3468383908" sldId="279"/>
            <ac:picMk id="5" creationId="{D8E07B69-7103-4FCD-8B94-FD5F8B7BC91B}"/>
          </ac:picMkLst>
        </pc:picChg>
      </pc:sldChg>
      <pc:sldChg chg="modSp mod">
        <pc:chgData name="Mike Durke" userId="0c974ed1-fc60-4471-bc87-793b58cadcc1" providerId="ADAL" clId="{4AD2EBFD-CC9C-4663-9DE8-83FC2AFFCB01}" dt="2023-02-22T18:04:05.326" v="688" actId="1440"/>
        <pc:sldMkLst>
          <pc:docMk/>
          <pc:sldMk cId="3935665014" sldId="280"/>
        </pc:sldMkLst>
        <pc:picChg chg="mod">
          <ac:chgData name="Mike Durke" userId="0c974ed1-fc60-4471-bc87-793b58cadcc1" providerId="ADAL" clId="{4AD2EBFD-CC9C-4663-9DE8-83FC2AFFCB01}" dt="2023-02-22T18:04:05.326" v="688" actId="1440"/>
          <ac:picMkLst>
            <pc:docMk/>
            <pc:sldMk cId="3935665014" sldId="280"/>
            <ac:picMk id="5" creationId="{C2469FB1-F925-4B86-8D68-4DE9D62ECAD3}"/>
          </ac:picMkLst>
        </pc:picChg>
      </pc:sldChg>
      <pc:sldChg chg="modSp mod">
        <pc:chgData name="Mike Durke" userId="0c974ed1-fc60-4471-bc87-793b58cadcc1" providerId="ADAL" clId="{4AD2EBFD-CC9C-4663-9DE8-83FC2AFFCB01}" dt="2023-02-22T18:04:20.736" v="692" actId="14100"/>
        <pc:sldMkLst>
          <pc:docMk/>
          <pc:sldMk cId="4288701862" sldId="281"/>
        </pc:sldMkLst>
        <pc:picChg chg="mod">
          <ac:chgData name="Mike Durke" userId="0c974ed1-fc60-4471-bc87-793b58cadcc1" providerId="ADAL" clId="{4AD2EBFD-CC9C-4663-9DE8-83FC2AFFCB01}" dt="2023-02-22T18:04:20.736" v="692" actId="14100"/>
          <ac:picMkLst>
            <pc:docMk/>
            <pc:sldMk cId="4288701862" sldId="281"/>
            <ac:picMk id="5" creationId="{2FC85108-04AD-47E8-AAB0-4F349E96D09C}"/>
          </ac:picMkLst>
        </pc:picChg>
      </pc:sldChg>
      <pc:sldChg chg="modSp mod">
        <pc:chgData name="Mike Durke" userId="0c974ed1-fc60-4471-bc87-793b58cadcc1" providerId="ADAL" clId="{4AD2EBFD-CC9C-4663-9DE8-83FC2AFFCB01}" dt="2023-02-22T18:04:25.472" v="693" actId="1440"/>
        <pc:sldMkLst>
          <pc:docMk/>
          <pc:sldMk cId="2767853649" sldId="282"/>
        </pc:sldMkLst>
        <pc:picChg chg="mod">
          <ac:chgData name="Mike Durke" userId="0c974ed1-fc60-4471-bc87-793b58cadcc1" providerId="ADAL" clId="{4AD2EBFD-CC9C-4663-9DE8-83FC2AFFCB01}" dt="2023-02-22T18:04:25.472" v="693" actId="1440"/>
          <ac:picMkLst>
            <pc:docMk/>
            <pc:sldMk cId="2767853649" sldId="282"/>
            <ac:picMk id="5" creationId="{9EC7E52B-FE43-44C0-B370-0E5086D07B50}"/>
          </ac:picMkLst>
        </pc:picChg>
      </pc:sldChg>
      <pc:sldChg chg="modSp mod modAnim">
        <pc:chgData name="Mike Durke" userId="0c974ed1-fc60-4471-bc87-793b58cadcc1" providerId="ADAL" clId="{4AD2EBFD-CC9C-4663-9DE8-83FC2AFFCB01}" dt="2023-02-22T18:04:55.378" v="697"/>
        <pc:sldMkLst>
          <pc:docMk/>
          <pc:sldMk cId="2330343040" sldId="283"/>
        </pc:sldMkLst>
        <pc:spChg chg="mod">
          <ac:chgData name="Mike Durke" userId="0c974ed1-fc60-4471-bc87-793b58cadcc1" providerId="ADAL" clId="{4AD2EBFD-CC9C-4663-9DE8-83FC2AFFCB01}" dt="2023-02-22T18:04:52.281" v="696" actId="207"/>
          <ac:spMkLst>
            <pc:docMk/>
            <pc:sldMk cId="2330343040" sldId="283"/>
            <ac:spMk id="3" creationId="{0E0A6DD6-FC21-4292-8B80-B655BFC6EF67}"/>
          </ac:spMkLst>
        </pc:spChg>
        <pc:picChg chg="mod">
          <ac:chgData name="Mike Durke" userId="0c974ed1-fc60-4471-bc87-793b58cadcc1" providerId="ADAL" clId="{4AD2EBFD-CC9C-4663-9DE8-83FC2AFFCB01}" dt="2023-02-22T18:04:32.469" v="694" actId="1440"/>
          <ac:picMkLst>
            <pc:docMk/>
            <pc:sldMk cId="2330343040" sldId="283"/>
            <ac:picMk id="5" creationId="{FB4039BD-7DA4-49F7-AF79-CF0712568641}"/>
          </ac:picMkLst>
        </pc:picChg>
      </pc:sldChg>
      <pc:sldChg chg="modSp mod">
        <pc:chgData name="Mike Durke" userId="0c974ed1-fc60-4471-bc87-793b58cadcc1" providerId="ADAL" clId="{4AD2EBFD-CC9C-4663-9DE8-83FC2AFFCB01}" dt="2023-02-22T18:05:05.308" v="699" actId="1076"/>
        <pc:sldMkLst>
          <pc:docMk/>
          <pc:sldMk cId="1456955359" sldId="284"/>
        </pc:sldMkLst>
        <pc:spChg chg="mod">
          <ac:chgData name="Mike Durke" userId="0c974ed1-fc60-4471-bc87-793b58cadcc1" providerId="ADAL" clId="{4AD2EBFD-CC9C-4663-9DE8-83FC2AFFCB01}" dt="2023-02-22T18:05:05.308" v="699" actId="1076"/>
          <ac:spMkLst>
            <pc:docMk/>
            <pc:sldMk cId="1456955359" sldId="284"/>
            <ac:spMk id="3" creationId="{10945AEA-8E93-444D-B055-A490B143797E}"/>
          </ac:spMkLst>
        </pc:spChg>
        <pc:picChg chg="mod">
          <ac:chgData name="Mike Durke" userId="0c974ed1-fc60-4471-bc87-793b58cadcc1" providerId="ADAL" clId="{4AD2EBFD-CC9C-4663-9DE8-83FC2AFFCB01}" dt="2023-02-22T18:04:59.353" v="698" actId="1440"/>
          <ac:picMkLst>
            <pc:docMk/>
            <pc:sldMk cId="1456955359" sldId="284"/>
            <ac:picMk id="5" creationId="{97341142-FBE5-4F58-936B-407190ACC601}"/>
          </ac:picMkLst>
        </pc:picChg>
      </pc:sldChg>
      <pc:sldChg chg="modSp mod">
        <pc:chgData name="Mike Durke" userId="0c974ed1-fc60-4471-bc87-793b58cadcc1" providerId="ADAL" clId="{4AD2EBFD-CC9C-4663-9DE8-83FC2AFFCB01}" dt="2023-02-22T18:05:16.589" v="700" actId="1440"/>
        <pc:sldMkLst>
          <pc:docMk/>
          <pc:sldMk cId="466940294" sldId="285"/>
        </pc:sldMkLst>
        <pc:picChg chg="mod">
          <ac:chgData name="Mike Durke" userId="0c974ed1-fc60-4471-bc87-793b58cadcc1" providerId="ADAL" clId="{4AD2EBFD-CC9C-4663-9DE8-83FC2AFFCB01}" dt="2023-02-22T18:05:16.589" v="700" actId="1440"/>
          <ac:picMkLst>
            <pc:docMk/>
            <pc:sldMk cId="466940294" sldId="285"/>
            <ac:picMk id="5" creationId="{8119F485-74E8-491A-9A5D-A5C5B5A58786}"/>
          </ac:picMkLst>
        </pc:picChg>
      </pc:sldChg>
      <pc:sldChg chg="modSp mod">
        <pc:chgData name="Mike Durke" userId="0c974ed1-fc60-4471-bc87-793b58cadcc1" providerId="ADAL" clId="{4AD2EBFD-CC9C-4663-9DE8-83FC2AFFCB01}" dt="2023-02-22T18:05:20.068" v="701" actId="1440"/>
        <pc:sldMkLst>
          <pc:docMk/>
          <pc:sldMk cId="2807674717" sldId="286"/>
        </pc:sldMkLst>
        <pc:picChg chg="mod">
          <ac:chgData name="Mike Durke" userId="0c974ed1-fc60-4471-bc87-793b58cadcc1" providerId="ADAL" clId="{4AD2EBFD-CC9C-4663-9DE8-83FC2AFFCB01}" dt="2023-02-22T18:05:20.068" v="701" actId="1440"/>
          <ac:picMkLst>
            <pc:docMk/>
            <pc:sldMk cId="2807674717" sldId="286"/>
            <ac:picMk id="5" creationId="{35A9007C-CB49-4F48-B6D0-6BE1B5F76EFC}"/>
          </ac:picMkLst>
        </pc:picChg>
      </pc:sldChg>
      <pc:sldChg chg="modSp mod">
        <pc:chgData name="Mike Durke" userId="0c974ed1-fc60-4471-bc87-793b58cadcc1" providerId="ADAL" clId="{4AD2EBFD-CC9C-4663-9DE8-83FC2AFFCB01}" dt="2023-02-22T18:05:24.742" v="702" actId="1440"/>
        <pc:sldMkLst>
          <pc:docMk/>
          <pc:sldMk cId="820553435" sldId="287"/>
        </pc:sldMkLst>
        <pc:picChg chg="mod">
          <ac:chgData name="Mike Durke" userId="0c974ed1-fc60-4471-bc87-793b58cadcc1" providerId="ADAL" clId="{4AD2EBFD-CC9C-4663-9DE8-83FC2AFFCB01}" dt="2023-02-22T18:05:24.742" v="702" actId="1440"/>
          <ac:picMkLst>
            <pc:docMk/>
            <pc:sldMk cId="820553435" sldId="287"/>
            <ac:picMk id="5" creationId="{F710C859-2403-41BC-A90F-0641353FE849}"/>
          </ac:picMkLst>
        </pc:picChg>
      </pc:sldChg>
      <pc:sldChg chg="modSp mod">
        <pc:chgData name="Mike Durke" userId="0c974ed1-fc60-4471-bc87-793b58cadcc1" providerId="ADAL" clId="{4AD2EBFD-CC9C-4663-9DE8-83FC2AFFCB01}" dt="2023-02-22T18:05:37.346" v="705" actId="14100"/>
        <pc:sldMkLst>
          <pc:docMk/>
          <pc:sldMk cId="133356716" sldId="288"/>
        </pc:sldMkLst>
        <pc:picChg chg="mod">
          <ac:chgData name="Mike Durke" userId="0c974ed1-fc60-4471-bc87-793b58cadcc1" providerId="ADAL" clId="{4AD2EBFD-CC9C-4663-9DE8-83FC2AFFCB01}" dt="2023-02-22T18:05:37.346" v="705" actId="14100"/>
          <ac:picMkLst>
            <pc:docMk/>
            <pc:sldMk cId="133356716" sldId="288"/>
            <ac:picMk id="5" creationId="{BBB21049-B348-4978-9339-1E8A5C6AD1F8}"/>
          </ac:picMkLst>
        </pc:picChg>
      </pc:sldChg>
      <pc:sldChg chg="modSp mod">
        <pc:chgData name="Mike Durke" userId="0c974ed1-fc60-4471-bc87-793b58cadcc1" providerId="ADAL" clId="{4AD2EBFD-CC9C-4663-9DE8-83FC2AFFCB01}" dt="2023-02-22T18:05:42.092" v="706" actId="1440"/>
        <pc:sldMkLst>
          <pc:docMk/>
          <pc:sldMk cId="623471043" sldId="289"/>
        </pc:sldMkLst>
        <pc:picChg chg="mod">
          <ac:chgData name="Mike Durke" userId="0c974ed1-fc60-4471-bc87-793b58cadcc1" providerId="ADAL" clId="{4AD2EBFD-CC9C-4663-9DE8-83FC2AFFCB01}" dt="2023-02-22T18:05:42.092" v="706" actId="1440"/>
          <ac:picMkLst>
            <pc:docMk/>
            <pc:sldMk cId="623471043" sldId="289"/>
            <ac:picMk id="5" creationId="{E940801B-A103-4629-A14F-57B605ED3E15}"/>
          </ac:picMkLst>
        </pc:picChg>
      </pc:sldChg>
      <pc:sldChg chg="modSp mod">
        <pc:chgData name="Mike Durke" userId="0c974ed1-fc60-4471-bc87-793b58cadcc1" providerId="ADAL" clId="{4AD2EBFD-CC9C-4663-9DE8-83FC2AFFCB01}" dt="2023-02-22T18:05:54.101" v="707" actId="1440"/>
        <pc:sldMkLst>
          <pc:docMk/>
          <pc:sldMk cId="3093833807" sldId="291"/>
        </pc:sldMkLst>
        <pc:picChg chg="mod">
          <ac:chgData name="Mike Durke" userId="0c974ed1-fc60-4471-bc87-793b58cadcc1" providerId="ADAL" clId="{4AD2EBFD-CC9C-4663-9DE8-83FC2AFFCB01}" dt="2023-02-22T18:05:54.101" v="707" actId="1440"/>
          <ac:picMkLst>
            <pc:docMk/>
            <pc:sldMk cId="3093833807" sldId="291"/>
            <ac:picMk id="5" creationId="{EC11144F-EF07-47E7-AB1D-D62F1B3FADEA}"/>
          </ac:picMkLst>
        </pc:picChg>
      </pc:sldChg>
      <pc:sldChg chg="addSp delSp modSp add mod delAnim modAnim">
        <pc:chgData name="Mike Durke" userId="0c974ed1-fc60-4471-bc87-793b58cadcc1" providerId="ADAL" clId="{4AD2EBFD-CC9C-4663-9DE8-83FC2AFFCB01}" dt="2023-02-22T17:43:44.889" v="135" actId="1076"/>
        <pc:sldMkLst>
          <pc:docMk/>
          <pc:sldMk cId="1087506988" sldId="293"/>
        </pc:sldMkLst>
        <pc:spChg chg="mod">
          <ac:chgData name="Mike Durke" userId="0c974ed1-fc60-4471-bc87-793b58cadcc1" providerId="ADAL" clId="{4AD2EBFD-CC9C-4663-9DE8-83FC2AFFCB01}" dt="2023-02-22T17:43:26.327" v="131" actId="1076"/>
          <ac:spMkLst>
            <pc:docMk/>
            <pc:sldMk cId="1087506988" sldId="293"/>
            <ac:spMk id="2" creationId="{ADEF7209-6F11-4CF6-BC31-7C4B59AFAA15}"/>
          </ac:spMkLst>
        </pc:spChg>
        <pc:spChg chg="del mod">
          <ac:chgData name="Mike Durke" userId="0c974ed1-fc60-4471-bc87-793b58cadcc1" providerId="ADAL" clId="{4AD2EBFD-CC9C-4663-9DE8-83FC2AFFCB01}" dt="2023-02-22T17:41:40.318" v="3" actId="478"/>
          <ac:spMkLst>
            <pc:docMk/>
            <pc:sldMk cId="1087506988" sldId="293"/>
            <ac:spMk id="3" creationId="{720DD8BB-A31E-4AAE-A7B9-784EC81986ED}"/>
          </ac:spMkLst>
        </pc:spChg>
        <pc:graphicFrameChg chg="add mod modGraphic">
          <ac:chgData name="Mike Durke" userId="0c974ed1-fc60-4471-bc87-793b58cadcc1" providerId="ADAL" clId="{4AD2EBFD-CC9C-4663-9DE8-83FC2AFFCB01}" dt="2023-02-22T17:43:33.597" v="132" actId="1076"/>
          <ac:graphicFrameMkLst>
            <pc:docMk/>
            <pc:sldMk cId="1087506988" sldId="293"/>
            <ac:graphicFrameMk id="4" creationId="{ED7F2A1E-128E-5ACD-72CC-FF09BF5F4009}"/>
          </ac:graphicFrameMkLst>
        </pc:graphicFrameChg>
        <pc:picChg chg="mod ord">
          <ac:chgData name="Mike Durke" userId="0c974ed1-fc60-4471-bc87-793b58cadcc1" providerId="ADAL" clId="{4AD2EBFD-CC9C-4663-9DE8-83FC2AFFCB01}" dt="2023-02-22T17:43:44.889" v="135" actId="1076"/>
          <ac:picMkLst>
            <pc:docMk/>
            <pc:sldMk cId="1087506988" sldId="293"/>
            <ac:picMk id="5" creationId="{39C10A4A-4374-48E1-8511-2191C9FE067E}"/>
          </ac:picMkLst>
        </pc:picChg>
      </pc:sldChg>
      <pc:sldChg chg="addSp modSp new mod setBg modAnim">
        <pc:chgData name="Mike Durke" userId="0c974ed1-fc60-4471-bc87-793b58cadcc1" providerId="ADAL" clId="{4AD2EBFD-CC9C-4663-9DE8-83FC2AFFCB01}" dt="2023-02-22T17:49:24.988" v="325"/>
        <pc:sldMkLst>
          <pc:docMk/>
          <pc:sldMk cId="1093088326" sldId="294"/>
        </pc:sldMkLst>
        <pc:spChg chg="mod">
          <ac:chgData name="Mike Durke" userId="0c974ed1-fc60-4471-bc87-793b58cadcc1" providerId="ADAL" clId="{4AD2EBFD-CC9C-4663-9DE8-83FC2AFFCB01}" dt="2023-02-22T17:49:13.109" v="322" actId="255"/>
          <ac:spMkLst>
            <pc:docMk/>
            <pc:sldMk cId="1093088326" sldId="294"/>
            <ac:spMk id="2" creationId="{E8D4CA38-0494-1F26-3A81-7DEBF62E8FEE}"/>
          </ac:spMkLst>
        </pc:spChg>
        <pc:spChg chg="mod">
          <ac:chgData name="Mike Durke" userId="0c974ed1-fc60-4471-bc87-793b58cadcc1" providerId="ADAL" clId="{4AD2EBFD-CC9C-4663-9DE8-83FC2AFFCB01}" dt="2023-02-22T17:49:06.240" v="321" actId="255"/>
          <ac:spMkLst>
            <pc:docMk/>
            <pc:sldMk cId="1093088326" sldId="294"/>
            <ac:spMk id="3" creationId="{7439932B-EBE0-1A36-F213-22E8654D219C}"/>
          </ac:spMkLst>
        </pc:spChg>
        <pc:spChg chg="add">
          <ac:chgData name="Mike Durke" userId="0c974ed1-fc60-4471-bc87-793b58cadcc1" providerId="ADAL" clId="{4AD2EBFD-CC9C-4663-9DE8-83FC2AFFCB01}" dt="2023-02-22T17:48:55.215" v="320" actId="26606"/>
          <ac:spMkLst>
            <pc:docMk/>
            <pc:sldMk cId="1093088326" sldId="294"/>
            <ac:spMk id="10" creationId="{A7AE9375-4664-4DB2-922D-2782A6E439AC}"/>
          </ac:spMkLst>
        </pc:spChg>
        <pc:spChg chg="add">
          <ac:chgData name="Mike Durke" userId="0c974ed1-fc60-4471-bc87-793b58cadcc1" providerId="ADAL" clId="{4AD2EBFD-CC9C-4663-9DE8-83FC2AFFCB01}" dt="2023-02-22T17:48:55.215" v="320" actId="26606"/>
          <ac:spMkLst>
            <pc:docMk/>
            <pc:sldMk cId="1093088326" sldId="294"/>
            <ac:spMk id="14" creationId="{C87417AF-190E-4D6E-AFA6-7D3E84B0B430}"/>
          </ac:spMkLst>
        </pc:spChg>
        <pc:spChg chg="add">
          <ac:chgData name="Mike Durke" userId="0c974ed1-fc60-4471-bc87-793b58cadcc1" providerId="ADAL" clId="{4AD2EBFD-CC9C-4663-9DE8-83FC2AFFCB01}" dt="2023-02-22T17:48:55.215" v="320" actId="26606"/>
          <ac:spMkLst>
            <pc:docMk/>
            <pc:sldMk cId="1093088326" sldId="294"/>
            <ac:spMk id="16" creationId="{80B30ED8-273E-4C07-8568-2FE5CC5C483D}"/>
          </ac:spMkLst>
        </pc:spChg>
        <pc:picChg chg="add mod">
          <ac:chgData name="Mike Durke" userId="0c974ed1-fc60-4471-bc87-793b58cadcc1" providerId="ADAL" clId="{4AD2EBFD-CC9C-4663-9DE8-83FC2AFFCB01}" dt="2023-02-22T17:48:55.215" v="320" actId="26606"/>
          <ac:picMkLst>
            <pc:docMk/>
            <pc:sldMk cId="1093088326" sldId="294"/>
            <ac:picMk id="4" creationId="{DD996D74-ACD1-D406-70BE-C6EF34FF8F29}"/>
          </ac:picMkLst>
        </pc:picChg>
        <pc:picChg chg="add mod">
          <ac:chgData name="Mike Durke" userId="0c974ed1-fc60-4471-bc87-793b58cadcc1" providerId="ADAL" clId="{4AD2EBFD-CC9C-4663-9DE8-83FC2AFFCB01}" dt="2023-02-22T17:48:55.215" v="320" actId="26606"/>
          <ac:picMkLst>
            <pc:docMk/>
            <pc:sldMk cId="1093088326" sldId="294"/>
            <ac:picMk id="5" creationId="{DCFBC170-2E6D-B92D-BF22-4798AABDB060}"/>
          </ac:picMkLst>
        </pc:picChg>
        <pc:cxnChg chg="add">
          <ac:chgData name="Mike Durke" userId="0c974ed1-fc60-4471-bc87-793b58cadcc1" providerId="ADAL" clId="{4AD2EBFD-CC9C-4663-9DE8-83FC2AFFCB01}" dt="2023-02-22T17:48:55.215" v="320" actId="26606"/>
          <ac:cxnSpMkLst>
            <pc:docMk/>
            <pc:sldMk cId="1093088326" sldId="294"/>
            <ac:cxnSpMk id="12" creationId="{EE504C98-6397-41C1-A8D8-2D9C4ED307E0}"/>
          </ac:cxnSpMkLst>
        </pc:cxnChg>
      </pc:sldChg>
      <pc:sldChg chg="addSp delSp modSp add mod setBg modAnim setClrOvrMap">
        <pc:chgData name="Mike Durke" userId="0c974ed1-fc60-4471-bc87-793b58cadcc1" providerId="ADAL" clId="{4AD2EBFD-CC9C-4663-9DE8-83FC2AFFCB01}" dt="2023-02-22T17:51:20.158" v="338"/>
        <pc:sldMkLst>
          <pc:docMk/>
          <pc:sldMk cId="3607822901" sldId="295"/>
        </pc:sldMkLst>
        <pc:spChg chg="mod">
          <ac:chgData name="Mike Durke" userId="0c974ed1-fc60-4471-bc87-793b58cadcc1" providerId="ADAL" clId="{4AD2EBFD-CC9C-4663-9DE8-83FC2AFFCB01}" dt="2023-02-22T17:50:59.958" v="334" actId="255"/>
          <ac:spMkLst>
            <pc:docMk/>
            <pc:sldMk cId="3607822901" sldId="295"/>
            <ac:spMk id="2" creationId="{E8D4CA38-0494-1F26-3A81-7DEBF62E8FEE}"/>
          </ac:spMkLst>
        </pc:spChg>
        <pc:spChg chg="mod ord">
          <ac:chgData name="Mike Durke" userId="0c974ed1-fc60-4471-bc87-793b58cadcc1" providerId="ADAL" clId="{4AD2EBFD-CC9C-4663-9DE8-83FC2AFFCB01}" dt="2023-02-22T17:51:12.608" v="336" actId="255"/>
          <ac:spMkLst>
            <pc:docMk/>
            <pc:sldMk cId="3607822901" sldId="295"/>
            <ac:spMk id="3" creationId="{7439932B-EBE0-1A36-F213-22E8654D219C}"/>
          </ac:spMkLst>
        </pc:spChg>
        <pc:spChg chg="add del">
          <ac:chgData name="Mike Durke" userId="0c974ed1-fc60-4471-bc87-793b58cadcc1" providerId="ADAL" clId="{4AD2EBFD-CC9C-4663-9DE8-83FC2AFFCB01}" dt="2023-02-22T17:50:34.014" v="328" actId="26606"/>
          <ac:spMkLst>
            <pc:docMk/>
            <pc:sldMk cId="3607822901" sldId="295"/>
            <ac:spMk id="9" creationId="{5E8D2E83-FB3A-40E7-A9E5-7AB389D612B4}"/>
          </ac:spMkLst>
        </pc:spChg>
        <pc:spChg chg="add del">
          <ac:chgData name="Mike Durke" userId="0c974ed1-fc60-4471-bc87-793b58cadcc1" providerId="ADAL" clId="{4AD2EBFD-CC9C-4663-9DE8-83FC2AFFCB01}" dt="2023-02-22T17:50:38.238" v="330" actId="26606"/>
          <ac:spMkLst>
            <pc:docMk/>
            <pc:sldMk cId="3607822901" sldId="295"/>
            <ac:spMk id="11" creationId="{7316481C-0A49-4796-812B-0D64F063B720}"/>
          </ac:spMkLst>
        </pc:spChg>
        <pc:spChg chg="add del">
          <ac:chgData name="Mike Durke" userId="0c974ed1-fc60-4471-bc87-793b58cadcc1" providerId="ADAL" clId="{4AD2EBFD-CC9C-4663-9DE8-83FC2AFFCB01}" dt="2023-02-22T17:50:38.238" v="330" actId="26606"/>
          <ac:spMkLst>
            <pc:docMk/>
            <pc:sldMk cId="3607822901" sldId="295"/>
            <ac:spMk id="12" creationId="{A81E7530-396C-45F0-92F4-A885648D1631}"/>
          </ac:spMkLst>
        </pc:spChg>
        <pc:spChg chg="add del">
          <ac:chgData name="Mike Durke" userId="0c974ed1-fc60-4471-bc87-793b58cadcc1" providerId="ADAL" clId="{4AD2EBFD-CC9C-4663-9DE8-83FC2AFFCB01}" dt="2023-02-22T17:50:38.238" v="330" actId="26606"/>
          <ac:spMkLst>
            <pc:docMk/>
            <pc:sldMk cId="3607822901" sldId="295"/>
            <ac:spMk id="13" creationId="{A5271697-90F1-4A23-8EF2-0179F2EAFACB}"/>
          </ac:spMkLst>
        </pc:spChg>
        <pc:spChg chg="add del">
          <ac:chgData name="Mike Durke" userId="0c974ed1-fc60-4471-bc87-793b58cadcc1" providerId="ADAL" clId="{4AD2EBFD-CC9C-4663-9DE8-83FC2AFFCB01}" dt="2023-02-22T17:50:38.238" v="330" actId="26606"/>
          <ac:spMkLst>
            <pc:docMk/>
            <pc:sldMk cId="3607822901" sldId="295"/>
            <ac:spMk id="37" creationId="{D9F5512A-48E1-4C07-B75E-3CCC517B6804}"/>
          </ac:spMkLst>
        </pc:spChg>
        <pc:spChg chg="add del">
          <ac:chgData name="Mike Durke" userId="0c974ed1-fc60-4471-bc87-793b58cadcc1" providerId="ADAL" clId="{4AD2EBFD-CC9C-4663-9DE8-83FC2AFFCB01}" dt="2023-02-22T17:50:48.743" v="332" actId="26606"/>
          <ac:spMkLst>
            <pc:docMk/>
            <pc:sldMk cId="3607822901" sldId="295"/>
            <ac:spMk id="39" creationId="{7C432AFE-B3D2-4BFF-BF8F-96C27AFF1AC7}"/>
          </ac:spMkLst>
        </pc:spChg>
        <pc:spChg chg="add del">
          <ac:chgData name="Mike Durke" userId="0c974ed1-fc60-4471-bc87-793b58cadcc1" providerId="ADAL" clId="{4AD2EBFD-CC9C-4663-9DE8-83FC2AFFCB01}" dt="2023-02-22T17:50:48.743" v="332" actId="26606"/>
          <ac:spMkLst>
            <pc:docMk/>
            <pc:sldMk cId="3607822901" sldId="295"/>
            <ac:spMk id="40" creationId="{AF2F604E-43BE-4DC3-B983-E071523364F8}"/>
          </ac:spMkLst>
        </pc:spChg>
        <pc:spChg chg="add del">
          <ac:chgData name="Mike Durke" userId="0c974ed1-fc60-4471-bc87-793b58cadcc1" providerId="ADAL" clId="{4AD2EBFD-CC9C-4663-9DE8-83FC2AFFCB01}" dt="2023-02-22T17:50:48.743" v="332" actId="26606"/>
          <ac:spMkLst>
            <pc:docMk/>
            <pc:sldMk cId="3607822901" sldId="295"/>
            <ac:spMk id="41" creationId="{08C9B587-E65E-4B52-B37C-ABEBB6E87928}"/>
          </ac:spMkLst>
        </pc:spChg>
        <pc:spChg chg="add">
          <ac:chgData name="Mike Durke" userId="0c974ed1-fc60-4471-bc87-793b58cadcc1" providerId="ADAL" clId="{4AD2EBFD-CC9C-4663-9DE8-83FC2AFFCB01}" dt="2023-02-22T17:50:48.759" v="333" actId="26606"/>
          <ac:spMkLst>
            <pc:docMk/>
            <pc:sldMk cId="3607822901" sldId="295"/>
            <ac:spMk id="43" creationId="{4038CB10-1F5C-4D54-9DF7-12586DE5B007}"/>
          </ac:spMkLst>
        </pc:spChg>
        <pc:spChg chg="add">
          <ac:chgData name="Mike Durke" userId="0c974ed1-fc60-4471-bc87-793b58cadcc1" providerId="ADAL" clId="{4AD2EBFD-CC9C-4663-9DE8-83FC2AFFCB01}" dt="2023-02-22T17:50:48.759" v="333" actId="26606"/>
          <ac:spMkLst>
            <pc:docMk/>
            <pc:sldMk cId="3607822901" sldId="295"/>
            <ac:spMk id="44" creationId="{73ED6512-6858-4552-B699-9A97FE9A4EA2}"/>
          </ac:spMkLst>
        </pc:spChg>
        <pc:grpChg chg="add del">
          <ac:chgData name="Mike Durke" userId="0c974ed1-fc60-4471-bc87-793b58cadcc1" providerId="ADAL" clId="{4AD2EBFD-CC9C-4663-9DE8-83FC2AFFCB01}" dt="2023-02-22T17:50:38.238" v="330" actId="26606"/>
          <ac:grpSpMkLst>
            <pc:docMk/>
            <pc:sldMk cId="3607822901" sldId="295"/>
            <ac:grpSpMk id="15" creationId="{81DE8B58-F373-409E-A253-4380A66091D4}"/>
          </ac:grpSpMkLst>
        </pc:grpChg>
        <pc:picChg chg="add mod ord">
          <ac:chgData name="Mike Durke" userId="0c974ed1-fc60-4471-bc87-793b58cadcc1" providerId="ADAL" clId="{4AD2EBFD-CC9C-4663-9DE8-83FC2AFFCB01}" dt="2023-02-22T17:50:48.759" v="333" actId="26606"/>
          <ac:picMkLst>
            <pc:docMk/>
            <pc:sldMk cId="3607822901" sldId="295"/>
            <ac:picMk id="4" creationId="{EFF01971-61AE-C5BF-5A0E-337C744AC6C9}"/>
          </ac:picMkLst>
        </pc:picChg>
      </pc:sldChg>
      <pc:sldChg chg="addSp delSp modSp new mod modAnim">
        <pc:chgData name="Mike Durke" userId="0c974ed1-fc60-4471-bc87-793b58cadcc1" providerId="ADAL" clId="{4AD2EBFD-CC9C-4663-9DE8-83FC2AFFCB01}" dt="2023-02-22T17:56:28.658" v="470" actId="1440"/>
        <pc:sldMkLst>
          <pc:docMk/>
          <pc:sldMk cId="2864448192" sldId="296"/>
        </pc:sldMkLst>
        <pc:spChg chg="del mod">
          <ac:chgData name="Mike Durke" userId="0c974ed1-fc60-4471-bc87-793b58cadcc1" providerId="ADAL" clId="{4AD2EBFD-CC9C-4663-9DE8-83FC2AFFCB01}" dt="2023-02-22T17:55:40.161" v="462" actId="478"/>
          <ac:spMkLst>
            <pc:docMk/>
            <pc:sldMk cId="2864448192" sldId="296"/>
            <ac:spMk id="2" creationId="{6347E6A9-2A7A-D769-BAFC-491F98BBBB94}"/>
          </ac:spMkLst>
        </pc:spChg>
        <pc:spChg chg="del mod">
          <ac:chgData name="Mike Durke" userId="0c974ed1-fc60-4471-bc87-793b58cadcc1" providerId="ADAL" clId="{4AD2EBFD-CC9C-4663-9DE8-83FC2AFFCB01}" dt="2023-02-22T17:53:21.693" v="456" actId="478"/>
          <ac:spMkLst>
            <pc:docMk/>
            <pc:sldMk cId="2864448192" sldId="296"/>
            <ac:spMk id="3" creationId="{BE5DAFB0-AC72-747C-7682-1405DAD1FB6A}"/>
          </ac:spMkLst>
        </pc:spChg>
        <pc:spChg chg="add del mod">
          <ac:chgData name="Mike Durke" userId="0c974ed1-fc60-4471-bc87-793b58cadcc1" providerId="ADAL" clId="{4AD2EBFD-CC9C-4663-9DE8-83FC2AFFCB01}" dt="2023-02-22T17:54:25.700" v="457" actId="22"/>
          <ac:spMkLst>
            <pc:docMk/>
            <pc:sldMk cId="2864448192" sldId="296"/>
            <ac:spMk id="5" creationId="{08597F4C-A617-929C-DCE0-CA00565F0E4D}"/>
          </ac:spMkLst>
        </pc:spChg>
        <pc:spChg chg="add del mod">
          <ac:chgData name="Mike Durke" userId="0c974ed1-fc60-4471-bc87-793b58cadcc1" providerId="ADAL" clId="{4AD2EBFD-CC9C-4663-9DE8-83FC2AFFCB01}" dt="2023-02-22T17:55:43.668" v="463" actId="478"/>
          <ac:spMkLst>
            <pc:docMk/>
            <pc:sldMk cId="2864448192" sldId="296"/>
            <ac:spMk id="11" creationId="{C8E0794A-16C3-83A5-BC4F-1A86C740CDFA}"/>
          </ac:spMkLst>
        </pc:spChg>
        <pc:picChg chg="add mod ord">
          <ac:chgData name="Mike Durke" userId="0c974ed1-fc60-4471-bc87-793b58cadcc1" providerId="ADAL" clId="{4AD2EBFD-CC9C-4663-9DE8-83FC2AFFCB01}" dt="2023-02-22T17:56:28.658" v="470" actId="1440"/>
          <ac:picMkLst>
            <pc:docMk/>
            <pc:sldMk cId="2864448192" sldId="296"/>
            <ac:picMk id="7" creationId="{3C6AE247-7657-02CC-03A3-B636E8BBABBE}"/>
          </ac:picMkLst>
        </pc:picChg>
        <pc:picChg chg="add mod">
          <ac:chgData name="Mike Durke" userId="0c974ed1-fc60-4471-bc87-793b58cadcc1" providerId="ADAL" clId="{4AD2EBFD-CC9C-4663-9DE8-83FC2AFFCB01}" dt="2023-02-22T17:56:25.165" v="469" actId="1440"/>
          <ac:picMkLst>
            <pc:docMk/>
            <pc:sldMk cId="2864448192" sldId="296"/>
            <ac:picMk id="9" creationId="{8E1C784F-00CC-2D06-7E1E-5D6C8800F81B}"/>
          </ac:picMkLst>
        </pc:picChg>
      </pc:sldChg>
      <pc:sldChg chg="addSp delSp modSp new mod modAnim">
        <pc:chgData name="Mike Durke" userId="0c974ed1-fc60-4471-bc87-793b58cadcc1" providerId="ADAL" clId="{4AD2EBFD-CC9C-4663-9DE8-83FC2AFFCB01}" dt="2023-02-22T17:59:15.099" v="567" actId="1076"/>
        <pc:sldMkLst>
          <pc:docMk/>
          <pc:sldMk cId="4247648307" sldId="297"/>
        </pc:sldMkLst>
        <pc:spChg chg="mod">
          <ac:chgData name="Mike Durke" userId="0c974ed1-fc60-4471-bc87-793b58cadcc1" providerId="ADAL" clId="{4AD2EBFD-CC9C-4663-9DE8-83FC2AFFCB01}" dt="2023-02-22T17:57:36.125" v="534" actId="14100"/>
          <ac:spMkLst>
            <pc:docMk/>
            <pc:sldMk cId="4247648307" sldId="297"/>
            <ac:spMk id="2" creationId="{99BDB7C3-FE87-6C59-FA84-16ACC56D63FE}"/>
          </ac:spMkLst>
        </pc:spChg>
        <pc:spChg chg="del mod">
          <ac:chgData name="Mike Durke" userId="0c974ed1-fc60-4471-bc87-793b58cadcc1" providerId="ADAL" clId="{4AD2EBFD-CC9C-4663-9DE8-83FC2AFFCB01}" dt="2023-02-22T17:58:05.341" v="539"/>
          <ac:spMkLst>
            <pc:docMk/>
            <pc:sldMk cId="4247648307" sldId="297"/>
            <ac:spMk id="3" creationId="{24EBA64A-55B1-9FEE-5990-6BD85337D07C}"/>
          </ac:spMkLst>
        </pc:spChg>
        <pc:picChg chg="add mod">
          <ac:chgData name="Mike Durke" userId="0c974ed1-fc60-4471-bc87-793b58cadcc1" providerId="ADAL" clId="{4AD2EBFD-CC9C-4663-9DE8-83FC2AFFCB01}" dt="2023-02-22T17:59:15.099" v="567" actId="1076"/>
          <ac:picMkLst>
            <pc:docMk/>
            <pc:sldMk cId="4247648307" sldId="297"/>
            <ac:picMk id="4" creationId="{6A7A6C2F-580D-3A36-9A6F-FB4B56417E9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D97BF1-1FD5-464E-9279-B19B808B1B6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2D9E4CF-B9DB-4717-A461-5010053FF39D}">
      <dgm:prSet phldrT="[Text]"/>
      <dgm:spPr/>
      <dgm:t>
        <a:bodyPr/>
        <a:lstStyle/>
        <a:p>
          <a:r>
            <a:rPr lang="en-GB" dirty="0"/>
            <a:t>Core policing values</a:t>
          </a:r>
        </a:p>
      </dgm:t>
    </dgm:pt>
    <dgm:pt modelId="{06A80B71-76EA-4BC5-AD86-9767691E69A2}" type="parTrans" cxnId="{7ECC783A-BD16-478A-B472-30924DF672D4}">
      <dgm:prSet/>
      <dgm:spPr/>
      <dgm:t>
        <a:bodyPr/>
        <a:lstStyle/>
        <a:p>
          <a:endParaRPr lang="en-GB"/>
        </a:p>
      </dgm:t>
    </dgm:pt>
    <dgm:pt modelId="{29C86D98-7B90-42C3-8B30-5214060B7CE1}" type="sibTrans" cxnId="{7ECC783A-BD16-478A-B472-30924DF672D4}">
      <dgm:prSet/>
      <dgm:spPr/>
      <dgm:t>
        <a:bodyPr/>
        <a:lstStyle/>
        <a:p>
          <a:endParaRPr lang="en-GB"/>
        </a:p>
      </dgm:t>
    </dgm:pt>
    <dgm:pt modelId="{F22FF90F-3408-4BE2-BDC9-8EE79243FA08}">
      <dgm:prSet phldrT="[Text]"/>
      <dgm:spPr/>
      <dgm:t>
        <a:bodyPr/>
        <a:lstStyle/>
        <a:p>
          <a:r>
            <a:rPr lang="en-GB" dirty="0"/>
            <a:t>Outputs and outcomes</a:t>
          </a:r>
        </a:p>
      </dgm:t>
    </dgm:pt>
    <dgm:pt modelId="{AC484065-CB66-468A-922B-FB2297F96897}" type="parTrans" cxnId="{01D51E13-26F5-47E7-B79D-6511E4777FB3}">
      <dgm:prSet/>
      <dgm:spPr/>
      <dgm:t>
        <a:bodyPr/>
        <a:lstStyle/>
        <a:p>
          <a:endParaRPr lang="en-GB"/>
        </a:p>
      </dgm:t>
    </dgm:pt>
    <dgm:pt modelId="{6F4D11C2-CDFC-4E15-83A2-2C97836CC11F}" type="sibTrans" cxnId="{01D51E13-26F5-47E7-B79D-6511E4777FB3}">
      <dgm:prSet/>
      <dgm:spPr/>
      <dgm:t>
        <a:bodyPr/>
        <a:lstStyle/>
        <a:p>
          <a:endParaRPr lang="en-GB"/>
        </a:p>
      </dgm:t>
    </dgm:pt>
    <dgm:pt modelId="{8FCFE923-0B93-438E-8A91-364FEC5BFB8F}">
      <dgm:prSet phldrT="[Text]"/>
      <dgm:spPr/>
      <dgm:t>
        <a:bodyPr/>
        <a:lstStyle/>
        <a:p>
          <a:r>
            <a:rPr lang="en-GB" dirty="0"/>
            <a:t>Local accountability and scrutiny</a:t>
          </a:r>
        </a:p>
      </dgm:t>
    </dgm:pt>
    <dgm:pt modelId="{FDA3BEF7-217D-43A6-B56B-E86B647DBAF0}" type="parTrans" cxnId="{571D472E-AFF8-4A22-9FC0-12317ABA0966}">
      <dgm:prSet/>
      <dgm:spPr/>
      <dgm:t>
        <a:bodyPr/>
        <a:lstStyle/>
        <a:p>
          <a:endParaRPr lang="en-GB"/>
        </a:p>
      </dgm:t>
    </dgm:pt>
    <dgm:pt modelId="{CF49E14A-2D79-4BBF-8AC5-7FDD9269D09C}" type="sibTrans" cxnId="{571D472E-AFF8-4A22-9FC0-12317ABA0966}">
      <dgm:prSet/>
      <dgm:spPr/>
      <dgm:t>
        <a:bodyPr/>
        <a:lstStyle/>
        <a:p>
          <a:endParaRPr lang="en-GB"/>
        </a:p>
      </dgm:t>
    </dgm:pt>
    <dgm:pt modelId="{569DBFC6-E105-4398-9CB3-7A1A03349B83}">
      <dgm:prSet/>
      <dgm:spPr/>
      <dgm:t>
        <a:bodyPr/>
        <a:lstStyle/>
        <a:p>
          <a:r>
            <a:rPr lang="en-GB" dirty="0"/>
            <a:t>National and other relationships</a:t>
          </a:r>
        </a:p>
      </dgm:t>
    </dgm:pt>
    <dgm:pt modelId="{D8103429-B6E5-4B7D-AD08-BB58566F10AF}" type="parTrans" cxnId="{F935CFDB-1834-4ACB-9A74-43E4CD278F14}">
      <dgm:prSet/>
      <dgm:spPr/>
      <dgm:t>
        <a:bodyPr/>
        <a:lstStyle/>
        <a:p>
          <a:endParaRPr lang="en-GB"/>
        </a:p>
      </dgm:t>
    </dgm:pt>
    <dgm:pt modelId="{DBBD35CB-B6DB-4BA9-A890-B7BCBF92BCDA}" type="sibTrans" cxnId="{F935CFDB-1834-4ACB-9A74-43E4CD278F14}">
      <dgm:prSet/>
      <dgm:spPr/>
      <dgm:t>
        <a:bodyPr/>
        <a:lstStyle/>
        <a:p>
          <a:endParaRPr lang="en-GB"/>
        </a:p>
      </dgm:t>
    </dgm:pt>
    <dgm:pt modelId="{CECED30A-C33F-4E6A-8E1A-93F4882A1305}" type="pres">
      <dgm:prSet presAssocID="{D6D97BF1-1FD5-464E-9279-B19B808B1B65}" presName="linear" presStyleCnt="0">
        <dgm:presLayoutVars>
          <dgm:dir/>
          <dgm:animLvl val="lvl"/>
          <dgm:resizeHandles val="exact"/>
        </dgm:presLayoutVars>
      </dgm:prSet>
      <dgm:spPr/>
    </dgm:pt>
    <dgm:pt modelId="{6551F98A-2BE9-413B-A3C6-958ECB36ACCE}" type="pres">
      <dgm:prSet presAssocID="{A2D9E4CF-B9DB-4717-A461-5010053FF39D}" presName="parentLin" presStyleCnt="0"/>
      <dgm:spPr/>
    </dgm:pt>
    <dgm:pt modelId="{FB967157-CD50-48DD-8A34-E2825EC8780F}" type="pres">
      <dgm:prSet presAssocID="{A2D9E4CF-B9DB-4717-A461-5010053FF39D}" presName="parentLeftMargin" presStyleLbl="node1" presStyleIdx="0" presStyleCnt="4"/>
      <dgm:spPr/>
    </dgm:pt>
    <dgm:pt modelId="{5E87E205-9BE7-4B14-959B-82FED3724ACA}" type="pres">
      <dgm:prSet presAssocID="{A2D9E4CF-B9DB-4717-A461-5010053FF39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C960510-C9DA-43F1-8875-32E73120A959}" type="pres">
      <dgm:prSet presAssocID="{A2D9E4CF-B9DB-4717-A461-5010053FF39D}" presName="negativeSpace" presStyleCnt="0"/>
      <dgm:spPr/>
    </dgm:pt>
    <dgm:pt modelId="{AFE6C318-074D-41FF-9605-86A3EEBE1EA4}" type="pres">
      <dgm:prSet presAssocID="{A2D9E4CF-B9DB-4717-A461-5010053FF39D}" presName="childText" presStyleLbl="conFgAcc1" presStyleIdx="0" presStyleCnt="4">
        <dgm:presLayoutVars>
          <dgm:bulletEnabled val="1"/>
        </dgm:presLayoutVars>
      </dgm:prSet>
      <dgm:spPr/>
    </dgm:pt>
    <dgm:pt modelId="{09FC1D95-F5DE-4405-BC09-82F22C334874}" type="pres">
      <dgm:prSet presAssocID="{29C86D98-7B90-42C3-8B30-5214060B7CE1}" presName="spaceBetweenRectangles" presStyleCnt="0"/>
      <dgm:spPr/>
    </dgm:pt>
    <dgm:pt modelId="{958F093C-E782-49E2-9AE4-583C1535E156}" type="pres">
      <dgm:prSet presAssocID="{F22FF90F-3408-4BE2-BDC9-8EE79243FA08}" presName="parentLin" presStyleCnt="0"/>
      <dgm:spPr/>
    </dgm:pt>
    <dgm:pt modelId="{23B12E15-7947-4443-A5EB-98BA950F5099}" type="pres">
      <dgm:prSet presAssocID="{F22FF90F-3408-4BE2-BDC9-8EE79243FA08}" presName="parentLeftMargin" presStyleLbl="node1" presStyleIdx="0" presStyleCnt="4"/>
      <dgm:spPr/>
    </dgm:pt>
    <dgm:pt modelId="{5C2DA7A4-6155-4531-972A-0FDC27109898}" type="pres">
      <dgm:prSet presAssocID="{F22FF90F-3408-4BE2-BDC9-8EE79243FA0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49C5382-AA5D-49AB-85DF-2705E1FC4EAC}" type="pres">
      <dgm:prSet presAssocID="{F22FF90F-3408-4BE2-BDC9-8EE79243FA08}" presName="negativeSpace" presStyleCnt="0"/>
      <dgm:spPr/>
    </dgm:pt>
    <dgm:pt modelId="{1AF40B06-8AA4-4E12-922B-9AE987BA645F}" type="pres">
      <dgm:prSet presAssocID="{F22FF90F-3408-4BE2-BDC9-8EE79243FA08}" presName="childText" presStyleLbl="conFgAcc1" presStyleIdx="1" presStyleCnt="4">
        <dgm:presLayoutVars>
          <dgm:bulletEnabled val="1"/>
        </dgm:presLayoutVars>
      </dgm:prSet>
      <dgm:spPr/>
    </dgm:pt>
    <dgm:pt modelId="{593AF413-D141-4440-A8E2-CA883D49CDB5}" type="pres">
      <dgm:prSet presAssocID="{6F4D11C2-CDFC-4E15-83A2-2C97836CC11F}" presName="spaceBetweenRectangles" presStyleCnt="0"/>
      <dgm:spPr/>
    </dgm:pt>
    <dgm:pt modelId="{85A50DD7-0A23-46A0-9814-22DDCA4F989F}" type="pres">
      <dgm:prSet presAssocID="{8FCFE923-0B93-438E-8A91-364FEC5BFB8F}" presName="parentLin" presStyleCnt="0"/>
      <dgm:spPr/>
    </dgm:pt>
    <dgm:pt modelId="{8A4C7F6A-00F7-40B4-B02E-E4DA312D1BE5}" type="pres">
      <dgm:prSet presAssocID="{8FCFE923-0B93-438E-8A91-364FEC5BFB8F}" presName="parentLeftMargin" presStyleLbl="node1" presStyleIdx="1" presStyleCnt="4"/>
      <dgm:spPr/>
    </dgm:pt>
    <dgm:pt modelId="{4FBD26A0-E3CC-4290-88F3-A854A2744F4C}" type="pres">
      <dgm:prSet presAssocID="{8FCFE923-0B93-438E-8A91-364FEC5BFB8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869CFFD-E733-4DC6-8183-3739FE124D37}" type="pres">
      <dgm:prSet presAssocID="{8FCFE923-0B93-438E-8A91-364FEC5BFB8F}" presName="negativeSpace" presStyleCnt="0"/>
      <dgm:spPr/>
    </dgm:pt>
    <dgm:pt modelId="{14ADDC5B-8AD5-414D-83F3-53838346A9EA}" type="pres">
      <dgm:prSet presAssocID="{8FCFE923-0B93-438E-8A91-364FEC5BFB8F}" presName="childText" presStyleLbl="conFgAcc1" presStyleIdx="2" presStyleCnt="4">
        <dgm:presLayoutVars>
          <dgm:bulletEnabled val="1"/>
        </dgm:presLayoutVars>
      </dgm:prSet>
      <dgm:spPr/>
    </dgm:pt>
    <dgm:pt modelId="{49014A60-8E04-4A3D-A466-7BDE6F39E073}" type="pres">
      <dgm:prSet presAssocID="{CF49E14A-2D79-4BBF-8AC5-7FDD9269D09C}" presName="spaceBetweenRectangles" presStyleCnt="0"/>
      <dgm:spPr/>
    </dgm:pt>
    <dgm:pt modelId="{DF00A4AB-4306-479D-8E25-E8C6C1752A49}" type="pres">
      <dgm:prSet presAssocID="{569DBFC6-E105-4398-9CB3-7A1A03349B83}" presName="parentLin" presStyleCnt="0"/>
      <dgm:spPr/>
    </dgm:pt>
    <dgm:pt modelId="{32633A92-477D-4615-AE67-9FD7CA80416C}" type="pres">
      <dgm:prSet presAssocID="{569DBFC6-E105-4398-9CB3-7A1A03349B83}" presName="parentLeftMargin" presStyleLbl="node1" presStyleIdx="2" presStyleCnt="4"/>
      <dgm:spPr/>
    </dgm:pt>
    <dgm:pt modelId="{BF5F2EB0-A9D5-4DEE-BAD9-410CB12C625A}" type="pres">
      <dgm:prSet presAssocID="{569DBFC6-E105-4398-9CB3-7A1A03349B83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F1E615E1-D128-4EDD-813F-7F827F6562FA}" type="pres">
      <dgm:prSet presAssocID="{569DBFC6-E105-4398-9CB3-7A1A03349B83}" presName="negativeSpace" presStyleCnt="0"/>
      <dgm:spPr/>
    </dgm:pt>
    <dgm:pt modelId="{6F33ADB3-C5D6-41E4-8684-DE6F69E08A23}" type="pres">
      <dgm:prSet presAssocID="{569DBFC6-E105-4398-9CB3-7A1A03349B8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1D51E13-26F5-47E7-B79D-6511E4777FB3}" srcId="{D6D97BF1-1FD5-464E-9279-B19B808B1B65}" destId="{F22FF90F-3408-4BE2-BDC9-8EE79243FA08}" srcOrd="1" destOrd="0" parTransId="{AC484065-CB66-468A-922B-FB2297F96897}" sibTransId="{6F4D11C2-CDFC-4E15-83A2-2C97836CC11F}"/>
    <dgm:cxn modelId="{571D472E-AFF8-4A22-9FC0-12317ABA0966}" srcId="{D6D97BF1-1FD5-464E-9279-B19B808B1B65}" destId="{8FCFE923-0B93-438E-8A91-364FEC5BFB8F}" srcOrd="2" destOrd="0" parTransId="{FDA3BEF7-217D-43A6-B56B-E86B647DBAF0}" sibTransId="{CF49E14A-2D79-4BBF-8AC5-7FDD9269D09C}"/>
    <dgm:cxn modelId="{7ECC783A-BD16-478A-B472-30924DF672D4}" srcId="{D6D97BF1-1FD5-464E-9279-B19B808B1B65}" destId="{A2D9E4CF-B9DB-4717-A461-5010053FF39D}" srcOrd="0" destOrd="0" parTransId="{06A80B71-76EA-4BC5-AD86-9767691E69A2}" sibTransId="{29C86D98-7B90-42C3-8B30-5214060B7CE1}"/>
    <dgm:cxn modelId="{16B33C66-FE00-4059-97A8-F852AD9C51C6}" type="presOf" srcId="{569DBFC6-E105-4398-9CB3-7A1A03349B83}" destId="{32633A92-477D-4615-AE67-9FD7CA80416C}" srcOrd="0" destOrd="0" presId="urn:microsoft.com/office/officeart/2005/8/layout/list1"/>
    <dgm:cxn modelId="{B4D44C4A-B6A9-46A3-9573-F7BA84D1DABD}" type="presOf" srcId="{F22FF90F-3408-4BE2-BDC9-8EE79243FA08}" destId="{5C2DA7A4-6155-4531-972A-0FDC27109898}" srcOrd="1" destOrd="0" presId="urn:microsoft.com/office/officeart/2005/8/layout/list1"/>
    <dgm:cxn modelId="{E51A5B57-DED1-4742-8B41-9CBF5A092848}" type="presOf" srcId="{F22FF90F-3408-4BE2-BDC9-8EE79243FA08}" destId="{23B12E15-7947-4443-A5EB-98BA950F5099}" srcOrd="0" destOrd="0" presId="urn:microsoft.com/office/officeart/2005/8/layout/list1"/>
    <dgm:cxn modelId="{35AF7B79-BE40-4CC7-90D7-E734747465D1}" type="presOf" srcId="{8FCFE923-0B93-438E-8A91-364FEC5BFB8F}" destId="{8A4C7F6A-00F7-40B4-B02E-E4DA312D1BE5}" srcOrd="0" destOrd="0" presId="urn:microsoft.com/office/officeart/2005/8/layout/list1"/>
    <dgm:cxn modelId="{499A027D-2AD3-4901-942F-2350233350E1}" type="presOf" srcId="{A2D9E4CF-B9DB-4717-A461-5010053FF39D}" destId="{5E87E205-9BE7-4B14-959B-82FED3724ACA}" srcOrd="1" destOrd="0" presId="urn:microsoft.com/office/officeart/2005/8/layout/list1"/>
    <dgm:cxn modelId="{AF8EBCB0-8412-430E-8C23-44F460F308A0}" type="presOf" srcId="{D6D97BF1-1FD5-464E-9279-B19B808B1B65}" destId="{CECED30A-C33F-4E6A-8E1A-93F4882A1305}" srcOrd="0" destOrd="0" presId="urn:microsoft.com/office/officeart/2005/8/layout/list1"/>
    <dgm:cxn modelId="{AB67D7BA-83E9-4EE0-97F6-F861A54E8F3C}" type="presOf" srcId="{8FCFE923-0B93-438E-8A91-364FEC5BFB8F}" destId="{4FBD26A0-E3CC-4290-88F3-A854A2744F4C}" srcOrd="1" destOrd="0" presId="urn:microsoft.com/office/officeart/2005/8/layout/list1"/>
    <dgm:cxn modelId="{F935CFDB-1834-4ACB-9A74-43E4CD278F14}" srcId="{D6D97BF1-1FD5-464E-9279-B19B808B1B65}" destId="{569DBFC6-E105-4398-9CB3-7A1A03349B83}" srcOrd="3" destOrd="0" parTransId="{D8103429-B6E5-4B7D-AD08-BB58566F10AF}" sibTransId="{DBBD35CB-B6DB-4BA9-A890-B7BCBF92BCDA}"/>
    <dgm:cxn modelId="{EE6D04DD-5580-4517-B6A7-3B1AE9F014FE}" type="presOf" srcId="{A2D9E4CF-B9DB-4717-A461-5010053FF39D}" destId="{FB967157-CD50-48DD-8A34-E2825EC8780F}" srcOrd="0" destOrd="0" presId="urn:microsoft.com/office/officeart/2005/8/layout/list1"/>
    <dgm:cxn modelId="{DAB81CFA-4E38-4C6C-82E4-F668F32DD599}" type="presOf" srcId="{569DBFC6-E105-4398-9CB3-7A1A03349B83}" destId="{BF5F2EB0-A9D5-4DEE-BAD9-410CB12C625A}" srcOrd="1" destOrd="0" presId="urn:microsoft.com/office/officeart/2005/8/layout/list1"/>
    <dgm:cxn modelId="{91403068-73D1-4A57-B8C8-3C734810DEED}" type="presParOf" srcId="{CECED30A-C33F-4E6A-8E1A-93F4882A1305}" destId="{6551F98A-2BE9-413B-A3C6-958ECB36ACCE}" srcOrd="0" destOrd="0" presId="urn:microsoft.com/office/officeart/2005/8/layout/list1"/>
    <dgm:cxn modelId="{F70DF58A-E965-4394-B856-6EDCE31BC365}" type="presParOf" srcId="{6551F98A-2BE9-413B-A3C6-958ECB36ACCE}" destId="{FB967157-CD50-48DD-8A34-E2825EC8780F}" srcOrd="0" destOrd="0" presId="urn:microsoft.com/office/officeart/2005/8/layout/list1"/>
    <dgm:cxn modelId="{46022AE8-AADC-4A2C-ABEE-419DBB7F1C4C}" type="presParOf" srcId="{6551F98A-2BE9-413B-A3C6-958ECB36ACCE}" destId="{5E87E205-9BE7-4B14-959B-82FED3724ACA}" srcOrd="1" destOrd="0" presId="urn:microsoft.com/office/officeart/2005/8/layout/list1"/>
    <dgm:cxn modelId="{B74E6529-B42D-4E39-A66D-94DD885F2F9E}" type="presParOf" srcId="{CECED30A-C33F-4E6A-8E1A-93F4882A1305}" destId="{7C960510-C9DA-43F1-8875-32E73120A959}" srcOrd="1" destOrd="0" presId="urn:microsoft.com/office/officeart/2005/8/layout/list1"/>
    <dgm:cxn modelId="{EF8B712D-EFB1-4714-B4F8-AA4D6932223E}" type="presParOf" srcId="{CECED30A-C33F-4E6A-8E1A-93F4882A1305}" destId="{AFE6C318-074D-41FF-9605-86A3EEBE1EA4}" srcOrd="2" destOrd="0" presId="urn:microsoft.com/office/officeart/2005/8/layout/list1"/>
    <dgm:cxn modelId="{039DCE6E-31ED-4B74-97DB-FCF59EB28810}" type="presParOf" srcId="{CECED30A-C33F-4E6A-8E1A-93F4882A1305}" destId="{09FC1D95-F5DE-4405-BC09-82F22C334874}" srcOrd="3" destOrd="0" presId="urn:microsoft.com/office/officeart/2005/8/layout/list1"/>
    <dgm:cxn modelId="{68FFC5A2-4866-462A-A903-3C64811D9351}" type="presParOf" srcId="{CECED30A-C33F-4E6A-8E1A-93F4882A1305}" destId="{958F093C-E782-49E2-9AE4-583C1535E156}" srcOrd="4" destOrd="0" presId="urn:microsoft.com/office/officeart/2005/8/layout/list1"/>
    <dgm:cxn modelId="{B9B51444-BAD7-44F5-93F6-730D5033D3D1}" type="presParOf" srcId="{958F093C-E782-49E2-9AE4-583C1535E156}" destId="{23B12E15-7947-4443-A5EB-98BA950F5099}" srcOrd="0" destOrd="0" presId="urn:microsoft.com/office/officeart/2005/8/layout/list1"/>
    <dgm:cxn modelId="{D40E11F9-C048-4854-A667-D71D81CCE79C}" type="presParOf" srcId="{958F093C-E782-49E2-9AE4-583C1535E156}" destId="{5C2DA7A4-6155-4531-972A-0FDC27109898}" srcOrd="1" destOrd="0" presId="urn:microsoft.com/office/officeart/2005/8/layout/list1"/>
    <dgm:cxn modelId="{616AA457-2F8F-42EE-AC92-58DDB793D769}" type="presParOf" srcId="{CECED30A-C33F-4E6A-8E1A-93F4882A1305}" destId="{049C5382-AA5D-49AB-85DF-2705E1FC4EAC}" srcOrd="5" destOrd="0" presId="urn:microsoft.com/office/officeart/2005/8/layout/list1"/>
    <dgm:cxn modelId="{9B23780D-3B53-49F8-84EB-8A0845840BCD}" type="presParOf" srcId="{CECED30A-C33F-4E6A-8E1A-93F4882A1305}" destId="{1AF40B06-8AA4-4E12-922B-9AE987BA645F}" srcOrd="6" destOrd="0" presId="urn:microsoft.com/office/officeart/2005/8/layout/list1"/>
    <dgm:cxn modelId="{CB82DA2E-1330-4186-9508-B102CBDE8BE5}" type="presParOf" srcId="{CECED30A-C33F-4E6A-8E1A-93F4882A1305}" destId="{593AF413-D141-4440-A8E2-CA883D49CDB5}" srcOrd="7" destOrd="0" presId="urn:microsoft.com/office/officeart/2005/8/layout/list1"/>
    <dgm:cxn modelId="{B0172601-AB8F-411A-9B89-9CE46FCB642C}" type="presParOf" srcId="{CECED30A-C33F-4E6A-8E1A-93F4882A1305}" destId="{85A50DD7-0A23-46A0-9814-22DDCA4F989F}" srcOrd="8" destOrd="0" presId="urn:microsoft.com/office/officeart/2005/8/layout/list1"/>
    <dgm:cxn modelId="{D172AE5E-0C0B-4518-BA22-287A9D64FDC3}" type="presParOf" srcId="{85A50DD7-0A23-46A0-9814-22DDCA4F989F}" destId="{8A4C7F6A-00F7-40B4-B02E-E4DA312D1BE5}" srcOrd="0" destOrd="0" presId="urn:microsoft.com/office/officeart/2005/8/layout/list1"/>
    <dgm:cxn modelId="{E093EBCA-B3D9-46B5-A1FF-CD335D8FDA30}" type="presParOf" srcId="{85A50DD7-0A23-46A0-9814-22DDCA4F989F}" destId="{4FBD26A0-E3CC-4290-88F3-A854A2744F4C}" srcOrd="1" destOrd="0" presId="urn:microsoft.com/office/officeart/2005/8/layout/list1"/>
    <dgm:cxn modelId="{3E4ED6B7-AAB2-4193-9FE5-7A738B74FC28}" type="presParOf" srcId="{CECED30A-C33F-4E6A-8E1A-93F4882A1305}" destId="{6869CFFD-E733-4DC6-8183-3739FE124D37}" srcOrd="9" destOrd="0" presId="urn:microsoft.com/office/officeart/2005/8/layout/list1"/>
    <dgm:cxn modelId="{D01D350E-0456-4EA7-82D2-3E37B5F0D68A}" type="presParOf" srcId="{CECED30A-C33F-4E6A-8E1A-93F4882A1305}" destId="{14ADDC5B-8AD5-414D-83F3-53838346A9EA}" srcOrd="10" destOrd="0" presId="urn:microsoft.com/office/officeart/2005/8/layout/list1"/>
    <dgm:cxn modelId="{9F73EE71-5781-412A-8F76-2DD7AE67AFED}" type="presParOf" srcId="{CECED30A-C33F-4E6A-8E1A-93F4882A1305}" destId="{49014A60-8E04-4A3D-A466-7BDE6F39E073}" srcOrd="11" destOrd="0" presId="urn:microsoft.com/office/officeart/2005/8/layout/list1"/>
    <dgm:cxn modelId="{BDB8EF49-7E51-4058-B404-3CA3A222D1B8}" type="presParOf" srcId="{CECED30A-C33F-4E6A-8E1A-93F4882A1305}" destId="{DF00A4AB-4306-479D-8E25-E8C6C1752A49}" srcOrd="12" destOrd="0" presId="urn:microsoft.com/office/officeart/2005/8/layout/list1"/>
    <dgm:cxn modelId="{F352AB52-5BFD-41A1-9377-2232235ECA37}" type="presParOf" srcId="{DF00A4AB-4306-479D-8E25-E8C6C1752A49}" destId="{32633A92-477D-4615-AE67-9FD7CA80416C}" srcOrd="0" destOrd="0" presId="urn:microsoft.com/office/officeart/2005/8/layout/list1"/>
    <dgm:cxn modelId="{4A24FEC5-320F-4666-B81F-C7D84A8E28BB}" type="presParOf" srcId="{DF00A4AB-4306-479D-8E25-E8C6C1752A49}" destId="{BF5F2EB0-A9D5-4DEE-BAD9-410CB12C625A}" srcOrd="1" destOrd="0" presId="urn:microsoft.com/office/officeart/2005/8/layout/list1"/>
    <dgm:cxn modelId="{CB959581-D6DC-451A-B878-71339D409FB2}" type="presParOf" srcId="{CECED30A-C33F-4E6A-8E1A-93F4882A1305}" destId="{F1E615E1-D128-4EDD-813F-7F827F6562FA}" srcOrd="13" destOrd="0" presId="urn:microsoft.com/office/officeart/2005/8/layout/list1"/>
    <dgm:cxn modelId="{A5B09131-F1D1-44BD-9B70-AF15F97E2C6F}" type="presParOf" srcId="{CECED30A-C33F-4E6A-8E1A-93F4882A1305}" destId="{6F33ADB3-C5D6-41E4-8684-DE6F69E08A2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E6C318-074D-41FF-9605-86A3EEBE1EA4}">
      <dsp:nvSpPr>
        <dsp:cNvPr id="0" name=""/>
        <dsp:cNvSpPr/>
      </dsp:nvSpPr>
      <dsp:spPr>
        <a:xfrm>
          <a:off x="0" y="5115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7E205-9BE7-4B14-959B-82FED3724ACA}">
      <dsp:nvSpPr>
        <dsp:cNvPr id="0" name=""/>
        <dsp:cNvSpPr/>
      </dsp:nvSpPr>
      <dsp:spPr>
        <a:xfrm>
          <a:off x="406400" y="68733"/>
          <a:ext cx="5689600" cy="88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Core policing values</a:t>
          </a:r>
        </a:p>
      </dsp:txBody>
      <dsp:txXfrm>
        <a:off x="449631" y="111964"/>
        <a:ext cx="5603138" cy="799138"/>
      </dsp:txXfrm>
    </dsp:sp>
    <dsp:sp modelId="{1AF40B06-8AA4-4E12-922B-9AE987BA645F}">
      <dsp:nvSpPr>
        <dsp:cNvPr id="0" name=""/>
        <dsp:cNvSpPr/>
      </dsp:nvSpPr>
      <dsp:spPr>
        <a:xfrm>
          <a:off x="0" y="18723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DA7A4-6155-4531-972A-0FDC27109898}">
      <dsp:nvSpPr>
        <dsp:cNvPr id="0" name=""/>
        <dsp:cNvSpPr/>
      </dsp:nvSpPr>
      <dsp:spPr>
        <a:xfrm>
          <a:off x="406400" y="1429533"/>
          <a:ext cx="5689600" cy="88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Outputs and outcomes</a:t>
          </a:r>
        </a:p>
      </dsp:txBody>
      <dsp:txXfrm>
        <a:off x="449631" y="1472764"/>
        <a:ext cx="5603138" cy="799138"/>
      </dsp:txXfrm>
    </dsp:sp>
    <dsp:sp modelId="{14ADDC5B-8AD5-414D-83F3-53838346A9EA}">
      <dsp:nvSpPr>
        <dsp:cNvPr id="0" name=""/>
        <dsp:cNvSpPr/>
      </dsp:nvSpPr>
      <dsp:spPr>
        <a:xfrm>
          <a:off x="0" y="32331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BD26A0-E3CC-4290-88F3-A854A2744F4C}">
      <dsp:nvSpPr>
        <dsp:cNvPr id="0" name=""/>
        <dsp:cNvSpPr/>
      </dsp:nvSpPr>
      <dsp:spPr>
        <a:xfrm>
          <a:off x="406400" y="2790333"/>
          <a:ext cx="5689600" cy="88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Local accountability and scrutiny</a:t>
          </a:r>
        </a:p>
      </dsp:txBody>
      <dsp:txXfrm>
        <a:off x="449631" y="2833564"/>
        <a:ext cx="5603138" cy="799138"/>
      </dsp:txXfrm>
    </dsp:sp>
    <dsp:sp modelId="{6F33ADB3-C5D6-41E4-8684-DE6F69E08A23}">
      <dsp:nvSpPr>
        <dsp:cNvPr id="0" name=""/>
        <dsp:cNvSpPr/>
      </dsp:nvSpPr>
      <dsp:spPr>
        <a:xfrm>
          <a:off x="0" y="45939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5F2EB0-A9D5-4DEE-BAD9-410CB12C625A}">
      <dsp:nvSpPr>
        <dsp:cNvPr id="0" name=""/>
        <dsp:cNvSpPr/>
      </dsp:nvSpPr>
      <dsp:spPr>
        <a:xfrm>
          <a:off x="406400" y="4151133"/>
          <a:ext cx="5689600" cy="88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National and other relationships</a:t>
          </a:r>
        </a:p>
      </dsp:txBody>
      <dsp:txXfrm>
        <a:off x="449631" y="4194364"/>
        <a:ext cx="5603138" cy="799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B1520-7EBE-4055-B098-CA74BD57C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9A005A-6E8E-4E3D-9508-28BBC47F85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03786-4547-435C-8090-B9F2AE1D6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33B0F-5A4C-4596-A0DB-73E9B2C59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9B6A6B-A4F8-450E-836D-2ACAF4809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399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8EA84-5337-4000-AAB4-AEAE1578E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02414-BCB4-4D77-88F7-976C6DD82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36821-6C3F-43FE-A484-DF26AB602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76ADF-DB7E-4B65-AB77-56B3DB8EE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C754E-7B99-4C7A-8221-F46771B71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907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9253E-C3BA-48AB-94AB-0DE2EBFA0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1C3F0-F400-4153-A3E4-EFF398184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FD761-5B9F-44B1-8489-DA62A5D31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A2135-DB6B-4205-B82B-DD0F03823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53A7EB-BE99-484D-A968-0337FC48D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84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9B9B5-2220-43AE-BAB4-582D523D2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36BB2-E0BC-424F-B106-6EA2736038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0D9905-DEB1-4DD7-A6F2-6FB5E219CF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311D6A-CAF8-46DC-AD28-D1791F16E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286501-1D6D-4A23-8EEC-A51ACC064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2469B-A32B-42D9-86A5-2D5A27E94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9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77382-47FE-44C4-9355-D43F9DB6E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63FECE-83F8-4E88-A478-C5D7EB21CA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D0A77E-D49D-44DA-BDC9-62DACBC220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314638-5808-4070-B742-62DF5FB139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37DFFE-89AD-4010-9A4C-B13A1280D8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A3B1B6-71FC-4B85-8900-C5B378EC4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5A3B6B-3E27-49F3-804A-729332CC2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3D9DD8-7960-4387-9817-6A60504BE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974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437EE-52EE-498B-B9B8-95D0A2565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706C41-50EA-4298-B91C-F7513E5B1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D86775-AE41-456C-AB67-DA91F820E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B19713-DD4C-495C-80DB-B41B50642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450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8FD094-37E0-4D14-B2EF-EDFE52BD9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CF7A5A-AD03-4C4E-BFF1-A25397B27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A51DD9-5DB2-41D7-8CE0-ED8AC8B4C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172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9E3AE-EED4-4653-8AE6-495481359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AA383-B115-4BC7-A377-A924E756F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A909DE-DC1B-46A5-904F-05D616D3CE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367B45-EE28-4F9A-9AD3-36AD8597C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71A4C0-8663-4924-841A-C3A93D8E2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F9BA9A-219C-426E-9FDB-CCD895A3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072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BA5CF-011A-4D18-95EF-C7FE0F905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A80806-7CCA-4FC4-AC55-1E39F02BCF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950819-02D0-4D8C-8FE4-FDB9D584CD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7E1B53-D4FF-4688-8053-A9CF3A7DE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D82CB-B66D-4ACD-8C4F-99ABC2395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7E50EA-5988-47DE-8980-E4FF380E6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36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C716E-53D8-4E6A-93F2-5BEA05188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24078-5753-42E8-9063-AA806A11A4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B4D4B-D1F4-40C2-9CA0-BA068A9D7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32A19-0B90-4F07-8F91-D9404A82F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9F609-F7FD-41AA-B3D4-0381F485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8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74B272-A856-481C-9A84-88D92A2881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937A59-9609-41CF-B75F-41209B71F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3FD4C-FE22-40AE-AFBD-C759B1260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0EA23-01CB-4800-9563-A47AD5AD1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F9A94-EEC8-4C2B-B9FA-B153B4934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265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B1A5DB-D0A7-485E-9CE2-004E8EB42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3A6188-CA8C-4922-A14D-520040F43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0EC30-D0AA-4E45-BF72-0FF2D91069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2EC36-764D-4666-B387-3BC159D495B7}" type="datetimeFigureOut">
              <a:rPr lang="en-GB" smtClean="0"/>
              <a:t>22/02/2023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4403F-2158-47F9-9708-EE4D1D86B4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1E907-1225-4875-A115-E1CD4BE796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F8051-0089-451C-B075-1D3EA02EB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05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assets.publishing.service.gov.uk/government/uploads/system/uploads/attachment_data/file/439208/Tone_from_the_top_-_CSPL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1">
            <a:extLst>
              <a:ext uri="{FF2B5EF4-FFF2-40B4-BE49-F238E27FC236}">
                <a16:creationId xmlns:a16="http://schemas.microsoft.com/office/drawing/2014/main" id="{86295E7F-EA66-480B-B001-C8BE7CD61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0040" y="4892040"/>
            <a:ext cx="11548872" cy="1645920"/>
          </a:xfrm>
          <a:prstGeom prst="rect">
            <a:avLst/>
          </a:prstGeom>
          <a:solidFill>
            <a:srgbClr val="262626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FACA7-8B1F-4559-B37D-A1CBC51695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686" y="5091762"/>
            <a:ext cx="7484787" cy="1264588"/>
          </a:xfrm>
        </p:spPr>
        <p:txBody>
          <a:bodyPr anchor="ctr"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Tone from the Top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2C5259-148F-4ED1-9CB0-51A65FAB6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04810" y="5091763"/>
            <a:ext cx="3222589" cy="1264588"/>
          </a:xfrm>
        </p:spPr>
        <p:txBody>
          <a:bodyPr anchor="ctr">
            <a:normAutofit lnSpcReduction="10000"/>
          </a:bodyPr>
          <a:lstStyle/>
          <a:p>
            <a:pPr algn="l"/>
            <a:r>
              <a:rPr lang="en-GB" sz="2000" dirty="0">
                <a:solidFill>
                  <a:srgbClr val="FFC000"/>
                </a:solidFill>
              </a:rPr>
              <a:t>Leadership, ethics and accountability in policing</a:t>
            </a:r>
          </a:p>
          <a:p>
            <a:pPr algn="l"/>
            <a:r>
              <a:rPr lang="en-GB" sz="2000" dirty="0">
                <a:solidFill>
                  <a:srgbClr val="FFC000"/>
                </a:solidFill>
              </a:rPr>
              <a:t>Committee on Standards in Public Life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380CC9-53E1-48E7-A636-D4B17C329D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8" b="1"/>
          <a:stretch/>
        </p:blipFill>
        <p:spPr>
          <a:xfrm>
            <a:off x="320040" y="320040"/>
            <a:ext cx="11548872" cy="4462272"/>
          </a:xfrm>
          <a:prstGeom prst="rect">
            <a:avLst/>
          </a:prstGeom>
        </p:spPr>
      </p:pic>
      <p:cxnSp>
        <p:nvCxnSpPr>
          <p:cNvPr id="29" name="Straight Connector 23">
            <a:extLst>
              <a:ext uri="{FF2B5EF4-FFF2-40B4-BE49-F238E27FC236}">
                <a16:creationId xmlns:a16="http://schemas.microsoft.com/office/drawing/2014/main" id="{E126E481-B945-4179-BD79-05E96E9B2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01493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C0998B-E5DA-49AA-AC63-815A9615D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Structure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32B3F-CBF3-4415-B25A-CDFED835E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2267338"/>
            <a:ext cx="4586513" cy="3289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Chapter 1 Context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Chapter 2 Leadership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Chapter 3 Accountability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Chapter 4 Integrity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Chapter 5 Openness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FEE65B20-CF01-416C-AE4E-D8B6EAD3A8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1" b="14374"/>
          <a:stretch/>
        </p:blipFill>
        <p:spPr>
          <a:xfrm>
            <a:off x="6525453" y="10"/>
            <a:ext cx="566654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03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912825-5173-4312-8C66-553E05095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Headlines and scandal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8DBA30-C110-4C7F-9105-9D2E4BF382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06"/>
          <a:stretch/>
        </p:blipFill>
        <p:spPr>
          <a:xfrm>
            <a:off x="841248" y="2516777"/>
            <a:ext cx="6236208" cy="3660185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6DCD8BC-6360-47A8-BEEE-A9CCAF6824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124909" y="2516188"/>
            <a:ext cx="2647782" cy="3660775"/>
          </a:xfrm>
        </p:spPr>
      </p:pic>
    </p:spTree>
    <p:extLst>
      <p:ext uri="{BB962C8B-B14F-4D97-AF65-F5344CB8AC3E}">
        <p14:creationId xmlns:p14="http://schemas.microsoft.com/office/powerpoint/2010/main" val="2911469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BC5DD-07BF-4313-9A0C-2BA27220A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Trust in the police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8D244-4378-4E5B-92AD-A87279FF0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08388" cy="4351338"/>
          </a:xfrm>
        </p:spPr>
        <p:txBody>
          <a:bodyPr/>
          <a:lstStyle/>
          <a:p>
            <a:r>
              <a:rPr lang="en-GB" dirty="0"/>
              <a:t>Are there difference in the level of trust and confidence in the police across communities and demographic groups</a:t>
            </a:r>
          </a:p>
          <a:p>
            <a:r>
              <a:rPr lang="en-GB" dirty="0"/>
              <a:t>Social class</a:t>
            </a:r>
          </a:p>
          <a:p>
            <a:r>
              <a:rPr lang="en-GB" dirty="0"/>
              <a:t>‘Deprivation’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5EF1B1-B298-4565-AA88-6C94454FC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588" y="1986643"/>
            <a:ext cx="6353175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97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F7209-6F11-4CF6-BC31-7C4B59AFA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30" y="-120386"/>
            <a:ext cx="10515600" cy="1325563"/>
          </a:xfrm>
        </p:spPr>
        <p:txBody>
          <a:bodyPr/>
          <a:lstStyle/>
          <a:p>
            <a:r>
              <a:rPr lang="en-GB" dirty="0"/>
              <a:t>Accountability Model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D7F2A1E-128E-5ACD-72CC-FF09BF5F40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6899213"/>
              </p:ext>
            </p:extLst>
          </p:nvPr>
        </p:nvGraphicFramePr>
        <p:xfrm>
          <a:off x="468330" y="107420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9C10A4A-4374-48E1-8511-2191C9FE06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0734" y="174611"/>
            <a:ext cx="4732936" cy="6508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06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D4CA38-0494-1F26-3A81-7DEBF62E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800600" cy="1325563"/>
          </a:xfrm>
        </p:spPr>
        <p:txBody>
          <a:bodyPr anchor="b">
            <a:norm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PCC?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2026340"/>
            <a:ext cx="60959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39932B-EBE0-1A36-F213-22E8654D2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288833"/>
            <a:ext cx="4800600" cy="371157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 does PCC stand for?</a:t>
            </a:r>
          </a:p>
          <a:p>
            <a:r>
              <a:rPr lang="en-GB" dirty="0">
                <a:solidFill>
                  <a:schemeClr val="bg1"/>
                </a:solidFill>
              </a:rPr>
              <a:t>What does the role entail?</a:t>
            </a:r>
          </a:p>
          <a:p>
            <a:r>
              <a:rPr lang="en-GB" dirty="0">
                <a:solidFill>
                  <a:schemeClr val="bg1"/>
                </a:solidFill>
              </a:rPr>
              <a:t>Who might become a PCC?</a:t>
            </a:r>
          </a:p>
          <a:p>
            <a:r>
              <a:rPr lang="en-GB" dirty="0">
                <a:solidFill>
                  <a:schemeClr val="bg1"/>
                </a:solidFill>
              </a:rPr>
              <a:t>What qualifications do they need?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96D74-ACD1-D406-70BE-C6EF34FF8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1601" y="369913"/>
            <a:ext cx="2255823" cy="278453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87417AF-190E-4D6E-AFA6-7D3E84B0B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603" y="182859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FBC170-2E6D-B92D-BF22-4798AABDB0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8661" y="3978471"/>
            <a:ext cx="3588640" cy="228812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0B30ED8-273E-4C07-8568-2FE5CC5C4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5071" y="3543213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8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C3060-44E9-4BA9-8660-DF10ED2A0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7774"/>
          </a:xfrm>
        </p:spPr>
        <p:txBody>
          <a:bodyPr/>
          <a:lstStyle/>
          <a:p>
            <a:r>
              <a:rPr lang="en-GB" dirty="0"/>
              <a:t>What is a PCC?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DE34E-5A46-4C7B-8569-011D94D0E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6C227-7CBD-42FA-A09C-5AF53361AD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691" y="1615281"/>
            <a:ext cx="8039100" cy="47720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8512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F353C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D4CA38-0494-1F26-3A81-7DEBF62E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GB" sz="6000" dirty="0">
                <a:solidFill>
                  <a:srgbClr val="FFFFFF"/>
                </a:solidFill>
              </a:rPr>
              <a:t>PCP?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01971-61AE-C5BF-5A0E-337C744AC6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628" b="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39932B-EBE0-1A36-F213-22E8654D2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does PCP stand for?</a:t>
            </a:r>
          </a:p>
          <a:p>
            <a:r>
              <a:rPr lang="en-GB" dirty="0">
                <a:solidFill>
                  <a:srgbClr val="FFFFFF"/>
                </a:solidFill>
              </a:rPr>
              <a:t>What does the role entail?</a:t>
            </a:r>
          </a:p>
          <a:p>
            <a:r>
              <a:rPr lang="en-GB" dirty="0">
                <a:solidFill>
                  <a:srgbClr val="FFFFFF"/>
                </a:solidFill>
              </a:rPr>
              <a:t>Who might join a PCP?</a:t>
            </a:r>
          </a:p>
          <a:p>
            <a:r>
              <a:rPr lang="en-GB" dirty="0">
                <a:solidFill>
                  <a:srgbClr val="FFFFFF"/>
                </a:solidFill>
              </a:rPr>
              <a:t>What qualifications do they need?</a:t>
            </a:r>
          </a:p>
        </p:txBody>
      </p:sp>
    </p:spTree>
    <p:extLst>
      <p:ext uri="{BB962C8B-B14F-4D97-AF65-F5344CB8AC3E}">
        <p14:creationId xmlns:p14="http://schemas.microsoft.com/office/powerpoint/2010/main" val="360782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0BA64-DE50-4AA2-89C8-FF091A83F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Police and Crime Panel?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B4ACB-00FC-4DBC-92FC-9497A920DF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FEEBF0-7F05-43F7-89DC-A89A9D5EA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774307"/>
            <a:ext cx="8096250" cy="4572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62481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C6AE247-7657-02CC-03A3-B636E8BBA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033" y="226191"/>
            <a:ext cx="8209639" cy="435133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E1C784F-00CC-2D06-7E1E-5D6C8800F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408" y="3272279"/>
            <a:ext cx="8209639" cy="344662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444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3160F-2DA0-41A4-913A-5FD6C7025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Accountability in London?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B1469-7E1F-4E18-8025-77BDF1862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D400FF-211F-44A8-B4BE-10940C2F1F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700" y="1690688"/>
            <a:ext cx="78486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352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F0BB9-4561-4649-8334-EED71DA4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8890" y="365125"/>
            <a:ext cx="2974910" cy="1594304"/>
          </a:xfrm>
        </p:spPr>
        <p:txBody>
          <a:bodyPr/>
          <a:lstStyle/>
          <a:p>
            <a:r>
              <a:rPr lang="en-GB" dirty="0"/>
              <a:t>National to local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DE684-0AC2-4DB1-9683-E63BB404E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8890" y="2220685"/>
            <a:ext cx="2974910" cy="3956277"/>
          </a:xfrm>
        </p:spPr>
        <p:txBody>
          <a:bodyPr/>
          <a:lstStyle/>
          <a:p>
            <a:r>
              <a:rPr lang="en-GB" dirty="0"/>
              <a:t>Watch Committees</a:t>
            </a:r>
          </a:p>
          <a:p>
            <a:r>
              <a:rPr lang="en-GB" dirty="0"/>
              <a:t>Police Committees</a:t>
            </a:r>
          </a:p>
          <a:p>
            <a:r>
              <a:rPr lang="en-GB" dirty="0"/>
              <a:t>Police Authorities</a:t>
            </a:r>
          </a:p>
          <a:p>
            <a:r>
              <a:rPr lang="en-GB" dirty="0"/>
              <a:t>PCCs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46FD14-F61D-448C-A0DE-CFEF7512F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403" y="291137"/>
            <a:ext cx="6807299" cy="62757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1600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DB7C3-FE87-6C59-FA84-16ACC56D6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56835"/>
          </a:xfrm>
        </p:spPr>
        <p:txBody>
          <a:bodyPr/>
          <a:lstStyle/>
          <a:p>
            <a:r>
              <a:rPr lang="en-GB" dirty="0"/>
              <a:t>What is the leadership structure in operational policing?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A7A6C2F-580D-3A36-9A6F-FB4B56417E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1124" y="2007049"/>
            <a:ext cx="6434939" cy="448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4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2CE0DE-54B9-4DCE-AB7B-EA8EF165A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993" y="1532011"/>
            <a:ext cx="7243313" cy="50233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E3E6D3-CBD3-4706-8632-65CDD2618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466" y="302682"/>
            <a:ext cx="11053554" cy="1325563"/>
          </a:xfrm>
        </p:spPr>
        <p:txBody>
          <a:bodyPr>
            <a:normAutofit/>
          </a:bodyPr>
          <a:lstStyle/>
          <a:p>
            <a:r>
              <a:rPr lang="en-GB" dirty="0"/>
              <a:t>What is the PCC leadership structure?</a:t>
            </a:r>
          </a:p>
        </p:txBody>
      </p:sp>
    </p:spTree>
    <p:extLst>
      <p:ext uri="{BB962C8B-B14F-4D97-AF65-F5344CB8AC3E}">
        <p14:creationId xmlns:p14="http://schemas.microsoft.com/office/powerpoint/2010/main" val="7891093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95F1D-F44F-4822-8D8A-50D07EAA1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is the power over policing distributed?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C9B45-AEE6-4669-911E-73CC7B62A1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AA67F0-508F-4C5C-A184-18A55B6BB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996" y="1825625"/>
            <a:ext cx="6860042" cy="47256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0128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1EB6429-A69C-420F-A17B-3490500FE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002" y="9525"/>
            <a:ext cx="8010525" cy="6838950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53B289F1-036C-4DF4-9391-F1A9361F5B57}"/>
              </a:ext>
            </a:extLst>
          </p:cNvPr>
          <p:cNvSpPr/>
          <p:nvPr/>
        </p:nvSpPr>
        <p:spPr>
          <a:xfrm rot="892175">
            <a:off x="7464344" y="1182202"/>
            <a:ext cx="1723810" cy="4474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D11BA6AA-8A79-406D-BB49-0DABE2A62690}"/>
              </a:ext>
            </a:extLst>
          </p:cNvPr>
          <p:cNvSpPr/>
          <p:nvPr/>
        </p:nvSpPr>
        <p:spPr>
          <a:xfrm rot="892175">
            <a:off x="7623623" y="2266757"/>
            <a:ext cx="1723810" cy="4474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398459F1-13D8-4231-B504-EDEDC5CEBC28}"/>
              </a:ext>
            </a:extLst>
          </p:cNvPr>
          <p:cNvSpPr/>
          <p:nvPr/>
        </p:nvSpPr>
        <p:spPr>
          <a:xfrm rot="20241011">
            <a:off x="7632492" y="4126079"/>
            <a:ext cx="1723810" cy="4474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89C076-0A0B-44DC-BCBB-AC2FD81BA455}"/>
              </a:ext>
            </a:extLst>
          </p:cNvPr>
          <p:cNvSpPr txBox="1"/>
          <p:nvPr/>
        </p:nvSpPr>
        <p:spPr>
          <a:xfrm>
            <a:off x="9484557" y="1405920"/>
            <a:ext cx="21306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Accountability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Scrutiny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PCC role</a:t>
            </a:r>
          </a:p>
        </p:txBody>
      </p:sp>
    </p:spTree>
    <p:extLst>
      <p:ext uri="{BB962C8B-B14F-4D97-AF65-F5344CB8AC3E}">
        <p14:creationId xmlns:p14="http://schemas.microsoft.com/office/powerpoint/2010/main" val="65803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FEEF3-B4AC-47ED-AEF8-C57CFC3C9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48921-CE18-4E1C-99EE-CAA930E39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77D30F-4EE9-49C8-9B1E-D7EB4072C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263" y="203994"/>
            <a:ext cx="7393474" cy="64500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E698E1E-CFF9-7F89-492A-020809FF4F8A}"/>
              </a:ext>
            </a:extLst>
          </p:cNvPr>
          <p:cNvSpPr/>
          <p:nvPr/>
        </p:nvSpPr>
        <p:spPr>
          <a:xfrm>
            <a:off x="3678148" y="3585681"/>
            <a:ext cx="2147299" cy="2726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52092C-20C5-19F4-49EB-428741CAD77D}"/>
              </a:ext>
            </a:extLst>
          </p:cNvPr>
          <p:cNvSpPr/>
          <p:nvPr/>
        </p:nvSpPr>
        <p:spPr>
          <a:xfrm>
            <a:off x="2690117" y="859463"/>
            <a:ext cx="2241479" cy="1606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CD04E1-D54D-3555-6659-1718780FAB25}"/>
              </a:ext>
            </a:extLst>
          </p:cNvPr>
          <p:cNvSpPr/>
          <p:nvPr/>
        </p:nvSpPr>
        <p:spPr>
          <a:xfrm>
            <a:off x="7104332" y="1747411"/>
            <a:ext cx="2147299" cy="16815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398583-03A2-B2A6-7ACD-CA90B951C28B}"/>
              </a:ext>
            </a:extLst>
          </p:cNvPr>
          <p:cNvSpPr/>
          <p:nvPr/>
        </p:nvSpPr>
        <p:spPr>
          <a:xfrm>
            <a:off x="6465260" y="4815736"/>
            <a:ext cx="2147299" cy="1496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235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878BF-8A83-481C-903E-D39A823D7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7556" y="365125"/>
            <a:ext cx="3266243" cy="1325563"/>
          </a:xfrm>
        </p:spPr>
        <p:txBody>
          <a:bodyPr/>
          <a:lstStyle/>
          <a:p>
            <a:r>
              <a:rPr lang="en-GB" dirty="0"/>
              <a:t>PCC elections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D3DC9-2B34-4A30-A2DF-CFA6B3D9E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5010" y="1825625"/>
            <a:ext cx="3008790" cy="4351338"/>
          </a:xfrm>
        </p:spPr>
        <p:txBody>
          <a:bodyPr/>
          <a:lstStyle/>
          <a:p>
            <a:r>
              <a:rPr lang="en-GB" dirty="0"/>
              <a:t>2012 - 15%</a:t>
            </a:r>
          </a:p>
          <a:p>
            <a:endParaRPr lang="en-GB" dirty="0"/>
          </a:p>
          <a:p>
            <a:r>
              <a:rPr lang="en-GB" dirty="0"/>
              <a:t>Electoral Commission – lowest ever participation</a:t>
            </a:r>
          </a:p>
          <a:p>
            <a:endParaRPr lang="en-GB" dirty="0"/>
          </a:p>
          <a:p>
            <a:r>
              <a:rPr lang="en-GB" dirty="0"/>
              <a:t>Local government turnout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6BDF78-A572-40B0-AF84-F1E40CA601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54" y="19050"/>
            <a:ext cx="79724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566DA-8552-43CD-BBC4-23430DA13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C38FF-BFBD-4449-9512-71A59B0B6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BED3EC-CEB5-431A-894F-12A8ABD1E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512" y="862012"/>
            <a:ext cx="7800975" cy="51339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38987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20B9DC-6FAB-4A5B-B91F-80ABD9C40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4271" y="1825625"/>
            <a:ext cx="7905750" cy="4152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F30C64-5781-48BF-A439-24B80E517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Visibility, answerability and legitimacy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85E2A-795F-4446-9E69-EE800B9F2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360938" cy="4351338"/>
          </a:xfrm>
        </p:spPr>
        <p:txBody>
          <a:bodyPr/>
          <a:lstStyle/>
          <a:p>
            <a:r>
              <a:rPr lang="en-GB" dirty="0"/>
              <a:t>What about people who already have a democratic mandate, and a stronger one at that?</a:t>
            </a:r>
          </a:p>
        </p:txBody>
      </p:sp>
    </p:spTree>
    <p:extLst>
      <p:ext uri="{BB962C8B-B14F-4D97-AF65-F5344CB8AC3E}">
        <p14:creationId xmlns:p14="http://schemas.microsoft.com/office/powerpoint/2010/main" val="14263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D4F4D-9AAE-40B5-891B-CD2D99926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6F04C-E4C3-46D9-BE13-A35C178CC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8B121-BDC9-4BDE-9360-B247B2CCD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53" y="698839"/>
            <a:ext cx="8590694" cy="547812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06065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B3747-6569-482C-BC5A-7A809B216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Chief Constables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55A65-1FC5-4274-A9D0-3494EBA47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05343"/>
            <a:ext cx="3281039" cy="3371619"/>
          </a:xfrm>
        </p:spPr>
        <p:txBody>
          <a:bodyPr/>
          <a:lstStyle/>
          <a:p>
            <a:r>
              <a:rPr lang="en-GB" dirty="0"/>
              <a:t>Direction and control of the police force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64AB06-8611-4394-9FA5-5972B5337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3885" y="1847150"/>
            <a:ext cx="8390081" cy="380363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08673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F271B-8FCC-4AB7-B143-CF46F9B3B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11985-1327-4159-B0FC-0A714155E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E07B69-7103-4FCD-8B94-FD5F8B7BC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295275"/>
            <a:ext cx="7943850" cy="6267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83839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1F3F2-987B-40DD-8FDF-6A41A27B4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Police and Crime Panels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77C30-2F53-4B38-A805-9049F2047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469FB1-F925-4B86-8D68-4DE9D62ECA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450" y="2543175"/>
            <a:ext cx="8039100" cy="17716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35665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F9021-CEE7-4607-B985-3339E1241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58CC2-D603-4ACC-81B0-CF7271EAB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C85108-04AD-47E8-AAB0-4F349E96D0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633" y="272657"/>
            <a:ext cx="6917165" cy="639527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887018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16718-A63F-4572-B4E7-691E413EF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PCP Power?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225B0-36ED-40D9-AE16-CF638FBFC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C7E52B-FE43-44C0-B370-0E5086D07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7" y="2581275"/>
            <a:ext cx="7934325" cy="1695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78536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4039BD-7DA4-49F7-AF79-CF0712568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681037"/>
            <a:ext cx="7953375" cy="53435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A6DD6-FC21-4292-8B80-B655BFC6E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7713" y="1150124"/>
            <a:ext cx="3843291" cy="979719"/>
          </a:xfrm>
          <a:solidFill>
            <a:schemeClr val="bg2"/>
          </a:solidFill>
        </p:spPr>
        <p:txBody>
          <a:bodyPr/>
          <a:lstStyle/>
          <a:p>
            <a:r>
              <a:rPr lang="en-GB" dirty="0"/>
              <a:t>Declarations and honesty</a:t>
            </a:r>
          </a:p>
        </p:txBody>
      </p:sp>
    </p:spTree>
    <p:extLst>
      <p:ext uri="{BB962C8B-B14F-4D97-AF65-F5344CB8AC3E}">
        <p14:creationId xmlns:p14="http://schemas.microsoft.com/office/powerpoint/2010/main" val="23303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42E12-05A9-4E56-A577-3A46B2BC1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Loyalty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45AEA-8E93-444D-B055-A490B1437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210" y="2696518"/>
            <a:ext cx="2945352" cy="3398252"/>
          </a:xfrm>
        </p:spPr>
        <p:txBody>
          <a:bodyPr/>
          <a:lstStyle/>
          <a:p>
            <a:r>
              <a:rPr lang="en-GB" dirty="0"/>
              <a:t>Being a PCC and Councillor?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341142-FBE5-4F58-936B-407190ACC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552" y="1825625"/>
            <a:ext cx="7962900" cy="3476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569553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742BA-4464-4E0D-9AC2-BE798B526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Transparency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4C121-0929-4AFF-95AE-F7B0F5840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19F485-74E8-491A-9A5D-A5C5B5A58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512" y="1710663"/>
            <a:ext cx="7800975" cy="43529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669402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D2E0E-244D-4304-8440-BE0A50FF0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PCC Contact %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76B85-E94E-4562-A74D-E0EE64657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A9007C-CB49-4F48-B6D0-6BE1B5F76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937" y="1825625"/>
            <a:ext cx="7858125" cy="47910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076747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B02DD-ADEF-4953-B30C-441193E0D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Public Interest in policing %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D160B-D2F2-4B53-880A-508AB53FB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10C859-2403-41BC-A90F-0641353FE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1768475"/>
            <a:ext cx="7867650" cy="4724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05534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C8339-1161-46CC-877E-98FBD60E3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D54F0-9307-4283-8A13-D5F3EEA334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B21049-B348-4978-9339-1E8A5C6AD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216" y="271782"/>
            <a:ext cx="6468532" cy="63036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356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1AFA0-8235-443A-9825-7ADCECA47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028DD-00FA-4C81-8754-5BD86E0AF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40801B-A103-4629-A14F-57B605ED3E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2233612"/>
            <a:ext cx="8096250" cy="23907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34710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B7681-9543-4A9B-ACF6-0AD0F2DF6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405326" cy="1854292"/>
          </a:xfrm>
        </p:spPr>
        <p:txBody>
          <a:bodyPr/>
          <a:lstStyle/>
          <a:p>
            <a:r>
              <a:rPr lang="en-GB" dirty="0"/>
              <a:t>Chief Constables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35580-1BB2-4402-B485-135AB8ABE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27789"/>
            <a:ext cx="3130118" cy="3549173"/>
          </a:xfrm>
        </p:spPr>
        <p:txBody>
          <a:bodyPr/>
          <a:lstStyle/>
          <a:p>
            <a:r>
              <a:rPr lang="en-GB" dirty="0"/>
              <a:t>Is appointment a fair process</a:t>
            </a:r>
          </a:p>
          <a:p>
            <a:r>
              <a:rPr lang="en-GB" dirty="0"/>
              <a:t>Incestuous?</a:t>
            </a:r>
          </a:p>
          <a:p>
            <a:r>
              <a:rPr lang="en-GB" dirty="0"/>
              <a:t>Internal opportunities?</a:t>
            </a:r>
          </a:p>
          <a:p>
            <a:r>
              <a:rPr lang="en-GB" dirty="0"/>
              <a:t>Personal relationships?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539246-6482-4BE0-BABA-C492D9992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466" y="0"/>
            <a:ext cx="8048625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95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D3753-230B-4DB0-9C68-1EBE27DA1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1A494-4055-4201-9CCE-1B2A3CB38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11144F-EF07-47E7-AB1D-D62F1B3FA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040" y="2281473"/>
            <a:ext cx="9931919" cy="190905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938338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EED03AB-2346-47FD-997C-CF1DC1165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668" r="-2" b="30117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43993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274</Words>
  <Application>Microsoft Office PowerPoint</Application>
  <PresentationFormat>Widescreen</PresentationFormat>
  <Paragraphs>70</Paragraphs>
  <Slides>36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Tone from the Top</vt:lpstr>
      <vt:lpstr>Structure</vt:lpstr>
      <vt:lpstr>Headlines and scandal</vt:lpstr>
      <vt:lpstr>Trust in the police</vt:lpstr>
      <vt:lpstr>Accountability Model</vt:lpstr>
      <vt:lpstr>PCC?</vt:lpstr>
      <vt:lpstr>What is a PCC?</vt:lpstr>
      <vt:lpstr>PCP?</vt:lpstr>
      <vt:lpstr>What is a Police and Crime Panel?</vt:lpstr>
      <vt:lpstr>PowerPoint Presentation</vt:lpstr>
      <vt:lpstr>Accountability in London?</vt:lpstr>
      <vt:lpstr>National to local</vt:lpstr>
      <vt:lpstr>What is the leadership structure in operational policing?</vt:lpstr>
      <vt:lpstr>What is the PCC leadership structure?</vt:lpstr>
      <vt:lpstr>How is the power over policing distributed?</vt:lpstr>
      <vt:lpstr>PowerPoint Presentation</vt:lpstr>
      <vt:lpstr>PowerPoint Presentation</vt:lpstr>
      <vt:lpstr>PCC elections</vt:lpstr>
      <vt:lpstr>PowerPoint Presentation</vt:lpstr>
      <vt:lpstr>Visibility, answerability and legitimacy</vt:lpstr>
      <vt:lpstr>PowerPoint Presentation</vt:lpstr>
      <vt:lpstr>Chief Constables</vt:lpstr>
      <vt:lpstr>PowerPoint Presentation</vt:lpstr>
      <vt:lpstr>Police and Crime Panels</vt:lpstr>
      <vt:lpstr>PowerPoint Presentation</vt:lpstr>
      <vt:lpstr>PCP Power?</vt:lpstr>
      <vt:lpstr>PowerPoint Presentation</vt:lpstr>
      <vt:lpstr>Loyalty</vt:lpstr>
      <vt:lpstr>Transparency</vt:lpstr>
      <vt:lpstr>PCC Contact %</vt:lpstr>
      <vt:lpstr>Public Interest in policing %</vt:lpstr>
      <vt:lpstr>PowerPoint Presentation</vt:lpstr>
      <vt:lpstr>PowerPoint Presentation</vt:lpstr>
      <vt:lpstr>Chief Constables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Tone from the Top</dc:title>
  <dc:creator>Mike Durke</dc:creator>
  <cp:lastModifiedBy>Mike Durke</cp:lastModifiedBy>
  <cp:revision>5</cp:revision>
  <dcterms:created xsi:type="dcterms:W3CDTF">2020-12-01T19:13:18Z</dcterms:created>
  <dcterms:modified xsi:type="dcterms:W3CDTF">2023-02-22T18:06:00Z</dcterms:modified>
</cp:coreProperties>
</file>