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5119350" cy="10691813"/>
  <p:notesSz cx="6858000" cy="9144000"/>
  <p:defaultTextStyle>
    <a:defPPr>
      <a:defRPr lang="en-US"/>
    </a:defPPr>
    <a:lvl1pPr marL="0" algn="l" defTabSz="1474457" rtl="0" eaLnBrk="1" latinLnBrk="0" hangingPunct="1">
      <a:defRPr sz="2757" kern="1200">
        <a:solidFill>
          <a:schemeClr val="tx1"/>
        </a:solidFill>
        <a:latin typeface="+mn-lt"/>
        <a:ea typeface="+mn-ea"/>
        <a:cs typeface="+mn-cs"/>
      </a:defRPr>
    </a:lvl1pPr>
    <a:lvl2pPr marL="737228" algn="l" defTabSz="1474457" rtl="0" eaLnBrk="1" latinLnBrk="0" hangingPunct="1">
      <a:defRPr sz="2757" kern="1200">
        <a:solidFill>
          <a:schemeClr val="tx1"/>
        </a:solidFill>
        <a:latin typeface="+mn-lt"/>
        <a:ea typeface="+mn-ea"/>
        <a:cs typeface="+mn-cs"/>
      </a:defRPr>
    </a:lvl2pPr>
    <a:lvl3pPr marL="1474457" algn="l" defTabSz="1474457" rtl="0" eaLnBrk="1" latinLnBrk="0" hangingPunct="1">
      <a:defRPr sz="2757" kern="1200">
        <a:solidFill>
          <a:schemeClr val="tx1"/>
        </a:solidFill>
        <a:latin typeface="+mn-lt"/>
        <a:ea typeface="+mn-ea"/>
        <a:cs typeface="+mn-cs"/>
      </a:defRPr>
    </a:lvl3pPr>
    <a:lvl4pPr marL="2211688" algn="l" defTabSz="1474457" rtl="0" eaLnBrk="1" latinLnBrk="0" hangingPunct="1">
      <a:defRPr sz="2757" kern="1200">
        <a:solidFill>
          <a:schemeClr val="tx1"/>
        </a:solidFill>
        <a:latin typeface="+mn-lt"/>
        <a:ea typeface="+mn-ea"/>
        <a:cs typeface="+mn-cs"/>
      </a:defRPr>
    </a:lvl4pPr>
    <a:lvl5pPr marL="2948915" algn="l" defTabSz="1474457" rtl="0" eaLnBrk="1" latinLnBrk="0" hangingPunct="1">
      <a:defRPr sz="2757" kern="1200">
        <a:solidFill>
          <a:schemeClr val="tx1"/>
        </a:solidFill>
        <a:latin typeface="+mn-lt"/>
        <a:ea typeface="+mn-ea"/>
        <a:cs typeface="+mn-cs"/>
      </a:defRPr>
    </a:lvl5pPr>
    <a:lvl6pPr marL="3686143" algn="l" defTabSz="1474457" rtl="0" eaLnBrk="1" latinLnBrk="0" hangingPunct="1">
      <a:defRPr sz="2757" kern="1200">
        <a:solidFill>
          <a:schemeClr val="tx1"/>
        </a:solidFill>
        <a:latin typeface="+mn-lt"/>
        <a:ea typeface="+mn-ea"/>
        <a:cs typeface="+mn-cs"/>
      </a:defRPr>
    </a:lvl6pPr>
    <a:lvl7pPr marL="4423372" algn="l" defTabSz="1474457" rtl="0" eaLnBrk="1" latinLnBrk="0" hangingPunct="1">
      <a:defRPr sz="2757" kern="1200">
        <a:solidFill>
          <a:schemeClr val="tx1"/>
        </a:solidFill>
        <a:latin typeface="+mn-lt"/>
        <a:ea typeface="+mn-ea"/>
        <a:cs typeface="+mn-cs"/>
      </a:defRPr>
    </a:lvl7pPr>
    <a:lvl8pPr marL="5160603" algn="l" defTabSz="1474457" rtl="0" eaLnBrk="1" latinLnBrk="0" hangingPunct="1">
      <a:defRPr sz="2757" kern="1200">
        <a:solidFill>
          <a:schemeClr val="tx1"/>
        </a:solidFill>
        <a:latin typeface="+mn-lt"/>
        <a:ea typeface="+mn-ea"/>
        <a:cs typeface="+mn-cs"/>
      </a:defRPr>
    </a:lvl8pPr>
    <a:lvl9pPr marL="5897831" algn="l" defTabSz="1474457" rtl="0" eaLnBrk="1" latinLnBrk="0" hangingPunct="1">
      <a:defRPr sz="275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8" userDrawn="1">
          <p15:clr>
            <a:srgbClr val="A4A3A4"/>
          </p15:clr>
        </p15:guide>
        <p15:guide id="2" pos="476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D43B70-BA22-4668-9FF9-06068C4D6711}" v="35" dt="2021-01-08T15:59:20.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1296" y="80"/>
      </p:cViewPr>
      <p:guideLst>
        <p:guide orient="horz" pos="3368"/>
        <p:guide pos="4762"/>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Delloy" userId="6d84a74f82e6bd9a" providerId="LiveId" clId="{5DD43B70-BA22-4668-9FF9-06068C4D6711}"/>
    <pc:docChg chg="custSel addSld delSld modSld">
      <pc:chgData name="Leah Delloy" userId="6d84a74f82e6bd9a" providerId="LiveId" clId="{5DD43B70-BA22-4668-9FF9-06068C4D6711}" dt="2021-01-08T16:01:06.157" v="547" actId="20577"/>
      <pc:docMkLst>
        <pc:docMk/>
      </pc:docMkLst>
      <pc:sldChg chg="modSp mod setBg modNotesTx">
        <pc:chgData name="Leah Delloy" userId="6d84a74f82e6bd9a" providerId="LiveId" clId="{5DD43B70-BA22-4668-9FF9-06068C4D6711}" dt="2021-01-08T16:01:06.157" v="547" actId="20577"/>
        <pc:sldMkLst>
          <pc:docMk/>
          <pc:sldMk cId="0" sldId="256"/>
        </pc:sldMkLst>
        <pc:spChg chg="mod">
          <ac:chgData name="Leah Delloy" userId="6d84a74f82e6bd9a" providerId="LiveId" clId="{5DD43B70-BA22-4668-9FF9-06068C4D6711}" dt="2021-01-08T16:00:33.622" v="543" actId="1076"/>
          <ac:spMkLst>
            <pc:docMk/>
            <pc:sldMk cId="0" sldId="256"/>
            <ac:spMk id="3" creationId="{8CA65F93-83C9-4312-B952-B668BBB46500}"/>
          </ac:spMkLst>
        </pc:spChg>
        <pc:spChg chg="mod">
          <ac:chgData name="Leah Delloy" userId="6d84a74f82e6bd9a" providerId="LiveId" clId="{5DD43B70-BA22-4668-9FF9-06068C4D6711}" dt="2021-01-08T15:40:59.158" v="476" actId="20577"/>
          <ac:spMkLst>
            <pc:docMk/>
            <pc:sldMk cId="0" sldId="256"/>
            <ac:spMk id="4" creationId="{00000000-0000-0000-0000-000000000000}"/>
          </ac:spMkLst>
        </pc:spChg>
        <pc:spChg chg="mod">
          <ac:chgData name="Leah Delloy" userId="6d84a74f82e6bd9a" providerId="LiveId" clId="{5DD43B70-BA22-4668-9FF9-06068C4D6711}" dt="2021-01-08T14:44:43.908" v="6" actId="20577"/>
          <ac:spMkLst>
            <pc:docMk/>
            <pc:sldMk cId="0" sldId="256"/>
            <ac:spMk id="6" creationId="{00000000-0000-0000-0000-000000000000}"/>
          </ac:spMkLst>
        </pc:spChg>
        <pc:spChg chg="mod">
          <ac:chgData name="Leah Delloy" userId="6d84a74f82e6bd9a" providerId="LiveId" clId="{5DD43B70-BA22-4668-9FF9-06068C4D6711}" dt="2021-01-08T15:56:46.916" v="497" actId="1076"/>
          <ac:spMkLst>
            <pc:docMk/>
            <pc:sldMk cId="0" sldId="256"/>
            <ac:spMk id="8" creationId="{00000000-0000-0000-0000-000000000000}"/>
          </ac:spMkLst>
        </pc:spChg>
        <pc:spChg chg="mod">
          <ac:chgData name="Leah Delloy" userId="6d84a74f82e6bd9a" providerId="LiveId" clId="{5DD43B70-BA22-4668-9FF9-06068C4D6711}" dt="2021-01-08T16:00:51.545" v="546" actId="1076"/>
          <ac:spMkLst>
            <pc:docMk/>
            <pc:sldMk cId="0" sldId="256"/>
            <ac:spMk id="13" creationId="{EA4518E3-93C1-420B-876D-DD3A75813EC6}"/>
          </ac:spMkLst>
        </pc:spChg>
        <pc:spChg chg="mod">
          <ac:chgData name="Leah Delloy" userId="6d84a74f82e6bd9a" providerId="LiveId" clId="{5DD43B70-BA22-4668-9FF9-06068C4D6711}" dt="2021-01-08T15:55:38.555" v="489" actId="1076"/>
          <ac:spMkLst>
            <pc:docMk/>
            <pc:sldMk cId="0" sldId="256"/>
            <ac:spMk id="15" creationId="{B7909EB6-3ED8-4D20-9702-77D4035516E0}"/>
          </ac:spMkLst>
        </pc:spChg>
        <pc:picChg chg="mod">
          <ac:chgData name="Leah Delloy" userId="6d84a74f82e6bd9a" providerId="LiveId" clId="{5DD43B70-BA22-4668-9FF9-06068C4D6711}" dt="2021-01-08T15:56:55.876" v="499" actId="1076"/>
          <ac:picMkLst>
            <pc:docMk/>
            <pc:sldMk cId="0" sldId="256"/>
            <ac:picMk id="14" creationId="{85810242-282A-42E3-8ED9-CDD22954ECE5}"/>
          </ac:picMkLst>
        </pc:picChg>
        <pc:picChg chg="mod">
          <ac:chgData name="Leah Delloy" userId="6d84a74f82e6bd9a" providerId="LiveId" clId="{5DD43B70-BA22-4668-9FF9-06068C4D6711}" dt="2021-01-08T15:56:52.332" v="498" actId="1076"/>
          <ac:picMkLst>
            <pc:docMk/>
            <pc:sldMk cId="0" sldId="256"/>
            <ac:picMk id="18" creationId="{E09B77EB-ED75-4D35-A9D2-F64A2AA1B2C2}"/>
          </ac:picMkLst>
        </pc:picChg>
        <pc:picChg chg="mod">
          <ac:chgData name="Leah Delloy" userId="6d84a74f82e6bd9a" providerId="LiveId" clId="{5DD43B70-BA22-4668-9FF9-06068C4D6711}" dt="2021-01-08T16:00:44.029" v="545" actId="1076"/>
          <ac:picMkLst>
            <pc:docMk/>
            <pc:sldMk cId="0" sldId="256"/>
            <ac:picMk id="20" creationId="{F4B14664-773F-4A09-AB71-C645B86AD8F4}"/>
          </ac:picMkLst>
        </pc:picChg>
        <pc:picChg chg="mod">
          <ac:chgData name="Leah Delloy" userId="6d84a74f82e6bd9a" providerId="LiveId" clId="{5DD43B70-BA22-4668-9FF9-06068C4D6711}" dt="2021-01-08T15:57:22.856" v="501" actId="1076"/>
          <ac:picMkLst>
            <pc:docMk/>
            <pc:sldMk cId="0" sldId="256"/>
            <ac:picMk id="22" creationId="{4FD8571A-A49B-4D8E-8E9A-EE9415EBA61C}"/>
          </ac:picMkLst>
        </pc:picChg>
      </pc:sldChg>
      <pc:sldChg chg="modSp new mod setBg">
        <pc:chgData name="Leah Delloy" userId="6d84a74f82e6bd9a" providerId="LiveId" clId="{5DD43B70-BA22-4668-9FF9-06068C4D6711}" dt="2021-01-08T15:59:20.225" v="540"/>
        <pc:sldMkLst>
          <pc:docMk/>
          <pc:sldMk cId="875072344" sldId="257"/>
        </pc:sldMkLst>
        <pc:spChg chg="mod">
          <ac:chgData name="Leah Delloy" userId="6d84a74f82e6bd9a" providerId="LiveId" clId="{5DD43B70-BA22-4668-9FF9-06068C4D6711}" dt="2021-01-08T15:58:43.464" v="519" actId="255"/>
          <ac:spMkLst>
            <pc:docMk/>
            <pc:sldMk cId="875072344" sldId="257"/>
            <ac:spMk id="2" creationId="{89608AA5-9DB3-4EF7-A2CA-CB6CD1A66CB4}"/>
          </ac:spMkLst>
        </pc:spChg>
        <pc:spChg chg="mod">
          <ac:chgData name="Leah Delloy" userId="6d84a74f82e6bd9a" providerId="LiveId" clId="{5DD43B70-BA22-4668-9FF9-06068C4D6711}" dt="2021-01-08T15:58:49.081" v="520" actId="1076"/>
          <ac:spMkLst>
            <pc:docMk/>
            <pc:sldMk cId="875072344" sldId="257"/>
            <ac:spMk id="3" creationId="{D3C45F5E-2290-430E-9525-652F6BFFCF85}"/>
          </ac:spMkLst>
        </pc:spChg>
      </pc:sldChg>
      <pc:sldChg chg="addSp delSp modSp new del mod">
        <pc:chgData name="Leah Delloy" userId="6d84a74f82e6bd9a" providerId="LiveId" clId="{5DD43B70-BA22-4668-9FF9-06068C4D6711}" dt="2021-01-08T15:29:11.769" v="398" actId="2696"/>
        <pc:sldMkLst>
          <pc:docMk/>
          <pc:sldMk cId="3356725517" sldId="257"/>
        </pc:sldMkLst>
        <pc:spChg chg="mod">
          <ac:chgData name="Leah Delloy" userId="6d84a74f82e6bd9a" providerId="LiveId" clId="{5DD43B70-BA22-4668-9FF9-06068C4D6711}" dt="2021-01-08T15:29:02.823" v="395" actId="20577"/>
          <ac:spMkLst>
            <pc:docMk/>
            <pc:sldMk cId="3356725517" sldId="257"/>
            <ac:spMk id="2" creationId="{7B688673-501D-4823-9B19-15836CAEA036}"/>
          </ac:spMkLst>
        </pc:spChg>
        <pc:spChg chg="del mod">
          <ac:chgData name="Leah Delloy" userId="6d84a74f82e6bd9a" providerId="LiveId" clId="{5DD43B70-BA22-4668-9FF9-06068C4D6711}" dt="2021-01-08T15:23:05.700" v="209" actId="478"/>
          <ac:spMkLst>
            <pc:docMk/>
            <pc:sldMk cId="3356725517" sldId="257"/>
            <ac:spMk id="3" creationId="{7ACCB142-4511-47D1-AD39-457E2127CA76}"/>
          </ac:spMkLst>
        </pc:spChg>
        <pc:spChg chg="add del mod">
          <ac:chgData name="Leah Delloy" userId="6d84a74f82e6bd9a" providerId="LiveId" clId="{5DD43B70-BA22-4668-9FF9-06068C4D6711}" dt="2021-01-08T15:28:24.495" v="359" actId="478"/>
          <ac:spMkLst>
            <pc:docMk/>
            <pc:sldMk cId="3356725517" sldId="257"/>
            <ac:spMk id="4" creationId="{23A914ED-6270-487F-836C-F92CE9E7B891}"/>
          </ac:spMkLst>
        </pc:spChg>
        <pc:spChg chg="add del mod">
          <ac:chgData name="Leah Delloy" userId="6d84a74f82e6bd9a" providerId="LiveId" clId="{5DD43B70-BA22-4668-9FF9-06068C4D6711}" dt="2021-01-08T15:29:03.859" v="397"/>
          <ac:spMkLst>
            <pc:docMk/>
            <pc:sldMk cId="3356725517" sldId="257"/>
            <ac:spMk id="5" creationId="{1BE02E1C-153E-4D4C-ADBD-8F641EF07BA4}"/>
          </ac:spMkLst>
        </pc:spChg>
      </pc:sldChg>
      <pc:sldChg chg="modSp new del mod">
        <pc:chgData name="Leah Delloy" userId="6d84a74f82e6bd9a" providerId="LiveId" clId="{5DD43B70-BA22-4668-9FF9-06068C4D6711}" dt="2021-01-08T15:41:07.051" v="477" actId="2696"/>
        <pc:sldMkLst>
          <pc:docMk/>
          <pc:sldMk cId="3930632620" sldId="257"/>
        </pc:sldMkLst>
        <pc:spChg chg="mod">
          <ac:chgData name="Leah Delloy" userId="6d84a74f82e6bd9a" providerId="LiveId" clId="{5DD43B70-BA22-4668-9FF9-06068C4D6711}" dt="2021-01-08T15:29:30.578" v="417" actId="5793"/>
          <ac:spMkLst>
            <pc:docMk/>
            <pc:sldMk cId="3930632620" sldId="257"/>
            <ac:spMk id="3" creationId="{FF429CD8-3D78-4C64-B45C-BBFD83C28E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40630-EDAC-48E7-98B7-D4FA73890E89}" type="datetimeFigureOut">
              <a:rPr lang="en-GB" smtClean="0"/>
              <a:t>08/01/2021</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827A25-2E85-43AE-820C-1F6DC2896325}" type="slidenum">
              <a:rPr lang="en-GB" smtClean="0"/>
              <a:t>‹#›</a:t>
            </a:fld>
            <a:endParaRPr lang="en-GB"/>
          </a:p>
        </p:txBody>
      </p:sp>
    </p:spTree>
    <p:extLst>
      <p:ext uri="{BB962C8B-B14F-4D97-AF65-F5344CB8AC3E}">
        <p14:creationId xmlns:p14="http://schemas.microsoft.com/office/powerpoint/2010/main" val="997829491"/>
      </p:ext>
    </p:extLst>
  </p:cSld>
  <p:clrMap bg1="lt1" tx1="dk1" bg2="lt2" tx2="dk2" accent1="accent1" accent2="accent2" accent3="accent3" accent4="accent4" accent5="accent5" accent6="accent6" hlink="hlink" folHlink="folHlink"/>
  <p:notesStyle>
    <a:lvl1pPr marL="0" algn="l" defTabSz="646389" rtl="0" eaLnBrk="1" latinLnBrk="0" hangingPunct="1">
      <a:defRPr sz="848" kern="1200">
        <a:solidFill>
          <a:schemeClr val="tx1"/>
        </a:solidFill>
        <a:latin typeface="+mn-lt"/>
        <a:ea typeface="+mn-ea"/>
        <a:cs typeface="+mn-cs"/>
      </a:defRPr>
    </a:lvl1pPr>
    <a:lvl2pPr marL="323195" algn="l" defTabSz="646389" rtl="0" eaLnBrk="1" latinLnBrk="0" hangingPunct="1">
      <a:defRPr sz="848" kern="1200">
        <a:solidFill>
          <a:schemeClr val="tx1"/>
        </a:solidFill>
        <a:latin typeface="+mn-lt"/>
        <a:ea typeface="+mn-ea"/>
        <a:cs typeface="+mn-cs"/>
      </a:defRPr>
    </a:lvl2pPr>
    <a:lvl3pPr marL="646389" algn="l" defTabSz="646389" rtl="0" eaLnBrk="1" latinLnBrk="0" hangingPunct="1">
      <a:defRPr sz="848" kern="1200">
        <a:solidFill>
          <a:schemeClr val="tx1"/>
        </a:solidFill>
        <a:latin typeface="+mn-lt"/>
        <a:ea typeface="+mn-ea"/>
        <a:cs typeface="+mn-cs"/>
      </a:defRPr>
    </a:lvl3pPr>
    <a:lvl4pPr marL="969584" algn="l" defTabSz="646389" rtl="0" eaLnBrk="1" latinLnBrk="0" hangingPunct="1">
      <a:defRPr sz="848" kern="1200">
        <a:solidFill>
          <a:schemeClr val="tx1"/>
        </a:solidFill>
        <a:latin typeface="+mn-lt"/>
        <a:ea typeface="+mn-ea"/>
        <a:cs typeface="+mn-cs"/>
      </a:defRPr>
    </a:lvl4pPr>
    <a:lvl5pPr marL="1292779" algn="l" defTabSz="646389" rtl="0" eaLnBrk="1" latinLnBrk="0" hangingPunct="1">
      <a:defRPr sz="848" kern="1200">
        <a:solidFill>
          <a:schemeClr val="tx1"/>
        </a:solidFill>
        <a:latin typeface="+mn-lt"/>
        <a:ea typeface="+mn-ea"/>
        <a:cs typeface="+mn-cs"/>
      </a:defRPr>
    </a:lvl5pPr>
    <a:lvl6pPr marL="1615973" algn="l" defTabSz="646389" rtl="0" eaLnBrk="1" latinLnBrk="0" hangingPunct="1">
      <a:defRPr sz="848" kern="1200">
        <a:solidFill>
          <a:schemeClr val="tx1"/>
        </a:solidFill>
        <a:latin typeface="+mn-lt"/>
        <a:ea typeface="+mn-ea"/>
        <a:cs typeface="+mn-cs"/>
      </a:defRPr>
    </a:lvl6pPr>
    <a:lvl7pPr marL="1939168" algn="l" defTabSz="646389" rtl="0" eaLnBrk="1" latinLnBrk="0" hangingPunct="1">
      <a:defRPr sz="848" kern="1200">
        <a:solidFill>
          <a:schemeClr val="tx1"/>
        </a:solidFill>
        <a:latin typeface="+mn-lt"/>
        <a:ea typeface="+mn-ea"/>
        <a:cs typeface="+mn-cs"/>
      </a:defRPr>
    </a:lvl7pPr>
    <a:lvl8pPr marL="2262363" algn="l" defTabSz="646389" rtl="0" eaLnBrk="1" latinLnBrk="0" hangingPunct="1">
      <a:defRPr sz="848" kern="1200">
        <a:solidFill>
          <a:schemeClr val="tx1"/>
        </a:solidFill>
        <a:latin typeface="+mn-lt"/>
        <a:ea typeface="+mn-ea"/>
        <a:cs typeface="+mn-cs"/>
      </a:defRPr>
    </a:lvl8pPr>
    <a:lvl9pPr marL="2585557" algn="l" defTabSz="646389" rtl="0" eaLnBrk="1" latinLnBrk="0" hangingPunct="1">
      <a:defRPr sz="84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827A25-2E85-43AE-820C-1F6DC2896325}" type="slidenum">
              <a:rPr lang="en-GB" smtClean="0"/>
              <a:t>1</a:t>
            </a:fld>
            <a:endParaRPr lang="en-GB"/>
          </a:p>
        </p:txBody>
      </p:sp>
    </p:spTree>
    <p:extLst>
      <p:ext uri="{BB962C8B-B14F-4D97-AF65-F5344CB8AC3E}">
        <p14:creationId xmlns:p14="http://schemas.microsoft.com/office/powerpoint/2010/main" val="3555168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2" y="3321403"/>
            <a:ext cx="12851448" cy="2291807"/>
          </a:xfrm>
        </p:spPr>
        <p:txBody>
          <a:bodyPr/>
          <a:lstStyle/>
          <a:p>
            <a:r>
              <a:rPr lang="en-US"/>
              <a:t>Click to edit Master title style</a:t>
            </a:r>
            <a:endParaRPr lang="en-GB"/>
          </a:p>
        </p:txBody>
      </p:sp>
      <p:sp>
        <p:nvSpPr>
          <p:cNvPr id="3" name="Subtitle 2"/>
          <p:cNvSpPr>
            <a:spLocks noGrp="1"/>
          </p:cNvSpPr>
          <p:nvPr>
            <p:ph type="subTitle" idx="1"/>
          </p:nvPr>
        </p:nvSpPr>
        <p:spPr>
          <a:xfrm>
            <a:off x="2267903" y="6058693"/>
            <a:ext cx="10583546" cy="2732353"/>
          </a:xfrm>
        </p:spPr>
        <p:txBody>
          <a:bodyPr/>
          <a:lstStyle>
            <a:lvl1pPr marL="0" indent="0" algn="ctr">
              <a:buNone/>
              <a:defRPr>
                <a:solidFill>
                  <a:schemeClr val="tx1">
                    <a:tint val="75000"/>
                  </a:schemeClr>
                </a:solidFill>
              </a:defRPr>
            </a:lvl1pPr>
            <a:lvl2pPr marL="737228" indent="0" algn="ctr">
              <a:buNone/>
              <a:defRPr>
                <a:solidFill>
                  <a:schemeClr val="tx1">
                    <a:tint val="75000"/>
                  </a:schemeClr>
                </a:solidFill>
              </a:defRPr>
            </a:lvl2pPr>
            <a:lvl3pPr marL="1474457" indent="0" algn="ctr">
              <a:buNone/>
              <a:defRPr>
                <a:solidFill>
                  <a:schemeClr val="tx1">
                    <a:tint val="75000"/>
                  </a:schemeClr>
                </a:solidFill>
              </a:defRPr>
            </a:lvl3pPr>
            <a:lvl4pPr marL="2211688" indent="0" algn="ctr">
              <a:buNone/>
              <a:defRPr>
                <a:solidFill>
                  <a:schemeClr val="tx1">
                    <a:tint val="75000"/>
                  </a:schemeClr>
                </a:solidFill>
              </a:defRPr>
            </a:lvl4pPr>
            <a:lvl5pPr marL="2948915" indent="0" algn="ctr">
              <a:buNone/>
              <a:defRPr>
                <a:solidFill>
                  <a:schemeClr val="tx1">
                    <a:tint val="75000"/>
                  </a:schemeClr>
                </a:solidFill>
              </a:defRPr>
            </a:lvl5pPr>
            <a:lvl6pPr marL="3686143" indent="0" algn="ctr">
              <a:buNone/>
              <a:defRPr>
                <a:solidFill>
                  <a:schemeClr val="tx1">
                    <a:tint val="75000"/>
                  </a:schemeClr>
                </a:solidFill>
              </a:defRPr>
            </a:lvl6pPr>
            <a:lvl7pPr marL="4423372" indent="0" algn="ctr">
              <a:buNone/>
              <a:defRPr>
                <a:solidFill>
                  <a:schemeClr val="tx1">
                    <a:tint val="75000"/>
                  </a:schemeClr>
                </a:solidFill>
              </a:defRPr>
            </a:lvl7pPr>
            <a:lvl8pPr marL="5160603" indent="0" algn="ctr">
              <a:buNone/>
              <a:defRPr>
                <a:solidFill>
                  <a:schemeClr val="tx1">
                    <a:tint val="75000"/>
                  </a:schemeClr>
                </a:solidFill>
              </a:defRPr>
            </a:lvl8pPr>
            <a:lvl9pPr marL="5897831"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61F86D5-0C5F-4685-820C-EC9415C78DA3}" type="datetimeFigureOut">
              <a:rPr lang="en-US" smtClean="0"/>
              <a:pPr/>
              <a:t>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1F86D5-0C5F-4685-820C-EC9415C78DA3}" type="datetimeFigureOut">
              <a:rPr lang="en-US" smtClean="0"/>
              <a:pPr/>
              <a:t>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324" y="6870485"/>
            <a:ext cx="12851448" cy="2123513"/>
          </a:xfrm>
        </p:spPr>
        <p:txBody>
          <a:bodyPr anchor="t"/>
          <a:lstStyle>
            <a:lvl1pPr algn="l">
              <a:defRPr sz="6645" b="1" cap="all"/>
            </a:lvl1pPr>
          </a:lstStyle>
          <a:p>
            <a:r>
              <a:rPr lang="en-US"/>
              <a:t>Click to edit Master title style</a:t>
            </a:r>
            <a:endParaRPr lang="en-GB"/>
          </a:p>
        </p:txBody>
      </p:sp>
      <p:sp>
        <p:nvSpPr>
          <p:cNvPr id="3" name="Text Placeholder 2"/>
          <p:cNvSpPr>
            <a:spLocks noGrp="1"/>
          </p:cNvSpPr>
          <p:nvPr>
            <p:ph type="body" idx="1"/>
          </p:nvPr>
        </p:nvSpPr>
        <p:spPr>
          <a:xfrm>
            <a:off x="1194324" y="4531656"/>
            <a:ext cx="12851448" cy="2338835"/>
          </a:xfrm>
        </p:spPr>
        <p:txBody>
          <a:bodyPr anchor="b"/>
          <a:lstStyle>
            <a:lvl1pPr marL="0" indent="0">
              <a:buNone/>
              <a:defRPr sz="3040">
                <a:solidFill>
                  <a:schemeClr val="tx1">
                    <a:tint val="75000"/>
                  </a:schemeClr>
                </a:solidFill>
              </a:defRPr>
            </a:lvl1pPr>
            <a:lvl2pPr marL="737228" indent="0">
              <a:buNone/>
              <a:defRPr sz="2757">
                <a:solidFill>
                  <a:schemeClr val="tx1">
                    <a:tint val="75000"/>
                  </a:schemeClr>
                </a:solidFill>
              </a:defRPr>
            </a:lvl2pPr>
            <a:lvl3pPr marL="1474457" indent="0">
              <a:buNone/>
              <a:defRPr sz="2616">
                <a:solidFill>
                  <a:schemeClr val="tx1">
                    <a:tint val="75000"/>
                  </a:schemeClr>
                </a:solidFill>
              </a:defRPr>
            </a:lvl3pPr>
            <a:lvl4pPr marL="2211688" indent="0">
              <a:buNone/>
              <a:defRPr sz="2262">
                <a:solidFill>
                  <a:schemeClr val="tx1">
                    <a:tint val="75000"/>
                  </a:schemeClr>
                </a:solidFill>
              </a:defRPr>
            </a:lvl4pPr>
            <a:lvl5pPr marL="2948915" indent="0">
              <a:buNone/>
              <a:defRPr sz="2262">
                <a:solidFill>
                  <a:schemeClr val="tx1">
                    <a:tint val="75000"/>
                  </a:schemeClr>
                </a:solidFill>
              </a:defRPr>
            </a:lvl5pPr>
            <a:lvl6pPr marL="3686143" indent="0">
              <a:buNone/>
              <a:defRPr sz="2262">
                <a:solidFill>
                  <a:schemeClr val="tx1">
                    <a:tint val="75000"/>
                  </a:schemeClr>
                </a:solidFill>
              </a:defRPr>
            </a:lvl6pPr>
            <a:lvl7pPr marL="4423372" indent="0">
              <a:buNone/>
              <a:defRPr sz="2262">
                <a:solidFill>
                  <a:schemeClr val="tx1">
                    <a:tint val="75000"/>
                  </a:schemeClr>
                </a:solidFill>
              </a:defRPr>
            </a:lvl7pPr>
            <a:lvl8pPr marL="5160603" indent="0">
              <a:buNone/>
              <a:defRPr sz="2262">
                <a:solidFill>
                  <a:schemeClr val="tx1">
                    <a:tint val="75000"/>
                  </a:schemeClr>
                </a:solidFill>
              </a:defRPr>
            </a:lvl8pPr>
            <a:lvl9pPr marL="5897831" indent="0">
              <a:buNone/>
              <a:defRPr sz="22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1F86D5-0C5F-4685-820C-EC9415C78DA3}" type="datetimeFigureOut">
              <a:rPr lang="en-US" smtClean="0"/>
              <a:pPr/>
              <a:t>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3725" y="331646"/>
            <a:ext cx="5318021" cy="942959"/>
          </a:xfrm>
        </p:spPr>
        <p:txBody>
          <a:bodyPr/>
          <a:lstStyle>
            <a:lvl1pPr>
              <a:defRPr sz="4383"/>
            </a:lvl1pPr>
            <a:lvl2pPr>
              <a:defRPr sz="3676"/>
            </a:lvl2pPr>
            <a:lvl3pPr>
              <a:defRPr sz="3040"/>
            </a:lvl3pPr>
            <a:lvl4pPr>
              <a:defRPr sz="2757"/>
            </a:lvl4pPr>
            <a:lvl5pPr>
              <a:defRPr sz="2757"/>
            </a:lvl5pPr>
            <a:lvl6pPr>
              <a:defRPr sz="2757"/>
            </a:lvl6pPr>
            <a:lvl7pPr>
              <a:defRPr sz="2757"/>
            </a:lvl7pPr>
            <a:lvl8pPr>
              <a:defRPr sz="2757"/>
            </a:lvl8pPr>
            <a:lvl9pPr>
              <a:defRPr sz="275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3736" y="331646"/>
            <a:ext cx="5318021" cy="942959"/>
          </a:xfrm>
        </p:spPr>
        <p:txBody>
          <a:bodyPr/>
          <a:lstStyle>
            <a:lvl1pPr>
              <a:defRPr sz="4383"/>
            </a:lvl1pPr>
            <a:lvl2pPr>
              <a:defRPr sz="3676"/>
            </a:lvl2pPr>
            <a:lvl3pPr>
              <a:defRPr sz="3040"/>
            </a:lvl3pPr>
            <a:lvl4pPr>
              <a:defRPr sz="2757"/>
            </a:lvl4pPr>
            <a:lvl5pPr>
              <a:defRPr sz="2757"/>
            </a:lvl5pPr>
            <a:lvl6pPr>
              <a:defRPr sz="2757"/>
            </a:lvl6pPr>
            <a:lvl7pPr>
              <a:defRPr sz="2757"/>
            </a:lvl7pPr>
            <a:lvl8pPr>
              <a:defRPr sz="2757"/>
            </a:lvl8pPr>
            <a:lvl9pPr>
              <a:defRPr sz="275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61F86D5-0C5F-4685-820C-EC9415C78DA3}" type="datetimeFigureOut">
              <a:rPr lang="en-US" smtClean="0"/>
              <a:pPr/>
              <a:t>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5968" y="428164"/>
            <a:ext cx="13607416" cy="1781969"/>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755968" y="2393289"/>
            <a:ext cx="6680338" cy="997411"/>
          </a:xfrm>
        </p:spPr>
        <p:txBody>
          <a:bodyPr anchor="b"/>
          <a:lstStyle>
            <a:lvl1pPr marL="0" indent="0">
              <a:buNone/>
              <a:defRPr sz="3676" b="1"/>
            </a:lvl1pPr>
            <a:lvl2pPr marL="737228" indent="0">
              <a:buNone/>
              <a:defRPr sz="3040" b="1"/>
            </a:lvl2pPr>
            <a:lvl3pPr marL="1474457" indent="0">
              <a:buNone/>
              <a:defRPr sz="2757" b="1"/>
            </a:lvl3pPr>
            <a:lvl4pPr marL="2211688" indent="0">
              <a:buNone/>
              <a:defRPr sz="2616" b="1"/>
            </a:lvl4pPr>
            <a:lvl5pPr marL="2948915" indent="0">
              <a:buNone/>
              <a:defRPr sz="2616" b="1"/>
            </a:lvl5pPr>
            <a:lvl6pPr marL="3686143" indent="0">
              <a:buNone/>
              <a:defRPr sz="2616" b="1"/>
            </a:lvl6pPr>
            <a:lvl7pPr marL="4423372" indent="0">
              <a:buNone/>
              <a:defRPr sz="2616" b="1"/>
            </a:lvl7pPr>
            <a:lvl8pPr marL="5160603" indent="0">
              <a:buNone/>
              <a:defRPr sz="2616" b="1"/>
            </a:lvl8pPr>
            <a:lvl9pPr marL="5897831" indent="0">
              <a:buNone/>
              <a:defRPr sz="2616" b="1"/>
            </a:lvl9pPr>
          </a:lstStyle>
          <a:p>
            <a:pPr lvl="0"/>
            <a:r>
              <a:rPr lang="en-US"/>
              <a:t>Click to edit Master text styles</a:t>
            </a:r>
          </a:p>
        </p:txBody>
      </p:sp>
      <p:sp>
        <p:nvSpPr>
          <p:cNvPr id="4" name="Content Placeholder 3"/>
          <p:cNvSpPr>
            <a:spLocks noGrp="1"/>
          </p:cNvSpPr>
          <p:nvPr>
            <p:ph sz="half" idx="2"/>
          </p:nvPr>
        </p:nvSpPr>
        <p:spPr>
          <a:xfrm>
            <a:off x="755968" y="3390700"/>
            <a:ext cx="6680338" cy="6160163"/>
          </a:xfrm>
        </p:spPr>
        <p:txBody>
          <a:bodyPr/>
          <a:lstStyle>
            <a:lvl1pPr>
              <a:defRPr sz="3676"/>
            </a:lvl1pPr>
            <a:lvl2pPr>
              <a:defRPr sz="3040"/>
            </a:lvl2pPr>
            <a:lvl3pPr>
              <a:defRPr sz="2757"/>
            </a:lvl3pPr>
            <a:lvl4pPr>
              <a:defRPr sz="2616"/>
            </a:lvl4pPr>
            <a:lvl5pPr>
              <a:defRPr sz="2616"/>
            </a:lvl5pPr>
            <a:lvl6pPr>
              <a:defRPr sz="2616"/>
            </a:lvl6pPr>
            <a:lvl7pPr>
              <a:defRPr sz="2616"/>
            </a:lvl7pPr>
            <a:lvl8pPr>
              <a:defRPr sz="2616"/>
            </a:lvl8pPr>
            <a:lvl9pPr>
              <a:defRPr sz="261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7680421" y="2393289"/>
            <a:ext cx="6682963" cy="997411"/>
          </a:xfrm>
        </p:spPr>
        <p:txBody>
          <a:bodyPr anchor="b"/>
          <a:lstStyle>
            <a:lvl1pPr marL="0" indent="0">
              <a:buNone/>
              <a:defRPr sz="3676" b="1"/>
            </a:lvl1pPr>
            <a:lvl2pPr marL="737228" indent="0">
              <a:buNone/>
              <a:defRPr sz="3040" b="1"/>
            </a:lvl2pPr>
            <a:lvl3pPr marL="1474457" indent="0">
              <a:buNone/>
              <a:defRPr sz="2757" b="1"/>
            </a:lvl3pPr>
            <a:lvl4pPr marL="2211688" indent="0">
              <a:buNone/>
              <a:defRPr sz="2616" b="1"/>
            </a:lvl4pPr>
            <a:lvl5pPr marL="2948915" indent="0">
              <a:buNone/>
              <a:defRPr sz="2616" b="1"/>
            </a:lvl5pPr>
            <a:lvl6pPr marL="3686143" indent="0">
              <a:buNone/>
              <a:defRPr sz="2616" b="1"/>
            </a:lvl6pPr>
            <a:lvl7pPr marL="4423372" indent="0">
              <a:buNone/>
              <a:defRPr sz="2616" b="1"/>
            </a:lvl7pPr>
            <a:lvl8pPr marL="5160603" indent="0">
              <a:buNone/>
              <a:defRPr sz="2616" b="1"/>
            </a:lvl8pPr>
            <a:lvl9pPr marL="5897831" indent="0">
              <a:buNone/>
              <a:defRPr sz="2616" b="1"/>
            </a:lvl9pPr>
          </a:lstStyle>
          <a:p>
            <a:pPr lvl="0"/>
            <a:r>
              <a:rPr lang="en-US"/>
              <a:t>Click to edit Master text styles</a:t>
            </a:r>
          </a:p>
        </p:txBody>
      </p:sp>
      <p:sp>
        <p:nvSpPr>
          <p:cNvPr id="6" name="Content Placeholder 5"/>
          <p:cNvSpPr>
            <a:spLocks noGrp="1"/>
          </p:cNvSpPr>
          <p:nvPr>
            <p:ph sz="quarter" idx="4"/>
          </p:nvPr>
        </p:nvSpPr>
        <p:spPr>
          <a:xfrm>
            <a:off x="7680421" y="3390700"/>
            <a:ext cx="6682963" cy="6160163"/>
          </a:xfrm>
        </p:spPr>
        <p:txBody>
          <a:bodyPr/>
          <a:lstStyle>
            <a:lvl1pPr>
              <a:defRPr sz="3676"/>
            </a:lvl1pPr>
            <a:lvl2pPr>
              <a:defRPr sz="3040"/>
            </a:lvl2pPr>
            <a:lvl3pPr>
              <a:defRPr sz="2757"/>
            </a:lvl3pPr>
            <a:lvl4pPr>
              <a:defRPr sz="2616"/>
            </a:lvl4pPr>
            <a:lvl5pPr>
              <a:defRPr sz="2616"/>
            </a:lvl5pPr>
            <a:lvl6pPr>
              <a:defRPr sz="2616"/>
            </a:lvl6pPr>
            <a:lvl7pPr>
              <a:defRPr sz="2616"/>
            </a:lvl7pPr>
            <a:lvl8pPr>
              <a:defRPr sz="2616"/>
            </a:lvl8pPr>
            <a:lvl9pPr>
              <a:defRPr sz="261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1F86D5-0C5F-4685-820C-EC9415C78DA3}" type="datetimeFigureOut">
              <a:rPr lang="en-US" smtClean="0"/>
              <a:pPr/>
              <a:t>1/8/2021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61F86D5-0C5F-4685-820C-EC9415C78DA3}" type="datetimeFigureOut">
              <a:rPr lang="en-US" smtClean="0"/>
              <a:pPr/>
              <a:t>1/8/2021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1F86D5-0C5F-4685-820C-EC9415C78DA3}" type="datetimeFigureOut">
              <a:rPr lang="en-US" smtClean="0"/>
              <a:pPr/>
              <a:t>1/8/2021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5970" y="425697"/>
            <a:ext cx="4974163" cy="1811668"/>
          </a:xfrm>
        </p:spPr>
        <p:txBody>
          <a:bodyPr anchor="b"/>
          <a:lstStyle>
            <a:lvl1pPr algn="l">
              <a:defRPr sz="3040" b="1"/>
            </a:lvl1pPr>
          </a:lstStyle>
          <a:p>
            <a:r>
              <a:rPr lang="en-US"/>
              <a:t>Click to edit Master title style</a:t>
            </a:r>
            <a:endParaRPr lang="en-GB"/>
          </a:p>
        </p:txBody>
      </p:sp>
      <p:sp>
        <p:nvSpPr>
          <p:cNvPr id="3" name="Content Placeholder 2"/>
          <p:cNvSpPr>
            <a:spLocks noGrp="1"/>
          </p:cNvSpPr>
          <p:nvPr>
            <p:ph idx="1"/>
          </p:nvPr>
        </p:nvSpPr>
        <p:spPr>
          <a:xfrm>
            <a:off x="5911245" y="425703"/>
            <a:ext cx="8452137" cy="9125166"/>
          </a:xfrm>
        </p:spPr>
        <p:txBody>
          <a:bodyPr/>
          <a:lstStyle>
            <a:lvl1pPr>
              <a:defRPr sz="5019"/>
            </a:lvl1pPr>
            <a:lvl2pPr>
              <a:defRPr sz="4383"/>
            </a:lvl2pPr>
            <a:lvl3pPr>
              <a:defRPr sz="3676"/>
            </a:lvl3pPr>
            <a:lvl4pPr>
              <a:defRPr sz="3040"/>
            </a:lvl4pPr>
            <a:lvl5pPr>
              <a:defRPr sz="3040"/>
            </a:lvl5pPr>
            <a:lvl6pPr>
              <a:defRPr sz="3040"/>
            </a:lvl6pPr>
            <a:lvl7pPr>
              <a:defRPr sz="3040"/>
            </a:lvl7pPr>
            <a:lvl8pPr>
              <a:defRPr sz="3040"/>
            </a:lvl8pPr>
            <a:lvl9pPr>
              <a:defRPr sz="30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755970" y="2237371"/>
            <a:ext cx="4974163" cy="7313498"/>
          </a:xfrm>
        </p:spPr>
        <p:txBody>
          <a:bodyPr/>
          <a:lstStyle>
            <a:lvl1pPr marL="0" indent="0">
              <a:buNone/>
              <a:defRPr sz="2262"/>
            </a:lvl1pPr>
            <a:lvl2pPr marL="737228" indent="0">
              <a:buNone/>
              <a:defRPr sz="1909"/>
            </a:lvl2pPr>
            <a:lvl3pPr marL="1474457" indent="0">
              <a:buNone/>
              <a:defRPr sz="1626"/>
            </a:lvl3pPr>
            <a:lvl4pPr marL="2211688" indent="0">
              <a:buNone/>
              <a:defRPr sz="1626"/>
            </a:lvl4pPr>
            <a:lvl5pPr marL="2948915" indent="0">
              <a:buNone/>
              <a:defRPr sz="1626"/>
            </a:lvl5pPr>
            <a:lvl6pPr marL="3686143" indent="0">
              <a:buNone/>
              <a:defRPr sz="1626"/>
            </a:lvl6pPr>
            <a:lvl7pPr marL="4423372" indent="0">
              <a:buNone/>
              <a:defRPr sz="1626"/>
            </a:lvl7pPr>
            <a:lvl8pPr marL="5160603" indent="0">
              <a:buNone/>
              <a:defRPr sz="1626"/>
            </a:lvl8pPr>
            <a:lvl9pPr marL="5897831" indent="0">
              <a:buNone/>
              <a:defRPr sz="1626"/>
            </a:lvl9pPr>
          </a:lstStyle>
          <a:p>
            <a:pPr lvl="0"/>
            <a:r>
              <a:rPr lang="en-US"/>
              <a:t>Click to edit Master text styles</a:t>
            </a:r>
          </a:p>
        </p:txBody>
      </p:sp>
      <p:sp>
        <p:nvSpPr>
          <p:cNvPr id="5" name="Date Placeholder 4"/>
          <p:cNvSpPr>
            <a:spLocks noGrp="1"/>
          </p:cNvSpPr>
          <p:nvPr>
            <p:ph type="dt" sz="half" idx="10"/>
          </p:nvPr>
        </p:nvSpPr>
        <p:spPr/>
        <p:txBody>
          <a:bodyPr/>
          <a:lstStyle/>
          <a:p>
            <a:fld id="{061F86D5-0C5F-4685-820C-EC9415C78DA3}" type="datetimeFigureOut">
              <a:rPr lang="en-US" smtClean="0"/>
              <a:pPr/>
              <a:t>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3499" y="7484275"/>
            <a:ext cx="9071610" cy="883560"/>
          </a:xfrm>
        </p:spPr>
        <p:txBody>
          <a:bodyPr anchor="b"/>
          <a:lstStyle>
            <a:lvl1pPr algn="l">
              <a:defRPr sz="3040" b="1"/>
            </a:lvl1pPr>
          </a:lstStyle>
          <a:p>
            <a:r>
              <a:rPr lang="en-US"/>
              <a:t>Click to edit Master title style</a:t>
            </a:r>
            <a:endParaRPr lang="en-GB"/>
          </a:p>
        </p:txBody>
      </p:sp>
      <p:sp>
        <p:nvSpPr>
          <p:cNvPr id="3" name="Picture Placeholder 2"/>
          <p:cNvSpPr>
            <a:spLocks noGrp="1"/>
          </p:cNvSpPr>
          <p:nvPr>
            <p:ph type="pic" idx="1"/>
          </p:nvPr>
        </p:nvSpPr>
        <p:spPr>
          <a:xfrm>
            <a:off x="2963499" y="955330"/>
            <a:ext cx="9071610" cy="6415088"/>
          </a:xfrm>
        </p:spPr>
        <p:txBody>
          <a:bodyPr/>
          <a:lstStyle>
            <a:lvl1pPr marL="0" indent="0">
              <a:buNone/>
              <a:defRPr sz="5019"/>
            </a:lvl1pPr>
            <a:lvl2pPr marL="737228" indent="0">
              <a:buNone/>
              <a:defRPr sz="4383"/>
            </a:lvl2pPr>
            <a:lvl3pPr marL="1474457" indent="0">
              <a:buNone/>
              <a:defRPr sz="3676"/>
            </a:lvl3pPr>
            <a:lvl4pPr marL="2211688" indent="0">
              <a:buNone/>
              <a:defRPr sz="3040"/>
            </a:lvl4pPr>
            <a:lvl5pPr marL="2948915" indent="0">
              <a:buNone/>
              <a:defRPr sz="3040"/>
            </a:lvl5pPr>
            <a:lvl6pPr marL="3686143" indent="0">
              <a:buNone/>
              <a:defRPr sz="3040"/>
            </a:lvl6pPr>
            <a:lvl7pPr marL="4423372" indent="0">
              <a:buNone/>
              <a:defRPr sz="3040"/>
            </a:lvl7pPr>
            <a:lvl8pPr marL="5160603" indent="0">
              <a:buNone/>
              <a:defRPr sz="3040"/>
            </a:lvl8pPr>
            <a:lvl9pPr marL="5897831" indent="0">
              <a:buNone/>
              <a:defRPr sz="3040"/>
            </a:lvl9pPr>
          </a:lstStyle>
          <a:p>
            <a:endParaRPr lang="en-GB"/>
          </a:p>
        </p:txBody>
      </p:sp>
      <p:sp>
        <p:nvSpPr>
          <p:cNvPr id="4" name="Text Placeholder 3"/>
          <p:cNvSpPr>
            <a:spLocks noGrp="1"/>
          </p:cNvSpPr>
          <p:nvPr>
            <p:ph type="body" sz="half" idx="2"/>
          </p:nvPr>
        </p:nvSpPr>
        <p:spPr>
          <a:xfrm>
            <a:off x="2963499" y="8367835"/>
            <a:ext cx="9071610" cy="1254804"/>
          </a:xfrm>
        </p:spPr>
        <p:txBody>
          <a:bodyPr/>
          <a:lstStyle>
            <a:lvl1pPr marL="0" indent="0">
              <a:buNone/>
              <a:defRPr sz="2262"/>
            </a:lvl1pPr>
            <a:lvl2pPr marL="737228" indent="0">
              <a:buNone/>
              <a:defRPr sz="1909"/>
            </a:lvl2pPr>
            <a:lvl3pPr marL="1474457" indent="0">
              <a:buNone/>
              <a:defRPr sz="1626"/>
            </a:lvl3pPr>
            <a:lvl4pPr marL="2211688" indent="0">
              <a:buNone/>
              <a:defRPr sz="1626"/>
            </a:lvl4pPr>
            <a:lvl5pPr marL="2948915" indent="0">
              <a:buNone/>
              <a:defRPr sz="1626"/>
            </a:lvl5pPr>
            <a:lvl6pPr marL="3686143" indent="0">
              <a:buNone/>
              <a:defRPr sz="1626"/>
            </a:lvl6pPr>
            <a:lvl7pPr marL="4423372" indent="0">
              <a:buNone/>
              <a:defRPr sz="1626"/>
            </a:lvl7pPr>
            <a:lvl8pPr marL="5160603" indent="0">
              <a:buNone/>
              <a:defRPr sz="1626"/>
            </a:lvl8pPr>
            <a:lvl9pPr marL="5897831" indent="0">
              <a:buNone/>
              <a:defRPr sz="1626"/>
            </a:lvl9pPr>
          </a:lstStyle>
          <a:p>
            <a:pPr lvl="0"/>
            <a:r>
              <a:rPr lang="en-US"/>
              <a:t>Click to edit Master text styles</a:t>
            </a:r>
          </a:p>
        </p:txBody>
      </p:sp>
      <p:sp>
        <p:nvSpPr>
          <p:cNvPr id="5" name="Date Placeholder 4"/>
          <p:cNvSpPr>
            <a:spLocks noGrp="1"/>
          </p:cNvSpPr>
          <p:nvPr>
            <p:ph type="dt" sz="half" idx="10"/>
          </p:nvPr>
        </p:nvSpPr>
        <p:spPr/>
        <p:txBody>
          <a:bodyPr/>
          <a:lstStyle/>
          <a:p>
            <a:fld id="{061F86D5-0C5F-4685-820C-EC9415C78DA3}" type="datetimeFigureOut">
              <a:rPr lang="en-US" smtClean="0"/>
              <a:pPr/>
              <a:t>1/8/2021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1F86D5-0C5F-4685-820C-EC9415C78DA3}" type="datetimeFigureOut">
              <a:rPr lang="en-US" smtClean="0"/>
              <a:pPr/>
              <a:t>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69751" y="56920"/>
            <a:ext cx="2722008" cy="1217679"/>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3727" y="56920"/>
            <a:ext cx="7914036" cy="12176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1F86D5-0C5F-4685-820C-EC9415C78DA3}" type="datetimeFigureOut">
              <a:rPr lang="en-US" smtClean="0"/>
              <a:pPr/>
              <a:t>1/8/2021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12D157-7B17-40D2-B3FF-7499FF8CDCC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alpha val="4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5968" y="428164"/>
            <a:ext cx="13607416" cy="1781969"/>
          </a:xfrm>
          <a:prstGeom prst="rect">
            <a:avLst/>
          </a:prstGeom>
        </p:spPr>
        <p:txBody>
          <a:bodyPr vert="horz" lIns="208579" tIns="104290" rIns="208579" bIns="10429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755968" y="2494757"/>
            <a:ext cx="13607416" cy="7056106"/>
          </a:xfrm>
          <a:prstGeom prst="rect">
            <a:avLst/>
          </a:prstGeom>
        </p:spPr>
        <p:txBody>
          <a:bodyPr vert="horz" lIns="208579" tIns="104290" rIns="208579" bIns="10429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755968" y="9909742"/>
            <a:ext cx="3527848" cy="569237"/>
          </a:xfrm>
          <a:prstGeom prst="rect">
            <a:avLst/>
          </a:prstGeom>
        </p:spPr>
        <p:txBody>
          <a:bodyPr vert="horz" lIns="208579" tIns="104290" rIns="208579" bIns="104290" rtlCol="0" anchor="ctr"/>
          <a:lstStyle>
            <a:lvl1pPr algn="l">
              <a:defRPr sz="1909">
                <a:solidFill>
                  <a:schemeClr val="tx1">
                    <a:tint val="75000"/>
                  </a:schemeClr>
                </a:solidFill>
              </a:defRPr>
            </a:lvl1pPr>
          </a:lstStyle>
          <a:p>
            <a:fld id="{061F86D5-0C5F-4685-820C-EC9415C78DA3}" type="datetimeFigureOut">
              <a:rPr lang="en-US" smtClean="0"/>
              <a:pPr/>
              <a:t>1/8/2021</a:t>
            </a:fld>
            <a:endParaRPr lang="en-GB"/>
          </a:p>
        </p:txBody>
      </p:sp>
      <p:sp>
        <p:nvSpPr>
          <p:cNvPr id="5" name="Footer Placeholder 4"/>
          <p:cNvSpPr>
            <a:spLocks noGrp="1"/>
          </p:cNvSpPr>
          <p:nvPr>
            <p:ph type="ftr" sz="quarter" idx="3"/>
          </p:nvPr>
        </p:nvSpPr>
        <p:spPr>
          <a:xfrm>
            <a:off x="5165779" y="9909742"/>
            <a:ext cx="4787794" cy="569237"/>
          </a:xfrm>
          <a:prstGeom prst="rect">
            <a:avLst/>
          </a:prstGeom>
        </p:spPr>
        <p:txBody>
          <a:bodyPr vert="horz" lIns="208579" tIns="104290" rIns="208579" bIns="104290" rtlCol="0" anchor="ctr"/>
          <a:lstStyle>
            <a:lvl1pPr algn="ctr">
              <a:defRPr sz="190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835536" y="9909742"/>
            <a:ext cx="3527848" cy="569237"/>
          </a:xfrm>
          <a:prstGeom prst="rect">
            <a:avLst/>
          </a:prstGeom>
        </p:spPr>
        <p:txBody>
          <a:bodyPr vert="horz" lIns="208579" tIns="104290" rIns="208579" bIns="104290" rtlCol="0" anchor="ctr"/>
          <a:lstStyle>
            <a:lvl1pPr algn="r">
              <a:defRPr sz="1909">
                <a:solidFill>
                  <a:schemeClr val="tx1">
                    <a:tint val="75000"/>
                  </a:schemeClr>
                </a:solidFill>
              </a:defRPr>
            </a:lvl1pPr>
          </a:lstStyle>
          <a:p>
            <a:fld id="{4C12D157-7B17-40D2-B3FF-7499FF8CDCC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474457" rtl="0" eaLnBrk="1" latinLnBrk="0" hangingPunct="1">
        <a:spcBef>
          <a:spcPct val="0"/>
        </a:spcBef>
        <a:buNone/>
        <a:defRPr sz="7281" kern="1200">
          <a:solidFill>
            <a:schemeClr val="tx1"/>
          </a:solidFill>
          <a:latin typeface="+mj-lt"/>
          <a:ea typeface="+mj-ea"/>
          <a:cs typeface="+mj-cs"/>
        </a:defRPr>
      </a:lvl1pPr>
    </p:titleStyle>
    <p:bodyStyle>
      <a:lvl1pPr marL="552922" indent="-552922" algn="l" defTabSz="1474457" rtl="0" eaLnBrk="1" latinLnBrk="0" hangingPunct="1">
        <a:spcBef>
          <a:spcPct val="20000"/>
        </a:spcBef>
        <a:buFont typeface="Arial" pitchFamily="34" charset="0"/>
        <a:buChar char="•"/>
        <a:defRPr sz="5019" kern="1200">
          <a:solidFill>
            <a:schemeClr val="tx1"/>
          </a:solidFill>
          <a:latin typeface="+mn-lt"/>
          <a:ea typeface="+mn-ea"/>
          <a:cs typeface="+mn-cs"/>
        </a:defRPr>
      </a:lvl1pPr>
      <a:lvl2pPr marL="1197997" indent="-460770" algn="l" defTabSz="1474457" rtl="0" eaLnBrk="1" latinLnBrk="0" hangingPunct="1">
        <a:spcBef>
          <a:spcPct val="20000"/>
        </a:spcBef>
        <a:buFont typeface="Arial" pitchFamily="34" charset="0"/>
        <a:buChar char="–"/>
        <a:defRPr sz="4383" kern="1200">
          <a:solidFill>
            <a:schemeClr val="tx1"/>
          </a:solidFill>
          <a:latin typeface="+mn-lt"/>
          <a:ea typeface="+mn-ea"/>
          <a:cs typeface="+mn-cs"/>
        </a:defRPr>
      </a:lvl2pPr>
      <a:lvl3pPr marL="1843074" indent="-368614" algn="l" defTabSz="1474457" rtl="0" eaLnBrk="1" latinLnBrk="0" hangingPunct="1">
        <a:spcBef>
          <a:spcPct val="20000"/>
        </a:spcBef>
        <a:buFont typeface="Arial" pitchFamily="34" charset="0"/>
        <a:buChar char="•"/>
        <a:defRPr sz="3676" kern="1200">
          <a:solidFill>
            <a:schemeClr val="tx1"/>
          </a:solidFill>
          <a:latin typeface="+mn-lt"/>
          <a:ea typeface="+mn-ea"/>
          <a:cs typeface="+mn-cs"/>
        </a:defRPr>
      </a:lvl3pPr>
      <a:lvl4pPr marL="2580302"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4pPr>
      <a:lvl5pPr marL="3317530"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5pPr>
      <a:lvl6pPr marL="4054759"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6pPr>
      <a:lvl7pPr marL="4791990"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7pPr>
      <a:lvl8pPr marL="5529218"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8pPr>
      <a:lvl9pPr marL="6266445" indent="-368614" algn="l" defTabSz="1474457" rtl="0" eaLnBrk="1" latinLnBrk="0" hangingPunct="1">
        <a:spcBef>
          <a:spcPct val="20000"/>
        </a:spcBef>
        <a:buFont typeface="Arial" pitchFamily="34" charset="0"/>
        <a:buChar char="•"/>
        <a:defRPr sz="3040" kern="1200">
          <a:solidFill>
            <a:schemeClr val="tx1"/>
          </a:solidFill>
          <a:latin typeface="+mn-lt"/>
          <a:ea typeface="+mn-ea"/>
          <a:cs typeface="+mn-cs"/>
        </a:defRPr>
      </a:lvl9pPr>
    </p:bodyStyle>
    <p:otherStyle>
      <a:defPPr>
        <a:defRPr lang="en-US"/>
      </a:defPPr>
      <a:lvl1pPr marL="0" algn="l" defTabSz="1474457" rtl="0" eaLnBrk="1" latinLnBrk="0" hangingPunct="1">
        <a:defRPr sz="2757" kern="1200">
          <a:solidFill>
            <a:schemeClr val="tx1"/>
          </a:solidFill>
          <a:latin typeface="+mn-lt"/>
          <a:ea typeface="+mn-ea"/>
          <a:cs typeface="+mn-cs"/>
        </a:defRPr>
      </a:lvl1pPr>
      <a:lvl2pPr marL="737228" algn="l" defTabSz="1474457" rtl="0" eaLnBrk="1" latinLnBrk="0" hangingPunct="1">
        <a:defRPr sz="2757" kern="1200">
          <a:solidFill>
            <a:schemeClr val="tx1"/>
          </a:solidFill>
          <a:latin typeface="+mn-lt"/>
          <a:ea typeface="+mn-ea"/>
          <a:cs typeface="+mn-cs"/>
        </a:defRPr>
      </a:lvl2pPr>
      <a:lvl3pPr marL="1474457" algn="l" defTabSz="1474457" rtl="0" eaLnBrk="1" latinLnBrk="0" hangingPunct="1">
        <a:defRPr sz="2757" kern="1200">
          <a:solidFill>
            <a:schemeClr val="tx1"/>
          </a:solidFill>
          <a:latin typeface="+mn-lt"/>
          <a:ea typeface="+mn-ea"/>
          <a:cs typeface="+mn-cs"/>
        </a:defRPr>
      </a:lvl3pPr>
      <a:lvl4pPr marL="2211688" algn="l" defTabSz="1474457" rtl="0" eaLnBrk="1" latinLnBrk="0" hangingPunct="1">
        <a:defRPr sz="2757" kern="1200">
          <a:solidFill>
            <a:schemeClr val="tx1"/>
          </a:solidFill>
          <a:latin typeface="+mn-lt"/>
          <a:ea typeface="+mn-ea"/>
          <a:cs typeface="+mn-cs"/>
        </a:defRPr>
      </a:lvl4pPr>
      <a:lvl5pPr marL="2948915" algn="l" defTabSz="1474457" rtl="0" eaLnBrk="1" latinLnBrk="0" hangingPunct="1">
        <a:defRPr sz="2757" kern="1200">
          <a:solidFill>
            <a:schemeClr val="tx1"/>
          </a:solidFill>
          <a:latin typeface="+mn-lt"/>
          <a:ea typeface="+mn-ea"/>
          <a:cs typeface="+mn-cs"/>
        </a:defRPr>
      </a:lvl5pPr>
      <a:lvl6pPr marL="3686143" algn="l" defTabSz="1474457" rtl="0" eaLnBrk="1" latinLnBrk="0" hangingPunct="1">
        <a:defRPr sz="2757" kern="1200">
          <a:solidFill>
            <a:schemeClr val="tx1"/>
          </a:solidFill>
          <a:latin typeface="+mn-lt"/>
          <a:ea typeface="+mn-ea"/>
          <a:cs typeface="+mn-cs"/>
        </a:defRPr>
      </a:lvl6pPr>
      <a:lvl7pPr marL="4423372" algn="l" defTabSz="1474457" rtl="0" eaLnBrk="1" latinLnBrk="0" hangingPunct="1">
        <a:defRPr sz="2757" kern="1200">
          <a:solidFill>
            <a:schemeClr val="tx1"/>
          </a:solidFill>
          <a:latin typeface="+mn-lt"/>
          <a:ea typeface="+mn-ea"/>
          <a:cs typeface="+mn-cs"/>
        </a:defRPr>
      </a:lvl7pPr>
      <a:lvl8pPr marL="5160603" algn="l" defTabSz="1474457" rtl="0" eaLnBrk="1" latinLnBrk="0" hangingPunct="1">
        <a:defRPr sz="2757" kern="1200">
          <a:solidFill>
            <a:schemeClr val="tx1"/>
          </a:solidFill>
          <a:latin typeface="+mn-lt"/>
          <a:ea typeface="+mn-ea"/>
          <a:cs typeface="+mn-cs"/>
        </a:defRPr>
      </a:lvl8pPr>
      <a:lvl9pPr marL="5897831" algn="l" defTabSz="1474457" rtl="0" eaLnBrk="1" latinLnBrk="0" hangingPunct="1">
        <a:defRPr sz="275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6000"/>
            <a:lum/>
          </a:blip>
          <a:srcRect/>
          <a:tile tx="0" ty="0" sx="100000" sy="100000" flip="none" algn="tl"/>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B4DEE17D-7A3D-4EF7-A6C8-381D7B700E16}"/>
              </a:ext>
            </a:extLst>
          </p:cNvPr>
          <p:cNvPicPr>
            <a:picLocks noChangeAspect="1"/>
          </p:cNvPicPr>
          <p:nvPr/>
        </p:nvPicPr>
        <p:blipFill>
          <a:blip r:embed="rId4">
            <a:alphaModFix amt="35000"/>
          </a:blip>
          <a:stretch>
            <a:fillRect/>
          </a:stretch>
        </p:blipFill>
        <p:spPr>
          <a:xfrm>
            <a:off x="5003828" y="4597098"/>
            <a:ext cx="2467141" cy="5940088"/>
          </a:xfrm>
          <a:prstGeom prst="rect">
            <a:avLst/>
          </a:prstGeom>
        </p:spPr>
      </p:pic>
      <p:pic>
        <p:nvPicPr>
          <p:cNvPr id="22" name="Picture 21">
            <a:extLst>
              <a:ext uri="{FF2B5EF4-FFF2-40B4-BE49-F238E27FC236}">
                <a16:creationId xmlns:a16="http://schemas.microsoft.com/office/drawing/2014/main" id="{4FD8571A-A49B-4D8E-8E9A-EE9415EBA61C}"/>
              </a:ext>
            </a:extLst>
          </p:cNvPr>
          <p:cNvPicPr>
            <a:picLocks noChangeAspect="1"/>
          </p:cNvPicPr>
          <p:nvPr/>
        </p:nvPicPr>
        <p:blipFill>
          <a:blip r:embed="rId5">
            <a:alphaModFix amt="35000"/>
          </a:blip>
          <a:stretch>
            <a:fillRect/>
          </a:stretch>
        </p:blipFill>
        <p:spPr>
          <a:xfrm>
            <a:off x="7934495" y="4596494"/>
            <a:ext cx="2461102" cy="4876800"/>
          </a:xfrm>
          <a:prstGeom prst="rect">
            <a:avLst/>
          </a:prstGeom>
        </p:spPr>
      </p:pic>
      <p:pic>
        <p:nvPicPr>
          <p:cNvPr id="20" name="Picture 19">
            <a:extLst>
              <a:ext uri="{FF2B5EF4-FFF2-40B4-BE49-F238E27FC236}">
                <a16:creationId xmlns:a16="http://schemas.microsoft.com/office/drawing/2014/main" id="{F4B14664-773F-4A09-AB71-C645B86AD8F4}"/>
              </a:ext>
            </a:extLst>
          </p:cNvPr>
          <p:cNvPicPr>
            <a:picLocks noChangeAspect="1"/>
          </p:cNvPicPr>
          <p:nvPr/>
        </p:nvPicPr>
        <p:blipFill>
          <a:blip r:embed="rId6">
            <a:alphaModFix amt="35000"/>
          </a:blip>
          <a:stretch>
            <a:fillRect/>
          </a:stretch>
        </p:blipFill>
        <p:spPr>
          <a:xfrm>
            <a:off x="11300183" y="5876173"/>
            <a:ext cx="3117857" cy="4462760"/>
          </a:xfrm>
          <a:prstGeom prst="rect">
            <a:avLst/>
          </a:prstGeom>
        </p:spPr>
      </p:pic>
      <p:pic>
        <p:nvPicPr>
          <p:cNvPr id="19" name="Picture 18">
            <a:extLst>
              <a:ext uri="{FF2B5EF4-FFF2-40B4-BE49-F238E27FC236}">
                <a16:creationId xmlns:a16="http://schemas.microsoft.com/office/drawing/2014/main" id="{66067FF2-8041-42F7-81F6-C3B113A5A2E6}"/>
              </a:ext>
            </a:extLst>
          </p:cNvPr>
          <p:cNvPicPr>
            <a:picLocks noChangeAspect="1"/>
          </p:cNvPicPr>
          <p:nvPr/>
        </p:nvPicPr>
        <p:blipFill>
          <a:blip r:embed="rId7">
            <a:alphaModFix amt="35000"/>
          </a:blip>
          <a:stretch>
            <a:fillRect/>
          </a:stretch>
        </p:blipFill>
        <p:spPr>
          <a:xfrm>
            <a:off x="10708181" y="425751"/>
            <a:ext cx="3920026" cy="4832091"/>
          </a:xfrm>
          <a:prstGeom prst="rect">
            <a:avLst/>
          </a:prstGeom>
        </p:spPr>
      </p:pic>
      <p:pic>
        <p:nvPicPr>
          <p:cNvPr id="18" name="Picture 17">
            <a:extLst>
              <a:ext uri="{FF2B5EF4-FFF2-40B4-BE49-F238E27FC236}">
                <a16:creationId xmlns:a16="http://schemas.microsoft.com/office/drawing/2014/main" id="{E09B77EB-ED75-4D35-A9D2-F64A2AA1B2C2}"/>
              </a:ext>
            </a:extLst>
          </p:cNvPr>
          <p:cNvPicPr>
            <a:picLocks noChangeAspect="1"/>
          </p:cNvPicPr>
          <p:nvPr/>
        </p:nvPicPr>
        <p:blipFill>
          <a:blip r:embed="rId8">
            <a:alphaModFix amt="35000"/>
          </a:blip>
          <a:stretch>
            <a:fillRect/>
          </a:stretch>
        </p:blipFill>
        <p:spPr>
          <a:xfrm>
            <a:off x="450941" y="6518000"/>
            <a:ext cx="4121851" cy="3651896"/>
          </a:xfrm>
          <a:prstGeom prst="rect">
            <a:avLst/>
          </a:prstGeom>
        </p:spPr>
      </p:pic>
      <p:pic>
        <p:nvPicPr>
          <p:cNvPr id="5" name="Picture 4">
            <a:extLst>
              <a:ext uri="{FF2B5EF4-FFF2-40B4-BE49-F238E27FC236}">
                <a16:creationId xmlns:a16="http://schemas.microsoft.com/office/drawing/2014/main" id="{3F3E5CF8-4200-429E-A0A0-B81A973A62BF}"/>
              </a:ext>
            </a:extLst>
          </p:cNvPr>
          <p:cNvPicPr>
            <a:picLocks noChangeAspect="1"/>
          </p:cNvPicPr>
          <p:nvPr/>
        </p:nvPicPr>
        <p:blipFill>
          <a:blip r:embed="rId9">
            <a:alphaModFix amt="35000"/>
          </a:blip>
          <a:stretch>
            <a:fillRect/>
          </a:stretch>
        </p:blipFill>
        <p:spPr>
          <a:xfrm>
            <a:off x="297721" y="425751"/>
            <a:ext cx="4428292" cy="4990929"/>
          </a:xfrm>
          <a:prstGeom prst="rect">
            <a:avLst/>
          </a:prstGeom>
        </p:spPr>
      </p:pic>
      <p:sp>
        <p:nvSpPr>
          <p:cNvPr id="2" name="Title 1"/>
          <p:cNvSpPr>
            <a:spLocks noGrp="1"/>
          </p:cNvSpPr>
          <p:nvPr>
            <p:ph type="ctrTitle"/>
          </p:nvPr>
        </p:nvSpPr>
        <p:spPr>
          <a:xfrm>
            <a:off x="3064914" y="-233151"/>
            <a:ext cx="9292540" cy="1923313"/>
          </a:xfrm>
        </p:spPr>
        <p:txBody>
          <a:bodyPr>
            <a:normAutofit/>
          </a:bodyPr>
          <a:lstStyle/>
          <a:p>
            <a:r>
              <a:rPr lang="en-GB" sz="3817" u="sng" dirty="0">
                <a:latin typeface="Bradley Hand ITC" pitchFamily="66" charset="0"/>
              </a:rPr>
              <a:t>The Hidden Curriculum </a:t>
            </a:r>
          </a:p>
        </p:txBody>
      </p:sp>
      <p:sp>
        <p:nvSpPr>
          <p:cNvPr id="4" name="TextBox 3"/>
          <p:cNvSpPr txBox="1"/>
          <p:nvPr/>
        </p:nvSpPr>
        <p:spPr>
          <a:xfrm>
            <a:off x="10840487" y="352880"/>
            <a:ext cx="3884866" cy="4647426"/>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How does the hidden curriculum compare to the national curriculum ? </a:t>
            </a:r>
          </a:p>
          <a:p>
            <a:endParaRPr lang="en-GB" sz="1200" dirty="0"/>
          </a:p>
          <a:p>
            <a:pPr>
              <a:buFont typeface="Arial" pitchFamily="34" charset="0"/>
              <a:buChar char="•"/>
            </a:pPr>
            <a:r>
              <a:rPr lang="en-GB" sz="1200" b="1" dirty="0"/>
              <a:t>The current national curriculum is a statutory programme of study that teachers throughout state schools must  follow. </a:t>
            </a:r>
          </a:p>
          <a:p>
            <a:pPr>
              <a:buFont typeface="Arial" pitchFamily="34" charset="0"/>
              <a:buChar char="•"/>
            </a:pPr>
            <a:r>
              <a:rPr lang="en-GB" sz="1200" b="1" dirty="0"/>
              <a:t>The national curriculum provides a set of subjects that must be taught as well as standards that the children should meet within each subject area.  </a:t>
            </a:r>
          </a:p>
          <a:p>
            <a:pPr>
              <a:buFont typeface="Arial" pitchFamily="34" charset="0"/>
              <a:buChar char="•"/>
            </a:pPr>
            <a:r>
              <a:rPr lang="en-GB" sz="1200" b="1" dirty="0"/>
              <a:t>This dis different to the  hidden curriculum as the hidden curriculum is not an official programme and is often taught unintentionally through everyday school experiences. </a:t>
            </a:r>
          </a:p>
          <a:p>
            <a:pPr>
              <a:buFont typeface="Arial" pitchFamily="34" charset="0"/>
              <a:buChar char="•"/>
            </a:pPr>
            <a:r>
              <a:rPr lang="en-GB" sz="1200" b="1" dirty="0"/>
              <a:t>The Welsh government has developed a new curriculum framework which will be fully implemented throughout Wales by 2022 (Wales. Department for Education and Skills, 2020).  The aim of this new curriculum is to improve education and raise standards throughout Wales, whilst preparing children and young people for lifelong learning, to be active citizens and to thrive during future employment (Wales. Welsh Government, 2020).</a:t>
            </a:r>
          </a:p>
          <a:p>
            <a:pPr>
              <a:buFont typeface="Arial" pitchFamily="34" charset="0"/>
              <a:buChar char="•"/>
            </a:pPr>
            <a:r>
              <a:rPr lang="en-GB" sz="1200" b="1" dirty="0"/>
              <a:t>This is similar to aspects of the hidden curriculum as both curriculums value the importance of children gaining a good work ethic. </a:t>
            </a:r>
          </a:p>
        </p:txBody>
      </p:sp>
      <p:sp>
        <p:nvSpPr>
          <p:cNvPr id="6" name="TextBox 5"/>
          <p:cNvSpPr txBox="1"/>
          <p:nvPr/>
        </p:nvSpPr>
        <p:spPr>
          <a:xfrm>
            <a:off x="5506055" y="1097434"/>
            <a:ext cx="4107239" cy="2874120"/>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lnSpc>
                <a:spcPct val="150000"/>
              </a:lnSpc>
            </a:pPr>
            <a:r>
              <a:rPr lang="en-GB" sz="1697" b="1" i="1" u="sng" dirty="0"/>
              <a:t>What is the hidden curriculum?</a:t>
            </a:r>
          </a:p>
          <a:p>
            <a:pPr algn="ctr">
              <a:lnSpc>
                <a:spcPct val="150000"/>
              </a:lnSpc>
              <a:buFont typeface="Arial" pitchFamily="34" charset="0"/>
              <a:buChar char="•"/>
            </a:pPr>
            <a:r>
              <a:rPr lang="en-GB" sz="1200" b="1" dirty="0"/>
              <a:t> Great Schools Partnerships (2015) states that the hidden curriculum  “refers to the unwritten, unofficial, and often unintended lessons, values, and perspectives that students learn in school”.</a:t>
            </a:r>
          </a:p>
          <a:p>
            <a:pPr algn="ctr">
              <a:lnSpc>
                <a:spcPct val="150000"/>
              </a:lnSpc>
              <a:buFont typeface="Arial" pitchFamily="34" charset="0"/>
              <a:buChar char="•"/>
            </a:pPr>
            <a:r>
              <a:rPr lang="en-GB" sz="1200" b="1" dirty="0"/>
              <a:t>The hidden curriculum communicates a variety of  academic, social and behavioural expectations to the children, as well as providing  a range of messages that relate to  beliefs, values and attitudes (Great Schools Partnerships, 2015). </a:t>
            </a:r>
          </a:p>
          <a:p>
            <a:pPr>
              <a:buFont typeface="Arial" pitchFamily="34" charset="0"/>
              <a:buChar char="•"/>
            </a:pPr>
            <a:endParaRPr lang="en-GB" sz="1131" dirty="0"/>
          </a:p>
        </p:txBody>
      </p:sp>
      <p:sp>
        <p:nvSpPr>
          <p:cNvPr id="9" name="TextBox 8"/>
          <p:cNvSpPr txBox="1"/>
          <p:nvPr/>
        </p:nvSpPr>
        <p:spPr>
          <a:xfrm>
            <a:off x="289767" y="600812"/>
            <a:ext cx="4477437" cy="5016758"/>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How is  the hidden curriculum implemented in school settings? </a:t>
            </a:r>
          </a:p>
          <a:p>
            <a:pPr>
              <a:buFont typeface="Arial" pitchFamily="34" charset="0"/>
              <a:buChar char="•"/>
            </a:pPr>
            <a:r>
              <a:rPr lang="en-GB" sz="1200" b="1" dirty="0"/>
              <a:t>"The hidden-curriculum concept is based on the recognition that students absorb lessons in school that may or may not be part of the formal course of study” (Great Schools Partnerships, 2015). </a:t>
            </a:r>
          </a:p>
          <a:p>
            <a:pPr>
              <a:buFont typeface="Arial" pitchFamily="34" charset="0"/>
              <a:buChar char="•"/>
            </a:pPr>
            <a:endParaRPr lang="en-GB" sz="1200" b="1" dirty="0"/>
          </a:p>
          <a:p>
            <a:r>
              <a:rPr lang="en-GB" sz="1200" b="1" dirty="0"/>
              <a:t>The hidden curriculum reinforces rules to children such as: </a:t>
            </a:r>
          </a:p>
          <a:p>
            <a:endParaRPr lang="en-GB" sz="1200" b="1" dirty="0"/>
          </a:p>
          <a:p>
            <a:pPr>
              <a:buFont typeface="Arial" pitchFamily="34" charset="0"/>
              <a:buChar char="•"/>
            </a:pPr>
            <a:r>
              <a:rPr lang="en-GB" sz="1200" b="1" dirty="0"/>
              <a:t>Norms-  Norms are often taught through verbal reinforcement on a daily basis, although rewards and sanctions can be used. Examples of norms children are  taught in school are to raise their hand if they want to talk, to walk sensibly through the corridors and how to dress appropriately. </a:t>
            </a:r>
          </a:p>
          <a:p>
            <a:endParaRPr lang="en-GB" sz="1200" b="1" dirty="0"/>
          </a:p>
          <a:p>
            <a:pPr>
              <a:buFont typeface="Arial" pitchFamily="34" charset="0"/>
              <a:buChar char="•"/>
            </a:pPr>
            <a:r>
              <a:rPr lang="en-GB" sz="1200" b="1" dirty="0"/>
              <a:t>Gender roles:-  Sharp (2012) states that “Schools reinforce larger cultural messages about gender, including the idea that gender is an essential characteristic for organizing social life”.  Schools often reinforce the idea that certain toys are gender specific, for example,  construction toys are for boys and a dolls house is for girls.  This can have an effect on how the children socialise and often the boys will play together separately from the girls. </a:t>
            </a:r>
          </a:p>
          <a:p>
            <a:endParaRPr lang="en-GB" sz="1200" b="1" dirty="0"/>
          </a:p>
          <a:p>
            <a:pPr>
              <a:buFont typeface="Arial" pitchFamily="34" charset="0"/>
              <a:buChar char="•"/>
            </a:pPr>
            <a:r>
              <a:rPr lang="en-GB" sz="1200" b="1" dirty="0"/>
              <a:t>Morals and values-  In schools children are taught morals such as honesty, teamwork, respect,  time management,  motivation and how to be kind to others (Campbell, 2018). This is often taught through rewards and sanctions within schools. </a:t>
            </a:r>
          </a:p>
        </p:txBody>
      </p:sp>
      <p:sp>
        <p:nvSpPr>
          <p:cNvPr id="8" name="TextBox 7"/>
          <p:cNvSpPr txBox="1"/>
          <p:nvPr/>
        </p:nvSpPr>
        <p:spPr>
          <a:xfrm>
            <a:off x="403302" y="6520637"/>
            <a:ext cx="4127361" cy="3651897"/>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Skinner</a:t>
            </a:r>
          </a:p>
          <a:p>
            <a:pPr>
              <a:buFont typeface="Arial" pitchFamily="34" charset="0"/>
              <a:buChar char="•"/>
            </a:pPr>
            <a:r>
              <a:rPr lang="en-GB" sz="1200" b="1" dirty="0"/>
              <a:t>Skinners  theory of operant conditioning was based on the idea that children learn through the use of rewards and punishments (</a:t>
            </a:r>
            <a:r>
              <a:rPr lang="en-GB" sz="1200" b="1" dirty="0" err="1"/>
              <a:t>Sincero</a:t>
            </a:r>
            <a:r>
              <a:rPr lang="en-GB" sz="1200" b="1" dirty="0"/>
              <a:t>, 2011). </a:t>
            </a:r>
          </a:p>
          <a:p>
            <a:pPr>
              <a:buFont typeface="Arial" pitchFamily="34" charset="0"/>
              <a:buChar char="•"/>
            </a:pPr>
            <a:r>
              <a:rPr lang="en-GB" sz="1200" b="1" dirty="0"/>
              <a:t>Skinner believed that a behaviour that was positively reinforced by the use of rewards was more likely to be repeated. Where as, an unwanted behaviour was less likely to be repeated  with the use of negative reinforcement, such as a punishment or an unpleasant response (McLeod, 2018). </a:t>
            </a:r>
          </a:p>
          <a:p>
            <a:pPr>
              <a:buFont typeface="Arial" pitchFamily="34" charset="0"/>
              <a:buChar char="•"/>
            </a:pPr>
            <a:r>
              <a:rPr lang="en-GB" sz="1200" b="1" dirty="0"/>
              <a:t>This links with how the hidden curriculum is implemented within schools as teachers and members of staff often use positive and negative reinforcements to teach norms, morals and values. </a:t>
            </a:r>
          </a:p>
          <a:p>
            <a:pPr>
              <a:buFont typeface="Arial" pitchFamily="34" charset="0"/>
              <a:buChar char="•"/>
            </a:pPr>
            <a:r>
              <a:rPr lang="en-GB" sz="1200" b="1" dirty="0"/>
              <a:t>For example, within a setting, when children are working well as a team and being kind to one another they are given Dojo points as a reward for their efforts. Whereas, if they are  being disrespectful or unkind, dojo points are deducted in the hope to discourage the behaviour. </a:t>
            </a:r>
          </a:p>
          <a:p>
            <a:pPr>
              <a:buFont typeface="Arial" pitchFamily="34" charset="0"/>
              <a:buChar char="•"/>
            </a:pPr>
            <a:endParaRPr lang="en-GB" sz="1131" dirty="0"/>
          </a:p>
        </p:txBody>
      </p:sp>
      <p:sp>
        <p:nvSpPr>
          <p:cNvPr id="10" name="TextBox 9"/>
          <p:cNvSpPr txBox="1"/>
          <p:nvPr/>
        </p:nvSpPr>
        <p:spPr>
          <a:xfrm>
            <a:off x="5005613" y="4597098"/>
            <a:ext cx="2467141" cy="5940088"/>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Functionalist perspective of the hidden curriculum </a:t>
            </a:r>
          </a:p>
          <a:p>
            <a:pPr>
              <a:buFont typeface="Arial" pitchFamily="34" charset="0"/>
              <a:buChar char="•"/>
            </a:pPr>
            <a:r>
              <a:rPr lang="en-GB" sz="1200" b="1" dirty="0"/>
              <a:t>“Emile Durkheim is a founding father of Structural-Consensus Theory known as Functionalism” (</a:t>
            </a:r>
            <a:r>
              <a:rPr lang="en-GB" sz="1200" b="1" dirty="0" err="1"/>
              <a:t>UKEssays</a:t>
            </a:r>
            <a:r>
              <a:rPr lang="en-GB" sz="1200" b="1" dirty="0"/>
              <a:t>, 2018).</a:t>
            </a:r>
          </a:p>
          <a:p>
            <a:pPr>
              <a:buFont typeface="Arial" pitchFamily="34" charset="0"/>
              <a:buChar char="•"/>
            </a:pPr>
            <a:r>
              <a:rPr lang="en-GB" sz="1200" b="1" dirty="0"/>
              <a:t>According to </a:t>
            </a:r>
            <a:r>
              <a:rPr lang="en-GB" sz="1200" b="1" dirty="0" err="1"/>
              <a:t>Fouziya</a:t>
            </a:r>
            <a:r>
              <a:rPr lang="en-GB" sz="1200" b="1" dirty="0"/>
              <a:t> (2013), functionalists view education as a miniature society where children are taught how to “conform to society’s cultural norms and values”. This encourages children to become social beings and ensures that society functions correctly. </a:t>
            </a:r>
          </a:p>
          <a:p>
            <a:pPr>
              <a:buFont typeface="Arial" pitchFamily="34" charset="0"/>
              <a:buChar char="•"/>
            </a:pPr>
            <a:r>
              <a:rPr lang="en-GB" sz="1200" b="1" dirty="0"/>
              <a:t>Functionalists focus on the positive functions of education and believe that the hidden curriculum is an important aspect of school life.</a:t>
            </a:r>
          </a:p>
          <a:p>
            <a:pPr>
              <a:buFont typeface="Arial" pitchFamily="34" charset="0"/>
              <a:buChar char="•"/>
            </a:pPr>
            <a:r>
              <a:rPr lang="en-GB" sz="1200" b="1" dirty="0"/>
              <a:t>They believe it teaches children to be punctual, to follow rules and instructions, read and follow a timetable and the benefits of working hard (</a:t>
            </a:r>
            <a:r>
              <a:rPr lang="en-GB" sz="1200" b="1" dirty="0" err="1"/>
              <a:t>Agnihortri</a:t>
            </a:r>
            <a:r>
              <a:rPr lang="en-GB" sz="1200" b="1" dirty="0"/>
              <a:t>, 2017).  This helps to prepare children for life in a wider society.</a:t>
            </a:r>
          </a:p>
          <a:p>
            <a:pPr>
              <a:buFont typeface="Arial" pitchFamily="34" charset="0"/>
              <a:buChar char="•"/>
            </a:pPr>
            <a:r>
              <a:rPr lang="en-GB" sz="1200" b="1" dirty="0"/>
              <a:t>Functionalists believe in meritocracy. They believe education helps children to find jobs that are appropriate for their talents based on their exams and qualifications (Thompson, 2015a). </a:t>
            </a:r>
          </a:p>
        </p:txBody>
      </p:sp>
      <p:sp>
        <p:nvSpPr>
          <p:cNvPr id="11" name="TextBox 10"/>
          <p:cNvSpPr txBox="1"/>
          <p:nvPr/>
        </p:nvSpPr>
        <p:spPr>
          <a:xfrm>
            <a:off x="7929885" y="4630098"/>
            <a:ext cx="2467141" cy="4908588"/>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Marxism perspective of the hidden curriculum </a:t>
            </a:r>
          </a:p>
          <a:p>
            <a:pPr>
              <a:buFont typeface="Arial" pitchFamily="34" charset="0"/>
              <a:buChar char="•"/>
            </a:pPr>
            <a:r>
              <a:rPr lang="en-GB" sz="1697" b="1" dirty="0"/>
              <a:t> </a:t>
            </a:r>
            <a:r>
              <a:rPr lang="en-GB" sz="1200" b="1" dirty="0"/>
              <a:t>“Marxism is a social, political, and economic philosophy named after Karl Marx” (Investopedia Staff, 2020).</a:t>
            </a:r>
            <a:endParaRPr lang="en-GB" sz="1697" b="1" dirty="0"/>
          </a:p>
          <a:p>
            <a:pPr>
              <a:buFont typeface="Arial" pitchFamily="34" charset="0"/>
              <a:buChar char="•"/>
            </a:pPr>
            <a:r>
              <a:rPr lang="en-GB" sz="1200" b="1" dirty="0"/>
              <a:t>Marxists believe that schools teach children to obey authority whilst encouraging social class inequality (Thompson,2015b). </a:t>
            </a:r>
          </a:p>
          <a:p>
            <a:pPr>
              <a:buFont typeface="Arial" pitchFamily="34" charset="0"/>
              <a:buChar char="•"/>
            </a:pPr>
            <a:r>
              <a:rPr lang="en-GB" sz="1200" b="1" dirty="0"/>
              <a:t>They believe that your social class determines your education. For example, working class children will receive a poorer education resulting in them having working class jobs as adults (Thompson, 2015b).</a:t>
            </a:r>
          </a:p>
          <a:p>
            <a:pPr>
              <a:buFont typeface="Arial" pitchFamily="34" charset="0"/>
              <a:buChar char="•"/>
            </a:pPr>
            <a:r>
              <a:rPr lang="en-GB" sz="1200" b="1" dirty="0"/>
              <a:t>Marxists argue that as a result of the hidden curriculum teaching children to obey teachers, they are preparing them to accept the authority of their managers in work later on in life (</a:t>
            </a:r>
            <a:r>
              <a:rPr lang="en-GB" sz="1200" b="1" dirty="0" err="1"/>
              <a:t>ReviseSociology</a:t>
            </a:r>
            <a:r>
              <a:rPr lang="en-GB" sz="1200" b="1" dirty="0"/>
              <a:t>, 2017). </a:t>
            </a:r>
          </a:p>
          <a:p>
            <a:pPr>
              <a:buFont typeface="Arial" pitchFamily="34" charset="0"/>
              <a:buChar char="•"/>
            </a:pPr>
            <a:endParaRPr lang="en-GB" sz="1200" dirty="0"/>
          </a:p>
        </p:txBody>
      </p:sp>
      <p:sp>
        <p:nvSpPr>
          <p:cNvPr id="3" name="TextBox 2">
            <a:extLst>
              <a:ext uri="{FF2B5EF4-FFF2-40B4-BE49-F238E27FC236}">
                <a16:creationId xmlns:a16="http://schemas.microsoft.com/office/drawing/2014/main" id="{8CA65F93-83C9-4312-B952-B668BBB46500}"/>
              </a:ext>
            </a:extLst>
          </p:cNvPr>
          <p:cNvSpPr txBox="1"/>
          <p:nvPr/>
        </p:nvSpPr>
        <p:spPr>
          <a:xfrm>
            <a:off x="11243699" y="5916744"/>
            <a:ext cx="3078439" cy="4462760"/>
          </a:xfrm>
          <a:prstGeom prst="rect">
            <a:avLst/>
          </a:prstGeom>
          <a:no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600" b="1" i="1" u="sng" dirty="0"/>
              <a:t>Policies relating to the hidden curriculum </a:t>
            </a:r>
          </a:p>
          <a:p>
            <a:endParaRPr lang="en-GB" sz="1200" dirty="0"/>
          </a:p>
          <a:p>
            <a:r>
              <a:rPr lang="en-GB" sz="1200" b="1" dirty="0"/>
              <a:t>Policies are often used within schools to provide rules and regulations that ensure there is a safe learning environment for students and staff, as well as setting standards of acceptable behaviour (Granite School District, 2021). </a:t>
            </a:r>
          </a:p>
          <a:p>
            <a:endParaRPr lang="en-GB" sz="1200" b="1" dirty="0"/>
          </a:p>
          <a:p>
            <a:r>
              <a:rPr lang="en-GB" sz="1200" b="1" dirty="0"/>
              <a:t>Many policies used within schools show significant links to the hidden curriculum as they are often put in place to mould children into acceptable social beings, by teaching  them the appropriate way act and behave. Some policies also prepare children for the world of work as adults. </a:t>
            </a:r>
          </a:p>
          <a:p>
            <a:endParaRPr lang="en-GB" sz="1200" b="1" dirty="0"/>
          </a:p>
          <a:p>
            <a:r>
              <a:rPr lang="en-GB" sz="1200" b="1" dirty="0"/>
              <a:t>Examples of policies that link to the hidden curriculum: </a:t>
            </a:r>
          </a:p>
          <a:p>
            <a:pPr marL="171450" indent="-171450">
              <a:buFont typeface="Arial" panose="020B0604020202020204" pitchFamily="34" charset="0"/>
              <a:buChar char="•"/>
            </a:pPr>
            <a:r>
              <a:rPr lang="en-GB" sz="1200" b="1" dirty="0"/>
              <a:t>Behaviour policy </a:t>
            </a:r>
          </a:p>
          <a:p>
            <a:pPr marL="171450" indent="-171450">
              <a:buFont typeface="Arial" panose="020B0604020202020204" pitchFamily="34" charset="0"/>
              <a:buChar char="•"/>
            </a:pPr>
            <a:r>
              <a:rPr lang="en-GB" sz="1200" b="1" dirty="0"/>
              <a:t>School uniform policy </a:t>
            </a:r>
          </a:p>
          <a:p>
            <a:pPr marL="171450" indent="-171450">
              <a:buFont typeface="Arial" panose="020B0604020202020204" pitchFamily="34" charset="0"/>
              <a:buChar char="•"/>
            </a:pPr>
            <a:r>
              <a:rPr lang="en-GB" sz="1200" b="1" dirty="0"/>
              <a:t>Attendance policy</a:t>
            </a:r>
          </a:p>
        </p:txBody>
      </p:sp>
      <p:sp>
        <p:nvSpPr>
          <p:cNvPr id="12" name="Arrow: Right 11">
            <a:extLst>
              <a:ext uri="{FF2B5EF4-FFF2-40B4-BE49-F238E27FC236}">
                <a16:creationId xmlns:a16="http://schemas.microsoft.com/office/drawing/2014/main" id="{122B5E38-C188-4F83-A09A-B65CB64F8AA9}"/>
              </a:ext>
            </a:extLst>
          </p:cNvPr>
          <p:cNvSpPr/>
          <p:nvPr/>
        </p:nvSpPr>
        <p:spPr>
          <a:xfrm>
            <a:off x="9716678" y="2393578"/>
            <a:ext cx="835957" cy="432048"/>
          </a:xfrm>
          <a:prstGeom prs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3" name="Arrow: Down 12">
            <a:extLst>
              <a:ext uri="{FF2B5EF4-FFF2-40B4-BE49-F238E27FC236}">
                <a16:creationId xmlns:a16="http://schemas.microsoft.com/office/drawing/2014/main" id="{EA4518E3-93C1-420B-876D-DD3A75813EC6}"/>
              </a:ext>
            </a:extLst>
          </p:cNvPr>
          <p:cNvSpPr/>
          <p:nvPr/>
        </p:nvSpPr>
        <p:spPr>
          <a:xfrm>
            <a:off x="12517511" y="5257842"/>
            <a:ext cx="530813" cy="518449"/>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B7909EB6-3ED8-4D20-9702-77D4035516E0}"/>
              </a:ext>
            </a:extLst>
          </p:cNvPr>
          <p:cNvSpPr/>
          <p:nvPr/>
        </p:nvSpPr>
        <p:spPr>
          <a:xfrm>
            <a:off x="4890032" y="2398900"/>
            <a:ext cx="482988" cy="442896"/>
          </a:xfrm>
          <a:prstGeom prst="lef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C12B3B78-E268-450C-9ECC-A7A08E4CF19D}"/>
              </a:ext>
            </a:extLst>
          </p:cNvPr>
          <p:cNvSpPr/>
          <p:nvPr/>
        </p:nvSpPr>
        <p:spPr>
          <a:xfrm>
            <a:off x="6150502" y="4046662"/>
            <a:ext cx="473069" cy="475328"/>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2FEEB62D-4ABE-46D1-89F9-E52657A44E91}"/>
              </a:ext>
            </a:extLst>
          </p:cNvPr>
          <p:cNvSpPr/>
          <p:nvPr/>
        </p:nvSpPr>
        <p:spPr>
          <a:xfrm>
            <a:off x="8710819" y="4063674"/>
            <a:ext cx="473069" cy="475328"/>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85810242-282A-42E3-8ED9-CDD22954ECE5}"/>
              </a:ext>
            </a:extLst>
          </p:cNvPr>
          <p:cNvPicPr>
            <a:picLocks noChangeAspect="1"/>
          </p:cNvPicPr>
          <p:nvPr/>
        </p:nvPicPr>
        <p:blipFill>
          <a:blip r:embed="rId10"/>
          <a:stretch>
            <a:fillRect/>
          </a:stretch>
        </p:blipFill>
        <p:spPr>
          <a:xfrm>
            <a:off x="2260238" y="5792631"/>
            <a:ext cx="536494" cy="52711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8AA5-9DB3-4EF7-A2CA-CB6CD1A66CB4}"/>
              </a:ext>
            </a:extLst>
          </p:cNvPr>
          <p:cNvSpPr>
            <a:spLocks noGrp="1"/>
          </p:cNvSpPr>
          <p:nvPr>
            <p:ph type="title"/>
          </p:nvPr>
        </p:nvSpPr>
        <p:spPr/>
        <p:txBody>
          <a:bodyPr>
            <a:normAutofit/>
          </a:bodyPr>
          <a:lstStyle/>
          <a:p>
            <a:r>
              <a:rPr lang="en-GB" sz="4000" dirty="0"/>
              <a:t>Reference List</a:t>
            </a:r>
          </a:p>
        </p:txBody>
      </p:sp>
      <p:sp>
        <p:nvSpPr>
          <p:cNvPr id="3" name="Content Placeholder 2">
            <a:extLst>
              <a:ext uri="{FF2B5EF4-FFF2-40B4-BE49-F238E27FC236}">
                <a16:creationId xmlns:a16="http://schemas.microsoft.com/office/drawing/2014/main" id="{D3C45F5E-2290-430E-9525-652F6BFFCF85}"/>
              </a:ext>
            </a:extLst>
          </p:cNvPr>
          <p:cNvSpPr>
            <a:spLocks noGrp="1"/>
          </p:cNvSpPr>
          <p:nvPr>
            <p:ph idx="1"/>
          </p:nvPr>
        </p:nvSpPr>
        <p:spPr>
          <a:xfrm>
            <a:off x="789453" y="1889522"/>
            <a:ext cx="13607416" cy="7056106"/>
          </a:xfrm>
        </p:spPr>
        <p:txBody>
          <a:bodyPr>
            <a:normAutofit fontScale="32500" lnSpcReduction="20000"/>
          </a:bodyPr>
          <a:lstStyle/>
          <a:p>
            <a:pPr lvl="0"/>
            <a:r>
              <a:rPr lang="en-GB" dirty="0"/>
              <a:t>Agnihotri, R. (2017) 'The Hidden Curriculum', </a:t>
            </a:r>
            <a:r>
              <a:rPr lang="en-GB" i="1" dirty="0"/>
              <a:t>Sociology Articles, </a:t>
            </a:r>
            <a:r>
              <a:rPr lang="en-GB" dirty="0"/>
              <a:t>19 May. Available at: http://www.sociologyarticles.co.uk/the-hidden-curriculum (Accessed: 30 December 2020). </a:t>
            </a:r>
          </a:p>
          <a:p>
            <a:pPr lvl="0"/>
            <a:r>
              <a:rPr lang="en-GB" dirty="0"/>
              <a:t>Campbell, S. (2018) </a:t>
            </a:r>
            <a:r>
              <a:rPr lang="en-GB" i="1" dirty="0"/>
              <a:t>Entrepreneur. </a:t>
            </a:r>
            <a:r>
              <a:rPr lang="en-GB" dirty="0"/>
              <a:t>Available at: https://www.entrepreneur.com/article/316811 (Accessed: 29 December 2020). </a:t>
            </a:r>
          </a:p>
          <a:p>
            <a:pPr lvl="0"/>
            <a:r>
              <a:rPr lang="en-GB" dirty="0"/>
              <a:t>Drew, C. (2020) </a:t>
            </a:r>
            <a:r>
              <a:rPr lang="en-GB" i="1" dirty="0"/>
              <a:t>HelpfulProfessor.com. </a:t>
            </a:r>
            <a:r>
              <a:rPr lang="en-GB" dirty="0"/>
              <a:t>Available at: https://helpfulprofessor.com/hidden-curriculum/ (Accessed: 28 December 2020). </a:t>
            </a:r>
          </a:p>
          <a:p>
            <a:pPr lvl="0"/>
            <a:r>
              <a:rPr lang="en-GB" dirty="0" err="1"/>
              <a:t>Fouziya</a:t>
            </a:r>
            <a:r>
              <a:rPr lang="en-GB" dirty="0"/>
              <a:t>. (2013) </a:t>
            </a:r>
            <a:r>
              <a:rPr lang="en-GB" i="1" dirty="0"/>
              <a:t>Tutor Hunt. </a:t>
            </a:r>
            <a:r>
              <a:rPr lang="en-GB" dirty="0"/>
              <a:t>Available at: https://www.tutorhunt.com/resource/8249#:~:text=Bowles%20and%20Gintis%20believed%20that,and%20values%20of%20modern%20society. (Accessed: 30 December 2020). </a:t>
            </a:r>
          </a:p>
          <a:p>
            <a:pPr lvl="0"/>
            <a:r>
              <a:rPr lang="en-GB" dirty="0"/>
              <a:t>Granite School District (2021) </a:t>
            </a:r>
            <a:r>
              <a:rPr lang="en-GB" i="1" dirty="0"/>
              <a:t>Plymouth Elementary School. </a:t>
            </a:r>
            <a:r>
              <a:rPr lang="en-GB" dirty="0"/>
              <a:t>Available at: https://schools.graniteschools.org/plymouth/policies-procedures/ (Accessed: 04 January 2021). </a:t>
            </a:r>
          </a:p>
          <a:p>
            <a:pPr lvl="0"/>
            <a:r>
              <a:rPr lang="en-GB" dirty="0"/>
              <a:t>Great Schools Partnerships (2015)</a:t>
            </a:r>
            <a:r>
              <a:rPr lang="en-GB" i="1" dirty="0"/>
              <a:t> The Glossary of Education Reform. </a:t>
            </a:r>
            <a:r>
              <a:rPr lang="en-GB" dirty="0"/>
              <a:t>Available at: https://www.edglossary.org/hidden-curriculum/(Accessed: 07 December 2020). </a:t>
            </a:r>
          </a:p>
          <a:p>
            <a:pPr lvl="0"/>
            <a:r>
              <a:rPr lang="en-GB" dirty="0"/>
              <a:t>Investopedia Staff (2020) </a:t>
            </a:r>
            <a:r>
              <a:rPr lang="en-GB" i="1" dirty="0"/>
              <a:t>Investopedia. </a:t>
            </a:r>
            <a:r>
              <a:rPr lang="en-GB" dirty="0"/>
              <a:t>Available at: https://www.investopedia.com/terms/m/marxism.asp (Accessed: 05 January 2020). </a:t>
            </a:r>
          </a:p>
          <a:p>
            <a:pPr lvl="0"/>
            <a:r>
              <a:rPr lang="en-GB" dirty="0"/>
              <a:t>McLeod, S. (2018) </a:t>
            </a:r>
            <a:r>
              <a:rPr lang="en-GB" i="1" dirty="0"/>
              <a:t>Simply Psychology. </a:t>
            </a:r>
            <a:r>
              <a:rPr lang="en-GB" dirty="0"/>
              <a:t>Available at: https://www.simplypsychology.org/operant-conditioning.html (Accessed: 29 December 2020). </a:t>
            </a:r>
          </a:p>
          <a:p>
            <a:pPr lvl="0"/>
            <a:r>
              <a:rPr lang="en-GB" dirty="0" err="1"/>
              <a:t>ReviseSociology</a:t>
            </a:r>
            <a:r>
              <a:rPr lang="en-GB" dirty="0"/>
              <a:t> (2017) </a:t>
            </a:r>
            <a:r>
              <a:rPr lang="en-GB" i="1" dirty="0"/>
              <a:t>The Hidden Curriculum and School Ethos. </a:t>
            </a:r>
            <a:r>
              <a:rPr lang="en-GB" dirty="0"/>
              <a:t>Available https://revisesociology.com/tag/hidden-curriculum/at: (Accessed: 05 January 2020). </a:t>
            </a:r>
          </a:p>
          <a:p>
            <a:pPr lvl="0"/>
            <a:r>
              <a:rPr lang="en-GB" dirty="0"/>
              <a:t>Sharp, G. (2012) </a:t>
            </a:r>
            <a:r>
              <a:rPr lang="en-GB" i="1" dirty="0"/>
              <a:t>The Sociology Pages. </a:t>
            </a:r>
            <a:r>
              <a:rPr lang="en-GB" dirty="0"/>
              <a:t>Available at: https://thesocietypages.org/socimages/2012/11/16/gender-in-the-hidden-curriculum (Accessed: 29 December 2020). </a:t>
            </a:r>
          </a:p>
          <a:p>
            <a:pPr lvl="0"/>
            <a:r>
              <a:rPr lang="en-GB" dirty="0" err="1"/>
              <a:t>Sincero</a:t>
            </a:r>
            <a:r>
              <a:rPr lang="en-GB" dirty="0"/>
              <a:t>, S,M. (2011) </a:t>
            </a:r>
            <a:r>
              <a:rPr lang="en-GB" i="1" dirty="0"/>
              <a:t>Explorable. </a:t>
            </a:r>
            <a:r>
              <a:rPr lang="en-GB" dirty="0"/>
              <a:t>Available at: https://explorable.com/operant-conditioning (Accessed: 29 December 2020). </a:t>
            </a:r>
          </a:p>
          <a:p>
            <a:pPr lvl="0"/>
            <a:r>
              <a:rPr lang="en-GB" dirty="0"/>
              <a:t>Thompson, K. (2015a) </a:t>
            </a:r>
            <a:r>
              <a:rPr lang="en-GB" i="1" dirty="0" err="1"/>
              <a:t>ReviseSociology</a:t>
            </a:r>
            <a:r>
              <a:rPr lang="en-GB" i="1" dirty="0"/>
              <a:t>. </a:t>
            </a:r>
            <a:r>
              <a:rPr lang="en-GB" dirty="0"/>
              <a:t>Available at: https://revisesociology.com/2015/01/26/functionalist-perspective-education/ (Accessed: 03 January 2021). </a:t>
            </a:r>
          </a:p>
          <a:p>
            <a:pPr lvl="0"/>
            <a:r>
              <a:rPr lang="en-GB" dirty="0"/>
              <a:t>Thompson, K. (2015b) </a:t>
            </a:r>
            <a:r>
              <a:rPr lang="en-GB" i="1" dirty="0" err="1"/>
              <a:t>ReviseSociology</a:t>
            </a:r>
            <a:r>
              <a:rPr lang="en-GB" i="1" dirty="0"/>
              <a:t>. </a:t>
            </a:r>
            <a:r>
              <a:rPr lang="en-GB" dirty="0"/>
              <a:t>Available at: https://revisesociology.com/2015/01/27/marxist-perspective-education/ (Accessed: 05 January 2021). </a:t>
            </a:r>
          </a:p>
          <a:p>
            <a:pPr lvl="0"/>
            <a:r>
              <a:rPr lang="en-GB" dirty="0" err="1"/>
              <a:t>UKEssays</a:t>
            </a:r>
            <a:r>
              <a:rPr lang="en-GB" dirty="0"/>
              <a:t> (2018) </a:t>
            </a:r>
            <a:r>
              <a:rPr lang="en-GB" i="1" dirty="0"/>
              <a:t>Functionalism, Emile Durkheim 1858-1917. </a:t>
            </a:r>
            <a:r>
              <a:rPr lang="en-GB" dirty="0"/>
              <a:t>Available at: https://www.ukessays.com/essays/sociology/functionislm-emile-durkheim-1858-1917-sociology-essay.php#citethis (Accessed: 03 January 2021). </a:t>
            </a:r>
          </a:p>
          <a:p>
            <a:pPr lvl="0"/>
            <a:r>
              <a:rPr lang="en-GB" dirty="0"/>
              <a:t>Wales. Department for Education and Skills (2020) </a:t>
            </a:r>
            <a:r>
              <a:rPr lang="en-GB" i="1" dirty="0"/>
              <a:t>Curriculum for Wales: overview. </a:t>
            </a:r>
            <a:r>
              <a:rPr lang="en-GB" dirty="0"/>
              <a:t>[Online]. Available at: https://gov.wales/curriculum-wales-overview (Accessed: 29 December 2020). </a:t>
            </a:r>
          </a:p>
          <a:p>
            <a:pPr lvl="0"/>
            <a:r>
              <a:rPr lang="en-GB" dirty="0"/>
              <a:t>Wales. Welsh Government (2020) </a:t>
            </a:r>
            <a:r>
              <a:rPr lang="en-GB" i="1" dirty="0"/>
              <a:t>Introduction to Curriculum for Wales guidance. </a:t>
            </a:r>
            <a:r>
              <a:rPr lang="en-GB" dirty="0"/>
              <a:t>[Online]. Available at: https://hwb.gov.wales/curriculum-for-wales/introduction/ (Accessed: 29 December 2020). </a:t>
            </a:r>
          </a:p>
          <a:p>
            <a:endParaRPr lang="en-GB" dirty="0"/>
          </a:p>
        </p:txBody>
      </p:sp>
    </p:spTree>
    <p:extLst>
      <p:ext uri="{BB962C8B-B14F-4D97-AF65-F5344CB8AC3E}">
        <p14:creationId xmlns:p14="http://schemas.microsoft.com/office/powerpoint/2010/main" val="875072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1144</TotalTime>
  <Words>1594</Words>
  <Application>Microsoft Office PowerPoint</Application>
  <PresentationFormat>Custom</PresentationFormat>
  <Paragraphs>65</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Bradley Hand ITC</vt:lpstr>
      <vt:lpstr>Calibri</vt:lpstr>
      <vt:lpstr>Office Theme</vt:lpstr>
      <vt:lpstr>The Hidden Curriculum </vt:lpstr>
      <vt:lpstr>Reference List</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Curriculum</dc:title>
  <dc:creator>Leah Delloy</dc:creator>
  <cp:lastModifiedBy>Leah Delloy</cp:lastModifiedBy>
  <cp:revision>43</cp:revision>
  <dcterms:created xsi:type="dcterms:W3CDTF">2020-12-13T19:27:34Z</dcterms:created>
  <dcterms:modified xsi:type="dcterms:W3CDTF">2021-01-08T16:01:16Z</dcterms:modified>
</cp:coreProperties>
</file>