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4"/>
  </p:sldMasterIdLst>
  <p:notesMasterIdLst>
    <p:notesMasterId r:id="rId31"/>
  </p:notesMasterIdLst>
  <p:sldIdLst>
    <p:sldId id="256" r:id="rId5"/>
    <p:sldId id="278" r:id="rId6"/>
    <p:sldId id="271" r:id="rId7"/>
    <p:sldId id="273" r:id="rId8"/>
    <p:sldId id="258" r:id="rId9"/>
    <p:sldId id="274" r:id="rId10"/>
    <p:sldId id="261" r:id="rId11"/>
    <p:sldId id="259" r:id="rId12"/>
    <p:sldId id="262" r:id="rId13"/>
    <p:sldId id="284" r:id="rId14"/>
    <p:sldId id="279" r:id="rId15"/>
    <p:sldId id="276" r:id="rId16"/>
    <p:sldId id="266" r:id="rId17"/>
    <p:sldId id="282" r:id="rId18"/>
    <p:sldId id="280" r:id="rId19"/>
    <p:sldId id="281" r:id="rId20"/>
    <p:sldId id="287" r:id="rId21"/>
    <p:sldId id="267" r:id="rId22"/>
    <p:sldId id="269" r:id="rId23"/>
    <p:sldId id="270" r:id="rId24"/>
    <p:sldId id="277" r:id="rId25"/>
    <p:sldId id="285" r:id="rId26"/>
    <p:sldId id="260" r:id="rId27"/>
    <p:sldId id="263" r:id="rId28"/>
    <p:sldId id="264" r:id="rId29"/>
    <p:sldId id="286"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1287F5C-BA86-8841-80FB-5EEED04DCEA5}" v="358" dt="2022-12-14T19:09:07.5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182"/>
    <p:restoredTop sz="94662"/>
  </p:normalViewPr>
  <p:slideViewPr>
    <p:cSldViewPr snapToGrid="0">
      <p:cViewPr varScale="1">
        <p:scale>
          <a:sx n="104" d="100"/>
          <a:sy n="104" d="100"/>
        </p:scale>
        <p:origin x="26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ck Starkey (2000916)" userId="S::2000916@student.uwtsd.ac.uk::71582909-a224-4513-9530-bbeeacdd2aa5" providerId="AD" clId="Web-{3F3037A6-92B5-F1E8-BFF3-1017528208B7}"/>
    <pc:docChg chg="modSld">
      <pc:chgData name="Jack Starkey (2000916)" userId="S::2000916@student.uwtsd.ac.uk::71582909-a224-4513-9530-bbeeacdd2aa5" providerId="AD" clId="Web-{3F3037A6-92B5-F1E8-BFF3-1017528208B7}" dt="2022-12-06T11:42:18.665" v="90" actId="20577"/>
      <pc:docMkLst>
        <pc:docMk/>
      </pc:docMkLst>
      <pc:sldChg chg="modSp">
        <pc:chgData name="Jack Starkey (2000916)" userId="S::2000916@student.uwtsd.ac.uk::71582909-a224-4513-9530-bbeeacdd2aa5" providerId="AD" clId="Web-{3F3037A6-92B5-F1E8-BFF3-1017528208B7}" dt="2022-12-06T10:45:56.277" v="0" actId="20577"/>
        <pc:sldMkLst>
          <pc:docMk/>
          <pc:sldMk cId="2037607197" sldId="257"/>
        </pc:sldMkLst>
        <pc:spChg chg="mod">
          <ac:chgData name="Jack Starkey (2000916)" userId="S::2000916@student.uwtsd.ac.uk::71582909-a224-4513-9530-bbeeacdd2aa5" providerId="AD" clId="Web-{3F3037A6-92B5-F1E8-BFF3-1017528208B7}" dt="2022-12-06T10:45:56.277" v="0" actId="20577"/>
          <ac:spMkLst>
            <pc:docMk/>
            <pc:sldMk cId="2037607197" sldId="257"/>
            <ac:spMk id="3" creationId="{3759DB86-7CF7-FCE5-36F5-7BB47613FF2F}"/>
          </ac:spMkLst>
        </pc:spChg>
      </pc:sldChg>
      <pc:sldChg chg="modSp">
        <pc:chgData name="Jack Starkey (2000916)" userId="S::2000916@student.uwtsd.ac.uk::71582909-a224-4513-9530-bbeeacdd2aa5" providerId="AD" clId="Web-{3F3037A6-92B5-F1E8-BFF3-1017528208B7}" dt="2022-12-06T10:50:53.735" v="58" actId="20577"/>
        <pc:sldMkLst>
          <pc:docMk/>
          <pc:sldMk cId="3806714499" sldId="261"/>
        </pc:sldMkLst>
        <pc:spChg chg="mod">
          <ac:chgData name="Jack Starkey (2000916)" userId="S::2000916@student.uwtsd.ac.uk::71582909-a224-4513-9530-bbeeacdd2aa5" providerId="AD" clId="Web-{3F3037A6-92B5-F1E8-BFF3-1017528208B7}" dt="2022-12-06T10:50:53.735" v="58" actId="20577"/>
          <ac:spMkLst>
            <pc:docMk/>
            <pc:sldMk cId="3806714499" sldId="261"/>
            <ac:spMk id="3" creationId="{A94A4607-8AE0-06E0-EB10-281DBFEDF73A}"/>
          </ac:spMkLst>
        </pc:spChg>
      </pc:sldChg>
      <pc:sldChg chg="modSp">
        <pc:chgData name="Jack Starkey (2000916)" userId="S::2000916@student.uwtsd.ac.uk::71582909-a224-4513-9530-bbeeacdd2aa5" providerId="AD" clId="Web-{3F3037A6-92B5-F1E8-BFF3-1017528208B7}" dt="2022-12-06T11:08:15.197" v="86" actId="20577"/>
        <pc:sldMkLst>
          <pc:docMk/>
          <pc:sldMk cId="1652755781" sldId="275"/>
        </pc:sldMkLst>
        <pc:spChg chg="mod">
          <ac:chgData name="Jack Starkey (2000916)" userId="S::2000916@student.uwtsd.ac.uk::71582909-a224-4513-9530-bbeeacdd2aa5" providerId="AD" clId="Web-{3F3037A6-92B5-F1E8-BFF3-1017528208B7}" dt="2022-12-06T11:08:15.197" v="86" actId="20577"/>
          <ac:spMkLst>
            <pc:docMk/>
            <pc:sldMk cId="1652755781" sldId="275"/>
            <ac:spMk id="3" creationId="{11EAA178-DF0E-545F-6282-53E7DFDB886C}"/>
          </ac:spMkLst>
        </pc:spChg>
      </pc:sldChg>
      <pc:sldChg chg="modSp">
        <pc:chgData name="Jack Starkey (2000916)" userId="S::2000916@student.uwtsd.ac.uk::71582909-a224-4513-9530-bbeeacdd2aa5" providerId="AD" clId="Web-{3F3037A6-92B5-F1E8-BFF3-1017528208B7}" dt="2022-12-06T11:42:18.665" v="90" actId="20577"/>
        <pc:sldMkLst>
          <pc:docMk/>
          <pc:sldMk cId="4075317964" sldId="276"/>
        </pc:sldMkLst>
        <pc:spChg chg="mod">
          <ac:chgData name="Jack Starkey (2000916)" userId="S::2000916@student.uwtsd.ac.uk::71582909-a224-4513-9530-bbeeacdd2aa5" providerId="AD" clId="Web-{3F3037A6-92B5-F1E8-BFF3-1017528208B7}" dt="2022-12-06T11:42:18.665" v="90" actId="20577"/>
          <ac:spMkLst>
            <pc:docMk/>
            <pc:sldMk cId="4075317964" sldId="276"/>
            <ac:spMk id="2" creationId="{44840619-612C-142A-95DB-0FBC0CCBCCCB}"/>
          </ac:spMkLst>
        </pc:spChg>
      </pc:sldChg>
    </pc:docChg>
  </pc:docChgLst>
  <pc:docChgLst>
    <pc:chgData name="Jack Starkey (2000916)" userId="S::2000916@student.uwtsd.ac.uk::71582909-a224-4513-9530-bbeeacdd2aa5" providerId="AD" clId="Web-{8A71C090-A591-44AC-9AAB-5715CEEB2BA0}"/>
    <pc:docChg chg="addSld delSld modSld">
      <pc:chgData name="Jack Starkey (2000916)" userId="S::2000916@student.uwtsd.ac.uk::71582909-a224-4513-9530-bbeeacdd2aa5" providerId="AD" clId="Web-{8A71C090-A591-44AC-9AAB-5715CEEB2BA0}" dt="2022-12-12T20:26:52.841" v="277" actId="20577"/>
      <pc:docMkLst>
        <pc:docMk/>
      </pc:docMkLst>
      <pc:sldChg chg="modSp">
        <pc:chgData name="Jack Starkey (2000916)" userId="S::2000916@student.uwtsd.ac.uk::71582909-a224-4513-9530-bbeeacdd2aa5" providerId="AD" clId="Web-{8A71C090-A591-44AC-9AAB-5715CEEB2BA0}" dt="2022-12-12T20:26:00.543" v="258" actId="20577"/>
        <pc:sldMkLst>
          <pc:docMk/>
          <pc:sldMk cId="155179620" sldId="263"/>
        </pc:sldMkLst>
        <pc:spChg chg="mod">
          <ac:chgData name="Jack Starkey (2000916)" userId="S::2000916@student.uwtsd.ac.uk::71582909-a224-4513-9530-bbeeacdd2aa5" providerId="AD" clId="Web-{8A71C090-A591-44AC-9AAB-5715CEEB2BA0}" dt="2022-12-12T20:26:00.543" v="258" actId="20577"/>
          <ac:spMkLst>
            <pc:docMk/>
            <pc:sldMk cId="155179620" sldId="263"/>
            <ac:spMk id="3" creationId="{6E1DD94D-A762-AC3A-CE7E-9D4CFA5EB1C3}"/>
          </ac:spMkLst>
        </pc:spChg>
      </pc:sldChg>
      <pc:sldChg chg="modSp">
        <pc:chgData name="Jack Starkey (2000916)" userId="S::2000916@student.uwtsd.ac.uk::71582909-a224-4513-9530-bbeeacdd2aa5" providerId="AD" clId="Web-{8A71C090-A591-44AC-9AAB-5715CEEB2BA0}" dt="2022-12-12T20:26:52.841" v="277" actId="20577"/>
        <pc:sldMkLst>
          <pc:docMk/>
          <pc:sldMk cId="3950264418" sldId="279"/>
        </pc:sldMkLst>
        <pc:spChg chg="mod">
          <ac:chgData name="Jack Starkey (2000916)" userId="S::2000916@student.uwtsd.ac.uk::71582909-a224-4513-9530-bbeeacdd2aa5" providerId="AD" clId="Web-{8A71C090-A591-44AC-9AAB-5715CEEB2BA0}" dt="2022-12-12T20:26:52.841" v="277" actId="20577"/>
          <ac:spMkLst>
            <pc:docMk/>
            <pc:sldMk cId="3950264418" sldId="279"/>
            <ac:spMk id="8" creationId="{0C4E81AC-5B4D-305C-4F19-3E1AFAA051B0}"/>
          </ac:spMkLst>
        </pc:spChg>
      </pc:sldChg>
      <pc:sldChg chg="modSp new">
        <pc:chgData name="Jack Starkey (2000916)" userId="S::2000916@student.uwtsd.ac.uk::71582909-a224-4513-9530-bbeeacdd2aa5" providerId="AD" clId="Web-{8A71C090-A591-44AC-9AAB-5715CEEB2BA0}" dt="2022-12-12T20:17:23.929" v="9" actId="20577"/>
        <pc:sldMkLst>
          <pc:docMk/>
          <pc:sldMk cId="816550409" sldId="283"/>
        </pc:sldMkLst>
        <pc:spChg chg="mod">
          <ac:chgData name="Jack Starkey (2000916)" userId="S::2000916@student.uwtsd.ac.uk::71582909-a224-4513-9530-bbeeacdd2aa5" providerId="AD" clId="Web-{8A71C090-A591-44AC-9AAB-5715CEEB2BA0}" dt="2022-12-12T20:17:23.929" v="9" actId="20577"/>
          <ac:spMkLst>
            <pc:docMk/>
            <pc:sldMk cId="816550409" sldId="283"/>
            <ac:spMk id="3" creationId="{BF93D50B-BC3F-81C9-6154-38115E5C5207}"/>
          </ac:spMkLst>
        </pc:spChg>
      </pc:sldChg>
      <pc:sldChg chg="delSp new del">
        <pc:chgData name="Jack Starkey (2000916)" userId="S::2000916@student.uwtsd.ac.uk::71582909-a224-4513-9530-bbeeacdd2aa5" providerId="AD" clId="Web-{8A71C090-A591-44AC-9AAB-5715CEEB2BA0}" dt="2022-12-12T20:16:40.428" v="4"/>
        <pc:sldMkLst>
          <pc:docMk/>
          <pc:sldMk cId="1988163461" sldId="283"/>
        </pc:sldMkLst>
        <pc:spChg chg="del">
          <ac:chgData name="Jack Starkey (2000916)" userId="S::2000916@student.uwtsd.ac.uk::71582909-a224-4513-9530-bbeeacdd2aa5" providerId="AD" clId="Web-{8A71C090-A591-44AC-9AAB-5715CEEB2BA0}" dt="2022-12-12T20:15:54.926" v="1"/>
          <ac:spMkLst>
            <pc:docMk/>
            <pc:sldMk cId="1988163461" sldId="283"/>
            <ac:spMk id="2" creationId="{3E600E55-5F9B-0308-E5DA-2A543A0AE4B8}"/>
          </ac:spMkLst>
        </pc:spChg>
        <pc:spChg chg="del">
          <ac:chgData name="Jack Starkey (2000916)" userId="S::2000916@student.uwtsd.ac.uk::71582909-a224-4513-9530-bbeeacdd2aa5" providerId="AD" clId="Web-{8A71C090-A591-44AC-9AAB-5715CEEB2BA0}" dt="2022-12-12T20:16:04.739" v="3"/>
          <ac:spMkLst>
            <pc:docMk/>
            <pc:sldMk cId="1988163461" sldId="283"/>
            <ac:spMk id="3" creationId="{314383C7-058E-2227-12CA-036981110B4B}"/>
          </ac:spMkLst>
        </pc:spChg>
        <pc:spChg chg="del">
          <ac:chgData name="Jack Starkey (2000916)" userId="S::2000916@student.uwtsd.ac.uk::71582909-a224-4513-9530-bbeeacdd2aa5" providerId="AD" clId="Web-{8A71C090-A591-44AC-9AAB-5715CEEB2BA0}" dt="2022-12-12T20:16:00.927" v="2"/>
          <ac:spMkLst>
            <pc:docMk/>
            <pc:sldMk cId="1988163461" sldId="283"/>
            <ac:spMk id="4" creationId="{47B677EB-779C-5915-3245-92D8D4D33415}"/>
          </ac:spMkLst>
        </pc:spChg>
      </pc:sldChg>
      <pc:sldChg chg="add del">
        <pc:chgData name="Jack Starkey (2000916)" userId="S::2000916@student.uwtsd.ac.uk::71582909-a224-4513-9530-bbeeacdd2aa5" providerId="AD" clId="Web-{8A71C090-A591-44AC-9AAB-5715CEEB2BA0}" dt="2022-12-12T20:16:57.413" v="7"/>
        <pc:sldMkLst>
          <pc:docMk/>
          <pc:sldMk cId="150264391" sldId="284"/>
        </pc:sldMkLst>
      </pc:sldChg>
    </pc:docChg>
  </pc:docChgLst>
  <pc:docChgLst>
    <pc:chgData name="Dominic Davies (2013014)" userId="S::2013014@student.uwtsd.ac.uk::a7cabfaf-bbc3-47bc-8992-6163c7a2e7c8" providerId="AD" clId="Web-{70E155E3-B45A-C84B-9E9E-846234940C13}"/>
    <pc:docChg chg="addSld modSld">
      <pc:chgData name="Dominic Davies (2013014)" userId="S::2013014@student.uwtsd.ac.uk::a7cabfaf-bbc3-47bc-8992-6163c7a2e7c8" providerId="AD" clId="Web-{70E155E3-B45A-C84B-9E9E-846234940C13}" dt="2022-12-12T00:10:48.632" v="2659" actId="14100"/>
      <pc:docMkLst>
        <pc:docMk/>
      </pc:docMkLst>
      <pc:sldChg chg="addSp modSp">
        <pc:chgData name="Dominic Davies (2013014)" userId="S::2013014@student.uwtsd.ac.uk::a7cabfaf-bbc3-47bc-8992-6163c7a2e7c8" providerId="AD" clId="Web-{70E155E3-B45A-C84B-9E9E-846234940C13}" dt="2022-12-11T23:40:20.002" v="1711" actId="1076"/>
        <pc:sldMkLst>
          <pc:docMk/>
          <pc:sldMk cId="272940633" sldId="262"/>
        </pc:sldMkLst>
        <pc:spChg chg="mod">
          <ac:chgData name="Dominic Davies (2013014)" userId="S::2013014@student.uwtsd.ac.uk::a7cabfaf-bbc3-47bc-8992-6163c7a2e7c8" providerId="AD" clId="Web-{70E155E3-B45A-C84B-9E9E-846234940C13}" dt="2022-12-09T00:47:53.721" v="415" actId="20577"/>
          <ac:spMkLst>
            <pc:docMk/>
            <pc:sldMk cId="272940633" sldId="262"/>
            <ac:spMk id="3" creationId="{01CAB3F0-735F-2709-4FD2-90511FD2984B}"/>
          </ac:spMkLst>
        </pc:spChg>
        <pc:spChg chg="add mod">
          <ac:chgData name="Dominic Davies (2013014)" userId="S::2013014@student.uwtsd.ac.uk::a7cabfaf-bbc3-47bc-8992-6163c7a2e7c8" providerId="AD" clId="Web-{70E155E3-B45A-C84B-9E9E-846234940C13}" dt="2022-12-09T00:54:16.575" v="504" actId="1076"/>
          <ac:spMkLst>
            <pc:docMk/>
            <pc:sldMk cId="272940633" sldId="262"/>
            <ac:spMk id="5" creationId="{6C8DF8CF-C18D-A5C9-F4B9-190436644908}"/>
          </ac:spMkLst>
        </pc:spChg>
        <pc:picChg chg="add mod">
          <ac:chgData name="Dominic Davies (2013014)" userId="S::2013014@student.uwtsd.ac.uk::a7cabfaf-bbc3-47bc-8992-6163c7a2e7c8" providerId="AD" clId="Web-{70E155E3-B45A-C84B-9E9E-846234940C13}" dt="2022-12-11T23:40:20.002" v="1711" actId="1076"/>
          <ac:picMkLst>
            <pc:docMk/>
            <pc:sldMk cId="272940633" sldId="262"/>
            <ac:picMk id="6" creationId="{AA4FB253-06A7-B371-2233-9CE2E497A174}"/>
          </ac:picMkLst>
        </pc:picChg>
      </pc:sldChg>
      <pc:sldChg chg="modSp">
        <pc:chgData name="Dominic Davies (2013014)" userId="S::2013014@student.uwtsd.ac.uk::a7cabfaf-bbc3-47bc-8992-6163c7a2e7c8" providerId="AD" clId="Web-{70E155E3-B45A-C84B-9E9E-846234940C13}" dt="2022-12-12T00:01:22.339" v="2582" actId="20577"/>
        <pc:sldMkLst>
          <pc:docMk/>
          <pc:sldMk cId="709350719" sldId="264"/>
        </pc:sldMkLst>
        <pc:spChg chg="mod">
          <ac:chgData name="Dominic Davies (2013014)" userId="S::2013014@student.uwtsd.ac.uk::a7cabfaf-bbc3-47bc-8992-6163c7a2e7c8" providerId="AD" clId="Web-{70E155E3-B45A-C84B-9E9E-846234940C13}" dt="2022-12-12T00:01:22.339" v="2582" actId="20577"/>
          <ac:spMkLst>
            <pc:docMk/>
            <pc:sldMk cId="709350719" sldId="264"/>
            <ac:spMk id="3" creationId="{C7C97F8B-57AE-6E01-20C0-6E0536B4EB26}"/>
          </ac:spMkLst>
        </pc:spChg>
      </pc:sldChg>
      <pc:sldChg chg="addSp delSp modSp mod setBg modClrScheme addAnim delDesignElem chgLayout">
        <pc:chgData name="Dominic Davies (2013014)" userId="S::2013014@student.uwtsd.ac.uk::a7cabfaf-bbc3-47bc-8992-6163c7a2e7c8" providerId="AD" clId="Web-{70E155E3-B45A-C84B-9E9E-846234940C13}" dt="2022-12-11T23:07:41.252" v="1172" actId="20577"/>
        <pc:sldMkLst>
          <pc:docMk/>
          <pc:sldMk cId="2138101693" sldId="266"/>
        </pc:sldMkLst>
        <pc:spChg chg="mod ord">
          <ac:chgData name="Dominic Davies (2013014)" userId="S::2013014@student.uwtsd.ac.uk::a7cabfaf-bbc3-47bc-8992-6163c7a2e7c8" providerId="AD" clId="Web-{70E155E3-B45A-C84B-9E9E-846234940C13}" dt="2022-12-11T23:07:41.252" v="1172" actId="20577"/>
          <ac:spMkLst>
            <pc:docMk/>
            <pc:sldMk cId="2138101693" sldId="266"/>
            <ac:spMk id="2" creationId="{D7A00040-D95A-88FB-5489-BC627F813672}"/>
          </ac:spMkLst>
        </pc:spChg>
        <pc:spChg chg="del">
          <ac:chgData name="Dominic Davies (2013014)" userId="S::2013014@student.uwtsd.ac.uk::a7cabfaf-bbc3-47bc-8992-6163c7a2e7c8" providerId="AD" clId="Web-{70E155E3-B45A-C84B-9E9E-846234940C13}" dt="2022-12-09T00:54:52.919" v="505"/>
          <ac:spMkLst>
            <pc:docMk/>
            <pc:sldMk cId="2138101693" sldId="266"/>
            <ac:spMk id="3" creationId="{878EAB24-9F68-A7C0-1917-58721BC11E85}"/>
          </ac:spMkLst>
        </pc:spChg>
        <pc:spChg chg="del mod">
          <ac:chgData name="Dominic Davies (2013014)" userId="S::2013014@student.uwtsd.ac.uk::a7cabfaf-bbc3-47bc-8992-6163c7a2e7c8" providerId="AD" clId="Web-{70E155E3-B45A-C84B-9E9E-846234940C13}" dt="2022-12-09T00:55:27.045" v="507"/>
          <ac:spMkLst>
            <pc:docMk/>
            <pc:sldMk cId="2138101693" sldId="266"/>
            <ac:spMk id="4" creationId="{16D8DE89-ABDF-1F6F-BCFA-C4723E04091D}"/>
          </ac:spMkLst>
        </pc:spChg>
        <pc:spChg chg="add del mod ord">
          <ac:chgData name="Dominic Davies (2013014)" userId="S::2013014@student.uwtsd.ac.uk::a7cabfaf-bbc3-47bc-8992-6163c7a2e7c8" providerId="AD" clId="Web-{70E155E3-B45A-C84B-9E9E-846234940C13}" dt="2022-12-09T00:56:19.828" v="509"/>
          <ac:spMkLst>
            <pc:docMk/>
            <pc:sldMk cId="2138101693" sldId="266"/>
            <ac:spMk id="5" creationId="{808C2C4A-0660-8693-85F2-1BFCD92DFCF6}"/>
          </ac:spMkLst>
        </pc:spChg>
        <pc:spChg chg="add del mod ord">
          <ac:chgData name="Dominic Davies (2013014)" userId="S::2013014@student.uwtsd.ac.uk::a7cabfaf-bbc3-47bc-8992-6163c7a2e7c8" providerId="AD" clId="Web-{70E155E3-B45A-C84B-9E9E-846234940C13}" dt="2022-12-09T00:57:22.298" v="520"/>
          <ac:spMkLst>
            <pc:docMk/>
            <pc:sldMk cId="2138101693" sldId="266"/>
            <ac:spMk id="6" creationId="{AC599D36-B24B-F9AD-A366-0B7534C5D636}"/>
          </ac:spMkLst>
        </pc:spChg>
        <pc:spChg chg="add del mod">
          <ac:chgData name="Dominic Davies (2013014)" userId="S::2013014@student.uwtsd.ac.uk::a7cabfaf-bbc3-47bc-8992-6163c7a2e7c8" providerId="AD" clId="Web-{70E155E3-B45A-C84B-9E9E-846234940C13}" dt="2022-12-11T23:03:52.899" v="1157"/>
          <ac:spMkLst>
            <pc:docMk/>
            <pc:sldMk cId="2138101693" sldId="266"/>
            <ac:spMk id="8" creationId="{D9F28862-3D20-CE0F-D2ED-BA6F5A196E0E}"/>
          </ac:spMkLst>
        </pc:spChg>
        <pc:spChg chg="add del">
          <ac:chgData name="Dominic Davies (2013014)" userId="S::2013014@student.uwtsd.ac.uk::a7cabfaf-bbc3-47bc-8992-6163c7a2e7c8" providerId="AD" clId="Web-{70E155E3-B45A-C84B-9E9E-846234940C13}" dt="2022-12-09T00:56:43.610" v="512"/>
          <ac:spMkLst>
            <pc:docMk/>
            <pc:sldMk cId="2138101693" sldId="266"/>
            <ac:spMk id="13" creationId="{33C95BF9-2BBD-4260-A118-8F5158036048}"/>
          </ac:spMkLst>
        </pc:spChg>
        <pc:spChg chg="add del">
          <ac:chgData name="Dominic Davies (2013014)" userId="S::2013014@student.uwtsd.ac.uk::a7cabfaf-bbc3-47bc-8992-6163c7a2e7c8" providerId="AD" clId="Web-{70E155E3-B45A-C84B-9E9E-846234940C13}" dt="2022-12-11T22:56:20.818" v="1141"/>
          <ac:spMkLst>
            <pc:docMk/>
            <pc:sldMk cId="2138101693" sldId="266"/>
            <ac:spMk id="19" creationId="{5889F449-A8C1-4223-8D3F-453A7C93038E}"/>
          </ac:spMkLst>
        </pc:spChg>
        <pc:spChg chg="add del">
          <ac:chgData name="Dominic Davies (2013014)" userId="S::2013014@student.uwtsd.ac.uk::a7cabfaf-bbc3-47bc-8992-6163c7a2e7c8" providerId="AD" clId="Web-{70E155E3-B45A-C84B-9E9E-846234940C13}" dt="2022-12-11T22:56:22.771" v="1143"/>
          <ac:spMkLst>
            <pc:docMk/>
            <pc:sldMk cId="2138101693" sldId="266"/>
            <ac:spMk id="30" creationId="{5889F449-A8C1-4223-8D3F-453A7C93038E}"/>
          </ac:spMkLst>
        </pc:spChg>
        <pc:spChg chg="add del">
          <ac:chgData name="Dominic Davies (2013014)" userId="S::2013014@student.uwtsd.ac.uk::a7cabfaf-bbc3-47bc-8992-6163c7a2e7c8" providerId="AD" clId="Web-{70E155E3-B45A-C84B-9E9E-846234940C13}" dt="2022-12-11T22:56:25.771" v="1145"/>
          <ac:spMkLst>
            <pc:docMk/>
            <pc:sldMk cId="2138101693" sldId="266"/>
            <ac:spMk id="38" creationId="{5889F449-A8C1-4223-8D3F-453A7C93038E}"/>
          </ac:spMkLst>
        </pc:spChg>
        <pc:spChg chg="add del">
          <ac:chgData name="Dominic Davies (2013014)" userId="S::2013014@student.uwtsd.ac.uk::a7cabfaf-bbc3-47bc-8992-6163c7a2e7c8" providerId="AD" clId="Web-{70E155E3-B45A-C84B-9E9E-846234940C13}" dt="2022-12-11T23:03:52.899" v="1157"/>
          <ac:spMkLst>
            <pc:docMk/>
            <pc:sldMk cId="2138101693" sldId="266"/>
            <ac:spMk id="46" creationId="{5889F449-A8C1-4223-8D3F-453A7C93038E}"/>
          </ac:spMkLst>
        </pc:spChg>
        <pc:spChg chg="add del">
          <ac:chgData name="Dominic Davies (2013014)" userId="S::2013014@student.uwtsd.ac.uk::a7cabfaf-bbc3-47bc-8992-6163c7a2e7c8" providerId="AD" clId="Web-{70E155E3-B45A-C84B-9E9E-846234940C13}" dt="2022-12-11T23:06:56.906" v="1167"/>
          <ac:spMkLst>
            <pc:docMk/>
            <pc:sldMk cId="2138101693" sldId="266"/>
            <ac:spMk id="60" creationId="{5889F449-A8C1-4223-8D3F-453A7C93038E}"/>
          </ac:spMkLst>
        </pc:spChg>
        <pc:spChg chg="add del">
          <ac:chgData name="Dominic Davies (2013014)" userId="S::2013014@student.uwtsd.ac.uk::a7cabfaf-bbc3-47bc-8992-6163c7a2e7c8" providerId="AD" clId="Web-{70E155E3-B45A-C84B-9E9E-846234940C13}" dt="2022-12-11T23:03:08.303" v="1150"/>
          <ac:spMkLst>
            <pc:docMk/>
            <pc:sldMk cId="2138101693" sldId="266"/>
            <ac:spMk id="61" creationId="{7B4314D2-D2A1-4CD8-AC61-D3A8624096DF}"/>
          </ac:spMkLst>
        </pc:spChg>
        <pc:spChg chg="add del">
          <ac:chgData name="Dominic Davies (2013014)" userId="S::2013014@student.uwtsd.ac.uk::a7cabfaf-bbc3-47bc-8992-6163c7a2e7c8" providerId="AD" clId="Web-{70E155E3-B45A-C84B-9E9E-846234940C13}" dt="2022-12-11T23:03:15.507" v="1152"/>
          <ac:spMkLst>
            <pc:docMk/>
            <pc:sldMk cId="2138101693" sldId="266"/>
            <ac:spMk id="70" creationId="{5889F449-A8C1-4223-8D3F-453A7C93038E}"/>
          </ac:spMkLst>
        </pc:spChg>
        <pc:spChg chg="add del">
          <ac:chgData name="Dominic Davies (2013014)" userId="S::2013014@student.uwtsd.ac.uk::a7cabfaf-bbc3-47bc-8992-6163c7a2e7c8" providerId="AD" clId="Web-{70E155E3-B45A-C84B-9E9E-846234940C13}" dt="2022-12-11T23:03:24.991" v="1154"/>
          <ac:spMkLst>
            <pc:docMk/>
            <pc:sldMk cId="2138101693" sldId="266"/>
            <ac:spMk id="79" creationId="{5889F449-A8C1-4223-8D3F-453A7C93038E}"/>
          </ac:spMkLst>
        </pc:spChg>
        <pc:spChg chg="add del">
          <ac:chgData name="Dominic Davies (2013014)" userId="S::2013014@student.uwtsd.ac.uk::a7cabfaf-bbc3-47bc-8992-6163c7a2e7c8" providerId="AD" clId="Web-{70E155E3-B45A-C84B-9E9E-846234940C13}" dt="2022-12-11T23:03:52.883" v="1156"/>
          <ac:spMkLst>
            <pc:docMk/>
            <pc:sldMk cId="2138101693" sldId="266"/>
            <ac:spMk id="88" creationId="{9F0B1846-6CE5-47AE-B0D0-7202A39CEF64}"/>
          </ac:spMkLst>
        </pc:spChg>
        <pc:spChg chg="add mod">
          <ac:chgData name="Dominic Davies (2013014)" userId="S::2013014@student.uwtsd.ac.uk::a7cabfaf-bbc3-47bc-8992-6163c7a2e7c8" providerId="AD" clId="Web-{70E155E3-B45A-C84B-9E9E-846234940C13}" dt="2022-12-11T23:07:15.579" v="1170" actId="20577"/>
          <ac:spMkLst>
            <pc:docMk/>
            <pc:sldMk cId="2138101693" sldId="266"/>
            <ac:spMk id="94" creationId="{D9F28862-3D20-CE0F-D2ED-BA6F5A196E0E}"/>
          </ac:spMkLst>
        </pc:spChg>
        <pc:spChg chg="add">
          <ac:chgData name="Dominic Davies (2013014)" userId="S::2013014@student.uwtsd.ac.uk::a7cabfaf-bbc3-47bc-8992-6163c7a2e7c8" providerId="AD" clId="Web-{70E155E3-B45A-C84B-9E9E-846234940C13}" dt="2022-12-11T23:06:56.906" v="1167"/>
          <ac:spMkLst>
            <pc:docMk/>
            <pc:sldMk cId="2138101693" sldId="266"/>
            <ac:spMk id="105" creationId="{EBAF395E-7D52-496C-ACDD-468AEC1ADF0A}"/>
          </ac:spMkLst>
        </pc:spChg>
        <pc:graphicFrameChg chg="add del">
          <ac:chgData name="Dominic Davies (2013014)" userId="S::2013014@student.uwtsd.ac.uk::a7cabfaf-bbc3-47bc-8992-6163c7a2e7c8" providerId="AD" clId="Web-{70E155E3-B45A-C84B-9E9E-846234940C13}" dt="2022-12-11T23:03:08.303" v="1150"/>
          <ac:graphicFrameMkLst>
            <pc:docMk/>
            <pc:sldMk cId="2138101693" sldId="266"/>
            <ac:graphicFrameMk id="51" creationId="{08EAA7FD-3A13-9F84-051E-9D9552527FE3}"/>
          </ac:graphicFrameMkLst>
        </pc:graphicFrameChg>
        <pc:graphicFrameChg chg="add del">
          <ac:chgData name="Dominic Davies (2013014)" userId="S::2013014@student.uwtsd.ac.uk::a7cabfaf-bbc3-47bc-8992-6163c7a2e7c8" providerId="AD" clId="Web-{70E155E3-B45A-C84B-9E9E-846234940C13}" dt="2022-12-11T23:03:15.507" v="1152"/>
          <ac:graphicFrameMkLst>
            <pc:docMk/>
            <pc:sldMk cId="2138101693" sldId="266"/>
            <ac:graphicFrameMk id="74" creationId="{AC2E7DB3-F00D-9424-C7D5-E55A31D32C0E}"/>
          </ac:graphicFrameMkLst>
        </pc:graphicFrameChg>
        <pc:graphicFrameChg chg="add del">
          <ac:chgData name="Dominic Davies (2013014)" userId="S::2013014@student.uwtsd.ac.uk::a7cabfaf-bbc3-47bc-8992-6163c7a2e7c8" providerId="AD" clId="Web-{70E155E3-B45A-C84B-9E9E-846234940C13}" dt="2022-12-11T23:03:24.991" v="1154"/>
          <ac:graphicFrameMkLst>
            <pc:docMk/>
            <pc:sldMk cId="2138101693" sldId="266"/>
            <ac:graphicFrameMk id="83" creationId="{64917EAE-C15F-7891-01A0-BDD657C201EE}"/>
          </ac:graphicFrameMkLst>
        </pc:graphicFrameChg>
        <pc:graphicFrameChg chg="add del">
          <ac:chgData name="Dominic Davies (2013014)" userId="S::2013014@student.uwtsd.ac.uk::a7cabfaf-bbc3-47bc-8992-6163c7a2e7c8" providerId="AD" clId="Web-{70E155E3-B45A-C84B-9E9E-846234940C13}" dt="2022-12-11T23:03:52.883" v="1156"/>
          <ac:graphicFrameMkLst>
            <pc:docMk/>
            <pc:sldMk cId="2138101693" sldId="266"/>
            <ac:graphicFrameMk id="92" creationId="{4AAFF73A-5C5C-346F-FB33-38405834052F}"/>
          </ac:graphicFrameMkLst>
        </pc:graphicFrameChg>
        <pc:picChg chg="add mod">
          <ac:chgData name="Dominic Davies (2013014)" userId="S::2013014@student.uwtsd.ac.uk::a7cabfaf-bbc3-47bc-8992-6163c7a2e7c8" providerId="AD" clId="Web-{70E155E3-B45A-C84B-9E9E-846234940C13}" dt="2022-12-11T23:06:56.906" v="1167"/>
          <ac:picMkLst>
            <pc:docMk/>
            <pc:sldMk cId="2138101693" sldId="266"/>
            <ac:picMk id="50" creationId="{E1541844-F234-9214-1B8A-F4F122260479}"/>
          </ac:picMkLst>
        </pc:picChg>
        <pc:cxnChg chg="add del">
          <ac:chgData name="Dominic Davies (2013014)" userId="S::2013014@student.uwtsd.ac.uk::a7cabfaf-bbc3-47bc-8992-6163c7a2e7c8" providerId="AD" clId="Web-{70E155E3-B45A-C84B-9E9E-846234940C13}" dt="2022-12-09T00:56:43.610" v="512"/>
          <ac:cxnSpMkLst>
            <pc:docMk/>
            <pc:sldMk cId="2138101693" sldId="266"/>
            <ac:cxnSpMk id="7" creationId="{A240FCEE-B6E2-46D0-9BB0-F45F79545E9D}"/>
          </ac:cxnSpMkLst>
        </pc:cxnChg>
        <pc:cxnChg chg="add del">
          <ac:chgData name="Dominic Davies (2013014)" userId="S::2013014@student.uwtsd.ac.uk::a7cabfaf-bbc3-47bc-8992-6163c7a2e7c8" providerId="AD" clId="Web-{70E155E3-B45A-C84B-9E9E-846234940C13}" dt="2022-12-09T00:56:43.610" v="512"/>
          <ac:cxnSpMkLst>
            <pc:docMk/>
            <pc:sldMk cId="2138101693" sldId="266"/>
            <ac:cxnSpMk id="9" creationId="{3BD2FB83-3783-4477-80B5-DA5BF10BAF57}"/>
          </ac:cxnSpMkLst>
        </pc:cxnChg>
        <pc:cxnChg chg="add del">
          <ac:chgData name="Dominic Davies (2013014)" userId="S::2013014@student.uwtsd.ac.uk::a7cabfaf-bbc3-47bc-8992-6163c7a2e7c8" providerId="AD" clId="Web-{70E155E3-B45A-C84B-9E9E-846234940C13}" dt="2022-12-11T22:56:20.818" v="1141"/>
          <ac:cxnSpMkLst>
            <pc:docMk/>
            <pc:sldMk cId="2138101693" sldId="266"/>
            <ac:cxnSpMk id="10" creationId="{A6814345-41DE-42C5-8657-66C1417DF81A}"/>
          </ac:cxnSpMkLst>
        </pc:cxnChg>
        <pc:cxnChg chg="add del">
          <ac:chgData name="Dominic Davies (2013014)" userId="S::2013014@student.uwtsd.ac.uk::a7cabfaf-bbc3-47bc-8992-6163c7a2e7c8" providerId="AD" clId="Web-{70E155E3-B45A-C84B-9E9E-846234940C13}" dt="2022-12-09T00:56:43.610" v="512"/>
          <ac:cxnSpMkLst>
            <pc:docMk/>
            <pc:sldMk cId="2138101693" sldId="266"/>
            <ac:cxnSpMk id="11" creationId="{E83EA203-71D5-49C0-9626-FFA8E46787B0}"/>
          </ac:cxnSpMkLst>
        </pc:cxnChg>
        <pc:cxnChg chg="add del">
          <ac:chgData name="Dominic Davies (2013014)" userId="S::2013014@student.uwtsd.ac.uk::a7cabfaf-bbc3-47bc-8992-6163c7a2e7c8" providerId="AD" clId="Web-{70E155E3-B45A-C84B-9E9E-846234940C13}" dt="2022-12-11T22:56:20.818" v="1141"/>
          <ac:cxnSpMkLst>
            <pc:docMk/>
            <pc:sldMk cId="2138101693" sldId="266"/>
            <ac:cxnSpMk id="12" creationId="{7E68E419-3727-4F5E-8840-AF149B33B0B7}"/>
          </ac:cxnSpMkLst>
        </pc:cxnChg>
        <pc:cxnChg chg="add del">
          <ac:chgData name="Dominic Davies (2013014)" userId="S::2013014@student.uwtsd.ac.uk::a7cabfaf-bbc3-47bc-8992-6163c7a2e7c8" providerId="AD" clId="Web-{70E155E3-B45A-C84B-9E9E-846234940C13}" dt="2022-12-11T22:56:20.818" v="1141"/>
          <ac:cxnSpMkLst>
            <pc:docMk/>
            <pc:sldMk cId="2138101693" sldId="266"/>
            <ac:cxnSpMk id="14" creationId="{0519B6EC-D7AE-452F-8D0C-D11BD3377F3E}"/>
          </ac:cxnSpMkLst>
        </pc:cxnChg>
        <pc:cxnChg chg="add del">
          <ac:chgData name="Dominic Davies (2013014)" userId="S::2013014@student.uwtsd.ac.uk::a7cabfaf-bbc3-47bc-8992-6163c7a2e7c8" providerId="AD" clId="Web-{70E155E3-B45A-C84B-9E9E-846234940C13}" dt="2022-12-09T00:56:43.610" v="512"/>
          <ac:cxnSpMkLst>
            <pc:docMk/>
            <pc:sldMk cId="2138101693" sldId="266"/>
            <ac:cxnSpMk id="15" creationId="{7FA398C7-3FA4-4D8D-8392-B6CD2F434D54}"/>
          </ac:cxnSpMkLst>
        </pc:cxnChg>
        <pc:cxnChg chg="add del">
          <ac:chgData name="Dominic Davies (2013014)" userId="S::2013014@student.uwtsd.ac.uk::a7cabfaf-bbc3-47bc-8992-6163c7a2e7c8" providerId="AD" clId="Web-{70E155E3-B45A-C84B-9E9E-846234940C13}" dt="2022-12-09T00:56:43.610" v="512"/>
          <ac:cxnSpMkLst>
            <pc:docMk/>
            <pc:sldMk cId="2138101693" sldId="266"/>
            <ac:cxnSpMk id="17" creationId="{67D19053-F48D-4B66-AF7B-A06FA6D26E04}"/>
          </ac:cxnSpMkLst>
        </pc:cxnChg>
        <pc:cxnChg chg="add del">
          <ac:chgData name="Dominic Davies (2013014)" userId="S::2013014@student.uwtsd.ac.uk::a7cabfaf-bbc3-47bc-8992-6163c7a2e7c8" providerId="AD" clId="Web-{70E155E3-B45A-C84B-9E9E-846234940C13}" dt="2022-12-11T22:56:20.818" v="1141"/>
          <ac:cxnSpMkLst>
            <pc:docMk/>
            <pc:sldMk cId="2138101693" sldId="266"/>
            <ac:cxnSpMk id="21" creationId="{9B483DE6-F425-4CA0-9983-0778A131FA7B}"/>
          </ac:cxnSpMkLst>
        </pc:cxnChg>
        <pc:cxnChg chg="add del">
          <ac:chgData name="Dominic Davies (2013014)" userId="S::2013014@student.uwtsd.ac.uk::a7cabfaf-bbc3-47bc-8992-6163c7a2e7c8" providerId="AD" clId="Web-{70E155E3-B45A-C84B-9E9E-846234940C13}" dt="2022-12-11T22:56:20.818" v="1141"/>
          <ac:cxnSpMkLst>
            <pc:docMk/>
            <pc:sldMk cId="2138101693" sldId="266"/>
            <ac:cxnSpMk id="23" creationId="{C8F3C27F-5DD1-4734-BC17-6CA44602646E}"/>
          </ac:cxnSpMkLst>
        </pc:cxnChg>
        <pc:cxnChg chg="add del">
          <ac:chgData name="Dominic Davies (2013014)" userId="S::2013014@student.uwtsd.ac.uk::a7cabfaf-bbc3-47bc-8992-6163c7a2e7c8" providerId="AD" clId="Web-{70E155E3-B45A-C84B-9E9E-846234940C13}" dt="2022-12-11T22:56:20.818" v="1141"/>
          <ac:cxnSpMkLst>
            <pc:docMk/>
            <pc:sldMk cId="2138101693" sldId="266"/>
            <ac:cxnSpMk id="25" creationId="{61F67967-936C-4D11-B434-DEBD15F2B7EA}"/>
          </ac:cxnSpMkLst>
        </pc:cxnChg>
        <pc:cxnChg chg="add del">
          <ac:chgData name="Dominic Davies (2013014)" userId="S::2013014@student.uwtsd.ac.uk::a7cabfaf-bbc3-47bc-8992-6163c7a2e7c8" providerId="AD" clId="Web-{70E155E3-B45A-C84B-9E9E-846234940C13}" dt="2022-12-11T22:56:22.771" v="1143"/>
          <ac:cxnSpMkLst>
            <pc:docMk/>
            <pc:sldMk cId="2138101693" sldId="266"/>
            <ac:cxnSpMk id="27" creationId="{A6814345-41DE-42C5-8657-66C1417DF81A}"/>
          </ac:cxnSpMkLst>
        </pc:cxnChg>
        <pc:cxnChg chg="add del">
          <ac:chgData name="Dominic Davies (2013014)" userId="S::2013014@student.uwtsd.ac.uk::a7cabfaf-bbc3-47bc-8992-6163c7a2e7c8" providerId="AD" clId="Web-{70E155E3-B45A-C84B-9E9E-846234940C13}" dt="2022-12-11T22:56:22.771" v="1143"/>
          <ac:cxnSpMkLst>
            <pc:docMk/>
            <pc:sldMk cId="2138101693" sldId="266"/>
            <ac:cxnSpMk id="28" creationId="{7E68E419-3727-4F5E-8840-AF149B33B0B7}"/>
          </ac:cxnSpMkLst>
        </pc:cxnChg>
        <pc:cxnChg chg="add del">
          <ac:chgData name="Dominic Davies (2013014)" userId="S::2013014@student.uwtsd.ac.uk::a7cabfaf-bbc3-47bc-8992-6163c7a2e7c8" providerId="AD" clId="Web-{70E155E3-B45A-C84B-9E9E-846234940C13}" dt="2022-12-11T22:56:22.771" v="1143"/>
          <ac:cxnSpMkLst>
            <pc:docMk/>
            <pc:sldMk cId="2138101693" sldId="266"/>
            <ac:cxnSpMk id="29" creationId="{0519B6EC-D7AE-452F-8D0C-D11BD3377F3E}"/>
          </ac:cxnSpMkLst>
        </pc:cxnChg>
        <pc:cxnChg chg="add del">
          <ac:chgData name="Dominic Davies (2013014)" userId="S::2013014@student.uwtsd.ac.uk::a7cabfaf-bbc3-47bc-8992-6163c7a2e7c8" providerId="AD" clId="Web-{70E155E3-B45A-C84B-9E9E-846234940C13}" dt="2022-12-11T22:56:22.771" v="1143"/>
          <ac:cxnSpMkLst>
            <pc:docMk/>
            <pc:sldMk cId="2138101693" sldId="266"/>
            <ac:cxnSpMk id="31" creationId="{9B483DE6-F425-4CA0-9983-0778A131FA7B}"/>
          </ac:cxnSpMkLst>
        </pc:cxnChg>
        <pc:cxnChg chg="add del">
          <ac:chgData name="Dominic Davies (2013014)" userId="S::2013014@student.uwtsd.ac.uk::a7cabfaf-bbc3-47bc-8992-6163c7a2e7c8" providerId="AD" clId="Web-{70E155E3-B45A-C84B-9E9E-846234940C13}" dt="2022-12-11T22:56:22.771" v="1143"/>
          <ac:cxnSpMkLst>
            <pc:docMk/>
            <pc:sldMk cId="2138101693" sldId="266"/>
            <ac:cxnSpMk id="32" creationId="{C8F3C27F-5DD1-4734-BC17-6CA44602646E}"/>
          </ac:cxnSpMkLst>
        </pc:cxnChg>
        <pc:cxnChg chg="add del">
          <ac:chgData name="Dominic Davies (2013014)" userId="S::2013014@student.uwtsd.ac.uk::a7cabfaf-bbc3-47bc-8992-6163c7a2e7c8" providerId="AD" clId="Web-{70E155E3-B45A-C84B-9E9E-846234940C13}" dt="2022-12-11T22:56:22.771" v="1143"/>
          <ac:cxnSpMkLst>
            <pc:docMk/>
            <pc:sldMk cId="2138101693" sldId="266"/>
            <ac:cxnSpMk id="33" creationId="{61F67967-936C-4D11-B434-DEBD15F2B7EA}"/>
          </ac:cxnSpMkLst>
        </pc:cxnChg>
        <pc:cxnChg chg="add del">
          <ac:chgData name="Dominic Davies (2013014)" userId="S::2013014@student.uwtsd.ac.uk::a7cabfaf-bbc3-47bc-8992-6163c7a2e7c8" providerId="AD" clId="Web-{70E155E3-B45A-C84B-9E9E-846234940C13}" dt="2022-12-11T22:56:25.771" v="1145"/>
          <ac:cxnSpMkLst>
            <pc:docMk/>
            <pc:sldMk cId="2138101693" sldId="266"/>
            <ac:cxnSpMk id="35" creationId="{A6814345-41DE-42C5-8657-66C1417DF81A}"/>
          </ac:cxnSpMkLst>
        </pc:cxnChg>
        <pc:cxnChg chg="add del">
          <ac:chgData name="Dominic Davies (2013014)" userId="S::2013014@student.uwtsd.ac.uk::a7cabfaf-bbc3-47bc-8992-6163c7a2e7c8" providerId="AD" clId="Web-{70E155E3-B45A-C84B-9E9E-846234940C13}" dt="2022-12-11T22:56:25.771" v="1145"/>
          <ac:cxnSpMkLst>
            <pc:docMk/>
            <pc:sldMk cId="2138101693" sldId="266"/>
            <ac:cxnSpMk id="36" creationId="{7E68E419-3727-4F5E-8840-AF149B33B0B7}"/>
          </ac:cxnSpMkLst>
        </pc:cxnChg>
        <pc:cxnChg chg="add del">
          <ac:chgData name="Dominic Davies (2013014)" userId="S::2013014@student.uwtsd.ac.uk::a7cabfaf-bbc3-47bc-8992-6163c7a2e7c8" providerId="AD" clId="Web-{70E155E3-B45A-C84B-9E9E-846234940C13}" dt="2022-12-11T22:56:25.771" v="1145"/>
          <ac:cxnSpMkLst>
            <pc:docMk/>
            <pc:sldMk cId="2138101693" sldId="266"/>
            <ac:cxnSpMk id="37" creationId="{0519B6EC-D7AE-452F-8D0C-D11BD3377F3E}"/>
          </ac:cxnSpMkLst>
        </pc:cxnChg>
        <pc:cxnChg chg="add del">
          <ac:chgData name="Dominic Davies (2013014)" userId="S::2013014@student.uwtsd.ac.uk::a7cabfaf-bbc3-47bc-8992-6163c7a2e7c8" providerId="AD" clId="Web-{70E155E3-B45A-C84B-9E9E-846234940C13}" dt="2022-12-11T22:56:25.771" v="1145"/>
          <ac:cxnSpMkLst>
            <pc:docMk/>
            <pc:sldMk cId="2138101693" sldId="266"/>
            <ac:cxnSpMk id="39" creationId="{C8F3C27F-5DD1-4734-BC17-6CA44602646E}"/>
          </ac:cxnSpMkLst>
        </pc:cxnChg>
        <pc:cxnChg chg="add del">
          <ac:chgData name="Dominic Davies (2013014)" userId="S::2013014@student.uwtsd.ac.uk::a7cabfaf-bbc3-47bc-8992-6163c7a2e7c8" providerId="AD" clId="Web-{70E155E3-B45A-C84B-9E9E-846234940C13}" dt="2022-12-11T22:56:25.771" v="1145"/>
          <ac:cxnSpMkLst>
            <pc:docMk/>
            <pc:sldMk cId="2138101693" sldId="266"/>
            <ac:cxnSpMk id="40" creationId="{3F090CEE-42FF-4CEE-ABF8-11F35C29084E}"/>
          </ac:cxnSpMkLst>
        </pc:cxnChg>
        <pc:cxnChg chg="add del">
          <ac:chgData name="Dominic Davies (2013014)" userId="S::2013014@student.uwtsd.ac.uk::a7cabfaf-bbc3-47bc-8992-6163c7a2e7c8" providerId="AD" clId="Web-{70E155E3-B45A-C84B-9E9E-846234940C13}" dt="2022-12-11T22:56:25.771" v="1145"/>
          <ac:cxnSpMkLst>
            <pc:docMk/>
            <pc:sldMk cId="2138101693" sldId="266"/>
            <ac:cxnSpMk id="41" creationId="{9B483DE6-F425-4CA0-9983-0778A131FA7B}"/>
          </ac:cxnSpMkLst>
        </pc:cxnChg>
        <pc:cxnChg chg="add del">
          <ac:chgData name="Dominic Davies (2013014)" userId="S::2013014@student.uwtsd.ac.uk::a7cabfaf-bbc3-47bc-8992-6163c7a2e7c8" providerId="AD" clId="Web-{70E155E3-B45A-C84B-9E9E-846234940C13}" dt="2022-12-11T23:03:52.899" v="1157"/>
          <ac:cxnSpMkLst>
            <pc:docMk/>
            <pc:sldMk cId="2138101693" sldId="266"/>
            <ac:cxnSpMk id="43" creationId="{A6814345-41DE-42C5-8657-66C1417DF81A}"/>
          </ac:cxnSpMkLst>
        </pc:cxnChg>
        <pc:cxnChg chg="add del">
          <ac:chgData name="Dominic Davies (2013014)" userId="S::2013014@student.uwtsd.ac.uk::a7cabfaf-bbc3-47bc-8992-6163c7a2e7c8" providerId="AD" clId="Web-{70E155E3-B45A-C84B-9E9E-846234940C13}" dt="2022-12-11T23:03:52.899" v="1157"/>
          <ac:cxnSpMkLst>
            <pc:docMk/>
            <pc:sldMk cId="2138101693" sldId="266"/>
            <ac:cxnSpMk id="44" creationId="{7E68E419-3727-4F5E-8840-AF149B33B0B7}"/>
          </ac:cxnSpMkLst>
        </pc:cxnChg>
        <pc:cxnChg chg="add del">
          <ac:chgData name="Dominic Davies (2013014)" userId="S::2013014@student.uwtsd.ac.uk::a7cabfaf-bbc3-47bc-8992-6163c7a2e7c8" providerId="AD" clId="Web-{70E155E3-B45A-C84B-9E9E-846234940C13}" dt="2022-12-11T23:03:52.899" v="1157"/>
          <ac:cxnSpMkLst>
            <pc:docMk/>
            <pc:sldMk cId="2138101693" sldId="266"/>
            <ac:cxnSpMk id="45" creationId="{0519B6EC-D7AE-452F-8D0C-D11BD3377F3E}"/>
          </ac:cxnSpMkLst>
        </pc:cxnChg>
        <pc:cxnChg chg="add del">
          <ac:chgData name="Dominic Davies (2013014)" userId="S::2013014@student.uwtsd.ac.uk::a7cabfaf-bbc3-47bc-8992-6163c7a2e7c8" providerId="AD" clId="Web-{70E155E3-B45A-C84B-9E9E-846234940C13}" dt="2022-12-11T23:03:52.899" v="1157"/>
          <ac:cxnSpMkLst>
            <pc:docMk/>
            <pc:sldMk cId="2138101693" sldId="266"/>
            <ac:cxnSpMk id="47" creationId="{9B483DE6-F425-4CA0-9983-0778A131FA7B}"/>
          </ac:cxnSpMkLst>
        </pc:cxnChg>
        <pc:cxnChg chg="add del">
          <ac:chgData name="Dominic Davies (2013014)" userId="S::2013014@student.uwtsd.ac.uk::a7cabfaf-bbc3-47bc-8992-6163c7a2e7c8" providerId="AD" clId="Web-{70E155E3-B45A-C84B-9E9E-846234940C13}" dt="2022-12-11T23:03:52.899" v="1157"/>
          <ac:cxnSpMkLst>
            <pc:docMk/>
            <pc:sldMk cId="2138101693" sldId="266"/>
            <ac:cxnSpMk id="48" creationId="{C8F3C27F-5DD1-4734-BC17-6CA44602646E}"/>
          </ac:cxnSpMkLst>
        </pc:cxnChg>
        <pc:cxnChg chg="add del">
          <ac:chgData name="Dominic Davies (2013014)" userId="S::2013014@student.uwtsd.ac.uk::a7cabfaf-bbc3-47bc-8992-6163c7a2e7c8" providerId="AD" clId="Web-{70E155E3-B45A-C84B-9E9E-846234940C13}" dt="2022-12-11T23:03:52.899" v="1157"/>
          <ac:cxnSpMkLst>
            <pc:docMk/>
            <pc:sldMk cId="2138101693" sldId="266"/>
            <ac:cxnSpMk id="49" creationId="{61F67967-936C-4D11-B434-DEBD15F2B7EA}"/>
          </ac:cxnSpMkLst>
        </pc:cxnChg>
        <pc:cxnChg chg="add del">
          <ac:chgData name="Dominic Davies (2013014)" userId="S::2013014@student.uwtsd.ac.uk::a7cabfaf-bbc3-47bc-8992-6163c7a2e7c8" providerId="AD" clId="Web-{70E155E3-B45A-C84B-9E9E-846234940C13}" dt="2022-12-11T23:06:56.906" v="1167"/>
          <ac:cxnSpMkLst>
            <pc:docMk/>
            <pc:sldMk cId="2138101693" sldId="266"/>
            <ac:cxnSpMk id="54" creationId="{A6814345-41DE-42C5-8657-66C1417DF81A}"/>
          </ac:cxnSpMkLst>
        </pc:cxnChg>
        <pc:cxnChg chg="add del">
          <ac:chgData name="Dominic Davies (2013014)" userId="S::2013014@student.uwtsd.ac.uk::a7cabfaf-bbc3-47bc-8992-6163c7a2e7c8" providerId="AD" clId="Web-{70E155E3-B45A-C84B-9E9E-846234940C13}" dt="2022-12-11T23:03:08.303" v="1150"/>
          <ac:cxnSpMkLst>
            <pc:docMk/>
            <pc:sldMk cId="2138101693" sldId="266"/>
            <ac:cxnSpMk id="55" creationId="{A6814345-41DE-42C5-8657-66C1417DF81A}"/>
          </ac:cxnSpMkLst>
        </pc:cxnChg>
        <pc:cxnChg chg="add del">
          <ac:chgData name="Dominic Davies (2013014)" userId="S::2013014@student.uwtsd.ac.uk::a7cabfaf-bbc3-47bc-8992-6163c7a2e7c8" providerId="AD" clId="Web-{70E155E3-B45A-C84B-9E9E-846234940C13}" dt="2022-12-11T23:06:56.906" v="1167"/>
          <ac:cxnSpMkLst>
            <pc:docMk/>
            <pc:sldMk cId="2138101693" sldId="266"/>
            <ac:cxnSpMk id="56" creationId="{7E68E419-3727-4F5E-8840-AF149B33B0B7}"/>
          </ac:cxnSpMkLst>
        </pc:cxnChg>
        <pc:cxnChg chg="add del">
          <ac:chgData name="Dominic Davies (2013014)" userId="S::2013014@student.uwtsd.ac.uk::a7cabfaf-bbc3-47bc-8992-6163c7a2e7c8" providerId="AD" clId="Web-{70E155E3-B45A-C84B-9E9E-846234940C13}" dt="2022-12-11T23:03:08.303" v="1150"/>
          <ac:cxnSpMkLst>
            <pc:docMk/>
            <pc:sldMk cId="2138101693" sldId="266"/>
            <ac:cxnSpMk id="57" creationId="{7E68E419-3727-4F5E-8840-AF149B33B0B7}"/>
          </ac:cxnSpMkLst>
        </pc:cxnChg>
        <pc:cxnChg chg="add del">
          <ac:chgData name="Dominic Davies (2013014)" userId="S::2013014@student.uwtsd.ac.uk::a7cabfaf-bbc3-47bc-8992-6163c7a2e7c8" providerId="AD" clId="Web-{70E155E3-B45A-C84B-9E9E-846234940C13}" dt="2022-12-11T23:06:56.906" v="1167"/>
          <ac:cxnSpMkLst>
            <pc:docMk/>
            <pc:sldMk cId="2138101693" sldId="266"/>
            <ac:cxnSpMk id="58" creationId="{0519B6EC-D7AE-452F-8D0C-D11BD3377F3E}"/>
          </ac:cxnSpMkLst>
        </pc:cxnChg>
        <pc:cxnChg chg="add del">
          <ac:chgData name="Dominic Davies (2013014)" userId="S::2013014@student.uwtsd.ac.uk::a7cabfaf-bbc3-47bc-8992-6163c7a2e7c8" providerId="AD" clId="Web-{70E155E3-B45A-C84B-9E9E-846234940C13}" dt="2022-12-11T23:03:08.303" v="1150"/>
          <ac:cxnSpMkLst>
            <pc:docMk/>
            <pc:sldMk cId="2138101693" sldId="266"/>
            <ac:cxnSpMk id="59" creationId="{0519B6EC-D7AE-452F-8D0C-D11BD3377F3E}"/>
          </ac:cxnSpMkLst>
        </pc:cxnChg>
        <pc:cxnChg chg="add del">
          <ac:chgData name="Dominic Davies (2013014)" userId="S::2013014@student.uwtsd.ac.uk::a7cabfaf-bbc3-47bc-8992-6163c7a2e7c8" providerId="AD" clId="Web-{70E155E3-B45A-C84B-9E9E-846234940C13}" dt="2022-12-11T23:06:56.906" v="1167"/>
          <ac:cxnSpMkLst>
            <pc:docMk/>
            <pc:sldMk cId="2138101693" sldId="266"/>
            <ac:cxnSpMk id="62" creationId="{C8F3C27F-5DD1-4734-BC17-6CA44602646E}"/>
          </ac:cxnSpMkLst>
        </pc:cxnChg>
        <pc:cxnChg chg="add del">
          <ac:chgData name="Dominic Davies (2013014)" userId="S::2013014@student.uwtsd.ac.uk::a7cabfaf-bbc3-47bc-8992-6163c7a2e7c8" providerId="AD" clId="Web-{70E155E3-B45A-C84B-9E9E-846234940C13}" dt="2022-12-11T23:03:08.303" v="1150"/>
          <ac:cxnSpMkLst>
            <pc:docMk/>
            <pc:sldMk cId="2138101693" sldId="266"/>
            <ac:cxnSpMk id="63" creationId="{989C9033-50A6-4C0D-A434-1DA417B55CA3}"/>
          </ac:cxnSpMkLst>
        </pc:cxnChg>
        <pc:cxnChg chg="add del">
          <ac:chgData name="Dominic Davies (2013014)" userId="S::2013014@student.uwtsd.ac.uk::a7cabfaf-bbc3-47bc-8992-6163c7a2e7c8" providerId="AD" clId="Web-{70E155E3-B45A-C84B-9E9E-846234940C13}" dt="2022-12-11T23:06:56.906" v="1167"/>
          <ac:cxnSpMkLst>
            <pc:docMk/>
            <pc:sldMk cId="2138101693" sldId="266"/>
            <ac:cxnSpMk id="64" creationId="{3F090CEE-42FF-4CEE-ABF8-11F35C29084E}"/>
          </ac:cxnSpMkLst>
        </pc:cxnChg>
        <pc:cxnChg chg="add del">
          <ac:chgData name="Dominic Davies (2013014)" userId="S::2013014@student.uwtsd.ac.uk::a7cabfaf-bbc3-47bc-8992-6163c7a2e7c8" providerId="AD" clId="Web-{70E155E3-B45A-C84B-9E9E-846234940C13}" dt="2022-12-11T23:03:08.303" v="1150"/>
          <ac:cxnSpMkLst>
            <pc:docMk/>
            <pc:sldMk cId="2138101693" sldId="266"/>
            <ac:cxnSpMk id="65" creationId="{6E77119D-632B-44FE-918A-65D2788D0094}"/>
          </ac:cxnSpMkLst>
        </pc:cxnChg>
        <pc:cxnChg chg="add del">
          <ac:chgData name="Dominic Davies (2013014)" userId="S::2013014@student.uwtsd.ac.uk::a7cabfaf-bbc3-47bc-8992-6163c7a2e7c8" providerId="AD" clId="Web-{70E155E3-B45A-C84B-9E9E-846234940C13}" dt="2022-12-11T23:06:56.906" v="1167"/>
          <ac:cxnSpMkLst>
            <pc:docMk/>
            <pc:sldMk cId="2138101693" sldId="266"/>
            <ac:cxnSpMk id="66" creationId="{9B483DE6-F425-4CA0-9983-0778A131FA7B}"/>
          </ac:cxnSpMkLst>
        </pc:cxnChg>
        <pc:cxnChg chg="add del">
          <ac:chgData name="Dominic Davies (2013014)" userId="S::2013014@student.uwtsd.ac.uk::a7cabfaf-bbc3-47bc-8992-6163c7a2e7c8" providerId="AD" clId="Web-{70E155E3-B45A-C84B-9E9E-846234940C13}" dt="2022-12-11T23:03:15.507" v="1152"/>
          <ac:cxnSpMkLst>
            <pc:docMk/>
            <pc:sldMk cId="2138101693" sldId="266"/>
            <ac:cxnSpMk id="67" creationId="{A6814345-41DE-42C5-8657-66C1417DF81A}"/>
          </ac:cxnSpMkLst>
        </pc:cxnChg>
        <pc:cxnChg chg="add del">
          <ac:chgData name="Dominic Davies (2013014)" userId="S::2013014@student.uwtsd.ac.uk::a7cabfaf-bbc3-47bc-8992-6163c7a2e7c8" providerId="AD" clId="Web-{70E155E3-B45A-C84B-9E9E-846234940C13}" dt="2022-12-11T23:03:15.507" v="1152"/>
          <ac:cxnSpMkLst>
            <pc:docMk/>
            <pc:sldMk cId="2138101693" sldId="266"/>
            <ac:cxnSpMk id="68" creationId="{7E68E419-3727-4F5E-8840-AF149B33B0B7}"/>
          </ac:cxnSpMkLst>
        </pc:cxnChg>
        <pc:cxnChg chg="add del">
          <ac:chgData name="Dominic Davies (2013014)" userId="S::2013014@student.uwtsd.ac.uk::a7cabfaf-bbc3-47bc-8992-6163c7a2e7c8" providerId="AD" clId="Web-{70E155E3-B45A-C84B-9E9E-846234940C13}" dt="2022-12-11T23:03:15.507" v="1152"/>
          <ac:cxnSpMkLst>
            <pc:docMk/>
            <pc:sldMk cId="2138101693" sldId="266"/>
            <ac:cxnSpMk id="69" creationId="{0519B6EC-D7AE-452F-8D0C-D11BD3377F3E}"/>
          </ac:cxnSpMkLst>
        </pc:cxnChg>
        <pc:cxnChg chg="add del">
          <ac:chgData name="Dominic Davies (2013014)" userId="S::2013014@student.uwtsd.ac.uk::a7cabfaf-bbc3-47bc-8992-6163c7a2e7c8" providerId="AD" clId="Web-{70E155E3-B45A-C84B-9E9E-846234940C13}" dt="2022-12-11T23:03:15.507" v="1152"/>
          <ac:cxnSpMkLst>
            <pc:docMk/>
            <pc:sldMk cId="2138101693" sldId="266"/>
            <ac:cxnSpMk id="71" creationId="{9B483DE6-F425-4CA0-9983-0778A131FA7B}"/>
          </ac:cxnSpMkLst>
        </pc:cxnChg>
        <pc:cxnChg chg="add del">
          <ac:chgData name="Dominic Davies (2013014)" userId="S::2013014@student.uwtsd.ac.uk::a7cabfaf-bbc3-47bc-8992-6163c7a2e7c8" providerId="AD" clId="Web-{70E155E3-B45A-C84B-9E9E-846234940C13}" dt="2022-12-11T23:03:15.507" v="1152"/>
          <ac:cxnSpMkLst>
            <pc:docMk/>
            <pc:sldMk cId="2138101693" sldId="266"/>
            <ac:cxnSpMk id="72" creationId="{C8F3C27F-5DD1-4734-BC17-6CA44602646E}"/>
          </ac:cxnSpMkLst>
        </pc:cxnChg>
        <pc:cxnChg chg="add del">
          <ac:chgData name="Dominic Davies (2013014)" userId="S::2013014@student.uwtsd.ac.uk::a7cabfaf-bbc3-47bc-8992-6163c7a2e7c8" providerId="AD" clId="Web-{70E155E3-B45A-C84B-9E9E-846234940C13}" dt="2022-12-11T23:03:15.507" v="1152"/>
          <ac:cxnSpMkLst>
            <pc:docMk/>
            <pc:sldMk cId="2138101693" sldId="266"/>
            <ac:cxnSpMk id="73" creationId="{61F67967-936C-4D11-B434-DEBD15F2B7EA}"/>
          </ac:cxnSpMkLst>
        </pc:cxnChg>
        <pc:cxnChg chg="add del">
          <ac:chgData name="Dominic Davies (2013014)" userId="S::2013014@student.uwtsd.ac.uk::a7cabfaf-bbc3-47bc-8992-6163c7a2e7c8" providerId="AD" clId="Web-{70E155E3-B45A-C84B-9E9E-846234940C13}" dt="2022-12-11T23:03:24.991" v="1154"/>
          <ac:cxnSpMkLst>
            <pc:docMk/>
            <pc:sldMk cId="2138101693" sldId="266"/>
            <ac:cxnSpMk id="76" creationId="{A6814345-41DE-42C5-8657-66C1417DF81A}"/>
          </ac:cxnSpMkLst>
        </pc:cxnChg>
        <pc:cxnChg chg="add del">
          <ac:chgData name="Dominic Davies (2013014)" userId="S::2013014@student.uwtsd.ac.uk::a7cabfaf-bbc3-47bc-8992-6163c7a2e7c8" providerId="AD" clId="Web-{70E155E3-B45A-C84B-9E9E-846234940C13}" dt="2022-12-11T23:03:24.991" v="1154"/>
          <ac:cxnSpMkLst>
            <pc:docMk/>
            <pc:sldMk cId="2138101693" sldId="266"/>
            <ac:cxnSpMk id="77" creationId="{7E68E419-3727-4F5E-8840-AF149B33B0B7}"/>
          </ac:cxnSpMkLst>
        </pc:cxnChg>
        <pc:cxnChg chg="add del">
          <ac:chgData name="Dominic Davies (2013014)" userId="S::2013014@student.uwtsd.ac.uk::a7cabfaf-bbc3-47bc-8992-6163c7a2e7c8" providerId="AD" clId="Web-{70E155E3-B45A-C84B-9E9E-846234940C13}" dt="2022-12-11T23:03:24.991" v="1154"/>
          <ac:cxnSpMkLst>
            <pc:docMk/>
            <pc:sldMk cId="2138101693" sldId="266"/>
            <ac:cxnSpMk id="78" creationId="{0519B6EC-D7AE-452F-8D0C-D11BD3377F3E}"/>
          </ac:cxnSpMkLst>
        </pc:cxnChg>
        <pc:cxnChg chg="add del">
          <ac:chgData name="Dominic Davies (2013014)" userId="S::2013014@student.uwtsd.ac.uk::a7cabfaf-bbc3-47bc-8992-6163c7a2e7c8" providerId="AD" clId="Web-{70E155E3-B45A-C84B-9E9E-846234940C13}" dt="2022-12-11T23:03:24.991" v="1154"/>
          <ac:cxnSpMkLst>
            <pc:docMk/>
            <pc:sldMk cId="2138101693" sldId="266"/>
            <ac:cxnSpMk id="80" creationId="{9B483DE6-F425-4CA0-9983-0778A131FA7B}"/>
          </ac:cxnSpMkLst>
        </pc:cxnChg>
        <pc:cxnChg chg="add del">
          <ac:chgData name="Dominic Davies (2013014)" userId="S::2013014@student.uwtsd.ac.uk::a7cabfaf-bbc3-47bc-8992-6163c7a2e7c8" providerId="AD" clId="Web-{70E155E3-B45A-C84B-9E9E-846234940C13}" dt="2022-12-11T23:03:24.991" v="1154"/>
          <ac:cxnSpMkLst>
            <pc:docMk/>
            <pc:sldMk cId="2138101693" sldId="266"/>
            <ac:cxnSpMk id="81" creationId="{C8F3C27F-5DD1-4734-BC17-6CA44602646E}"/>
          </ac:cxnSpMkLst>
        </pc:cxnChg>
        <pc:cxnChg chg="add del">
          <ac:chgData name="Dominic Davies (2013014)" userId="S::2013014@student.uwtsd.ac.uk::a7cabfaf-bbc3-47bc-8992-6163c7a2e7c8" providerId="AD" clId="Web-{70E155E3-B45A-C84B-9E9E-846234940C13}" dt="2022-12-11T23:03:24.991" v="1154"/>
          <ac:cxnSpMkLst>
            <pc:docMk/>
            <pc:sldMk cId="2138101693" sldId="266"/>
            <ac:cxnSpMk id="82" creationId="{61F67967-936C-4D11-B434-DEBD15F2B7EA}"/>
          </ac:cxnSpMkLst>
        </pc:cxnChg>
        <pc:cxnChg chg="add del">
          <ac:chgData name="Dominic Davies (2013014)" userId="S::2013014@student.uwtsd.ac.uk::a7cabfaf-bbc3-47bc-8992-6163c7a2e7c8" providerId="AD" clId="Web-{70E155E3-B45A-C84B-9E9E-846234940C13}" dt="2022-12-11T23:03:52.883" v="1156"/>
          <ac:cxnSpMkLst>
            <pc:docMk/>
            <pc:sldMk cId="2138101693" sldId="266"/>
            <ac:cxnSpMk id="85" creationId="{A6814345-41DE-42C5-8657-66C1417DF81A}"/>
          </ac:cxnSpMkLst>
        </pc:cxnChg>
        <pc:cxnChg chg="add del">
          <ac:chgData name="Dominic Davies (2013014)" userId="S::2013014@student.uwtsd.ac.uk::a7cabfaf-bbc3-47bc-8992-6163c7a2e7c8" providerId="AD" clId="Web-{70E155E3-B45A-C84B-9E9E-846234940C13}" dt="2022-12-11T23:03:52.883" v="1156"/>
          <ac:cxnSpMkLst>
            <pc:docMk/>
            <pc:sldMk cId="2138101693" sldId="266"/>
            <ac:cxnSpMk id="86" creationId="{7E68E419-3727-4F5E-8840-AF149B33B0B7}"/>
          </ac:cxnSpMkLst>
        </pc:cxnChg>
        <pc:cxnChg chg="add del">
          <ac:chgData name="Dominic Davies (2013014)" userId="S::2013014@student.uwtsd.ac.uk::a7cabfaf-bbc3-47bc-8992-6163c7a2e7c8" providerId="AD" clId="Web-{70E155E3-B45A-C84B-9E9E-846234940C13}" dt="2022-12-11T23:03:52.883" v="1156"/>
          <ac:cxnSpMkLst>
            <pc:docMk/>
            <pc:sldMk cId="2138101693" sldId="266"/>
            <ac:cxnSpMk id="87" creationId="{0519B6EC-D7AE-452F-8D0C-D11BD3377F3E}"/>
          </ac:cxnSpMkLst>
        </pc:cxnChg>
        <pc:cxnChg chg="add del">
          <ac:chgData name="Dominic Davies (2013014)" userId="S::2013014@student.uwtsd.ac.uk::a7cabfaf-bbc3-47bc-8992-6163c7a2e7c8" providerId="AD" clId="Web-{70E155E3-B45A-C84B-9E9E-846234940C13}" dt="2022-12-11T23:03:52.883" v="1156"/>
          <ac:cxnSpMkLst>
            <pc:docMk/>
            <pc:sldMk cId="2138101693" sldId="266"/>
            <ac:cxnSpMk id="89" creationId="{4B706659-8817-44F5-87F5-B7804F1CBE94}"/>
          </ac:cxnSpMkLst>
        </pc:cxnChg>
        <pc:cxnChg chg="add del">
          <ac:chgData name="Dominic Davies (2013014)" userId="S::2013014@student.uwtsd.ac.uk::a7cabfaf-bbc3-47bc-8992-6163c7a2e7c8" providerId="AD" clId="Web-{70E155E3-B45A-C84B-9E9E-846234940C13}" dt="2022-12-11T23:03:52.883" v="1156"/>
          <ac:cxnSpMkLst>
            <pc:docMk/>
            <pc:sldMk cId="2138101693" sldId="266"/>
            <ac:cxnSpMk id="90" creationId="{CE7E0E66-59D6-4A3A-B1A2-84B907843286}"/>
          </ac:cxnSpMkLst>
        </pc:cxnChg>
        <pc:cxnChg chg="add del">
          <ac:chgData name="Dominic Davies (2013014)" userId="S::2013014@student.uwtsd.ac.uk::a7cabfaf-bbc3-47bc-8992-6163c7a2e7c8" providerId="AD" clId="Web-{70E155E3-B45A-C84B-9E9E-846234940C13}" dt="2022-12-11T23:03:52.883" v="1156"/>
          <ac:cxnSpMkLst>
            <pc:docMk/>
            <pc:sldMk cId="2138101693" sldId="266"/>
            <ac:cxnSpMk id="91" creationId="{C64F6F91-27E3-4BF5-9BD7-E5923D27CC56}"/>
          </ac:cxnSpMkLst>
        </pc:cxnChg>
        <pc:cxnChg chg="add">
          <ac:chgData name="Dominic Davies (2013014)" userId="S::2013014@student.uwtsd.ac.uk::a7cabfaf-bbc3-47bc-8992-6163c7a2e7c8" providerId="AD" clId="Web-{70E155E3-B45A-C84B-9E9E-846234940C13}" dt="2022-12-11T23:06:56.906" v="1167"/>
          <ac:cxnSpMkLst>
            <pc:docMk/>
            <pc:sldMk cId="2138101693" sldId="266"/>
            <ac:cxnSpMk id="99" creationId="{A6814345-41DE-42C5-8657-66C1417DF81A}"/>
          </ac:cxnSpMkLst>
        </pc:cxnChg>
        <pc:cxnChg chg="add">
          <ac:chgData name="Dominic Davies (2013014)" userId="S::2013014@student.uwtsd.ac.uk::a7cabfaf-bbc3-47bc-8992-6163c7a2e7c8" providerId="AD" clId="Web-{70E155E3-B45A-C84B-9E9E-846234940C13}" dt="2022-12-11T23:06:56.906" v="1167"/>
          <ac:cxnSpMkLst>
            <pc:docMk/>
            <pc:sldMk cId="2138101693" sldId="266"/>
            <ac:cxnSpMk id="101" creationId="{7E68E419-3727-4F5E-8840-AF149B33B0B7}"/>
          </ac:cxnSpMkLst>
        </pc:cxnChg>
        <pc:cxnChg chg="add">
          <ac:chgData name="Dominic Davies (2013014)" userId="S::2013014@student.uwtsd.ac.uk::a7cabfaf-bbc3-47bc-8992-6163c7a2e7c8" providerId="AD" clId="Web-{70E155E3-B45A-C84B-9E9E-846234940C13}" dt="2022-12-11T23:06:56.906" v="1167"/>
          <ac:cxnSpMkLst>
            <pc:docMk/>
            <pc:sldMk cId="2138101693" sldId="266"/>
            <ac:cxnSpMk id="103" creationId="{0519B6EC-D7AE-452F-8D0C-D11BD3377F3E}"/>
          </ac:cxnSpMkLst>
        </pc:cxnChg>
        <pc:cxnChg chg="add">
          <ac:chgData name="Dominic Davies (2013014)" userId="S::2013014@student.uwtsd.ac.uk::a7cabfaf-bbc3-47bc-8992-6163c7a2e7c8" providerId="AD" clId="Web-{70E155E3-B45A-C84B-9E9E-846234940C13}" dt="2022-12-11T23:06:56.906" v="1167"/>
          <ac:cxnSpMkLst>
            <pc:docMk/>
            <pc:sldMk cId="2138101693" sldId="266"/>
            <ac:cxnSpMk id="107" creationId="{56BAADB1-054E-4A82-8D07-643BD1F433EF}"/>
          </ac:cxnSpMkLst>
        </pc:cxnChg>
        <pc:cxnChg chg="add">
          <ac:chgData name="Dominic Davies (2013014)" userId="S::2013014@student.uwtsd.ac.uk::a7cabfaf-bbc3-47bc-8992-6163c7a2e7c8" providerId="AD" clId="Web-{70E155E3-B45A-C84B-9E9E-846234940C13}" dt="2022-12-11T23:06:56.906" v="1167"/>
          <ac:cxnSpMkLst>
            <pc:docMk/>
            <pc:sldMk cId="2138101693" sldId="266"/>
            <ac:cxnSpMk id="109" creationId="{B3121654-FB13-441C-AB60-76710D9170C9}"/>
          </ac:cxnSpMkLst>
        </pc:cxnChg>
        <pc:cxnChg chg="add">
          <ac:chgData name="Dominic Davies (2013014)" userId="S::2013014@student.uwtsd.ac.uk::a7cabfaf-bbc3-47bc-8992-6163c7a2e7c8" providerId="AD" clId="Web-{70E155E3-B45A-C84B-9E9E-846234940C13}" dt="2022-12-11T23:06:56.906" v="1167"/>
          <ac:cxnSpMkLst>
            <pc:docMk/>
            <pc:sldMk cId="2138101693" sldId="266"/>
            <ac:cxnSpMk id="111" creationId="{C58D2D3E-B980-4D6F-BBFB-DF7A3A947292}"/>
          </ac:cxnSpMkLst>
        </pc:cxnChg>
      </pc:sldChg>
      <pc:sldChg chg="addSp delSp modSp new">
        <pc:chgData name="Dominic Davies (2013014)" userId="S::2013014@student.uwtsd.ac.uk::a7cabfaf-bbc3-47bc-8992-6163c7a2e7c8" providerId="AD" clId="Web-{70E155E3-B45A-C84B-9E9E-846234940C13}" dt="2022-12-11T23:57:46.549" v="2497"/>
        <pc:sldMkLst>
          <pc:docMk/>
          <pc:sldMk cId="2241975820" sldId="280"/>
        </pc:sldMkLst>
        <pc:spChg chg="mod">
          <ac:chgData name="Dominic Davies (2013014)" userId="S::2013014@student.uwtsd.ac.uk::a7cabfaf-bbc3-47bc-8992-6163c7a2e7c8" providerId="AD" clId="Web-{70E155E3-B45A-C84B-9E9E-846234940C13}" dt="2022-12-11T23:31:54.747" v="1630" actId="20577"/>
          <ac:spMkLst>
            <pc:docMk/>
            <pc:sldMk cId="2241975820" sldId="280"/>
            <ac:spMk id="2" creationId="{5EA212DC-B09A-E4EE-6CFE-385DD9A39DA8}"/>
          </ac:spMkLst>
        </pc:spChg>
        <pc:spChg chg="add del mod">
          <ac:chgData name="Dominic Davies (2013014)" userId="S::2013014@student.uwtsd.ac.uk::a7cabfaf-bbc3-47bc-8992-6163c7a2e7c8" providerId="AD" clId="Web-{70E155E3-B45A-C84B-9E9E-846234940C13}" dt="2022-12-11T23:57:46.549" v="2497"/>
          <ac:spMkLst>
            <pc:docMk/>
            <pc:sldMk cId="2241975820" sldId="280"/>
            <ac:spMk id="3" creationId="{034F3639-7639-5F2F-9C8B-31D1C64BE861}"/>
          </ac:spMkLst>
        </pc:spChg>
        <pc:graphicFrameChg chg="add">
          <ac:chgData name="Dominic Davies (2013014)" userId="S::2013014@student.uwtsd.ac.uk::a7cabfaf-bbc3-47bc-8992-6163c7a2e7c8" providerId="AD" clId="Web-{70E155E3-B45A-C84B-9E9E-846234940C13}" dt="2022-12-11T23:57:46.549" v="2497"/>
          <ac:graphicFrameMkLst>
            <pc:docMk/>
            <pc:sldMk cId="2241975820" sldId="280"/>
            <ac:graphicFrameMk id="5" creationId="{FE21A3EE-1A1D-9742-1FD5-2E571DE89CBD}"/>
          </ac:graphicFrameMkLst>
        </pc:graphicFrameChg>
      </pc:sldChg>
      <pc:sldChg chg="addSp modSp new">
        <pc:chgData name="Dominic Davies (2013014)" userId="S::2013014@student.uwtsd.ac.uk::a7cabfaf-bbc3-47bc-8992-6163c7a2e7c8" providerId="AD" clId="Web-{70E155E3-B45A-C84B-9E9E-846234940C13}" dt="2022-12-12T00:07:25.027" v="2652" actId="20577"/>
        <pc:sldMkLst>
          <pc:docMk/>
          <pc:sldMk cId="2825722768" sldId="281"/>
        </pc:sldMkLst>
        <pc:spChg chg="mod">
          <ac:chgData name="Dominic Davies (2013014)" userId="S::2013014@student.uwtsd.ac.uk::a7cabfaf-bbc3-47bc-8992-6163c7a2e7c8" providerId="AD" clId="Web-{70E155E3-B45A-C84B-9E9E-846234940C13}" dt="2022-12-11T23:53:21.239" v="2350" actId="20577"/>
          <ac:spMkLst>
            <pc:docMk/>
            <pc:sldMk cId="2825722768" sldId="281"/>
            <ac:spMk id="2" creationId="{F712B59E-93D1-E8CD-B055-81CC8A3787B3}"/>
          </ac:spMkLst>
        </pc:spChg>
        <pc:spChg chg="add mod">
          <ac:chgData name="Dominic Davies (2013014)" userId="S::2013014@student.uwtsd.ac.uk::a7cabfaf-bbc3-47bc-8992-6163c7a2e7c8" providerId="AD" clId="Web-{70E155E3-B45A-C84B-9E9E-846234940C13}" dt="2022-12-12T00:07:25.027" v="2652" actId="20577"/>
          <ac:spMkLst>
            <pc:docMk/>
            <pc:sldMk cId="2825722768" sldId="281"/>
            <ac:spMk id="3" creationId="{322BD604-79F6-1A60-CA20-B50E47D79494}"/>
          </ac:spMkLst>
        </pc:spChg>
        <pc:spChg chg="add mod">
          <ac:chgData name="Dominic Davies (2013014)" userId="S::2013014@student.uwtsd.ac.uk::a7cabfaf-bbc3-47bc-8992-6163c7a2e7c8" providerId="AD" clId="Web-{70E155E3-B45A-C84B-9E9E-846234940C13}" dt="2022-12-12T00:07:00.042" v="2642" actId="1076"/>
          <ac:spMkLst>
            <pc:docMk/>
            <pc:sldMk cId="2825722768" sldId="281"/>
            <ac:spMk id="4" creationId="{99D6604F-2711-C26A-88B6-597C0A7C70C4}"/>
          </ac:spMkLst>
        </pc:spChg>
        <pc:spChg chg="add mod">
          <ac:chgData name="Dominic Davies (2013014)" userId="S::2013014@student.uwtsd.ac.uk::a7cabfaf-bbc3-47bc-8992-6163c7a2e7c8" providerId="AD" clId="Web-{70E155E3-B45A-C84B-9E9E-846234940C13}" dt="2022-12-12T00:06:01.930" v="2619" actId="1076"/>
          <ac:spMkLst>
            <pc:docMk/>
            <pc:sldMk cId="2825722768" sldId="281"/>
            <ac:spMk id="5" creationId="{0C2A1E42-1982-B382-21C1-F78716C62B96}"/>
          </ac:spMkLst>
        </pc:spChg>
        <pc:spChg chg="add mod">
          <ac:chgData name="Dominic Davies (2013014)" userId="S::2013014@student.uwtsd.ac.uk::a7cabfaf-bbc3-47bc-8992-6163c7a2e7c8" providerId="AD" clId="Web-{70E155E3-B45A-C84B-9E9E-846234940C13}" dt="2022-12-12T00:05:11.457" v="2610"/>
          <ac:spMkLst>
            <pc:docMk/>
            <pc:sldMk cId="2825722768" sldId="281"/>
            <ac:spMk id="6" creationId="{B8149878-B924-4220-7827-4AC48F577665}"/>
          </ac:spMkLst>
        </pc:spChg>
      </pc:sldChg>
      <pc:sldChg chg="addSp delSp modSp new">
        <pc:chgData name="Dominic Davies (2013014)" userId="S::2013014@student.uwtsd.ac.uk::a7cabfaf-bbc3-47bc-8992-6163c7a2e7c8" providerId="AD" clId="Web-{70E155E3-B45A-C84B-9E9E-846234940C13}" dt="2022-12-12T00:10:48.632" v="2659" actId="14100"/>
        <pc:sldMkLst>
          <pc:docMk/>
          <pc:sldMk cId="3332776872" sldId="282"/>
        </pc:sldMkLst>
        <pc:spChg chg="del">
          <ac:chgData name="Dominic Davies (2013014)" userId="S::2013014@student.uwtsd.ac.uk::a7cabfaf-bbc3-47bc-8992-6163c7a2e7c8" providerId="AD" clId="Web-{70E155E3-B45A-C84B-9E9E-846234940C13}" dt="2022-12-12T00:09:47.786" v="2655"/>
          <ac:spMkLst>
            <pc:docMk/>
            <pc:sldMk cId="3332776872" sldId="282"/>
            <ac:spMk id="2" creationId="{7E1AC698-7DA2-A799-75C5-E945F26FD893}"/>
          </ac:spMkLst>
        </pc:spChg>
        <pc:picChg chg="add mod">
          <ac:chgData name="Dominic Davies (2013014)" userId="S::2013014@student.uwtsd.ac.uk::a7cabfaf-bbc3-47bc-8992-6163c7a2e7c8" providerId="AD" clId="Web-{70E155E3-B45A-C84B-9E9E-846234940C13}" dt="2022-12-12T00:10:48.632" v="2659" actId="14100"/>
          <ac:picMkLst>
            <pc:docMk/>
            <pc:sldMk cId="3332776872" sldId="282"/>
            <ac:picMk id="3" creationId="{78954D42-51B8-0A6E-ED6D-C018D9796CDE}"/>
          </ac:picMkLst>
        </pc:picChg>
      </pc:sldChg>
    </pc:docChg>
  </pc:docChgLst>
  <pc:docChgLst>
    <pc:chgData name="Jack Starkey (2000916)" userId="S::2000916@student.uwtsd.ac.uk::71582909-a224-4513-9530-bbeeacdd2aa5" providerId="AD" clId="Web-{1EACAB1F-6608-F2D2-6016-D2495A8B64F0}"/>
    <pc:docChg chg="modSld">
      <pc:chgData name="Jack Starkey (2000916)" userId="S::2000916@student.uwtsd.ac.uk::71582909-a224-4513-9530-bbeeacdd2aa5" providerId="AD" clId="Web-{1EACAB1F-6608-F2D2-6016-D2495A8B64F0}" dt="2022-12-08T13:31:17.962" v="0" actId="1076"/>
      <pc:docMkLst>
        <pc:docMk/>
      </pc:docMkLst>
      <pc:sldChg chg="modSp">
        <pc:chgData name="Jack Starkey (2000916)" userId="S::2000916@student.uwtsd.ac.uk::71582909-a224-4513-9530-bbeeacdd2aa5" providerId="AD" clId="Web-{1EACAB1F-6608-F2D2-6016-D2495A8B64F0}" dt="2022-12-08T13:31:17.962" v="0" actId="1076"/>
        <pc:sldMkLst>
          <pc:docMk/>
          <pc:sldMk cId="272940633" sldId="262"/>
        </pc:sldMkLst>
        <pc:spChg chg="mod">
          <ac:chgData name="Jack Starkey (2000916)" userId="S::2000916@student.uwtsd.ac.uk::71582909-a224-4513-9530-bbeeacdd2aa5" providerId="AD" clId="Web-{1EACAB1F-6608-F2D2-6016-D2495A8B64F0}" dt="2022-12-08T13:31:17.962" v="0" actId="1076"/>
          <ac:spMkLst>
            <pc:docMk/>
            <pc:sldMk cId="272940633" sldId="262"/>
            <ac:spMk id="2" creationId="{31D3F3B5-B028-06E8-9F9C-C385ACDDFEF2}"/>
          </ac:spMkLst>
        </pc:spChg>
      </pc:sldChg>
    </pc:docChg>
  </pc:docChgLst>
  <pc:docChgLst>
    <pc:chgData name="Jack Starkey (2000916)" userId="S::2000916@student.uwtsd.ac.uk::71582909-a224-4513-9530-bbeeacdd2aa5" providerId="AD" clId="Web-{9056E222-A501-8D5F-63FB-917BB7B643DE}"/>
    <pc:docChg chg="addSld modSld sldOrd">
      <pc:chgData name="Jack Starkey (2000916)" userId="S::2000916@student.uwtsd.ac.uk::71582909-a224-4513-9530-bbeeacdd2aa5" providerId="AD" clId="Web-{9056E222-A501-8D5F-63FB-917BB7B643DE}" dt="2022-12-02T19:12:30.995" v="324" actId="20577"/>
      <pc:docMkLst>
        <pc:docMk/>
      </pc:docMkLst>
      <pc:sldChg chg="modSp">
        <pc:chgData name="Jack Starkey (2000916)" userId="S::2000916@student.uwtsd.ac.uk::71582909-a224-4513-9530-bbeeacdd2aa5" providerId="AD" clId="Web-{9056E222-A501-8D5F-63FB-917BB7B643DE}" dt="2022-12-02T17:51:53.103" v="69" actId="20577"/>
        <pc:sldMkLst>
          <pc:docMk/>
          <pc:sldMk cId="3946951729" sldId="260"/>
        </pc:sldMkLst>
        <pc:spChg chg="mod">
          <ac:chgData name="Jack Starkey (2000916)" userId="S::2000916@student.uwtsd.ac.uk::71582909-a224-4513-9530-bbeeacdd2aa5" providerId="AD" clId="Web-{9056E222-A501-8D5F-63FB-917BB7B643DE}" dt="2022-12-02T17:51:53.103" v="69" actId="20577"/>
          <ac:spMkLst>
            <pc:docMk/>
            <pc:sldMk cId="3946951729" sldId="260"/>
            <ac:spMk id="2" creationId="{EC9995A8-B34E-A4F0-464C-EFB76BF54A54}"/>
          </ac:spMkLst>
        </pc:spChg>
      </pc:sldChg>
      <pc:sldChg chg="modSp new">
        <pc:chgData name="Jack Starkey (2000916)" userId="S::2000916@student.uwtsd.ac.uk::71582909-a224-4513-9530-bbeeacdd2aa5" providerId="AD" clId="Web-{9056E222-A501-8D5F-63FB-917BB7B643DE}" dt="2022-12-02T17:51:09.648" v="43" actId="20577"/>
        <pc:sldMkLst>
          <pc:docMk/>
          <pc:sldMk cId="3806714499" sldId="261"/>
        </pc:sldMkLst>
        <pc:spChg chg="mod">
          <ac:chgData name="Jack Starkey (2000916)" userId="S::2000916@student.uwtsd.ac.uk::71582909-a224-4513-9530-bbeeacdd2aa5" providerId="AD" clId="Web-{9056E222-A501-8D5F-63FB-917BB7B643DE}" dt="2022-12-02T17:51:09.648" v="43" actId="20577"/>
          <ac:spMkLst>
            <pc:docMk/>
            <pc:sldMk cId="3806714499" sldId="261"/>
            <ac:spMk id="2" creationId="{33ED62D6-91A6-DD3C-3508-F74EFF3088BF}"/>
          </ac:spMkLst>
        </pc:spChg>
      </pc:sldChg>
      <pc:sldChg chg="modSp new ord">
        <pc:chgData name="Jack Starkey (2000916)" userId="S::2000916@student.uwtsd.ac.uk::71582909-a224-4513-9530-bbeeacdd2aa5" providerId="AD" clId="Web-{9056E222-A501-8D5F-63FB-917BB7B643DE}" dt="2022-12-02T17:52:31.809" v="122" actId="20577"/>
        <pc:sldMkLst>
          <pc:docMk/>
          <pc:sldMk cId="272940633" sldId="262"/>
        </pc:sldMkLst>
        <pc:spChg chg="mod">
          <ac:chgData name="Jack Starkey (2000916)" userId="S::2000916@student.uwtsd.ac.uk::71582909-a224-4513-9530-bbeeacdd2aa5" providerId="AD" clId="Web-{9056E222-A501-8D5F-63FB-917BB7B643DE}" dt="2022-12-02T17:52:31.809" v="122" actId="20577"/>
          <ac:spMkLst>
            <pc:docMk/>
            <pc:sldMk cId="272940633" sldId="262"/>
            <ac:spMk id="2" creationId="{31D3F3B5-B028-06E8-9F9C-C385ACDDFEF2}"/>
          </ac:spMkLst>
        </pc:spChg>
      </pc:sldChg>
      <pc:sldChg chg="modSp new">
        <pc:chgData name="Jack Starkey (2000916)" userId="S::2000916@student.uwtsd.ac.uk::71582909-a224-4513-9530-bbeeacdd2aa5" providerId="AD" clId="Web-{9056E222-A501-8D5F-63FB-917BB7B643DE}" dt="2022-12-02T19:12:30.995" v="324" actId="20577"/>
        <pc:sldMkLst>
          <pc:docMk/>
          <pc:sldMk cId="155179620" sldId="263"/>
        </pc:sldMkLst>
        <pc:spChg chg="mod">
          <ac:chgData name="Jack Starkey (2000916)" userId="S::2000916@student.uwtsd.ac.uk::71582909-a224-4513-9530-bbeeacdd2aa5" providerId="AD" clId="Web-{9056E222-A501-8D5F-63FB-917BB7B643DE}" dt="2022-12-02T17:51:49.119" v="68" actId="20577"/>
          <ac:spMkLst>
            <pc:docMk/>
            <pc:sldMk cId="155179620" sldId="263"/>
            <ac:spMk id="2" creationId="{F1113D0D-1C6B-2810-8735-E35FE229CE0B}"/>
          </ac:spMkLst>
        </pc:spChg>
        <pc:spChg chg="mod">
          <ac:chgData name="Jack Starkey (2000916)" userId="S::2000916@student.uwtsd.ac.uk::71582909-a224-4513-9530-bbeeacdd2aa5" providerId="AD" clId="Web-{9056E222-A501-8D5F-63FB-917BB7B643DE}" dt="2022-12-02T19:12:30.995" v="324" actId="20577"/>
          <ac:spMkLst>
            <pc:docMk/>
            <pc:sldMk cId="155179620" sldId="263"/>
            <ac:spMk id="3" creationId="{6E1DD94D-A762-AC3A-CE7E-9D4CFA5EB1C3}"/>
          </ac:spMkLst>
        </pc:spChg>
      </pc:sldChg>
      <pc:sldChg chg="modSp new">
        <pc:chgData name="Jack Starkey (2000916)" userId="S::2000916@student.uwtsd.ac.uk::71582909-a224-4513-9530-bbeeacdd2aa5" providerId="AD" clId="Web-{9056E222-A501-8D5F-63FB-917BB7B643DE}" dt="2022-12-02T17:52:02.948" v="90" actId="20577"/>
        <pc:sldMkLst>
          <pc:docMk/>
          <pc:sldMk cId="709350719" sldId="264"/>
        </pc:sldMkLst>
        <pc:spChg chg="mod">
          <ac:chgData name="Jack Starkey (2000916)" userId="S::2000916@student.uwtsd.ac.uk::71582909-a224-4513-9530-bbeeacdd2aa5" providerId="AD" clId="Web-{9056E222-A501-8D5F-63FB-917BB7B643DE}" dt="2022-12-02T17:52:02.948" v="90" actId="20577"/>
          <ac:spMkLst>
            <pc:docMk/>
            <pc:sldMk cId="709350719" sldId="264"/>
            <ac:spMk id="2" creationId="{7C7EF03E-BC11-8610-03DB-AB50BF9143BB}"/>
          </ac:spMkLst>
        </pc:spChg>
      </pc:sldChg>
      <pc:sldChg chg="modSp new">
        <pc:chgData name="Jack Starkey (2000916)" userId="S::2000916@student.uwtsd.ac.uk::71582909-a224-4513-9530-bbeeacdd2aa5" providerId="AD" clId="Web-{9056E222-A501-8D5F-63FB-917BB7B643DE}" dt="2022-12-02T17:53:03.405" v="159" actId="20577"/>
        <pc:sldMkLst>
          <pc:docMk/>
          <pc:sldMk cId="4212370805" sldId="265"/>
        </pc:sldMkLst>
        <pc:spChg chg="mod">
          <ac:chgData name="Jack Starkey (2000916)" userId="S::2000916@student.uwtsd.ac.uk::71582909-a224-4513-9530-bbeeacdd2aa5" providerId="AD" clId="Web-{9056E222-A501-8D5F-63FB-917BB7B643DE}" dt="2022-12-02T17:53:03.405" v="159" actId="20577"/>
          <ac:spMkLst>
            <pc:docMk/>
            <pc:sldMk cId="4212370805" sldId="265"/>
            <ac:spMk id="2" creationId="{17CAC038-8B69-C9C0-4F77-EB0242E2CD54}"/>
          </ac:spMkLst>
        </pc:spChg>
      </pc:sldChg>
      <pc:sldChg chg="modSp new">
        <pc:chgData name="Jack Starkey (2000916)" userId="S::2000916@student.uwtsd.ac.uk::71582909-a224-4513-9530-bbeeacdd2aa5" providerId="AD" clId="Web-{9056E222-A501-8D5F-63FB-917BB7B643DE}" dt="2022-12-02T17:53:31.156" v="227" actId="20577"/>
        <pc:sldMkLst>
          <pc:docMk/>
          <pc:sldMk cId="2138101693" sldId="266"/>
        </pc:sldMkLst>
        <pc:spChg chg="mod">
          <ac:chgData name="Jack Starkey (2000916)" userId="S::2000916@student.uwtsd.ac.uk::71582909-a224-4513-9530-bbeeacdd2aa5" providerId="AD" clId="Web-{9056E222-A501-8D5F-63FB-917BB7B643DE}" dt="2022-12-02T17:53:31.156" v="227" actId="20577"/>
          <ac:spMkLst>
            <pc:docMk/>
            <pc:sldMk cId="2138101693" sldId="266"/>
            <ac:spMk id="2" creationId="{D7A00040-D95A-88FB-5489-BC627F813672}"/>
          </ac:spMkLst>
        </pc:spChg>
      </pc:sldChg>
      <pc:sldChg chg="modSp new">
        <pc:chgData name="Jack Starkey (2000916)" userId="S::2000916@student.uwtsd.ac.uk::71582909-a224-4513-9530-bbeeacdd2aa5" providerId="AD" clId="Web-{9056E222-A501-8D5F-63FB-917BB7B643DE}" dt="2022-12-02T17:54:13.456" v="281" actId="20577"/>
        <pc:sldMkLst>
          <pc:docMk/>
          <pc:sldMk cId="1430867665" sldId="267"/>
        </pc:sldMkLst>
        <pc:spChg chg="mod">
          <ac:chgData name="Jack Starkey (2000916)" userId="S::2000916@student.uwtsd.ac.uk::71582909-a224-4513-9530-bbeeacdd2aa5" providerId="AD" clId="Web-{9056E222-A501-8D5F-63FB-917BB7B643DE}" dt="2022-12-02T17:54:13.456" v="281" actId="20577"/>
          <ac:spMkLst>
            <pc:docMk/>
            <pc:sldMk cId="1430867665" sldId="267"/>
            <ac:spMk id="2" creationId="{11C17550-36B3-1799-60B1-961D4F54781A}"/>
          </ac:spMkLst>
        </pc:spChg>
      </pc:sldChg>
      <pc:sldChg chg="modSp new">
        <pc:chgData name="Jack Starkey (2000916)" userId="S::2000916@student.uwtsd.ac.uk::71582909-a224-4513-9530-bbeeacdd2aa5" providerId="AD" clId="Web-{9056E222-A501-8D5F-63FB-917BB7B643DE}" dt="2022-12-02T17:57:35.046" v="323" actId="20577"/>
        <pc:sldMkLst>
          <pc:docMk/>
          <pc:sldMk cId="684658051" sldId="268"/>
        </pc:sldMkLst>
        <pc:spChg chg="mod">
          <ac:chgData name="Jack Starkey (2000916)" userId="S::2000916@student.uwtsd.ac.uk::71582909-a224-4513-9530-bbeeacdd2aa5" providerId="AD" clId="Web-{9056E222-A501-8D5F-63FB-917BB7B643DE}" dt="2022-12-02T17:57:35.046" v="323" actId="20577"/>
          <ac:spMkLst>
            <pc:docMk/>
            <pc:sldMk cId="684658051" sldId="268"/>
            <ac:spMk id="2" creationId="{2BE644EF-7CC8-AAA1-445D-3FDF72A7F2EA}"/>
          </ac:spMkLst>
        </pc:spChg>
      </pc:sldChg>
    </pc:docChg>
  </pc:docChgLst>
  <pc:docChgLst>
    <pc:chgData name="Jack Starkey (2000916)" userId="S::2000916@student.uwtsd.ac.uk::71582909-a224-4513-9530-bbeeacdd2aa5" providerId="AD" clId="Web-{7936B1D4-C679-45D6-9824-F866B20E10BA}"/>
    <pc:docChg chg="modSld">
      <pc:chgData name="Jack Starkey (2000916)" userId="S::2000916@student.uwtsd.ac.uk::71582909-a224-4513-9530-bbeeacdd2aa5" providerId="AD" clId="Web-{7936B1D4-C679-45D6-9824-F866B20E10BA}" dt="2022-12-05T14:53:34.651" v="7" actId="20577"/>
      <pc:docMkLst>
        <pc:docMk/>
      </pc:docMkLst>
      <pc:sldChg chg="modSp">
        <pc:chgData name="Jack Starkey (2000916)" userId="S::2000916@student.uwtsd.ac.uk::71582909-a224-4513-9530-bbeeacdd2aa5" providerId="AD" clId="Web-{7936B1D4-C679-45D6-9824-F866B20E10BA}" dt="2022-12-05T14:53:34.651" v="7" actId="20577"/>
        <pc:sldMkLst>
          <pc:docMk/>
          <pc:sldMk cId="1277044737" sldId="258"/>
        </pc:sldMkLst>
        <pc:spChg chg="mod">
          <ac:chgData name="Jack Starkey (2000916)" userId="S::2000916@student.uwtsd.ac.uk::71582909-a224-4513-9530-bbeeacdd2aa5" providerId="AD" clId="Web-{7936B1D4-C679-45D6-9824-F866B20E10BA}" dt="2022-12-05T14:53:34.651" v="7" actId="20577"/>
          <ac:spMkLst>
            <pc:docMk/>
            <pc:sldMk cId="1277044737" sldId="258"/>
            <ac:spMk id="2" creationId="{06B87866-6C93-CBD0-F81B-D6C46E4D9795}"/>
          </ac:spMkLst>
        </pc:spChg>
      </pc:sldChg>
    </pc:docChg>
  </pc:docChgLst>
  <pc:docChgLst>
    <pc:chgData name="Dominic Davies (2013014)" userId="S::2013014@student.uwtsd.ac.uk::a7cabfaf-bbc3-47bc-8992-6163c7a2e7c8" providerId="AD" clId="Web-{1CB3F84A-C56E-719D-8317-4FD8B4BB1C92}"/>
    <pc:docChg chg="addSld modSld">
      <pc:chgData name="Dominic Davies (2013014)" userId="S::2013014@student.uwtsd.ac.uk::a7cabfaf-bbc3-47bc-8992-6163c7a2e7c8" providerId="AD" clId="Web-{1CB3F84A-C56E-719D-8317-4FD8B4BB1C92}" dt="2022-12-13T08:37:40.738" v="305" actId="14100"/>
      <pc:docMkLst>
        <pc:docMk/>
      </pc:docMkLst>
      <pc:sldChg chg="modSp">
        <pc:chgData name="Dominic Davies (2013014)" userId="S::2013014@student.uwtsd.ac.uk::a7cabfaf-bbc3-47bc-8992-6163c7a2e7c8" providerId="AD" clId="Web-{1CB3F84A-C56E-719D-8317-4FD8B4BB1C92}" dt="2022-12-13T00:13:17.041" v="278" actId="20577"/>
        <pc:sldMkLst>
          <pc:docMk/>
          <pc:sldMk cId="2138101693" sldId="266"/>
        </pc:sldMkLst>
        <pc:spChg chg="mod">
          <ac:chgData name="Dominic Davies (2013014)" userId="S::2013014@student.uwtsd.ac.uk::a7cabfaf-bbc3-47bc-8992-6163c7a2e7c8" providerId="AD" clId="Web-{1CB3F84A-C56E-719D-8317-4FD8B4BB1C92}" dt="2022-12-13T00:13:17.041" v="278" actId="20577"/>
          <ac:spMkLst>
            <pc:docMk/>
            <pc:sldMk cId="2138101693" sldId="266"/>
            <ac:spMk id="94" creationId="{D9F28862-3D20-CE0F-D2ED-BA6F5A196E0E}"/>
          </ac:spMkLst>
        </pc:spChg>
      </pc:sldChg>
      <pc:sldChg chg="modSp">
        <pc:chgData name="Dominic Davies (2013014)" userId="S::2013014@student.uwtsd.ac.uk::a7cabfaf-bbc3-47bc-8992-6163c7a2e7c8" providerId="AD" clId="Web-{1CB3F84A-C56E-719D-8317-4FD8B4BB1C92}" dt="2022-12-13T00:14:22.309" v="299" actId="20577"/>
        <pc:sldMkLst>
          <pc:docMk/>
          <pc:sldMk cId="2825722768" sldId="281"/>
        </pc:sldMkLst>
        <pc:spChg chg="mod">
          <ac:chgData name="Dominic Davies (2013014)" userId="S::2013014@student.uwtsd.ac.uk::a7cabfaf-bbc3-47bc-8992-6163c7a2e7c8" providerId="AD" clId="Web-{1CB3F84A-C56E-719D-8317-4FD8B4BB1C92}" dt="2022-12-13T00:14:22.309" v="299" actId="20577"/>
          <ac:spMkLst>
            <pc:docMk/>
            <pc:sldMk cId="2825722768" sldId="281"/>
            <ac:spMk id="3" creationId="{322BD604-79F6-1A60-CA20-B50E47D79494}"/>
          </ac:spMkLst>
        </pc:spChg>
      </pc:sldChg>
      <pc:sldChg chg="addSp modSp">
        <pc:chgData name="Dominic Davies (2013014)" userId="S::2013014@student.uwtsd.ac.uk::a7cabfaf-bbc3-47bc-8992-6163c7a2e7c8" providerId="AD" clId="Web-{1CB3F84A-C56E-719D-8317-4FD8B4BB1C92}" dt="2022-12-13T00:06:51.438" v="276"/>
        <pc:sldMkLst>
          <pc:docMk/>
          <pc:sldMk cId="1402758067" sldId="285"/>
        </pc:sldMkLst>
        <pc:spChg chg="add mod">
          <ac:chgData name="Dominic Davies (2013014)" userId="S::2013014@student.uwtsd.ac.uk::a7cabfaf-bbc3-47bc-8992-6163c7a2e7c8" providerId="AD" clId="Web-{1CB3F84A-C56E-719D-8317-4FD8B4BB1C92}" dt="2022-12-13T00:02:41.572" v="129" actId="1076"/>
          <ac:spMkLst>
            <pc:docMk/>
            <pc:sldMk cId="1402758067" sldId="285"/>
            <ac:spMk id="10" creationId="{ADADBE1D-CD91-8BD9-5C4C-3F6D280583D4}"/>
          </ac:spMkLst>
        </pc:spChg>
        <pc:spChg chg="add mod">
          <ac:chgData name="Dominic Davies (2013014)" userId="S::2013014@student.uwtsd.ac.uk::a7cabfaf-bbc3-47bc-8992-6163c7a2e7c8" providerId="AD" clId="Web-{1CB3F84A-C56E-719D-8317-4FD8B4BB1C92}" dt="2022-12-13T00:06:51.438" v="276"/>
          <ac:spMkLst>
            <pc:docMk/>
            <pc:sldMk cId="1402758067" sldId="285"/>
            <ac:spMk id="11" creationId="{D73E7915-8C87-B2A4-32D8-D45E0736EDA5}"/>
          </ac:spMkLst>
        </pc:spChg>
      </pc:sldChg>
      <pc:sldChg chg="addSp delSp modSp new">
        <pc:chgData name="Dominic Davies (2013014)" userId="S::2013014@student.uwtsd.ac.uk::a7cabfaf-bbc3-47bc-8992-6163c7a2e7c8" providerId="AD" clId="Web-{1CB3F84A-C56E-719D-8317-4FD8B4BB1C92}" dt="2022-12-13T08:37:40.738" v="305" actId="14100"/>
        <pc:sldMkLst>
          <pc:docMk/>
          <pc:sldMk cId="2679440541" sldId="287"/>
        </pc:sldMkLst>
        <pc:spChg chg="del">
          <ac:chgData name="Dominic Davies (2013014)" userId="S::2013014@student.uwtsd.ac.uk::a7cabfaf-bbc3-47bc-8992-6163c7a2e7c8" providerId="AD" clId="Web-{1CB3F84A-C56E-719D-8317-4FD8B4BB1C92}" dt="2022-12-13T08:37:32.050" v="303"/>
          <ac:spMkLst>
            <pc:docMk/>
            <pc:sldMk cId="2679440541" sldId="287"/>
            <ac:spMk id="2" creationId="{9F63346C-036B-DF00-B8D1-A645CC9B7C1A}"/>
          </ac:spMkLst>
        </pc:spChg>
        <pc:picChg chg="add mod">
          <ac:chgData name="Dominic Davies (2013014)" userId="S::2013014@student.uwtsd.ac.uk::a7cabfaf-bbc3-47bc-8992-6163c7a2e7c8" providerId="AD" clId="Web-{1CB3F84A-C56E-719D-8317-4FD8B4BB1C92}" dt="2022-12-13T08:37:40.738" v="305" actId="14100"/>
          <ac:picMkLst>
            <pc:docMk/>
            <pc:sldMk cId="2679440541" sldId="287"/>
            <ac:picMk id="3" creationId="{96A84017-9495-A7B0-CAF8-6EAAAB834726}"/>
          </ac:picMkLst>
        </pc:picChg>
      </pc:sldChg>
    </pc:docChg>
  </pc:docChgLst>
  <pc:docChgLst>
    <pc:chgData name="Rebecca Fountain (1900711)" userId="ea7aeaf6-b9de-4bd4-b797-78ddfce2d761" providerId="ADAL" clId="{71287F5C-BA86-8841-80FB-5EEED04DCEA5}"/>
    <pc:docChg chg="undo redo custSel addSld delSld modSld sldOrd">
      <pc:chgData name="Rebecca Fountain (1900711)" userId="ea7aeaf6-b9de-4bd4-b797-78ddfce2d761" providerId="ADAL" clId="{71287F5C-BA86-8841-80FB-5EEED04DCEA5}" dt="2022-12-14T19:09:07.574" v="10731" actId="20577"/>
      <pc:docMkLst>
        <pc:docMk/>
      </pc:docMkLst>
      <pc:sldChg chg="modSp mod">
        <pc:chgData name="Rebecca Fountain (1900711)" userId="ea7aeaf6-b9de-4bd4-b797-78ddfce2d761" providerId="ADAL" clId="{71287F5C-BA86-8841-80FB-5EEED04DCEA5}" dt="2022-12-02T12:40:31.171" v="3489" actId="1076"/>
        <pc:sldMkLst>
          <pc:docMk/>
          <pc:sldMk cId="2647132757" sldId="256"/>
        </pc:sldMkLst>
        <pc:spChg chg="mod">
          <ac:chgData name="Rebecca Fountain (1900711)" userId="ea7aeaf6-b9de-4bd4-b797-78ddfce2d761" providerId="ADAL" clId="{71287F5C-BA86-8841-80FB-5EEED04DCEA5}" dt="2022-11-26T14:05:29.187" v="15" actId="20577"/>
          <ac:spMkLst>
            <pc:docMk/>
            <pc:sldMk cId="2647132757" sldId="256"/>
            <ac:spMk id="2" creationId="{9A9914BE-644D-185D-CD64-69B26B6D9F67}"/>
          </ac:spMkLst>
        </pc:spChg>
        <pc:spChg chg="mod">
          <ac:chgData name="Rebecca Fountain (1900711)" userId="ea7aeaf6-b9de-4bd4-b797-78ddfce2d761" providerId="ADAL" clId="{71287F5C-BA86-8841-80FB-5EEED04DCEA5}" dt="2022-11-26T14:05:05.203" v="9" actId="113"/>
          <ac:spMkLst>
            <pc:docMk/>
            <pc:sldMk cId="2647132757" sldId="256"/>
            <ac:spMk id="3" creationId="{2AF7BF29-B45E-A717-752A-3B09AF71201C}"/>
          </ac:spMkLst>
        </pc:spChg>
        <pc:picChg chg="mod">
          <ac:chgData name="Rebecca Fountain (1900711)" userId="ea7aeaf6-b9de-4bd4-b797-78ddfce2d761" providerId="ADAL" clId="{71287F5C-BA86-8841-80FB-5EEED04DCEA5}" dt="2022-12-02T12:40:31.171" v="3489" actId="1076"/>
          <ac:picMkLst>
            <pc:docMk/>
            <pc:sldMk cId="2647132757" sldId="256"/>
            <ac:picMk id="4" creationId="{3A0D57BD-776B-3F9C-A3FD-F4C0F1D13679}"/>
          </ac:picMkLst>
        </pc:picChg>
      </pc:sldChg>
      <pc:sldChg chg="addSp delSp modSp del mod">
        <pc:chgData name="Rebecca Fountain (1900711)" userId="ea7aeaf6-b9de-4bd4-b797-78ddfce2d761" providerId="ADAL" clId="{71287F5C-BA86-8841-80FB-5EEED04DCEA5}" dt="2022-12-11T16:08:59.944" v="7696" actId="2696"/>
        <pc:sldMkLst>
          <pc:docMk/>
          <pc:sldMk cId="2037607197" sldId="257"/>
        </pc:sldMkLst>
        <pc:spChg chg="mod">
          <ac:chgData name="Rebecca Fountain (1900711)" userId="ea7aeaf6-b9de-4bd4-b797-78ddfce2d761" providerId="ADAL" clId="{71287F5C-BA86-8841-80FB-5EEED04DCEA5}" dt="2022-11-26T14:05:52.803" v="29" actId="403"/>
          <ac:spMkLst>
            <pc:docMk/>
            <pc:sldMk cId="2037607197" sldId="257"/>
            <ac:spMk id="2" creationId="{F549DFAE-8704-6862-E091-A9CD909B8536}"/>
          </ac:spMkLst>
        </pc:spChg>
        <pc:spChg chg="del mod">
          <ac:chgData name="Rebecca Fountain (1900711)" userId="ea7aeaf6-b9de-4bd4-b797-78ddfce2d761" providerId="ADAL" clId="{71287F5C-BA86-8841-80FB-5EEED04DCEA5}" dt="2022-12-11T16:03:32.004" v="7632" actId="478"/>
          <ac:spMkLst>
            <pc:docMk/>
            <pc:sldMk cId="2037607197" sldId="257"/>
            <ac:spMk id="3" creationId="{3759DB86-7CF7-FCE5-36F5-7BB47613FF2F}"/>
          </ac:spMkLst>
        </pc:spChg>
        <pc:spChg chg="add mod">
          <ac:chgData name="Rebecca Fountain (1900711)" userId="ea7aeaf6-b9de-4bd4-b797-78ddfce2d761" providerId="ADAL" clId="{71287F5C-BA86-8841-80FB-5EEED04DCEA5}" dt="2022-12-11T16:07:40.003" v="7677" actId="1076"/>
          <ac:spMkLst>
            <pc:docMk/>
            <pc:sldMk cId="2037607197" sldId="257"/>
            <ac:spMk id="4" creationId="{EB8D732B-89A3-5724-C9FA-8268904AD58E}"/>
          </ac:spMkLst>
        </pc:spChg>
        <pc:spChg chg="add del mod">
          <ac:chgData name="Rebecca Fountain (1900711)" userId="ea7aeaf6-b9de-4bd4-b797-78ddfce2d761" providerId="ADAL" clId="{71287F5C-BA86-8841-80FB-5EEED04DCEA5}" dt="2022-12-11T16:04:49.010" v="7644"/>
          <ac:spMkLst>
            <pc:docMk/>
            <pc:sldMk cId="2037607197" sldId="257"/>
            <ac:spMk id="5" creationId="{C2FAFD33-6C47-14FE-C207-81B520FEA576}"/>
          </ac:spMkLst>
        </pc:spChg>
        <pc:spChg chg="add mod">
          <ac:chgData name="Rebecca Fountain (1900711)" userId="ea7aeaf6-b9de-4bd4-b797-78ddfce2d761" providerId="ADAL" clId="{71287F5C-BA86-8841-80FB-5EEED04DCEA5}" dt="2022-12-11T16:07:42.649" v="7678" actId="1076"/>
          <ac:spMkLst>
            <pc:docMk/>
            <pc:sldMk cId="2037607197" sldId="257"/>
            <ac:spMk id="6" creationId="{F8875E70-B090-0946-8698-C6CA6E7A0788}"/>
          </ac:spMkLst>
        </pc:spChg>
        <pc:spChg chg="add mod">
          <ac:chgData name="Rebecca Fountain (1900711)" userId="ea7aeaf6-b9de-4bd4-b797-78ddfce2d761" providerId="ADAL" clId="{71287F5C-BA86-8841-80FB-5EEED04DCEA5}" dt="2022-12-11T16:07:45.434" v="7679" actId="1076"/>
          <ac:spMkLst>
            <pc:docMk/>
            <pc:sldMk cId="2037607197" sldId="257"/>
            <ac:spMk id="7" creationId="{F05A49A2-020F-08DB-36A8-A6A95B8C8E38}"/>
          </ac:spMkLst>
        </pc:spChg>
        <pc:spChg chg="add mod">
          <ac:chgData name="Rebecca Fountain (1900711)" userId="ea7aeaf6-b9de-4bd4-b797-78ddfce2d761" providerId="ADAL" clId="{71287F5C-BA86-8841-80FB-5EEED04DCEA5}" dt="2022-12-11T16:08:39.614" v="7690" actId="13822"/>
          <ac:spMkLst>
            <pc:docMk/>
            <pc:sldMk cId="2037607197" sldId="257"/>
            <ac:spMk id="8" creationId="{3CAA6835-E99A-5258-6F9B-9739DF5A5A4F}"/>
          </ac:spMkLst>
        </pc:spChg>
      </pc:sldChg>
      <pc:sldChg chg="addSp delSp modSp new mod modAnim modNotesTx">
        <pc:chgData name="Rebecca Fountain (1900711)" userId="ea7aeaf6-b9de-4bd4-b797-78ddfce2d761" providerId="ADAL" clId="{71287F5C-BA86-8841-80FB-5EEED04DCEA5}" dt="2022-12-11T16:16:00.419" v="7793"/>
        <pc:sldMkLst>
          <pc:docMk/>
          <pc:sldMk cId="1277044737" sldId="258"/>
        </pc:sldMkLst>
        <pc:spChg chg="del mod">
          <ac:chgData name="Rebecca Fountain (1900711)" userId="ea7aeaf6-b9de-4bd4-b797-78ddfce2d761" providerId="ADAL" clId="{71287F5C-BA86-8841-80FB-5EEED04DCEA5}" dt="2022-12-11T16:14:45.610" v="7775" actId="478"/>
          <ac:spMkLst>
            <pc:docMk/>
            <pc:sldMk cId="1277044737" sldId="258"/>
            <ac:spMk id="2" creationId="{06B87866-6C93-CBD0-F81B-D6C46E4D9795}"/>
          </ac:spMkLst>
        </pc:spChg>
        <pc:spChg chg="mod">
          <ac:chgData name="Rebecca Fountain (1900711)" userId="ea7aeaf6-b9de-4bd4-b797-78ddfce2d761" providerId="ADAL" clId="{71287F5C-BA86-8841-80FB-5EEED04DCEA5}" dt="2022-12-11T16:12:26.914" v="7739" actId="255"/>
          <ac:spMkLst>
            <pc:docMk/>
            <pc:sldMk cId="1277044737" sldId="258"/>
            <ac:spMk id="3" creationId="{6D9EDA57-0C9F-96F7-E43A-709912F90623}"/>
          </ac:spMkLst>
        </pc:spChg>
        <pc:spChg chg="add mod">
          <ac:chgData name="Rebecca Fountain (1900711)" userId="ea7aeaf6-b9de-4bd4-b797-78ddfce2d761" providerId="ADAL" clId="{71287F5C-BA86-8841-80FB-5EEED04DCEA5}" dt="2022-12-11T16:15:34.922" v="7790" actId="1076"/>
          <ac:spMkLst>
            <pc:docMk/>
            <pc:sldMk cId="1277044737" sldId="258"/>
            <ac:spMk id="4" creationId="{1EC76AC1-C12E-392C-375A-5A7644945426}"/>
          </ac:spMkLst>
        </pc:spChg>
        <pc:spChg chg="add del mod">
          <ac:chgData name="Rebecca Fountain (1900711)" userId="ea7aeaf6-b9de-4bd4-b797-78ddfce2d761" providerId="ADAL" clId="{71287F5C-BA86-8841-80FB-5EEED04DCEA5}" dt="2022-11-26T14:19:33.201" v="1886"/>
          <ac:spMkLst>
            <pc:docMk/>
            <pc:sldMk cId="1277044737" sldId="258"/>
            <ac:spMk id="4" creationId="{C32A730A-DD35-FCBE-CAFF-10D09FC61F01}"/>
          </ac:spMkLst>
        </pc:spChg>
        <pc:spChg chg="add mod">
          <ac:chgData name="Rebecca Fountain (1900711)" userId="ea7aeaf6-b9de-4bd4-b797-78ddfce2d761" providerId="ADAL" clId="{71287F5C-BA86-8841-80FB-5EEED04DCEA5}" dt="2022-12-11T16:15:31.587" v="7789" actId="1076"/>
          <ac:spMkLst>
            <pc:docMk/>
            <pc:sldMk cId="1277044737" sldId="258"/>
            <ac:spMk id="5" creationId="{40B08D84-A96F-5327-108A-5234D3A038A9}"/>
          </ac:spMkLst>
        </pc:spChg>
        <pc:spChg chg="add del mod">
          <ac:chgData name="Rebecca Fountain (1900711)" userId="ea7aeaf6-b9de-4bd4-b797-78ddfce2d761" providerId="ADAL" clId="{71287F5C-BA86-8841-80FB-5EEED04DCEA5}" dt="2022-12-11T16:14:30.116" v="7770"/>
          <ac:spMkLst>
            <pc:docMk/>
            <pc:sldMk cId="1277044737" sldId="258"/>
            <ac:spMk id="7" creationId="{51A3F914-5DF1-C0DF-A8AC-A85CB2AB8823}"/>
          </ac:spMkLst>
        </pc:spChg>
        <pc:spChg chg="add mod">
          <ac:chgData name="Rebecca Fountain (1900711)" userId="ea7aeaf6-b9de-4bd4-b797-78ddfce2d761" providerId="ADAL" clId="{71287F5C-BA86-8841-80FB-5EEED04DCEA5}" dt="2022-12-11T16:15:29.553" v="7788" actId="1076"/>
          <ac:spMkLst>
            <pc:docMk/>
            <pc:sldMk cId="1277044737" sldId="258"/>
            <ac:spMk id="9" creationId="{710784AF-6203-D63D-8C61-E9BB05A5B024}"/>
          </ac:spMkLst>
        </pc:spChg>
        <pc:spChg chg="add del mod">
          <ac:chgData name="Rebecca Fountain (1900711)" userId="ea7aeaf6-b9de-4bd4-b797-78ddfce2d761" providerId="ADAL" clId="{71287F5C-BA86-8841-80FB-5EEED04DCEA5}" dt="2022-12-11T16:14:48.619" v="7776" actId="478"/>
          <ac:spMkLst>
            <pc:docMk/>
            <pc:sldMk cId="1277044737" sldId="258"/>
            <ac:spMk id="11" creationId="{078B5989-5E4B-F454-25D9-AA7C358C98CA}"/>
          </ac:spMkLst>
        </pc:spChg>
        <pc:picChg chg="add del mod">
          <ac:chgData name="Rebecca Fountain (1900711)" userId="ea7aeaf6-b9de-4bd4-b797-78ddfce2d761" providerId="ADAL" clId="{71287F5C-BA86-8841-80FB-5EEED04DCEA5}" dt="2022-12-11T16:15:10.692" v="7784" actId="478"/>
          <ac:picMkLst>
            <pc:docMk/>
            <pc:sldMk cId="1277044737" sldId="258"/>
            <ac:picMk id="6" creationId="{61DD1BC8-B9B7-2178-1639-F125B14C42FB}"/>
          </ac:picMkLst>
        </pc:picChg>
        <pc:picChg chg="add mod">
          <ac:chgData name="Rebecca Fountain (1900711)" userId="ea7aeaf6-b9de-4bd4-b797-78ddfce2d761" providerId="ADAL" clId="{71287F5C-BA86-8841-80FB-5EEED04DCEA5}" dt="2022-12-11T16:12:31.826" v="7740" actId="14100"/>
          <ac:picMkLst>
            <pc:docMk/>
            <pc:sldMk cId="1277044737" sldId="258"/>
            <ac:picMk id="8" creationId="{405420CA-19CB-0BB0-F795-1AC69A1F7989}"/>
          </ac:picMkLst>
        </pc:picChg>
      </pc:sldChg>
      <pc:sldChg chg="addSp delSp modSp new mod modAnim modNotesTx">
        <pc:chgData name="Rebecca Fountain (1900711)" userId="ea7aeaf6-b9de-4bd4-b797-78ddfce2d761" providerId="ADAL" clId="{71287F5C-BA86-8841-80FB-5EEED04DCEA5}" dt="2022-12-12T14:54:29.977" v="9994" actId="1076"/>
        <pc:sldMkLst>
          <pc:docMk/>
          <pc:sldMk cId="1503103936" sldId="259"/>
        </pc:sldMkLst>
        <pc:spChg chg="mod">
          <ac:chgData name="Rebecca Fountain (1900711)" userId="ea7aeaf6-b9de-4bd4-b797-78ddfce2d761" providerId="ADAL" clId="{71287F5C-BA86-8841-80FB-5EEED04DCEA5}" dt="2022-12-12T10:41:33.450" v="8204" actId="13926"/>
          <ac:spMkLst>
            <pc:docMk/>
            <pc:sldMk cId="1503103936" sldId="259"/>
            <ac:spMk id="2" creationId="{3F68CF60-E650-9FE4-51AF-F62D1D9D1F83}"/>
          </ac:spMkLst>
        </pc:spChg>
        <pc:spChg chg="mod">
          <ac:chgData name="Rebecca Fountain (1900711)" userId="ea7aeaf6-b9de-4bd4-b797-78ddfce2d761" providerId="ADAL" clId="{71287F5C-BA86-8841-80FB-5EEED04DCEA5}" dt="2022-12-12T14:54:05.750" v="9992" actId="20577"/>
          <ac:spMkLst>
            <pc:docMk/>
            <pc:sldMk cId="1503103936" sldId="259"/>
            <ac:spMk id="3" creationId="{54BAFF54-F01C-2E46-6183-10C7606660BB}"/>
          </ac:spMkLst>
        </pc:spChg>
        <pc:spChg chg="del mod">
          <ac:chgData name="Rebecca Fountain (1900711)" userId="ea7aeaf6-b9de-4bd4-b797-78ddfce2d761" providerId="ADAL" clId="{71287F5C-BA86-8841-80FB-5EEED04DCEA5}" dt="2022-12-12T10:41:37.148" v="8205" actId="478"/>
          <ac:spMkLst>
            <pc:docMk/>
            <pc:sldMk cId="1503103936" sldId="259"/>
            <ac:spMk id="4" creationId="{7D56770B-FB2A-B0F6-542B-D31FCA385104}"/>
          </ac:spMkLst>
        </pc:spChg>
        <pc:picChg chg="add mod modCrop">
          <ac:chgData name="Rebecca Fountain (1900711)" userId="ea7aeaf6-b9de-4bd4-b797-78ddfce2d761" providerId="ADAL" clId="{71287F5C-BA86-8841-80FB-5EEED04DCEA5}" dt="2022-12-12T14:54:29.977" v="9994" actId="1076"/>
          <ac:picMkLst>
            <pc:docMk/>
            <pc:sldMk cId="1503103936" sldId="259"/>
            <ac:picMk id="6" creationId="{A4E51173-61BF-DC1B-F6B0-5EFFF004BBDE}"/>
          </ac:picMkLst>
        </pc:picChg>
      </pc:sldChg>
      <pc:sldChg chg="modSp new mod">
        <pc:chgData name="Rebecca Fountain (1900711)" userId="ea7aeaf6-b9de-4bd4-b797-78ddfce2d761" providerId="ADAL" clId="{71287F5C-BA86-8841-80FB-5EEED04DCEA5}" dt="2022-12-12T14:48:07.217" v="9913" actId="255"/>
        <pc:sldMkLst>
          <pc:docMk/>
          <pc:sldMk cId="3946951729" sldId="260"/>
        </pc:sldMkLst>
        <pc:spChg chg="mod">
          <ac:chgData name="Rebecca Fountain (1900711)" userId="ea7aeaf6-b9de-4bd4-b797-78ddfce2d761" providerId="ADAL" clId="{71287F5C-BA86-8841-80FB-5EEED04DCEA5}" dt="2022-12-05T12:03:15.214" v="5413" actId="13926"/>
          <ac:spMkLst>
            <pc:docMk/>
            <pc:sldMk cId="3946951729" sldId="260"/>
            <ac:spMk id="2" creationId="{EC9995A8-B34E-A4F0-464C-EFB76BF54A54}"/>
          </ac:spMkLst>
        </pc:spChg>
        <pc:spChg chg="mod">
          <ac:chgData name="Rebecca Fountain (1900711)" userId="ea7aeaf6-b9de-4bd4-b797-78ddfce2d761" providerId="ADAL" clId="{71287F5C-BA86-8841-80FB-5EEED04DCEA5}" dt="2022-12-12T14:48:07.217" v="9913" actId="255"/>
          <ac:spMkLst>
            <pc:docMk/>
            <pc:sldMk cId="3946951729" sldId="260"/>
            <ac:spMk id="3" creationId="{D1044904-D44D-CF3A-F0B7-28D3121EB97F}"/>
          </ac:spMkLst>
        </pc:spChg>
      </pc:sldChg>
      <pc:sldChg chg="addSp delSp modSp mod ord">
        <pc:chgData name="Rebecca Fountain (1900711)" userId="ea7aeaf6-b9de-4bd4-b797-78ddfce2d761" providerId="ADAL" clId="{71287F5C-BA86-8841-80FB-5EEED04DCEA5}" dt="2022-12-12T21:58:40.610" v="10535" actId="14100"/>
        <pc:sldMkLst>
          <pc:docMk/>
          <pc:sldMk cId="3806714499" sldId="261"/>
        </pc:sldMkLst>
        <pc:spChg chg="mod">
          <ac:chgData name="Rebecca Fountain (1900711)" userId="ea7aeaf6-b9de-4bd4-b797-78ddfce2d761" providerId="ADAL" clId="{71287F5C-BA86-8841-80FB-5EEED04DCEA5}" dt="2022-12-05T21:26:20.358" v="5853" actId="20577"/>
          <ac:spMkLst>
            <pc:docMk/>
            <pc:sldMk cId="3806714499" sldId="261"/>
            <ac:spMk id="3" creationId="{A94A4607-8AE0-06E0-EB10-281DBFEDF73A}"/>
          </ac:spMkLst>
        </pc:spChg>
        <pc:spChg chg="del mod">
          <ac:chgData name="Rebecca Fountain (1900711)" userId="ea7aeaf6-b9de-4bd4-b797-78ddfce2d761" providerId="ADAL" clId="{71287F5C-BA86-8841-80FB-5EEED04DCEA5}" dt="2022-12-12T21:41:51.399" v="10516" actId="478"/>
          <ac:spMkLst>
            <pc:docMk/>
            <pc:sldMk cId="3806714499" sldId="261"/>
            <ac:spMk id="4" creationId="{FAA63E24-BB8B-633E-06BE-328CA3E1EB2E}"/>
          </ac:spMkLst>
        </pc:spChg>
        <pc:spChg chg="add mod">
          <ac:chgData name="Rebecca Fountain (1900711)" userId="ea7aeaf6-b9de-4bd4-b797-78ddfce2d761" providerId="ADAL" clId="{71287F5C-BA86-8841-80FB-5EEED04DCEA5}" dt="2022-12-12T21:42:36.546" v="10528" actId="255"/>
          <ac:spMkLst>
            <pc:docMk/>
            <pc:sldMk cId="3806714499" sldId="261"/>
            <ac:spMk id="6" creationId="{32848E35-D3AC-5E31-B690-D8E24BA664F4}"/>
          </ac:spMkLst>
        </pc:spChg>
        <pc:spChg chg="add mod">
          <ac:chgData name="Rebecca Fountain (1900711)" userId="ea7aeaf6-b9de-4bd4-b797-78ddfce2d761" providerId="ADAL" clId="{71287F5C-BA86-8841-80FB-5EEED04DCEA5}" dt="2022-12-12T21:58:33.622" v="10534" actId="1076"/>
          <ac:spMkLst>
            <pc:docMk/>
            <pc:sldMk cId="3806714499" sldId="261"/>
            <ac:spMk id="10" creationId="{D2AD1EF2-42E3-C3E8-4842-A568525F4E8F}"/>
          </ac:spMkLst>
        </pc:spChg>
        <pc:picChg chg="add del mod">
          <ac:chgData name="Rebecca Fountain (1900711)" userId="ea7aeaf6-b9de-4bd4-b797-78ddfce2d761" providerId="ADAL" clId="{71287F5C-BA86-8841-80FB-5EEED04DCEA5}" dt="2022-12-12T21:42:02.027" v="10519"/>
          <ac:picMkLst>
            <pc:docMk/>
            <pc:sldMk cId="3806714499" sldId="261"/>
            <ac:picMk id="7" creationId="{3386DD2C-3A2B-BFAF-DFA7-7BCB32B5E530}"/>
          </ac:picMkLst>
        </pc:picChg>
        <pc:picChg chg="add mod">
          <ac:chgData name="Rebecca Fountain (1900711)" userId="ea7aeaf6-b9de-4bd4-b797-78ddfce2d761" providerId="ADAL" clId="{71287F5C-BA86-8841-80FB-5EEED04DCEA5}" dt="2022-12-12T21:58:40.610" v="10535" actId="14100"/>
          <ac:picMkLst>
            <pc:docMk/>
            <pc:sldMk cId="3806714499" sldId="261"/>
            <ac:picMk id="9" creationId="{52A85E87-81C4-E75E-2253-2CDF486A49D0}"/>
          </ac:picMkLst>
        </pc:picChg>
      </pc:sldChg>
      <pc:sldChg chg="modSp mod">
        <pc:chgData name="Rebecca Fountain (1900711)" userId="ea7aeaf6-b9de-4bd4-b797-78ddfce2d761" providerId="ADAL" clId="{71287F5C-BA86-8841-80FB-5EEED04DCEA5}" dt="2022-12-05T12:02:00.134" v="5387" actId="13926"/>
        <pc:sldMkLst>
          <pc:docMk/>
          <pc:sldMk cId="272940633" sldId="262"/>
        </pc:sldMkLst>
        <pc:spChg chg="mod">
          <ac:chgData name="Rebecca Fountain (1900711)" userId="ea7aeaf6-b9de-4bd4-b797-78ddfce2d761" providerId="ADAL" clId="{71287F5C-BA86-8841-80FB-5EEED04DCEA5}" dt="2022-12-05T12:02:00.134" v="5387" actId="13926"/>
          <ac:spMkLst>
            <pc:docMk/>
            <pc:sldMk cId="272940633" sldId="262"/>
            <ac:spMk id="4" creationId="{F1983C19-4491-5F47-5857-BDBBF53A6C27}"/>
          </ac:spMkLst>
        </pc:spChg>
      </pc:sldChg>
      <pc:sldChg chg="modSp mod">
        <pc:chgData name="Rebecca Fountain (1900711)" userId="ea7aeaf6-b9de-4bd4-b797-78ddfce2d761" providerId="ADAL" clId="{71287F5C-BA86-8841-80FB-5EEED04DCEA5}" dt="2022-12-12T21:14:31.876" v="10028" actId="27636"/>
        <pc:sldMkLst>
          <pc:docMk/>
          <pc:sldMk cId="155179620" sldId="263"/>
        </pc:sldMkLst>
        <pc:spChg chg="mod">
          <ac:chgData name="Rebecca Fountain (1900711)" userId="ea7aeaf6-b9de-4bd4-b797-78ddfce2d761" providerId="ADAL" clId="{71287F5C-BA86-8841-80FB-5EEED04DCEA5}" dt="2022-12-05T12:03:21.246" v="5414" actId="13926"/>
          <ac:spMkLst>
            <pc:docMk/>
            <pc:sldMk cId="155179620" sldId="263"/>
            <ac:spMk id="2" creationId="{F1113D0D-1C6B-2810-8735-E35FE229CE0B}"/>
          </ac:spMkLst>
        </pc:spChg>
        <pc:spChg chg="mod">
          <ac:chgData name="Rebecca Fountain (1900711)" userId="ea7aeaf6-b9de-4bd4-b797-78ddfce2d761" providerId="ADAL" clId="{71287F5C-BA86-8841-80FB-5EEED04DCEA5}" dt="2022-12-12T21:14:31.876" v="10028" actId="27636"/>
          <ac:spMkLst>
            <pc:docMk/>
            <pc:sldMk cId="155179620" sldId="263"/>
            <ac:spMk id="3" creationId="{6E1DD94D-A762-AC3A-CE7E-9D4CFA5EB1C3}"/>
          </ac:spMkLst>
        </pc:spChg>
      </pc:sldChg>
      <pc:sldChg chg="modSp mod">
        <pc:chgData name="Rebecca Fountain (1900711)" userId="ea7aeaf6-b9de-4bd4-b797-78ddfce2d761" providerId="ADAL" clId="{71287F5C-BA86-8841-80FB-5EEED04DCEA5}" dt="2022-12-05T12:03:26.163" v="5415" actId="13926"/>
        <pc:sldMkLst>
          <pc:docMk/>
          <pc:sldMk cId="709350719" sldId="264"/>
        </pc:sldMkLst>
        <pc:spChg chg="mod">
          <ac:chgData name="Rebecca Fountain (1900711)" userId="ea7aeaf6-b9de-4bd4-b797-78ddfce2d761" providerId="ADAL" clId="{71287F5C-BA86-8841-80FB-5EEED04DCEA5}" dt="2022-12-05T12:03:26.163" v="5415" actId="13926"/>
          <ac:spMkLst>
            <pc:docMk/>
            <pc:sldMk cId="709350719" sldId="264"/>
            <ac:spMk id="2" creationId="{7C7EF03E-BC11-8610-03DB-AB50BF9143BB}"/>
          </ac:spMkLst>
        </pc:spChg>
      </pc:sldChg>
      <pc:sldChg chg="modSp del mod">
        <pc:chgData name="Rebecca Fountain (1900711)" userId="ea7aeaf6-b9de-4bd4-b797-78ddfce2d761" providerId="ADAL" clId="{71287F5C-BA86-8841-80FB-5EEED04DCEA5}" dt="2022-12-05T21:29:51.521" v="5864" actId="2696"/>
        <pc:sldMkLst>
          <pc:docMk/>
          <pc:sldMk cId="4212370805" sldId="265"/>
        </pc:sldMkLst>
        <pc:spChg chg="mod">
          <ac:chgData name="Rebecca Fountain (1900711)" userId="ea7aeaf6-b9de-4bd4-b797-78ddfce2d761" providerId="ADAL" clId="{71287F5C-BA86-8841-80FB-5EEED04DCEA5}" dt="2022-12-05T21:29:29.748" v="5863" actId="27636"/>
          <ac:spMkLst>
            <pc:docMk/>
            <pc:sldMk cId="4212370805" sldId="265"/>
            <ac:spMk id="3" creationId="{B80ADACC-6CD7-272C-6A12-3DD2B5AD9354}"/>
          </ac:spMkLst>
        </pc:spChg>
        <pc:spChg chg="mod">
          <ac:chgData name="Rebecca Fountain (1900711)" userId="ea7aeaf6-b9de-4bd4-b797-78ddfce2d761" providerId="ADAL" clId="{71287F5C-BA86-8841-80FB-5EEED04DCEA5}" dt="2022-12-05T12:02:15.847" v="5393" actId="13926"/>
          <ac:spMkLst>
            <pc:docMk/>
            <pc:sldMk cId="4212370805" sldId="265"/>
            <ac:spMk id="4" creationId="{24D1FBC8-F481-8A53-5355-D94B48AC42A8}"/>
          </ac:spMkLst>
        </pc:spChg>
      </pc:sldChg>
      <pc:sldChg chg="modSp mod">
        <pc:chgData name="Rebecca Fountain (1900711)" userId="ea7aeaf6-b9de-4bd4-b797-78ddfce2d761" providerId="ADAL" clId="{71287F5C-BA86-8841-80FB-5EEED04DCEA5}" dt="2022-12-05T12:02:22.918" v="5396" actId="13926"/>
        <pc:sldMkLst>
          <pc:docMk/>
          <pc:sldMk cId="2138101693" sldId="266"/>
        </pc:sldMkLst>
        <pc:spChg chg="mod">
          <ac:chgData name="Rebecca Fountain (1900711)" userId="ea7aeaf6-b9de-4bd4-b797-78ddfce2d761" providerId="ADAL" clId="{71287F5C-BA86-8841-80FB-5EEED04DCEA5}" dt="2022-12-05T12:02:22.918" v="5396" actId="13926"/>
          <ac:spMkLst>
            <pc:docMk/>
            <pc:sldMk cId="2138101693" sldId="266"/>
            <ac:spMk id="4" creationId="{16D8DE89-ABDF-1F6F-BCFA-C4723E04091D}"/>
          </ac:spMkLst>
        </pc:spChg>
      </pc:sldChg>
      <pc:sldChg chg="addSp delSp modSp mod">
        <pc:chgData name="Rebecca Fountain (1900711)" userId="ea7aeaf6-b9de-4bd4-b797-78ddfce2d761" providerId="ADAL" clId="{71287F5C-BA86-8841-80FB-5EEED04DCEA5}" dt="2022-12-12T22:04:16.311" v="10657" actId="5793"/>
        <pc:sldMkLst>
          <pc:docMk/>
          <pc:sldMk cId="1430867665" sldId="267"/>
        </pc:sldMkLst>
        <pc:spChg chg="mod">
          <ac:chgData name="Rebecca Fountain (1900711)" userId="ea7aeaf6-b9de-4bd4-b797-78ddfce2d761" providerId="ADAL" clId="{71287F5C-BA86-8841-80FB-5EEED04DCEA5}" dt="2022-12-11T12:18:23.329" v="6163" actId="255"/>
          <ac:spMkLst>
            <pc:docMk/>
            <pc:sldMk cId="1430867665" sldId="267"/>
            <ac:spMk id="2" creationId="{11C17550-36B3-1799-60B1-961D4F54781A}"/>
          </ac:spMkLst>
        </pc:spChg>
        <pc:spChg chg="mod">
          <ac:chgData name="Rebecca Fountain (1900711)" userId="ea7aeaf6-b9de-4bd4-b797-78ddfce2d761" providerId="ADAL" clId="{71287F5C-BA86-8841-80FB-5EEED04DCEA5}" dt="2022-12-12T22:04:16.311" v="10657" actId="5793"/>
          <ac:spMkLst>
            <pc:docMk/>
            <pc:sldMk cId="1430867665" sldId="267"/>
            <ac:spMk id="3" creationId="{6EC818F9-E708-512E-519B-9EB6FC49DEF8}"/>
          </ac:spMkLst>
        </pc:spChg>
        <pc:spChg chg="del mod">
          <ac:chgData name="Rebecca Fountain (1900711)" userId="ea7aeaf6-b9de-4bd4-b797-78ddfce2d761" providerId="ADAL" clId="{71287F5C-BA86-8841-80FB-5EEED04DCEA5}" dt="2022-12-11T12:30:51.219" v="6419" actId="478"/>
          <ac:spMkLst>
            <pc:docMk/>
            <pc:sldMk cId="1430867665" sldId="267"/>
            <ac:spMk id="4" creationId="{CD5F5E7C-1545-4E01-EDF6-59340B26669C}"/>
          </ac:spMkLst>
        </pc:spChg>
        <pc:picChg chg="add mod">
          <ac:chgData name="Rebecca Fountain (1900711)" userId="ea7aeaf6-b9de-4bd4-b797-78ddfce2d761" providerId="ADAL" clId="{71287F5C-BA86-8841-80FB-5EEED04DCEA5}" dt="2022-12-11T12:31:05.290" v="6423" actId="1076"/>
          <ac:picMkLst>
            <pc:docMk/>
            <pc:sldMk cId="1430867665" sldId="267"/>
            <ac:picMk id="6" creationId="{63BCBB07-270A-AE11-A7B3-7AFEDAA0DB3C}"/>
          </ac:picMkLst>
        </pc:picChg>
      </pc:sldChg>
      <pc:sldChg chg="addSp delSp modSp del mod setBg modAnim">
        <pc:chgData name="Rebecca Fountain (1900711)" userId="ea7aeaf6-b9de-4bd4-b797-78ddfce2d761" providerId="ADAL" clId="{71287F5C-BA86-8841-80FB-5EEED04DCEA5}" dt="2022-12-12T21:21:32.283" v="10082" actId="2696"/>
        <pc:sldMkLst>
          <pc:docMk/>
          <pc:sldMk cId="684658051" sldId="268"/>
        </pc:sldMkLst>
        <pc:spChg chg="mod">
          <ac:chgData name="Rebecca Fountain (1900711)" userId="ea7aeaf6-b9de-4bd4-b797-78ddfce2d761" providerId="ADAL" clId="{71287F5C-BA86-8841-80FB-5EEED04DCEA5}" dt="2022-12-12T12:00:44.503" v="8935" actId="1076"/>
          <ac:spMkLst>
            <pc:docMk/>
            <pc:sldMk cId="684658051" sldId="268"/>
            <ac:spMk id="2" creationId="{2BE644EF-7CC8-AAA1-445D-3FDF72A7F2EA}"/>
          </ac:spMkLst>
        </pc:spChg>
        <pc:spChg chg="del mod">
          <ac:chgData name="Rebecca Fountain (1900711)" userId="ea7aeaf6-b9de-4bd4-b797-78ddfce2d761" providerId="ADAL" clId="{71287F5C-BA86-8841-80FB-5EEED04DCEA5}" dt="2022-12-12T11:53:42.520" v="8648" actId="478"/>
          <ac:spMkLst>
            <pc:docMk/>
            <pc:sldMk cId="684658051" sldId="268"/>
            <ac:spMk id="3" creationId="{74FD2DEC-10F7-219C-EF0A-5FCF6F36F72F}"/>
          </ac:spMkLst>
        </pc:spChg>
        <pc:spChg chg="add mod">
          <ac:chgData name="Rebecca Fountain (1900711)" userId="ea7aeaf6-b9de-4bd4-b797-78ddfce2d761" providerId="ADAL" clId="{71287F5C-BA86-8841-80FB-5EEED04DCEA5}" dt="2022-12-12T21:17:53.139" v="10040" actId="255"/>
          <ac:spMkLst>
            <pc:docMk/>
            <pc:sldMk cId="684658051" sldId="268"/>
            <ac:spMk id="4" creationId="{11B77CB0-DA02-0C2C-8BC5-4638D722D1B8}"/>
          </ac:spMkLst>
        </pc:spChg>
        <pc:spChg chg="del mod">
          <ac:chgData name="Rebecca Fountain (1900711)" userId="ea7aeaf6-b9de-4bd4-b797-78ddfce2d761" providerId="ADAL" clId="{71287F5C-BA86-8841-80FB-5EEED04DCEA5}" dt="2022-12-11T15:39:37.383" v="7114" actId="478"/>
          <ac:spMkLst>
            <pc:docMk/>
            <pc:sldMk cId="684658051" sldId="268"/>
            <ac:spMk id="4" creationId="{FC4498B2-4C22-8F3D-97A2-39F974D17D34}"/>
          </ac:spMkLst>
        </pc:spChg>
        <pc:spChg chg="add mod">
          <ac:chgData name="Rebecca Fountain (1900711)" userId="ea7aeaf6-b9de-4bd4-b797-78ddfce2d761" providerId="ADAL" clId="{71287F5C-BA86-8841-80FB-5EEED04DCEA5}" dt="2022-12-12T21:17:48.173" v="10039" actId="255"/>
          <ac:spMkLst>
            <pc:docMk/>
            <pc:sldMk cId="684658051" sldId="268"/>
            <ac:spMk id="5" creationId="{458B7042-894A-81DD-CD7F-67E7F4DFC213}"/>
          </ac:spMkLst>
        </pc:spChg>
        <pc:spChg chg="add del mod">
          <ac:chgData name="Rebecca Fountain (1900711)" userId="ea7aeaf6-b9de-4bd4-b797-78ddfce2d761" providerId="ADAL" clId="{71287F5C-BA86-8841-80FB-5EEED04DCEA5}" dt="2022-12-12T11:53:44.507" v="8649" actId="478"/>
          <ac:spMkLst>
            <pc:docMk/>
            <pc:sldMk cId="684658051" sldId="268"/>
            <ac:spMk id="9" creationId="{7135F763-65E3-5267-7B8A-7BE9FA234142}"/>
          </ac:spMkLst>
        </pc:spChg>
        <pc:spChg chg="add mod">
          <ac:chgData name="Rebecca Fountain (1900711)" userId="ea7aeaf6-b9de-4bd4-b797-78ddfce2d761" providerId="ADAL" clId="{71287F5C-BA86-8841-80FB-5EEED04DCEA5}" dt="2022-12-12T21:18:24.831" v="10044" actId="1076"/>
          <ac:spMkLst>
            <pc:docMk/>
            <pc:sldMk cId="684658051" sldId="268"/>
            <ac:spMk id="11" creationId="{126EBB8F-DE9C-409C-BF39-3DB85D1A315C}"/>
          </ac:spMkLst>
        </pc:spChg>
        <pc:spChg chg="add del mod">
          <ac:chgData name="Rebecca Fountain (1900711)" userId="ea7aeaf6-b9de-4bd4-b797-78ddfce2d761" providerId="ADAL" clId="{71287F5C-BA86-8841-80FB-5EEED04DCEA5}" dt="2022-12-11T16:01:44.121" v="7610" actId="478"/>
          <ac:spMkLst>
            <pc:docMk/>
            <pc:sldMk cId="684658051" sldId="268"/>
            <ac:spMk id="11" creationId="{41925810-A357-0FAC-F4D6-F956E10F98C1}"/>
          </ac:spMkLst>
        </pc:spChg>
        <pc:spChg chg="add">
          <ac:chgData name="Rebecca Fountain (1900711)" userId="ea7aeaf6-b9de-4bd4-b797-78ddfce2d761" providerId="ADAL" clId="{71287F5C-BA86-8841-80FB-5EEED04DCEA5}" dt="2022-12-11T15:48:25.450" v="7125" actId="26606"/>
          <ac:spMkLst>
            <pc:docMk/>
            <pc:sldMk cId="684658051" sldId="268"/>
            <ac:spMk id="21" creationId="{EBAF395E-7D52-496C-ACDD-468AEC1ADF0A}"/>
          </ac:spMkLst>
        </pc:spChg>
        <pc:picChg chg="add mod ord">
          <ac:chgData name="Rebecca Fountain (1900711)" userId="ea7aeaf6-b9de-4bd4-b797-78ddfce2d761" providerId="ADAL" clId="{71287F5C-BA86-8841-80FB-5EEED04DCEA5}" dt="2022-12-11T15:48:25.450" v="7125" actId="26606"/>
          <ac:picMkLst>
            <pc:docMk/>
            <pc:sldMk cId="684658051" sldId="268"/>
            <ac:picMk id="6" creationId="{43434A83-1BB7-64EA-902D-22896B856F4E}"/>
          </ac:picMkLst>
        </pc:picChg>
        <pc:picChg chg="add mod">
          <ac:chgData name="Rebecca Fountain (1900711)" userId="ea7aeaf6-b9de-4bd4-b797-78ddfce2d761" providerId="ADAL" clId="{71287F5C-BA86-8841-80FB-5EEED04DCEA5}" dt="2022-12-11T15:48:25.450" v="7125" actId="26606"/>
          <ac:picMkLst>
            <pc:docMk/>
            <pc:sldMk cId="684658051" sldId="268"/>
            <ac:picMk id="8" creationId="{F9959A57-4063-3502-14FA-6BBF6A0FAD21}"/>
          </ac:picMkLst>
        </pc:picChg>
        <pc:picChg chg="add mod">
          <ac:chgData name="Rebecca Fountain (1900711)" userId="ea7aeaf6-b9de-4bd4-b797-78ddfce2d761" providerId="ADAL" clId="{71287F5C-BA86-8841-80FB-5EEED04DCEA5}" dt="2022-12-11T15:48:25.450" v="7125" actId="26606"/>
          <ac:picMkLst>
            <pc:docMk/>
            <pc:sldMk cId="684658051" sldId="268"/>
            <ac:picMk id="10" creationId="{CDCDB7FA-ACF7-19F1-D4E3-C2D617989A61}"/>
          </ac:picMkLst>
        </pc:picChg>
        <pc:cxnChg chg="add">
          <ac:chgData name="Rebecca Fountain (1900711)" userId="ea7aeaf6-b9de-4bd4-b797-78ddfce2d761" providerId="ADAL" clId="{71287F5C-BA86-8841-80FB-5EEED04DCEA5}" dt="2022-12-11T15:48:25.450" v="7125" actId="26606"/>
          <ac:cxnSpMkLst>
            <pc:docMk/>
            <pc:sldMk cId="684658051" sldId="268"/>
            <ac:cxnSpMk id="15" creationId="{A6814345-41DE-42C5-8657-66C1417DF81A}"/>
          </ac:cxnSpMkLst>
        </pc:cxnChg>
        <pc:cxnChg chg="add">
          <ac:chgData name="Rebecca Fountain (1900711)" userId="ea7aeaf6-b9de-4bd4-b797-78ddfce2d761" providerId="ADAL" clId="{71287F5C-BA86-8841-80FB-5EEED04DCEA5}" dt="2022-12-11T15:48:25.450" v="7125" actId="26606"/>
          <ac:cxnSpMkLst>
            <pc:docMk/>
            <pc:sldMk cId="684658051" sldId="268"/>
            <ac:cxnSpMk id="17" creationId="{7E68E419-3727-4F5E-8840-AF149B33B0B7}"/>
          </ac:cxnSpMkLst>
        </pc:cxnChg>
        <pc:cxnChg chg="add">
          <ac:chgData name="Rebecca Fountain (1900711)" userId="ea7aeaf6-b9de-4bd4-b797-78ddfce2d761" providerId="ADAL" clId="{71287F5C-BA86-8841-80FB-5EEED04DCEA5}" dt="2022-12-11T15:48:25.450" v="7125" actId="26606"/>
          <ac:cxnSpMkLst>
            <pc:docMk/>
            <pc:sldMk cId="684658051" sldId="268"/>
            <ac:cxnSpMk id="19" creationId="{0519B6EC-D7AE-452F-8D0C-D11BD3377F3E}"/>
          </ac:cxnSpMkLst>
        </pc:cxnChg>
        <pc:cxnChg chg="add">
          <ac:chgData name="Rebecca Fountain (1900711)" userId="ea7aeaf6-b9de-4bd4-b797-78ddfce2d761" providerId="ADAL" clId="{71287F5C-BA86-8841-80FB-5EEED04DCEA5}" dt="2022-12-11T15:48:25.450" v="7125" actId="26606"/>
          <ac:cxnSpMkLst>
            <pc:docMk/>
            <pc:sldMk cId="684658051" sldId="268"/>
            <ac:cxnSpMk id="23" creationId="{56BAADB1-054E-4A82-8D07-643BD1F433EF}"/>
          </ac:cxnSpMkLst>
        </pc:cxnChg>
        <pc:cxnChg chg="add">
          <ac:chgData name="Rebecca Fountain (1900711)" userId="ea7aeaf6-b9de-4bd4-b797-78ddfce2d761" providerId="ADAL" clId="{71287F5C-BA86-8841-80FB-5EEED04DCEA5}" dt="2022-12-11T15:48:25.450" v="7125" actId="26606"/>
          <ac:cxnSpMkLst>
            <pc:docMk/>
            <pc:sldMk cId="684658051" sldId="268"/>
            <ac:cxnSpMk id="25" creationId="{B3121654-FB13-441C-AB60-76710D9170C9}"/>
          </ac:cxnSpMkLst>
        </pc:cxnChg>
        <pc:cxnChg chg="add">
          <ac:chgData name="Rebecca Fountain (1900711)" userId="ea7aeaf6-b9de-4bd4-b797-78ddfce2d761" providerId="ADAL" clId="{71287F5C-BA86-8841-80FB-5EEED04DCEA5}" dt="2022-12-11T15:48:25.450" v="7125" actId="26606"/>
          <ac:cxnSpMkLst>
            <pc:docMk/>
            <pc:sldMk cId="684658051" sldId="268"/>
            <ac:cxnSpMk id="27" creationId="{C58D2D3E-B980-4D6F-BBFB-DF7A3A947292}"/>
          </ac:cxnSpMkLst>
        </pc:cxnChg>
      </pc:sldChg>
      <pc:sldChg chg="addSp modSp new mod ord modAnim modNotesTx">
        <pc:chgData name="Rebecca Fountain (1900711)" userId="ea7aeaf6-b9de-4bd4-b797-78ddfce2d761" providerId="ADAL" clId="{71287F5C-BA86-8841-80FB-5EEED04DCEA5}" dt="2022-12-12T22:06:40.246" v="10667" actId="1076"/>
        <pc:sldMkLst>
          <pc:docMk/>
          <pc:sldMk cId="395646014" sldId="269"/>
        </pc:sldMkLst>
        <pc:spChg chg="add mod">
          <ac:chgData name="Rebecca Fountain (1900711)" userId="ea7aeaf6-b9de-4bd4-b797-78ddfce2d761" providerId="ADAL" clId="{71287F5C-BA86-8841-80FB-5EEED04DCEA5}" dt="2022-12-12T22:06:40.246" v="10667" actId="1076"/>
          <ac:spMkLst>
            <pc:docMk/>
            <pc:sldMk cId="395646014" sldId="269"/>
            <ac:spMk id="3" creationId="{154B5D3B-0239-ECD5-1057-98B2EED0D966}"/>
          </ac:spMkLst>
        </pc:spChg>
        <pc:picChg chg="add mod">
          <ac:chgData name="Rebecca Fountain (1900711)" userId="ea7aeaf6-b9de-4bd4-b797-78ddfce2d761" providerId="ADAL" clId="{71287F5C-BA86-8841-80FB-5EEED04DCEA5}" dt="2022-12-04T22:38:53.151" v="3571" actId="1076"/>
          <ac:picMkLst>
            <pc:docMk/>
            <pc:sldMk cId="395646014" sldId="269"/>
            <ac:picMk id="2" creationId="{12F405CB-89B3-988B-5852-F96297AC1EAC}"/>
          </ac:picMkLst>
        </pc:picChg>
      </pc:sldChg>
      <pc:sldChg chg="addSp delSp modSp new del mod setBg modAnim">
        <pc:chgData name="Rebecca Fountain (1900711)" userId="ea7aeaf6-b9de-4bd4-b797-78ddfce2d761" providerId="ADAL" clId="{71287F5C-BA86-8841-80FB-5EEED04DCEA5}" dt="2022-12-04T22:38:33.980" v="3566" actId="680"/>
        <pc:sldMkLst>
          <pc:docMk/>
          <pc:sldMk cId="4289900415" sldId="269"/>
        </pc:sldMkLst>
        <pc:spChg chg="mod">
          <ac:chgData name="Rebecca Fountain (1900711)" userId="ea7aeaf6-b9de-4bd4-b797-78ddfce2d761" providerId="ADAL" clId="{71287F5C-BA86-8841-80FB-5EEED04DCEA5}" dt="2022-12-04T22:38:31.716" v="3564" actId="26606"/>
          <ac:spMkLst>
            <pc:docMk/>
            <pc:sldMk cId="4289900415" sldId="269"/>
            <ac:spMk id="2" creationId="{08980077-34A7-4709-A96F-DD62E15A1678}"/>
          </ac:spMkLst>
        </pc:spChg>
        <pc:spChg chg="add del">
          <ac:chgData name="Rebecca Fountain (1900711)" userId="ea7aeaf6-b9de-4bd4-b797-78ddfce2d761" providerId="ADAL" clId="{71287F5C-BA86-8841-80FB-5EEED04DCEA5}" dt="2022-12-04T22:38:32.562" v="3565"/>
          <ac:spMkLst>
            <pc:docMk/>
            <pc:sldMk cId="4289900415" sldId="269"/>
            <ac:spMk id="3" creationId="{1390C234-5061-22D0-9687-AD8AFF51E826}"/>
          </ac:spMkLst>
        </pc:spChg>
        <pc:spChg chg="add del">
          <ac:chgData name="Rebecca Fountain (1900711)" userId="ea7aeaf6-b9de-4bd4-b797-78ddfce2d761" providerId="ADAL" clId="{71287F5C-BA86-8841-80FB-5EEED04DCEA5}" dt="2022-12-04T22:38:31.716" v="3564" actId="26606"/>
          <ac:spMkLst>
            <pc:docMk/>
            <pc:sldMk cId="4289900415" sldId="269"/>
            <ac:spMk id="8" creationId="{BDF9DEE1-1C5A-C5A4-F040-B418911DCB12}"/>
          </ac:spMkLst>
        </pc:spChg>
        <pc:spChg chg="add del">
          <ac:chgData name="Rebecca Fountain (1900711)" userId="ea7aeaf6-b9de-4bd4-b797-78ddfce2d761" providerId="ADAL" clId="{71287F5C-BA86-8841-80FB-5EEED04DCEA5}" dt="2022-12-04T22:38:31.716" v="3564" actId="26606"/>
          <ac:spMkLst>
            <pc:docMk/>
            <pc:sldMk cId="4289900415" sldId="269"/>
            <ac:spMk id="11" creationId="{EBAF395E-7D52-496C-ACDD-468AEC1ADF0A}"/>
          </ac:spMkLst>
        </pc:spChg>
        <pc:picChg chg="add mod">
          <ac:chgData name="Rebecca Fountain (1900711)" userId="ea7aeaf6-b9de-4bd4-b797-78ddfce2d761" providerId="ADAL" clId="{71287F5C-BA86-8841-80FB-5EEED04DCEA5}" dt="2022-12-04T22:38:32.562" v="3565"/>
          <ac:picMkLst>
            <pc:docMk/>
            <pc:sldMk cId="4289900415" sldId="269"/>
            <ac:picMk id="4" creationId="{A85B3B52-B7CD-06BC-C3FF-7D360EC6D840}"/>
          </ac:picMkLst>
        </pc:picChg>
        <pc:cxnChg chg="add del">
          <ac:chgData name="Rebecca Fountain (1900711)" userId="ea7aeaf6-b9de-4bd4-b797-78ddfce2d761" providerId="ADAL" clId="{71287F5C-BA86-8841-80FB-5EEED04DCEA5}" dt="2022-12-04T22:38:31.716" v="3564" actId="26606"/>
          <ac:cxnSpMkLst>
            <pc:docMk/>
            <pc:sldMk cId="4289900415" sldId="269"/>
            <ac:cxnSpMk id="13" creationId="{56BAADB1-054E-4A82-8D07-643BD1F433EF}"/>
          </ac:cxnSpMkLst>
        </pc:cxnChg>
        <pc:cxnChg chg="add del">
          <ac:chgData name="Rebecca Fountain (1900711)" userId="ea7aeaf6-b9de-4bd4-b797-78ddfce2d761" providerId="ADAL" clId="{71287F5C-BA86-8841-80FB-5EEED04DCEA5}" dt="2022-12-04T22:38:31.716" v="3564" actId="26606"/>
          <ac:cxnSpMkLst>
            <pc:docMk/>
            <pc:sldMk cId="4289900415" sldId="269"/>
            <ac:cxnSpMk id="15" creationId="{B3121654-FB13-441C-AB60-76710D9170C9}"/>
          </ac:cxnSpMkLst>
        </pc:cxnChg>
        <pc:cxnChg chg="add del">
          <ac:chgData name="Rebecca Fountain (1900711)" userId="ea7aeaf6-b9de-4bd4-b797-78ddfce2d761" providerId="ADAL" clId="{71287F5C-BA86-8841-80FB-5EEED04DCEA5}" dt="2022-12-04T22:38:31.716" v="3564" actId="26606"/>
          <ac:cxnSpMkLst>
            <pc:docMk/>
            <pc:sldMk cId="4289900415" sldId="269"/>
            <ac:cxnSpMk id="17" creationId="{C58D2D3E-B980-4D6F-BBFB-DF7A3A947292}"/>
          </ac:cxnSpMkLst>
        </pc:cxnChg>
      </pc:sldChg>
      <pc:sldChg chg="addSp delSp modSp new mod ord delAnim modAnim modNotesTx">
        <pc:chgData name="Rebecca Fountain (1900711)" userId="ea7aeaf6-b9de-4bd4-b797-78ddfce2d761" providerId="ADAL" clId="{71287F5C-BA86-8841-80FB-5EEED04DCEA5}" dt="2022-12-12T22:06:50.034" v="10668"/>
        <pc:sldMkLst>
          <pc:docMk/>
          <pc:sldMk cId="1061831635" sldId="270"/>
        </pc:sldMkLst>
        <pc:spChg chg="add del mod">
          <ac:chgData name="Rebecca Fountain (1900711)" userId="ea7aeaf6-b9de-4bd4-b797-78ddfce2d761" providerId="ADAL" clId="{71287F5C-BA86-8841-80FB-5EEED04DCEA5}" dt="2022-12-12T21:26:57.885" v="10109" actId="478"/>
          <ac:spMkLst>
            <pc:docMk/>
            <pc:sldMk cId="1061831635" sldId="270"/>
            <ac:spMk id="2" creationId="{382C8210-D7CD-8096-7561-399AF7067D64}"/>
          </ac:spMkLst>
        </pc:spChg>
        <pc:spChg chg="add mod">
          <ac:chgData name="Rebecca Fountain (1900711)" userId="ea7aeaf6-b9de-4bd4-b797-78ddfce2d761" providerId="ADAL" clId="{71287F5C-BA86-8841-80FB-5EEED04DCEA5}" dt="2022-12-12T21:26:28.295" v="10104" actId="1076"/>
          <ac:spMkLst>
            <pc:docMk/>
            <pc:sldMk cId="1061831635" sldId="270"/>
            <ac:spMk id="3" creationId="{F6978184-3549-F64B-4B41-0E47BAF84CA0}"/>
          </ac:spMkLst>
        </pc:spChg>
        <pc:spChg chg="add mod">
          <ac:chgData name="Rebecca Fountain (1900711)" userId="ea7aeaf6-b9de-4bd4-b797-78ddfce2d761" providerId="ADAL" clId="{71287F5C-BA86-8841-80FB-5EEED04DCEA5}" dt="2022-12-12T21:27:05.248" v="10110" actId="1076"/>
          <ac:spMkLst>
            <pc:docMk/>
            <pc:sldMk cId="1061831635" sldId="270"/>
            <ac:spMk id="4" creationId="{6CE76D14-87AD-9F0E-FA11-E4CEC9DB81AD}"/>
          </ac:spMkLst>
        </pc:spChg>
        <pc:spChg chg="add del mod">
          <ac:chgData name="Rebecca Fountain (1900711)" userId="ea7aeaf6-b9de-4bd4-b797-78ddfce2d761" providerId="ADAL" clId="{71287F5C-BA86-8841-80FB-5EEED04DCEA5}" dt="2022-12-12T21:25:10.458" v="10095" actId="478"/>
          <ac:spMkLst>
            <pc:docMk/>
            <pc:sldMk cId="1061831635" sldId="270"/>
            <ac:spMk id="5" creationId="{5168500B-4D73-328A-0D0B-A96428571D50}"/>
          </ac:spMkLst>
        </pc:spChg>
        <pc:spChg chg="add mod">
          <ac:chgData name="Rebecca Fountain (1900711)" userId="ea7aeaf6-b9de-4bd4-b797-78ddfce2d761" providerId="ADAL" clId="{71287F5C-BA86-8841-80FB-5EEED04DCEA5}" dt="2022-12-12T21:27:46.817" v="10165" actId="1076"/>
          <ac:spMkLst>
            <pc:docMk/>
            <pc:sldMk cId="1061831635" sldId="270"/>
            <ac:spMk id="6" creationId="{3C0D7E29-0D39-59DD-20C3-155573FD358C}"/>
          </ac:spMkLst>
        </pc:spChg>
        <pc:spChg chg="add mod">
          <ac:chgData name="Rebecca Fountain (1900711)" userId="ea7aeaf6-b9de-4bd4-b797-78ddfce2d761" providerId="ADAL" clId="{71287F5C-BA86-8841-80FB-5EEED04DCEA5}" dt="2022-12-12T21:26:36.693" v="10105" actId="1076"/>
          <ac:spMkLst>
            <pc:docMk/>
            <pc:sldMk cId="1061831635" sldId="270"/>
            <ac:spMk id="7" creationId="{4AB91CDA-9111-63FE-0D7D-A662693562F7}"/>
          </ac:spMkLst>
        </pc:spChg>
        <pc:spChg chg="add mod">
          <ac:chgData name="Rebecca Fountain (1900711)" userId="ea7aeaf6-b9de-4bd4-b797-78ddfce2d761" providerId="ADAL" clId="{71287F5C-BA86-8841-80FB-5EEED04DCEA5}" dt="2022-12-12T21:26:49.038" v="10108" actId="1076"/>
          <ac:spMkLst>
            <pc:docMk/>
            <pc:sldMk cId="1061831635" sldId="270"/>
            <ac:spMk id="8" creationId="{DF7D3314-FE31-1FB3-72E6-274379096433}"/>
          </ac:spMkLst>
        </pc:spChg>
        <pc:spChg chg="add del mod">
          <ac:chgData name="Rebecca Fountain (1900711)" userId="ea7aeaf6-b9de-4bd4-b797-78ddfce2d761" providerId="ADAL" clId="{71287F5C-BA86-8841-80FB-5EEED04DCEA5}" dt="2022-12-12T21:25:14.569" v="10096" actId="478"/>
          <ac:spMkLst>
            <pc:docMk/>
            <pc:sldMk cId="1061831635" sldId="270"/>
            <ac:spMk id="9" creationId="{7F933FE2-9257-6794-594E-1377094178B5}"/>
          </ac:spMkLst>
        </pc:spChg>
        <pc:spChg chg="add mod">
          <ac:chgData name="Rebecca Fountain (1900711)" userId="ea7aeaf6-b9de-4bd4-b797-78ddfce2d761" providerId="ADAL" clId="{71287F5C-BA86-8841-80FB-5EEED04DCEA5}" dt="2022-12-12T21:28:37.680" v="10243" actId="1076"/>
          <ac:spMkLst>
            <pc:docMk/>
            <pc:sldMk cId="1061831635" sldId="270"/>
            <ac:spMk id="10" creationId="{3735E522-436A-AEA5-7870-8EF149FEEC3C}"/>
          </ac:spMkLst>
        </pc:spChg>
        <pc:spChg chg="add mod">
          <ac:chgData name="Rebecca Fountain (1900711)" userId="ea7aeaf6-b9de-4bd4-b797-78ddfce2d761" providerId="ADAL" clId="{71287F5C-BA86-8841-80FB-5EEED04DCEA5}" dt="2022-12-12T21:25:42.939" v="10100" actId="1076"/>
          <ac:spMkLst>
            <pc:docMk/>
            <pc:sldMk cId="1061831635" sldId="270"/>
            <ac:spMk id="11" creationId="{77679CF0-2B53-FDFC-96FA-5736EED8FFE5}"/>
          </ac:spMkLst>
        </pc:spChg>
        <pc:spChg chg="add del mod">
          <ac:chgData name="Rebecca Fountain (1900711)" userId="ea7aeaf6-b9de-4bd4-b797-78ddfce2d761" providerId="ADAL" clId="{71287F5C-BA86-8841-80FB-5EEED04DCEA5}" dt="2022-12-12T21:25:27.575" v="10097" actId="478"/>
          <ac:spMkLst>
            <pc:docMk/>
            <pc:sldMk cId="1061831635" sldId="270"/>
            <ac:spMk id="12" creationId="{6C4BC84B-4095-AEE5-6B61-5A0147A7B4B4}"/>
          </ac:spMkLst>
        </pc:spChg>
        <pc:spChg chg="add mod">
          <ac:chgData name="Rebecca Fountain (1900711)" userId="ea7aeaf6-b9de-4bd4-b797-78ddfce2d761" providerId="ADAL" clId="{71287F5C-BA86-8841-80FB-5EEED04DCEA5}" dt="2022-12-12T21:27:35.399" v="10164" actId="14100"/>
          <ac:spMkLst>
            <pc:docMk/>
            <pc:sldMk cId="1061831635" sldId="270"/>
            <ac:spMk id="13" creationId="{2F2B3FB1-BFB5-9CE8-17C8-BD4D7ACF7670}"/>
          </ac:spMkLst>
        </pc:spChg>
        <pc:spChg chg="add mod">
          <ac:chgData name="Rebecca Fountain (1900711)" userId="ea7aeaf6-b9de-4bd4-b797-78ddfce2d761" providerId="ADAL" clId="{71287F5C-BA86-8841-80FB-5EEED04DCEA5}" dt="2022-12-12T21:28:31.517" v="10242" actId="1076"/>
          <ac:spMkLst>
            <pc:docMk/>
            <pc:sldMk cId="1061831635" sldId="270"/>
            <ac:spMk id="14" creationId="{055184AD-430B-EDA1-77FC-A97E4965A5EB}"/>
          </ac:spMkLst>
        </pc:spChg>
        <pc:spChg chg="add mod">
          <ac:chgData name="Rebecca Fountain (1900711)" userId="ea7aeaf6-b9de-4bd4-b797-78ddfce2d761" providerId="ADAL" clId="{71287F5C-BA86-8841-80FB-5EEED04DCEA5}" dt="2022-12-12T21:29:15.188" v="10312" actId="14100"/>
          <ac:spMkLst>
            <pc:docMk/>
            <pc:sldMk cId="1061831635" sldId="270"/>
            <ac:spMk id="15" creationId="{833CE7BE-45BD-C3E1-B393-3C053C09A153}"/>
          </ac:spMkLst>
        </pc:spChg>
        <pc:spChg chg="add mod">
          <ac:chgData name="Rebecca Fountain (1900711)" userId="ea7aeaf6-b9de-4bd4-b797-78ddfce2d761" providerId="ADAL" clId="{71287F5C-BA86-8841-80FB-5EEED04DCEA5}" dt="2022-12-12T21:29:43.851" v="10364" actId="14100"/>
          <ac:spMkLst>
            <pc:docMk/>
            <pc:sldMk cId="1061831635" sldId="270"/>
            <ac:spMk id="16" creationId="{31B5D2F9-9272-CAD7-B418-003525640AA2}"/>
          </ac:spMkLst>
        </pc:spChg>
        <pc:spChg chg="add mod">
          <ac:chgData name="Rebecca Fountain (1900711)" userId="ea7aeaf6-b9de-4bd4-b797-78ddfce2d761" providerId="ADAL" clId="{71287F5C-BA86-8841-80FB-5EEED04DCEA5}" dt="2022-12-12T21:30:16.503" v="10416" actId="14100"/>
          <ac:spMkLst>
            <pc:docMk/>
            <pc:sldMk cId="1061831635" sldId="270"/>
            <ac:spMk id="17" creationId="{B92ADE13-3C3A-81DD-4F32-17E6F68CF91F}"/>
          </ac:spMkLst>
        </pc:spChg>
        <pc:spChg chg="add mod">
          <ac:chgData name="Rebecca Fountain (1900711)" userId="ea7aeaf6-b9de-4bd4-b797-78ddfce2d761" providerId="ADAL" clId="{71287F5C-BA86-8841-80FB-5EEED04DCEA5}" dt="2022-12-12T21:31:11.959" v="10488" actId="1076"/>
          <ac:spMkLst>
            <pc:docMk/>
            <pc:sldMk cId="1061831635" sldId="270"/>
            <ac:spMk id="18" creationId="{01A4A3C7-B156-93F4-5671-AAAF68EBC100}"/>
          </ac:spMkLst>
        </pc:spChg>
        <pc:spChg chg="add mod">
          <ac:chgData name="Rebecca Fountain (1900711)" userId="ea7aeaf6-b9de-4bd4-b797-78ddfce2d761" providerId="ADAL" clId="{71287F5C-BA86-8841-80FB-5EEED04DCEA5}" dt="2022-12-12T22:06:50.034" v="10668"/>
          <ac:spMkLst>
            <pc:docMk/>
            <pc:sldMk cId="1061831635" sldId="270"/>
            <ac:spMk id="19" creationId="{9117567C-5132-1B05-8603-B8BAD56E7B88}"/>
          </ac:spMkLst>
        </pc:spChg>
      </pc:sldChg>
      <pc:sldChg chg="addSp modSp new mod modAnim modNotesTx">
        <pc:chgData name="Rebecca Fountain (1900711)" userId="ea7aeaf6-b9de-4bd4-b797-78ddfce2d761" providerId="ADAL" clId="{71287F5C-BA86-8841-80FB-5EEED04DCEA5}" dt="2022-12-05T12:01:20.640" v="5381" actId="13926"/>
        <pc:sldMkLst>
          <pc:docMk/>
          <pc:sldMk cId="2674053863" sldId="271"/>
        </pc:sldMkLst>
        <pc:picChg chg="add mod">
          <ac:chgData name="Rebecca Fountain (1900711)" userId="ea7aeaf6-b9de-4bd4-b797-78ddfce2d761" providerId="ADAL" clId="{71287F5C-BA86-8841-80FB-5EEED04DCEA5}" dt="2022-12-04T23:17:22.439" v="4615" actId="1076"/>
          <ac:picMkLst>
            <pc:docMk/>
            <pc:sldMk cId="2674053863" sldId="271"/>
            <ac:picMk id="2" creationId="{973C2F3B-69CC-599C-616E-F1A04B739931}"/>
          </ac:picMkLst>
        </pc:picChg>
      </pc:sldChg>
      <pc:sldChg chg="addSp delSp modSp new del mod setBg modNotesTx">
        <pc:chgData name="Rebecca Fountain (1900711)" userId="ea7aeaf6-b9de-4bd4-b797-78ddfce2d761" providerId="ADAL" clId="{71287F5C-BA86-8841-80FB-5EEED04DCEA5}" dt="2022-12-12T21:49:53.200" v="10529" actId="2696"/>
        <pc:sldMkLst>
          <pc:docMk/>
          <pc:sldMk cId="2969616861" sldId="272"/>
        </pc:sldMkLst>
        <pc:spChg chg="add del">
          <ac:chgData name="Rebecca Fountain (1900711)" userId="ea7aeaf6-b9de-4bd4-b797-78ddfce2d761" providerId="ADAL" clId="{71287F5C-BA86-8841-80FB-5EEED04DCEA5}" dt="2022-12-05T12:15:14.571" v="5418" actId="26606"/>
          <ac:spMkLst>
            <pc:docMk/>
            <pc:sldMk cId="2969616861" sldId="272"/>
            <ac:spMk id="8" creationId="{E5A85DA7-9E6D-417A-921A-B54C0406B609}"/>
          </ac:spMkLst>
        </pc:spChg>
        <pc:spChg chg="add">
          <ac:chgData name="Rebecca Fountain (1900711)" userId="ea7aeaf6-b9de-4bd4-b797-78ddfce2d761" providerId="ADAL" clId="{71287F5C-BA86-8841-80FB-5EEED04DCEA5}" dt="2022-12-05T12:15:14.571" v="5418" actId="26606"/>
          <ac:spMkLst>
            <pc:docMk/>
            <pc:sldMk cId="2969616861" sldId="272"/>
            <ac:spMk id="17" creationId="{ACC05AC7-C76D-437A-940E-567DF01FF56D}"/>
          </ac:spMkLst>
        </pc:spChg>
        <pc:picChg chg="add del mod">
          <ac:chgData name="Rebecca Fountain (1900711)" userId="ea7aeaf6-b9de-4bd4-b797-78ddfce2d761" providerId="ADAL" clId="{71287F5C-BA86-8841-80FB-5EEED04DCEA5}" dt="2022-12-05T12:15:28.194" v="5420" actId="478"/>
          <ac:picMkLst>
            <pc:docMk/>
            <pc:sldMk cId="2969616861" sldId="272"/>
            <ac:picMk id="3" creationId="{1106B7B7-61CF-9321-0D16-321638ED08FE}"/>
          </ac:picMkLst>
        </pc:picChg>
        <pc:picChg chg="add mod">
          <ac:chgData name="Rebecca Fountain (1900711)" userId="ea7aeaf6-b9de-4bd4-b797-78ddfce2d761" providerId="ADAL" clId="{71287F5C-BA86-8841-80FB-5EEED04DCEA5}" dt="2022-12-05T12:17:20.328" v="5429" actId="1076"/>
          <ac:picMkLst>
            <pc:docMk/>
            <pc:sldMk cId="2969616861" sldId="272"/>
            <ac:picMk id="5" creationId="{824838CE-BC72-EA81-5AA8-5FD39CB9E008}"/>
          </ac:picMkLst>
        </pc:picChg>
        <pc:cxnChg chg="add del">
          <ac:chgData name="Rebecca Fountain (1900711)" userId="ea7aeaf6-b9de-4bd4-b797-78ddfce2d761" providerId="ADAL" clId="{71287F5C-BA86-8841-80FB-5EEED04DCEA5}" dt="2022-12-05T12:15:14.571" v="5418" actId="26606"/>
          <ac:cxnSpMkLst>
            <pc:docMk/>
            <pc:sldMk cId="2969616861" sldId="272"/>
            <ac:cxnSpMk id="10" creationId="{4DFBD79C-B297-415D-B4B5-D08E444BBA78}"/>
          </ac:cxnSpMkLst>
        </pc:cxnChg>
        <pc:cxnChg chg="add del">
          <ac:chgData name="Rebecca Fountain (1900711)" userId="ea7aeaf6-b9de-4bd4-b797-78ddfce2d761" providerId="ADAL" clId="{71287F5C-BA86-8841-80FB-5EEED04DCEA5}" dt="2022-12-05T12:15:14.571" v="5418" actId="26606"/>
          <ac:cxnSpMkLst>
            <pc:docMk/>
            <pc:sldMk cId="2969616861" sldId="272"/>
            <ac:cxnSpMk id="12" creationId="{45CE5395-CDE2-415A-ACFA-0104181CF64F}"/>
          </ac:cxnSpMkLst>
        </pc:cxnChg>
        <pc:cxnChg chg="add">
          <ac:chgData name="Rebecca Fountain (1900711)" userId="ea7aeaf6-b9de-4bd4-b797-78ddfce2d761" providerId="ADAL" clId="{71287F5C-BA86-8841-80FB-5EEED04DCEA5}" dt="2022-12-05T12:15:14.571" v="5418" actId="26606"/>
          <ac:cxnSpMkLst>
            <pc:docMk/>
            <pc:sldMk cId="2969616861" sldId="272"/>
            <ac:cxnSpMk id="19" creationId="{671EA0E3-B720-4500-BCC6-E6676D5648A4}"/>
          </ac:cxnSpMkLst>
        </pc:cxnChg>
        <pc:cxnChg chg="add">
          <ac:chgData name="Rebecca Fountain (1900711)" userId="ea7aeaf6-b9de-4bd4-b797-78ddfce2d761" providerId="ADAL" clId="{71287F5C-BA86-8841-80FB-5EEED04DCEA5}" dt="2022-12-05T12:15:14.571" v="5418" actId="26606"/>
          <ac:cxnSpMkLst>
            <pc:docMk/>
            <pc:sldMk cId="2969616861" sldId="272"/>
            <ac:cxnSpMk id="21" creationId="{985AAA19-C81B-40EF-BE0A-482F0BCECF24}"/>
          </ac:cxnSpMkLst>
        </pc:cxnChg>
      </pc:sldChg>
      <pc:sldChg chg="addSp modSp new mod modAnim modNotesTx">
        <pc:chgData name="Rebecca Fountain (1900711)" userId="ea7aeaf6-b9de-4bd4-b797-78ddfce2d761" providerId="ADAL" clId="{71287F5C-BA86-8841-80FB-5EEED04DCEA5}" dt="2022-12-11T16:11:40.124" v="7731"/>
        <pc:sldMkLst>
          <pc:docMk/>
          <pc:sldMk cId="2780336313" sldId="273"/>
        </pc:sldMkLst>
        <pc:spChg chg="add mod">
          <ac:chgData name="Rebecca Fountain (1900711)" userId="ea7aeaf6-b9de-4bd4-b797-78ddfce2d761" providerId="ADAL" clId="{71287F5C-BA86-8841-80FB-5EEED04DCEA5}" dt="2022-12-04T23:25:23.413" v="5076" actId="1076"/>
          <ac:spMkLst>
            <pc:docMk/>
            <pc:sldMk cId="2780336313" sldId="273"/>
            <ac:spMk id="2" creationId="{C0270428-C114-1693-9303-6ECEFB2AEDA1}"/>
          </ac:spMkLst>
        </pc:spChg>
      </pc:sldChg>
      <pc:sldChg chg="addSp modSp new mod">
        <pc:chgData name="Rebecca Fountain (1900711)" userId="ea7aeaf6-b9de-4bd4-b797-78ddfce2d761" providerId="ADAL" clId="{71287F5C-BA86-8841-80FB-5EEED04DCEA5}" dt="2022-12-11T16:16:36.804" v="7800" actId="13926"/>
        <pc:sldMkLst>
          <pc:docMk/>
          <pc:sldMk cId="4126950913" sldId="274"/>
        </pc:sldMkLst>
        <pc:spChg chg="add mod">
          <ac:chgData name="Rebecca Fountain (1900711)" userId="ea7aeaf6-b9de-4bd4-b797-78ddfce2d761" providerId="ADAL" clId="{71287F5C-BA86-8841-80FB-5EEED04DCEA5}" dt="2022-12-11T16:16:36.804" v="7800" actId="13926"/>
          <ac:spMkLst>
            <pc:docMk/>
            <pc:sldMk cId="4126950913" sldId="274"/>
            <ac:spMk id="2" creationId="{E53EE59B-1341-1394-95AE-6B02356405E7}"/>
          </ac:spMkLst>
        </pc:spChg>
      </pc:sldChg>
      <pc:sldChg chg="addSp delSp modSp new del mod">
        <pc:chgData name="Rebecca Fountain (1900711)" userId="ea7aeaf6-b9de-4bd4-b797-78ddfce2d761" providerId="ADAL" clId="{71287F5C-BA86-8841-80FB-5EEED04DCEA5}" dt="2022-12-11T16:46:52.030" v="7922" actId="2696"/>
        <pc:sldMkLst>
          <pc:docMk/>
          <pc:sldMk cId="1652755781" sldId="275"/>
        </pc:sldMkLst>
        <pc:spChg chg="mod">
          <ac:chgData name="Rebecca Fountain (1900711)" userId="ea7aeaf6-b9de-4bd4-b797-78ddfce2d761" providerId="ADAL" clId="{71287F5C-BA86-8841-80FB-5EEED04DCEA5}" dt="2022-12-11T16:43:11.893" v="7874" actId="255"/>
          <ac:spMkLst>
            <pc:docMk/>
            <pc:sldMk cId="1652755781" sldId="275"/>
            <ac:spMk id="2" creationId="{148D4E6F-A75B-F702-C8CB-306CD7AD6FED}"/>
          </ac:spMkLst>
        </pc:spChg>
        <pc:spChg chg="add del mod">
          <ac:chgData name="Rebecca Fountain (1900711)" userId="ea7aeaf6-b9de-4bd4-b797-78ddfce2d761" providerId="ADAL" clId="{71287F5C-BA86-8841-80FB-5EEED04DCEA5}" dt="2022-12-11T16:17:56.998" v="7814" actId="478"/>
          <ac:spMkLst>
            <pc:docMk/>
            <pc:sldMk cId="1652755781" sldId="275"/>
            <ac:spMk id="3" creationId="{11EAA178-DF0E-545F-6282-53E7DFDB886C}"/>
          </ac:spMkLst>
        </pc:spChg>
        <pc:spChg chg="add mod">
          <ac:chgData name="Rebecca Fountain (1900711)" userId="ea7aeaf6-b9de-4bd4-b797-78ddfce2d761" providerId="ADAL" clId="{71287F5C-BA86-8841-80FB-5EEED04DCEA5}" dt="2022-12-11T16:43:18.505" v="7875" actId="1076"/>
          <ac:spMkLst>
            <pc:docMk/>
            <pc:sldMk cId="1652755781" sldId="275"/>
            <ac:spMk id="4" creationId="{1342A181-64D6-20EC-57C0-790D6CA6DB11}"/>
          </ac:spMkLst>
        </pc:spChg>
        <pc:spChg chg="add mod">
          <ac:chgData name="Rebecca Fountain (1900711)" userId="ea7aeaf6-b9de-4bd4-b797-78ddfce2d761" providerId="ADAL" clId="{71287F5C-BA86-8841-80FB-5EEED04DCEA5}" dt="2022-12-11T16:43:26.930" v="7877" actId="1076"/>
          <ac:spMkLst>
            <pc:docMk/>
            <pc:sldMk cId="1652755781" sldId="275"/>
            <ac:spMk id="5" creationId="{3EFBF857-6D58-D7EC-2690-8B4AFFEF9A31}"/>
          </ac:spMkLst>
        </pc:spChg>
        <pc:spChg chg="add mod">
          <ac:chgData name="Rebecca Fountain (1900711)" userId="ea7aeaf6-b9de-4bd4-b797-78ddfce2d761" providerId="ADAL" clId="{71287F5C-BA86-8841-80FB-5EEED04DCEA5}" dt="2022-12-11T16:42:54.576" v="7870" actId="1076"/>
          <ac:spMkLst>
            <pc:docMk/>
            <pc:sldMk cId="1652755781" sldId="275"/>
            <ac:spMk id="6" creationId="{D441DD7E-8380-1CCD-D6DC-FF2309020E76}"/>
          </ac:spMkLst>
        </pc:spChg>
        <pc:spChg chg="add mod">
          <ac:chgData name="Rebecca Fountain (1900711)" userId="ea7aeaf6-b9de-4bd4-b797-78ddfce2d761" providerId="ADAL" clId="{71287F5C-BA86-8841-80FB-5EEED04DCEA5}" dt="2022-12-11T16:44:00.326" v="7888" actId="1076"/>
          <ac:spMkLst>
            <pc:docMk/>
            <pc:sldMk cId="1652755781" sldId="275"/>
            <ac:spMk id="7" creationId="{7F671626-DFBA-BE1A-0C9A-A1ECBE1BE240}"/>
          </ac:spMkLst>
        </pc:spChg>
        <pc:spChg chg="add mod">
          <ac:chgData name="Rebecca Fountain (1900711)" userId="ea7aeaf6-b9de-4bd4-b797-78ddfce2d761" providerId="ADAL" clId="{71287F5C-BA86-8841-80FB-5EEED04DCEA5}" dt="2022-12-11T16:43:57.696" v="7887" actId="1076"/>
          <ac:spMkLst>
            <pc:docMk/>
            <pc:sldMk cId="1652755781" sldId="275"/>
            <ac:spMk id="8" creationId="{EF9685E8-7159-AEBA-6CCA-5D01AFB8581F}"/>
          </ac:spMkLst>
        </pc:spChg>
        <pc:spChg chg="add mod">
          <ac:chgData name="Rebecca Fountain (1900711)" userId="ea7aeaf6-b9de-4bd4-b797-78ddfce2d761" providerId="ADAL" clId="{71287F5C-BA86-8841-80FB-5EEED04DCEA5}" dt="2022-12-11T16:44:38.670" v="7895" actId="13822"/>
          <ac:spMkLst>
            <pc:docMk/>
            <pc:sldMk cId="1652755781" sldId="275"/>
            <ac:spMk id="9" creationId="{7E52720C-6283-DAF4-3E76-C37BEDD25DFA}"/>
          </ac:spMkLst>
        </pc:spChg>
      </pc:sldChg>
      <pc:sldChg chg="addSp modSp new mod">
        <pc:chgData name="Rebecca Fountain (1900711)" userId="ea7aeaf6-b9de-4bd4-b797-78ddfce2d761" providerId="ADAL" clId="{71287F5C-BA86-8841-80FB-5EEED04DCEA5}" dt="2022-12-05T21:33:45.962" v="5964" actId="13926"/>
        <pc:sldMkLst>
          <pc:docMk/>
          <pc:sldMk cId="4075317964" sldId="276"/>
        </pc:sldMkLst>
        <pc:spChg chg="add mod">
          <ac:chgData name="Rebecca Fountain (1900711)" userId="ea7aeaf6-b9de-4bd4-b797-78ddfce2d761" providerId="ADAL" clId="{71287F5C-BA86-8841-80FB-5EEED04DCEA5}" dt="2022-12-05T21:33:45.962" v="5964" actId="13926"/>
          <ac:spMkLst>
            <pc:docMk/>
            <pc:sldMk cId="4075317964" sldId="276"/>
            <ac:spMk id="2" creationId="{44840619-612C-142A-95DB-0FBC0CCBCCCB}"/>
          </ac:spMkLst>
        </pc:spChg>
      </pc:sldChg>
      <pc:sldChg chg="new del">
        <pc:chgData name="Rebecca Fountain (1900711)" userId="ea7aeaf6-b9de-4bd4-b797-78ddfce2d761" providerId="ADAL" clId="{71287F5C-BA86-8841-80FB-5EEED04DCEA5}" dt="2022-12-11T12:33:05.994" v="6425" actId="2696"/>
        <pc:sldMkLst>
          <pc:docMk/>
          <pc:sldMk cId="947256327" sldId="277"/>
        </pc:sldMkLst>
      </pc:sldChg>
      <pc:sldChg chg="addSp delSp modSp new mod modAnim">
        <pc:chgData name="Rebecca Fountain (1900711)" userId="ea7aeaf6-b9de-4bd4-b797-78ddfce2d761" providerId="ADAL" clId="{71287F5C-BA86-8841-80FB-5EEED04DCEA5}" dt="2022-12-12T22:06:54.464" v="10669"/>
        <pc:sldMkLst>
          <pc:docMk/>
          <pc:sldMk cId="3661494139" sldId="277"/>
        </pc:sldMkLst>
        <pc:spChg chg="add mod">
          <ac:chgData name="Rebecca Fountain (1900711)" userId="ea7aeaf6-b9de-4bd4-b797-78ddfce2d761" providerId="ADAL" clId="{71287F5C-BA86-8841-80FB-5EEED04DCEA5}" dt="2022-12-12T22:01:06.048" v="10540" actId="1076"/>
          <ac:spMkLst>
            <pc:docMk/>
            <pc:sldMk cId="3661494139" sldId="277"/>
            <ac:spMk id="2" creationId="{B0F987B0-8A88-F919-9625-3E1F104F8F5B}"/>
          </ac:spMkLst>
        </pc:spChg>
        <pc:spChg chg="add mod">
          <ac:chgData name="Rebecca Fountain (1900711)" userId="ea7aeaf6-b9de-4bd4-b797-78ddfce2d761" providerId="ADAL" clId="{71287F5C-BA86-8841-80FB-5EEED04DCEA5}" dt="2022-12-12T22:01:45.355" v="10548" actId="1076"/>
          <ac:spMkLst>
            <pc:docMk/>
            <pc:sldMk cId="3661494139" sldId="277"/>
            <ac:spMk id="6" creationId="{AEE12C78-DF1E-7DC7-11D5-E94B40A22908}"/>
          </ac:spMkLst>
        </pc:spChg>
        <pc:spChg chg="add mod">
          <ac:chgData name="Rebecca Fountain (1900711)" userId="ea7aeaf6-b9de-4bd4-b797-78ddfce2d761" providerId="ADAL" clId="{71287F5C-BA86-8841-80FB-5EEED04DCEA5}" dt="2022-12-12T22:06:54.464" v="10669"/>
          <ac:spMkLst>
            <pc:docMk/>
            <pc:sldMk cId="3661494139" sldId="277"/>
            <ac:spMk id="8" creationId="{78A6EED7-C554-3DA7-4727-BDDB6EF639B8}"/>
          </ac:spMkLst>
        </pc:spChg>
        <pc:spChg chg="add del mod">
          <ac:chgData name="Rebecca Fountain (1900711)" userId="ea7aeaf6-b9de-4bd4-b797-78ddfce2d761" providerId="ADAL" clId="{71287F5C-BA86-8841-80FB-5EEED04DCEA5}" dt="2022-12-11T12:35:41.262" v="6447" actId="478"/>
          <ac:spMkLst>
            <pc:docMk/>
            <pc:sldMk cId="3661494139" sldId="277"/>
            <ac:spMk id="10" creationId="{46FB39ED-66B9-1021-8C8E-127FBDDCC8D3}"/>
          </ac:spMkLst>
        </pc:spChg>
        <pc:spChg chg="add mod">
          <ac:chgData name="Rebecca Fountain (1900711)" userId="ea7aeaf6-b9de-4bd4-b797-78ddfce2d761" providerId="ADAL" clId="{71287F5C-BA86-8841-80FB-5EEED04DCEA5}" dt="2022-12-12T14:24:22.220" v="9316" actId="1076"/>
          <ac:spMkLst>
            <pc:docMk/>
            <pc:sldMk cId="3661494139" sldId="277"/>
            <ac:spMk id="11" creationId="{5ACE09B9-49A2-D4BE-E7F1-BA544B750EC9}"/>
          </ac:spMkLst>
        </pc:spChg>
        <pc:spChg chg="add del mod">
          <ac:chgData name="Rebecca Fountain (1900711)" userId="ea7aeaf6-b9de-4bd4-b797-78ddfce2d761" providerId="ADAL" clId="{71287F5C-BA86-8841-80FB-5EEED04DCEA5}" dt="2022-12-11T12:36:51.549" v="6459" actId="478"/>
          <ac:spMkLst>
            <pc:docMk/>
            <pc:sldMk cId="3661494139" sldId="277"/>
            <ac:spMk id="12" creationId="{4561763D-BDFC-8E51-A3A5-9E17486AC283}"/>
          </ac:spMkLst>
        </pc:spChg>
        <pc:spChg chg="add mod">
          <ac:chgData name="Rebecca Fountain (1900711)" userId="ea7aeaf6-b9de-4bd4-b797-78ddfce2d761" providerId="ADAL" clId="{71287F5C-BA86-8841-80FB-5EEED04DCEA5}" dt="2022-12-12T14:24:27.835" v="9317" actId="1076"/>
          <ac:spMkLst>
            <pc:docMk/>
            <pc:sldMk cId="3661494139" sldId="277"/>
            <ac:spMk id="13" creationId="{44D18114-3AF0-F77C-214D-3D5AFEAC2575}"/>
          </ac:spMkLst>
        </pc:spChg>
        <pc:spChg chg="add del mod">
          <ac:chgData name="Rebecca Fountain (1900711)" userId="ea7aeaf6-b9de-4bd4-b797-78ddfce2d761" providerId="ADAL" clId="{71287F5C-BA86-8841-80FB-5EEED04DCEA5}" dt="2022-12-11T12:38:19.307" v="6473" actId="478"/>
          <ac:spMkLst>
            <pc:docMk/>
            <pc:sldMk cId="3661494139" sldId="277"/>
            <ac:spMk id="14" creationId="{051EA7A5-28B6-7EE6-067D-5E783DAD918C}"/>
          </ac:spMkLst>
        </pc:spChg>
        <pc:spChg chg="add del mod">
          <ac:chgData name="Rebecca Fountain (1900711)" userId="ea7aeaf6-b9de-4bd4-b797-78ddfce2d761" providerId="ADAL" clId="{71287F5C-BA86-8841-80FB-5EEED04DCEA5}" dt="2022-12-11T12:37:53.466" v="6466" actId="478"/>
          <ac:spMkLst>
            <pc:docMk/>
            <pc:sldMk cId="3661494139" sldId="277"/>
            <ac:spMk id="15" creationId="{BDA932CA-CBBE-7EA5-1379-56B761B0C9DB}"/>
          </ac:spMkLst>
        </pc:spChg>
        <pc:spChg chg="add mod">
          <ac:chgData name="Rebecca Fountain (1900711)" userId="ea7aeaf6-b9de-4bd4-b797-78ddfce2d761" providerId="ADAL" clId="{71287F5C-BA86-8841-80FB-5EEED04DCEA5}" dt="2022-12-12T14:24:34.407" v="9319" actId="1076"/>
          <ac:spMkLst>
            <pc:docMk/>
            <pc:sldMk cId="3661494139" sldId="277"/>
            <ac:spMk id="16" creationId="{A4CB6195-47E3-EE19-0262-D1A0BE115611}"/>
          </ac:spMkLst>
        </pc:spChg>
        <pc:spChg chg="add del mod">
          <ac:chgData name="Rebecca Fountain (1900711)" userId="ea7aeaf6-b9de-4bd4-b797-78ddfce2d761" providerId="ADAL" clId="{71287F5C-BA86-8841-80FB-5EEED04DCEA5}" dt="2022-12-11T12:39:03.898" v="6481" actId="478"/>
          <ac:spMkLst>
            <pc:docMk/>
            <pc:sldMk cId="3661494139" sldId="277"/>
            <ac:spMk id="17" creationId="{58AE86DB-F947-B610-06CF-E1CD33AB3194}"/>
          </ac:spMkLst>
        </pc:spChg>
        <pc:spChg chg="add mod">
          <ac:chgData name="Rebecca Fountain (1900711)" userId="ea7aeaf6-b9de-4bd4-b797-78ddfce2d761" providerId="ADAL" clId="{71287F5C-BA86-8841-80FB-5EEED04DCEA5}" dt="2022-12-12T14:24:31.409" v="9318" actId="1076"/>
          <ac:spMkLst>
            <pc:docMk/>
            <pc:sldMk cId="3661494139" sldId="277"/>
            <ac:spMk id="18" creationId="{96070AD0-5AA6-B8A1-6DBE-F2E262938C43}"/>
          </ac:spMkLst>
        </pc:spChg>
        <pc:spChg chg="add del mod">
          <ac:chgData name="Rebecca Fountain (1900711)" userId="ea7aeaf6-b9de-4bd4-b797-78ddfce2d761" providerId="ADAL" clId="{71287F5C-BA86-8841-80FB-5EEED04DCEA5}" dt="2022-12-11T12:52:21.194" v="6484"/>
          <ac:spMkLst>
            <pc:docMk/>
            <pc:sldMk cId="3661494139" sldId="277"/>
            <ac:spMk id="19" creationId="{8F89FE25-AE23-3E83-37C4-702828908DA2}"/>
          </ac:spMkLst>
        </pc:spChg>
        <pc:picChg chg="add mod">
          <ac:chgData name="Rebecca Fountain (1900711)" userId="ea7aeaf6-b9de-4bd4-b797-78ddfce2d761" providerId="ADAL" clId="{71287F5C-BA86-8841-80FB-5EEED04DCEA5}" dt="2022-12-12T22:01:39.445" v="10546" actId="1076"/>
          <ac:picMkLst>
            <pc:docMk/>
            <pc:sldMk cId="3661494139" sldId="277"/>
            <ac:picMk id="5" creationId="{DEF368BF-AE6D-7CBC-989C-BC0937F64209}"/>
          </ac:picMkLst>
        </pc:picChg>
        <pc:cxnChg chg="add del mod">
          <ac:chgData name="Rebecca Fountain (1900711)" userId="ea7aeaf6-b9de-4bd4-b797-78ddfce2d761" providerId="ADAL" clId="{71287F5C-BA86-8841-80FB-5EEED04DCEA5}" dt="2022-12-12T14:23:58.150" v="9308" actId="478"/>
          <ac:cxnSpMkLst>
            <pc:docMk/>
            <pc:sldMk cId="3661494139" sldId="277"/>
            <ac:cxnSpMk id="3" creationId="{F8C20F5D-AC7D-32FE-22B5-875C0908A0CB}"/>
          </ac:cxnSpMkLst>
        </pc:cxnChg>
        <pc:cxnChg chg="add del mod">
          <ac:chgData name="Rebecca Fountain (1900711)" userId="ea7aeaf6-b9de-4bd4-b797-78ddfce2d761" providerId="ADAL" clId="{71287F5C-BA86-8841-80FB-5EEED04DCEA5}" dt="2022-12-12T14:24:06.465" v="9311" actId="478"/>
          <ac:cxnSpMkLst>
            <pc:docMk/>
            <pc:sldMk cId="3661494139" sldId="277"/>
            <ac:cxnSpMk id="7" creationId="{88E0F328-59F5-B9C5-A031-407E7F62D047}"/>
          </ac:cxnSpMkLst>
        </pc:cxnChg>
        <pc:cxnChg chg="add del mod">
          <ac:chgData name="Rebecca Fountain (1900711)" userId="ea7aeaf6-b9de-4bd4-b797-78ddfce2d761" providerId="ADAL" clId="{71287F5C-BA86-8841-80FB-5EEED04DCEA5}" dt="2022-12-12T14:24:08.227" v="9312" actId="478"/>
          <ac:cxnSpMkLst>
            <pc:docMk/>
            <pc:sldMk cId="3661494139" sldId="277"/>
            <ac:cxnSpMk id="9" creationId="{2E9FA811-0276-3A11-FAAE-F9EF2BFDEE38}"/>
          </ac:cxnSpMkLst>
        </pc:cxnChg>
      </pc:sldChg>
      <pc:sldChg chg="addSp delSp modSp new mod modAnim">
        <pc:chgData name="Rebecca Fountain (1900711)" userId="ea7aeaf6-b9de-4bd4-b797-78ddfce2d761" providerId="ADAL" clId="{71287F5C-BA86-8841-80FB-5EEED04DCEA5}" dt="2022-12-11T16:11:12.569" v="7730"/>
        <pc:sldMkLst>
          <pc:docMk/>
          <pc:sldMk cId="2469123833" sldId="278"/>
        </pc:sldMkLst>
        <pc:spChg chg="add del">
          <ac:chgData name="Rebecca Fountain (1900711)" userId="ea7aeaf6-b9de-4bd4-b797-78ddfce2d761" providerId="ADAL" clId="{71287F5C-BA86-8841-80FB-5EEED04DCEA5}" dt="2022-12-11T16:02:06.538" v="7613" actId="22"/>
          <ac:spMkLst>
            <pc:docMk/>
            <pc:sldMk cId="2469123833" sldId="278"/>
            <ac:spMk id="3" creationId="{8A26F384-ECE1-091B-42EF-C2E206FC8E34}"/>
          </ac:spMkLst>
        </pc:spChg>
        <pc:spChg chg="add del mod">
          <ac:chgData name="Rebecca Fountain (1900711)" userId="ea7aeaf6-b9de-4bd4-b797-78ddfce2d761" providerId="ADAL" clId="{71287F5C-BA86-8841-80FB-5EEED04DCEA5}" dt="2022-12-11T16:07:54.343" v="7681" actId="478"/>
          <ac:spMkLst>
            <pc:docMk/>
            <pc:sldMk cId="2469123833" sldId="278"/>
            <ac:spMk id="4" creationId="{4BAE8071-DDA4-5D2A-BA13-5056A4C3FE54}"/>
          </ac:spMkLst>
        </pc:spChg>
        <pc:spChg chg="add mod">
          <ac:chgData name="Rebecca Fountain (1900711)" userId="ea7aeaf6-b9de-4bd4-b797-78ddfce2d761" providerId="ADAL" clId="{71287F5C-BA86-8841-80FB-5EEED04DCEA5}" dt="2022-12-11T16:08:57.322" v="7695" actId="1076"/>
          <ac:spMkLst>
            <pc:docMk/>
            <pc:sldMk cId="2469123833" sldId="278"/>
            <ac:spMk id="5" creationId="{E0AC692E-01FB-7143-BEDD-A08763C5C0B9}"/>
          </ac:spMkLst>
        </pc:spChg>
        <pc:spChg chg="add mod">
          <ac:chgData name="Rebecca Fountain (1900711)" userId="ea7aeaf6-b9de-4bd4-b797-78ddfce2d761" providerId="ADAL" clId="{71287F5C-BA86-8841-80FB-5EEED04DCEA5}" dt="2022-12-11T16:08:54.284" v="7694" actId="1076"/>
          <ac:spMkLst>
            <pc:docMk/>
            <pc:sldMk cId="2469123833" sldId="278"/>
            <ac:spMk id="6" creationId="{58288DDD-B0D9-7D2D-3607-548F1E930B10}"/>
          </ac:spMkLst>
        </pc:spChg>
        <pc:spChg chg="add mod">
          <ac:chgData name="Rebecca Fountain (1900711)" userId="ea7aeaf6-b9de-4bd4-b797-78ddfce2d761" providerId="ADAL" clId="{71287F5C-BA86-8841-80FB-5EEED04DCEA5}" dt="2022-12-11T16:09:23.518" v="7699" actId="1076"/>
          <ac:spMkLst>
            <pc:docMk/>
            <pc:sldMk cId="2469123833" sldId="278"/>
            <ac:spMk id="7" creationId="{017A4492-1117-BD02-61C9-0D28329FE5C1}"/>
          </ac:spMkLst>
        </pc:spChg>
        <pc:spChg chg="add mod">
          <ac:chgData name="Rebecca Fountain (1900711)" userId="ea7aeaf6-b9de-4bd4-b797-78ddfce2d761" providerId="ADAL" clId="{71287F5C-BA86-8841-80FB-5EEED04DCEA5}" dt="2022-12-11T16:09:26.139" v="7700" actId="1076"/>
          <ac:spMkLst>
            <pc:docMk/>
            <pc:sldMk cId="2469123833" sldId="278"/>
            <ac:spMk id="8" creationId="{DF3B30FF-222B-DA5E-D3DE-1230006FF67E}"/>
          </ac:spMkLst>
        </pc:spChg>
        <pc:spChg chg="add mod">
          <ac:chgData name="Rebecca Fountain (1900711)" userId="ea7aeaf6-b9de-4bd4-b797-78ddfce2d761" providerId="ADAL" clId="{71287F5C-BA86-8841-80FB-5EEED04DCEA5}" dt="2022-12-11T16:10:46.084" v="7726"/>
          <ac:spMkLst>
            <pc:docMk/>
            <pc:sldMk cId="2469123833" sldId="278"/>
            <ac:spMk id="9" creationId="{A0E16A77-D08D-D0D9-B3B9-D68B0AFF134C}"/>
          </ac:spMkLst>
        </pc:spChg>
      </pc:sldChg>
      <pc:sldChg chg="addSp delSp modSp new mod modAnim">
        <pc:chgData name="Rebecca Fountain (1900711)" userId="ea7aeaf6-b9de-4bd4-b797-78ddfce2d761" providerId="ADAL" clId="{71287F5C-BA86-8841-80FB-5EEED04DCEA5}" dt="2022-12-11T16:48:26.808" v="7930"/>
        <pc:sldMkLst>
          <pc:docMk/>
          <pc:sldMk cId="3950264418" sldId="279"/>
        </pc:sldMkLst>
        <pc:spChg chg="add del mod">
          <ac:chgData name="Rebecca Fountain (1900711)" userId="ea7aeaf6-b9de-4bd4-b797-78ddfce2d761" providerId="ADAL" clId="{71287F5C-BA86-8841-80FB-5EEED04DCEA5}" dt="2022-12-11T16:17:22.359" v="7804"/>
          <ac:spMkLst>
            <pc:docMk/>
            <pc:sldMk cId="3950264418" sldId="279"/>
            <ac:spMk id="2" creationId="{ABC68B25-0512-2691-3D9F-EC95F9535DE6}"/>
          </ac:spMkLst>
        </pc:spChg>
        <pc:spChg chg="add del mod">
          <ac:chgData name="Rebecca Fountain (1900711)" userId="ea7aeaf6-b9de-4bd4-b797-78ddfce2d761" providerId="ADAL" clId="{71287F5C-BA86-8841-80FB-5EEED04DCEA5}" dt="2022-12-11T16:44:44.475" v="7896" actId="478"/>
          <ac:spMkLst>
            <pc:docMk/>
            <pc:sldMk cId="3950264418" sldId="279"/>
            <ac:spMk id="3" creationId="{C46241BB-9223-CF3D-3A43-B6433BAEAD74}"/>
          </ac:spMkLst>
        </pc:spChg>
        <pc:spChg chg="add mod">
          <ac:chgData name="Rebecca Fountain (1900711)" userId="ea7aeaf6-b9de-4bd4-b797-78ddfce2d761" providerId="ADAL" clId="{71287F5C-BA86-8841-80FB-5EEED04DCEA5}" dt="2022-12-11T16:45:19.367" v="7902" actId="1076"/>
          <ac:spMkLst>
            <pc:docMk/>
            <pc:sldMk cId="3950264418" sldId="279"/>
            <ac:spMk id="4" creationId="{024EC668-34B0-7DF5-D3F4-D2DBD4D29209}"/>
          </ac:spMkLst>
        </pc:spChg>
        <pc:spChg chg="add mod">
          <ac:chgData name="Rebecca Fountain (1900711)" userId="ea7aeaf6-b9de-4bd4-b797-78ddfce2d761" providerId="ADAL" clId="{71287F5C-BA86-8841-80FB-5EEED04DCEA5}" dt="2022-12-11T16:45:26.866" v="7904" actId="1076"/>
          <ac:spMkLst>
            <pc:docMk/>
            <pc:sldMk cId="3950264418" sldId="279"/>
            <ac:spMk id="5" creationId="{058E7304-345C-E439-2F0F-50738EB26213}"/>
          </ac:spMkLst>
        </pc:spChg>
        <pc:spChg chg="add mod">
          <ac:chgData name="Rebecca Fountain (1900711)" userId="ea7aeaf6-b9de-4bd4-b797-78ddfce2d761" providerId="ADAL" clId="{71287F5C-BA86-8841-80FB-5EEED04DCEA5}" dt="2022-12-11T16:45:38.481" v="7906" actId="1076"/>
          <ac:spMkLst>
            <pc:docMk/>
            <pc:sldMk cId="3950264418" sldId="279"/>
            <ac:spMk id="6" creationId="{F7D74148-CE83-B389-2E2B-2374896491BA}"/>
          </ac:spMkLst>
        </pc:spChg>
        <pc:spChg chg="add mod">
          <ac:chgData name="Rebecca Fountain (1900711)" userId="ea7aeaf6-b9de-4bd4-b797-78ddfce2d761" providerId="ADAL" clId="{71287F5C-BA86-8841-80FB-5EEED04DCEA5}" dt="2022-12-11T16:45:47.600" v="7908" actId="1076"/>
          <ac:spMkLst>
            <pc:docMk/>
            <pc:sldMk cId="3950264418" sldId="279"/>
            <ac:spMk id="7" creationId="{B32053D0-4E42-F1F5-75BC-0E64C3DD2463}"/>
          </ac:spMkLst>
        </pc:spChg>
        <pc:spChg chg="add mod">
          <ac:chgData name="Rebecca Fountain (1900711)" userId="ea7aeaf6-b9de-4bd4-b797-78ddfce2d761" providerId="ADAL" clId="{71287F5C-BA86-8841-80FB-5EEED04DCEA5}" dt="2022-12-11T16:46:32.840" v="7917" actId="1076"/>
          <ac:spMkLst>
            <pc:docMk/>
            <pc:sldMk cId="3950264418" sldId="279"/>
            <ac:spMk id="8" creationId="{0C4E81AC-5B4D-305C-4F19-3E1AFAA051B0}"/>
          </ac:spMkLst>
        </pc:spChg>
        <pc:spChg chg="add mod">
          <ac:chgData name="Rebecca Fountain (1900711)" userId="ea7aeaf6-b9de-4bd4-b797-78ddfce2d761" providerId="ADAL" clId="{71287F5C-BA86-8841-80FB-5EEED04DCEA5}" dt="2022-12-11T16:46:13.341" v="7913" actId="1076"/>
          <ac:spMkLst>
            <pc:docMk/>
            <pc:sldMk cId="3950264418" sldId="279"/>
            <ac:spMk id="9" creationId="{793A9D65-003B-DDA6-7374-B50D0B59DA3C}"/>
          </ac:spMkLst>
        </pc:spChg>
        <pc:spChg chg="add mod">
          <ac:chgData name="Rebecca Fountain (1900711)" userId="ea7aeaf6-b9de-4bd4-b797-78ddfce2d761" providerId="ADAL" clId="{71287F5C-BA86-8841-80FB-5EEED04DCEA5}" dt="2022-12-11T16:46:45.676" v="7921" actId="20577"/>
          <ac:spMkLst>
            <pc:docMk/>
            <pc:sldMk cId="3950264418" sldId="279"/>
            <ac:spMk id="10" creationId="{60EFBC12-1D4A-EB93-DB26-9815B6A2896E}"/>
          </ac:spMkLst>
        </pc:spChg>
      </pc:sldChg>
      <pc:sldChg chg="addSp modSp mod">
        <pc:chgData name="Rebecca Fountain (1900711)" userId="ea7aeaf6-b9de-4bd4-b797-78ddfce2d761" providerId="ADAL" clId="{71287F5C-BA86-8841-80FB-5EEED04DCEA5}" dt="2022-12-12T22:07:19.317" v="10675" actId="13926"/>
        <pc:sldMkLst>
          <pc:docMk/>
          <pc:sldMk cId="3332776872" sldId="282"/>
        </pc:sldMkLst>
        <pc:spChg chg="add mod">
          <ac:chgData name="Rebecca Fountain (1900711)" userId="ea7aeaf6-b9de-4bd4-b797-78ddfce2d761" providerId="ADAL" clId="{71287F5C-BA86-8841-80FB-5EEED04DCEA5}" dt="2022-12-12T22:07:19.317" v="10675" actId="13926"/>
          <ac:spMkLst>
            <pc:docMk/>
            <pc:sldMk cId="3332776872" sldId="282"/>
            <ac:spMk id="2" creationId="{72CBE127-1FBB-0585-CDC0-3C3DDF74E0C0}"/>
          </ac:spMkLst>
        </pc:spChg>
      </pc:sldChg>
      <pc:sldChg chg="modSp del mod">
        <pc:chgData name="Rebecca Fountain (1900711)" userId="ea7aeaf6-b9de-4bd4-b797-78ddfce2d761" providerId="ADAL" clId="{71287F5C-BA86-8841-80FB-5EEED04DCEA5}" dt="2022-12-12T21:10:08.403" v="10013" actId="2696"/>
        <pc:sldMkLst>
          <pc:docMk/>
          <pc:sldMk cId="816550409" sldId="283"/>
        </pc:sldMkLst>
        <pc:spChg chg="mod">
          <ac:chgData name="Rebecca Fountain (1900711)" userId="ea7aeaf6-b9de-4bd4-b797-78ddfce2d761" providerId="ADAL" clId="{71287F5C-BA86-8841-80FB-5EEED04DCEA5}" dt="2022-12-12T21:07:24.678" v="10006"/>
          <ac:spMkLst>
            <pc:docMk/>
            <pc:sldMk cId="816550409" sldId="283"/>
            <ac:spMk id="3" creationId="{BF93D50B-BC3F-81C9-6154-38115E5C5207}"/>
          </ac:spMkLst>
        </pc:spChg>
      </pc:sldChg>
      <pc:sldChg chg="addSp modSp new mod modAnim">
        <pc:chgData name="Rebecca Fountain (1900711)" userId="ea7aeaf6-b9de-4bd4-b797-78ddfce2d761" providerId="ADAL" clId="{71287F5C-BA86-8841-80FB-5EEED04DCEA5}" dt="2022-12-12T21:11:46.396" v="10023" actId="1076"/>
        <pc:sldMkLst>
          <pc:docMk/>
          <pc:sldMk cId="954763719" sldId="284"/>
        </pc:sldMkLst>
        <pc:spChg chg="add mod">
          <ac:chgData name="Rebecca Fountain (1900711)" userId="ea7aeaf6-b9de-4bd4-b797-78ddfce2d761" providerId="ADAL" clId="{71287F5C-BA86-8841-80FB-5EEED04DCEA5}" dt="2022-12-12T21:11:46.396" v="10023" actId="1076"/>
          <ac:spMkLst>
            <pc:docMk/>
            <pc:sldMk cId="954763719" sldId="284"/>
            <ac:spMk id="3" creationId="{5A21B33A-64CC-2BA9-8B09-2F42D9712CA7}"/>
          </ac:spMkLst>
        </pc:spChg>
        <pc:picChg chg="add mod">
          <ac:chgData name="Rebecca Fountain (1900711)" userId="ea7aeaf6-b9de-4bd4-b797-78ddfce2d761" providerId="ADAL" clId="{71287F5C-BA86-8841-80FB-5EEED04DCEA5}" dt="2022-12-12T21:11:20.604" v="10016" actId="1076"/>
          <ac:picMkLst>
            <pc:docMk/>
            <pc:sldMk cId="954763719" sldId="284"/>
            <ac:picMk id="2" creationId="{218A4961-C963-C307-7D9B-0038BB562CAE}"/>
          </ac:picMkLst>
        </pc:picChg>
      </pc:sldChg>
      <pc:sldChg chg="addSp modSp new mod modAnim">
        <pc:chgData name="Rebecca Fountain (1900711)" userId="ea7aeaf6-b9de-4bd4-b797-78ddfce2d761" providerId="ADAL" clId="{71287F5C-BA86-8841-80FB-5EEED04DCEA5}" dt="2022-12-14T19:09:07.574" v="10731" actId="20577"/>
        <pc:sldMkLst>
          <pc:docMk/>
          <pc:sldMk cId="1402758067" sldId="285"/>
        </pc:sldMkLst>
        <pc:spChg chg="add mod">
          <ac:chgData name="Rebecca Fountain (1900711)" userId="ea7aeaf6-b9de-4bd4-b797-78ddfce2d761" providerId="ADAL" clId="{71287F5C-BA86-8841-80FB-5EEED04DCEA5}" dt="2022-12-12T21:19:07.089" v="10056" actId="1076"/>
          <ac:spMkLst>
            <pc:docMk/>
            <pc:sldMk cId="1402758067" sldId="285"/>
            <ac:spMk id="2" creationId="{A3D42493-932A-E929-D262-4AC887A8FFC4}"/>
          </ac:spMkLst>
        </pc:spChg>
        <pc:spChg chg="add mod">
          <ac:chgData name="Rebecca Fountain (1900711)" userId="ea7aeaf6-b9de-4bd4-b797-78ddfce2d761" providerId="ADAL" clId="{71287F5C-BA86-8841-80FB-5EEED04DCEA5}" dt="2022-12-12T21:19:18.182" v="10058" actId="1076"/>
          <ac:spMkLst>
            <pc:docMk/>
            <pc:sldMk cId="1402758067" sldId="285"/>
            <ac:spMk id="3" creationId="{AFDECDFF-EB3C-7FE3-79C5-64D8CF5C0517}"/>
          </ac:spMkLst>
        </pc:spChg>
        <pc:spChg chg="add mod">
          <ac:chgData name="Rebecca Fountain (1900711)" userId="ea7aeaf6-b9de-4bd4-b797-78ddfce2d761" providerId="ADAL" clId="{71287F5C-BA86-8841-80FB-5EEED04DCEA5}" dt="2022-12-12T21:19:26.939" v="10060" actId="1076"/>
          <ac:spMkLst>
            <pc:docMk/>
            <pc:sldMk cId="1402758067" sldId="285"/>
            <ac:spMk id="4" creationId="{8D04E478-8D3C-EBD5-5960-04B409A883DC}"/>
          </ac:spMkLst>
        </pc:spChg>
        <pc:spChg chg="add mod">
          <ac:chgData name="Rebecca Fountain (1900711)" userId="ea7aeaf6-b9de-4bd4-b797-78ddfce2d761" providerId="ADAL" clId="{71287F5C-BA86-8841-80FB-5EEED04DCEA5}" dt="2022-12-14T19:09:07.574" v="10731" actId="20577"/>
          <ac:spMkLst>
            <pc:docMk/>
            <pc:sldMk cId="1402758067" sldId="285"/>
            <ac:spMk id="6" creationId="{2AECCD56-2112-2361-E8D3-E045242593DF}"/>
          </ac:spMkLst>
        </pc:spChg>
        <pc:spChg chg="add mod">
          <ac:chgData name="Rebecca Fountain (1900711)" userId="ea7aeaf6-b9de-4bd4-b797-78ddfce2d761" providerId="ADAL" clId="{71287F5C-BA86-8841-80FB-5EEED04DCEA5}" dt="2022-12-12T21:20:59.850" v="10077" actId="1076"/>
          <ac:spMkLst>
            <pc:docMk/>
            <pc:sldMk cId="1402758067" sldId="285"/>
            <ac:spMk id="7" creationId="{79765483-2FB8-A3F2-891B-30DBC02AE3FD}"/>
          </ac:spMkLst>
        </pc:spChg>
        <pc:picChg chg="add mod">
          <ac:chgData name="Rebecca Fountain (1900711)" userId="ea7aeaf6-b9de-4bd4-b797-78ddfce2d761" providerId="ADAL" clId="{71287F5C-BA86-8841-80FB-5EEED04DCEA5}" dt="2022-12-12T21:19:35.006" v="10062" actId="1076"/>
          <ac:picMkLst>
            <pc:docMk/>
            <pc:sldMk cId="1402758067" sldId="285"/>
            <ac:picMk id="5" creationId="{6D3BBD58-0F7C-B0CE-B4F0-82F9178EBE60}"/>
          </ac:picMkLst>
        </pc:picChg>
        <pc:picChg chg="add mod">
          <ac:chgData name="Rebecca Fountain (1900711)" userId="ea7aeaf6-b9de-4bd4-b797-78ddfce2d761" providerId="ADAL" clId="{71287F5C-BA86-8841-80FB-5EEED04DCEA5}" dt="2022-12-12T21:21:16.662" v="10079" actId="1076"/>
          <ac:picMkLst>
            <pc:docMk/>
            <pc:sldMk cId="1402758067" sldId="285"/>
            <ac:picMk id="8" creationId="{38977BA8-0B1F-2C1A-8476-22392142FA6A}"/>
          </ac:picMkLst>
        </pc:picChg>
        <pc:picChg chg="add mod">
          <ac:chgData name="Rebecca Fountain (1900711)" userId="ea7aeaf6-b9de-4bd4-b797-78ddfce2d761" providerId="ADAL" clId="{71287F5C-BA86-8841-80FB-5EEED04DCEA5}" dt="2022-12-12T21:21:28.175" v="10081" actId="1076"/>
          <ac:picMkLst>
            <pc:docMk/>
            <pc:sldMk cId="1402758067" sldId="285"/>
            <ac:picMk id="9" creationId="{B3A21BF4-C5F2-5F14-3B36-995D4752B135}"/>
          </ac:picMkLst>
        </pc:picChg>
      </pc:sldChg>
      <pc:sldChg chg="addSp delSp modSp new mod setBg">
        <pc:chgData name="Rebecca Fountain (1900711)" userId="ea7aeaf6-b9de-4bd4-b797-78ddfce2d761" providerId="ADAL" clId="{71287F5C-BA86-8841-80FB-5EEED04DCEA5}" dt="2022-12-12T22:13:15.878" v="10728" actId="1076"/>
        <pc:sldMkLst>
          <pc:docMk/>
          <pc:sldMk cId="3793541560" sldId="286"/>
        </pc:sldMkLst>
        <pc:spChg chg="add del">
          <ac:chgData name="Rebecca Fountain (1900711)" userId="ea7aeaf6-b9de-4bd4-b797-78ddfce2d761" providerId="ADAL" clId="{71287F5C-BA86-8841-80FB-5EEED04DCEA5}" dt="2022-12-12T22:12:16.257" v="10710" actId="26606"/>
          <ac:spMkLst>
            <pc:docMk/>
            <pc:sldMk cId="3793541560" sldId="286"/>
            <ac:spMk id="16" creationId="{112839B5-6527-4FE1-B5CA-71D5FFC47C0E}"/>
          </ac:spMkLst>
        </pc:spChg>
        <pc:spChg chg="add del">
          <ac:chgData name="Rebecca Fountain (1900711)" userId="ea7aeaf6-b9de-4bd4-b797-78ddfce2d761" providerId="ADAL" clId="{71287F5C-BA86-8841-80FB-5EEED04DCEA5}" dt="2022-12-12T22:12:16.257" v="10710" actId="26606"/>
          <ac:spMkLst>
            <pc:docMk/>
            <pc:sldMk cId="3793541560" sldId="286"/>
            <ac:spMk id="18" creationId="{089B37F3-721E-4809-A50E-9EE306404ED8}"/>
          </ac:spMkLst>
        </pc:spChg>
        <pc:spChg chg="add del">
          <ac:chgData name="Rebecca Fountain (1900711)" userId="ea7aeaf6-b9de-4bd4-b797-78ddfce2d761" providerId="ADAL" clId="{71287F5C-BA86-8841-80FB-5EEED04DCEA5}" dt="2022-12-12T22:12:16.257" v="10710" actId="26606"/>
          <ac:spMkLst>
            <pc:docMk/>
            <pc:sldMk cId="3793541560" sldId="286"/>
            <ac:spMk id="20" creationId="{BE12D8E2-6088-4997-A8C6-1794DA9E1D48}"/>
          </ac:spMkLst>
        </pc:spChg>
        <pc:spChg chg="add del">
          <ac:chgData name="Rebecca Fountain (1900711)" userId="ea7aeaf6-b9de-4bd4-b797-78ddfce2d761" providerId="ADAL" clId="{71287F5C-BA86-8841-80FB-5EEED04DCEA5}" dt="2022-12-12T22:12:16.257" v="10710" actId="26606"/>
          <ac:spMkLst>
            <pc:docMk/>
            <pc:sldMk cId="3793541560" sldId="286"/>
            <ac:spMk id="22" creationId="{FAF10F47-1605-47C5-AE58-9062909ADA42}"/>
          </ac:spMkLst>
        </pc:spChg>
        <pc:spChg chg="add del">
          <ac:chgData name="Rebecca Fountain (1900711)" userId="ea7aeaf6-b9de-4bd4-b797-78ddfce2d761" providerId="ADAL" clId="{71287F5C-BA86-8841-80FB-5EEED04DCEA5}" dt="2022-12-12T22:12:18.751" v="10712" actId="26606"/>
          <ac:spMkLst>
            <pc:docMk/>
            <pc:sldMk cId="3793541560" sldId="286"/>
            <ac:spMk id="24" creationId="{EA518CE4-E4D4-4D8A-980F-6D692AC96949}"/>
          </ac:spMkLst>
        </pc:spChg>
        <pc:spChg chg="add del">
          <ac:chgData name="Rebecca Fountain (1900711)" userId="ea7aeaf6-b9de-4bd4-b797-78ddfce2d761" providerId="ADAL" clId="{71287F5C-BA86-8841-80FB-5EEED04DCEA5}" dt="2022-12-12T22:12:18.751" v="10712" actId="26606"/>
          <ac:spMkLst>
            <pc:docMk/>
            <pc:sldMk cId="3793541560" sldId="286"/>
            <ac:spMk id="25" creationId="{F82BF3E2-EB0E-40D6-8835-2367A5316CA4}"/>
          </ac:spMkLst>
        </pc:spChg>
        <pc:spChg chg="add del">
          <ac:chgData name="Rebecca Fountain (1900711)" userId="ea7aeaf6-b9de-4bd4-b797-78ddfce2d761" providerId="ADAL" clId="{71287F5C-BA86-8841-80FB-5EEED04DCEA5}" dt="2022-12-12T22:12:18.751" v="10712" actId="26606"/>
          <ac:spMkLst>
            <pc:docMk/>
            <pc:sldMk cId="3793541560" sldId="286"/>
            <ac:spMk id="26" creationId="{5E6FAE32-AB12-4E77-A677-F6BD5D71ADD0}"/>
          </ac:spMkLst>
        </pc:spChg>
        <pc:spChg chg="add del">
          <ac:chgData name="Rebecca Fountain (1900711)" userId="ea7aeaf6-b9de-4bd4-b797-78ddfce2d761" providerId="ADAL" clId="{71287F5C-BA86-8841-80FB-5EEED04DCEA5}" dt="2022-12-12T22:12:18.751" v="10712" actId="26606"/>
          <ac:spMkLst>
            <pc:docMk/>
            <pc:sldMk cId="3793541560" sldId="286"/>
            <ac:spMk id="27" creationId="{CB6FFAAC-8A48-4FBF-BAFE-BAD367694022}"/>
          </ac:spMkLst>
        </pc:spChg>
        <pc:spChg chg="add del">
          <ac:chgData name="Rebecca Fountain (1900711)" userId="ea7aeaf6-b9de-4bd4-b797-78ddfce2d761" providerId="ADAL" clId="{71287F5C-BA86-8841-80FB-5EEED04DCEA5}" dt="2022-12-12T22:12:18.751" v="10712" actId="26606"/>
          <ac:spMkLst>
            <pc:docMk/>
            <pc:sldMk cId="3793541560" sldId="286"/>
            <ac:spMk id="28" creationId="{481E86DD-89E6-42B2-8675-84B7C56BFF7D}"/>
          </ac:spMkLst>
        </pc:spChg>
        <pc:spChg chg="add del">
          <ac:chgData name="Rebecca Fountain (1900711)" userId="ea7aeaf6-b9de-4bd4-b797-78ddfce2d761" providerId="ADAL" clId="{71287F5C-BA86-8841-80FB-5EEED04DCEA5}" dt="2022-12-12T22:12:18.751" v="10712" actId="26606"/>
          <ac:spMkLst>
            <pc:docMk/>
            <pc:sldMk cId="3793541560" sldId="286"/>
            <ac:spMk id="29" creationId="{440EF577-B6F8-4C57-B956-AB860B388EB8}"/>
          </ac:spMkLst>
        </pc:spChg>
        <pc:spChg chg="add del">
          <ac:chgData name="Rebecca Fountain (1900711)" userId="ea7aeaf6-b9de-4bd4-b797-78ddfce2d761" providerId="ADAL" clId="{71287F5C-BA86-8841-80FB-5EEED04DCEA5}" dt="2022-12-12T22:12:20.369" v="10714" actId="26606"/>
          <ac:spMkLst>
            <pc:docMk/>
            <pc:sldMk cId="3793541560" sldId="286"/>
            <ac:spMk id="31" creationId="{9A72E43A-2FC3-43A9-8E8E-0BF749E66E4F}"/>
          </ac:spMkLst>
        </pc:spChg>
        <pc:spChg chg="add del">
          <ac:chgData name="Rebecca Fountain (1900711)" userId="ea7aeaf6-b9de-4bd4-b797-78ddfce2d761" providerId="ADAL" clId="{71287F5C-BA86-8841-80FB-5EEED04DCEA5}" dt="2022-12-12T22:12:21.768" v="10716" actId="26606"/>
          <ac:spMkLst>
            <pc:docMk/>
            <pc:sldMk cId="3793541560" sldId="286"/>
            <ac:spMk id="33" creationId="{1284CA7F-B696-4085-84C6-CD668817E685}"/>
          </ac:spMkLst>
        </pc:spChg>
        <pc:spChg chg="add del">
          <ac:chgData name="Rebecca Fountain (1900711)" userId="ea7aeaf6-b9de-4bd4-b797-78ddfce2d761" providerId="ADAL" clId="{71287F5C-BA86-8841-80FB-5EEED04DCEA5}" dt="2022-12-12T22:12:21.768" v="10716" actId="26606"/>
          <ac:spMkLst>
            <pc:docMk/>
            <pc:sldMk cId="3793541560" sldId="286"/>
            <ac:spMk id="34" creationId="{858A10F4-B847-4777-BC82-782F6FB36E40}"/>
          </ac:spMkLst>
        </pc:spChg>
        <pc:spChg chg="add del">
          <ac:chgData name="Rebecca Fountain (1900711)" userId="ea7aeaf6-b9de-4bd4-b797-78ddfce2d761" providerId="ADAL" clId="{71287F5C-BA86-8841-80FB-5EEED04DCEA5}" dt="2022-12-12T22:12:21.768" v="10716" actId="26606"/>
          <ac:spMkLst>
            <pc:docMk/>
            <pc:sldMk cId="3793541560" sldId="286"/>
            <ac:spMk id="35" creationId="{8883B597-C9A1-46EF-AB6B-71DF0B1ED4A6}"/>
          </ac:spMkLst>
        </pc:spChg>
        <pc:spChg chg="add del">
          <ac:chgData name="Rebecca Fountain (1900711)" userId="ea7aeaf6-b9de-4bd4-b797-78ddfce2d761" providerId="ADAL" clId="{71287F5C-BA86-8841-80FB-5EEED04DCEA5}" dt="2022-12-12T22:12:21.768" v="10716" actId="26606"/>
          <ac:spMkLst>
            <pc:docMk/>
            <pc:sldMk cId="3793541560" sldId="286"/>
            <ac:spMk id="36" creationId="{A0B38421-369F-445C-9543-5BC17BC09040}"/>
          </ac:spMkLst>
        </pc:spChg>
        <pc:spChg chg="add del">
          <ac:chgData name="Rebecca Fountain (1900711)" userId="ea7aeaf6-b9de-4bd4-b797-78ddfce2d761" providerId="ADAL" clId="{71287F5C-BA86-8841-80FB-5EEED04DCEA5}" dt="2022-12-12T22:12:21.768" v="10716" actId="26606"/>
          <ac:spMkLst>
            <pc:docMk/>
            <pc:sldMk cId="3793541560" sldId="286"/>
            <ac:spMk id="37" creationId="{FAA9CE81-CAF0-41E3-8E73-CAFA13A0B1A7}"/>
          </ac:spMkLst>
        </pc:spChg>
        <pc:spChg chg="add del">
          <ac:chgData name="Rebecca Fountain (1900711)" userId="ea7aeaf6-b9de-4bd4-b797-78ddfce2d761" providerId="ADAL" clId="{71287F5C-BA86-8841-80FB-5EEED04DCEA5}" dt="2022-12-12T22:12:27.306" v="10718" actId="26606"/>
          <ac:spMkLst>
            <pc:docMk/>
            <pc:sldMk cId="3793541560" sldId="286"/>
            <ac:spMk id="39" creationId="{B63E10B8-7A5C-4E1D-BE92-AAA068608C08}"/>
          </ac:spMkLst>
        </pc:spChg>
        <pc:spChg chg="add del">
          <ac:chgData name="Rebecca Fountain (1900711)" userId="ea7aeaf6-b9de-4bd4-b797-78ddfce2d761" providerId="ADAL" clId="{71287F5C-BA86-8841-80FB-5EEED04DCEA5}" dt="2022-12-12T22:12:27.306" v="10718" actId="26606"/>
          <ac:spMkLst>
            <pc:docMk/>
            <pc:sldMk cId="3793541560" sldId="286"/>
            <ac:spMk id="40" creationId="{25C29AA3-A1AC-448F-A505-87CEAA1D90A1}"/>
          </ac:spMkLst>
        </pc:spChg>
        <pc:spChg chg="add del">
          <ac:chgData name="Rebecca Fountain (1900711)" userId="ea7aeaf6-b9de-4bd4-b797-78ddfce2d761" providerId="ADAL" clId="{71287F5C-BA86-8841-80FB-5EEED04DCEA5}" dt="2022-12-12T22:12:27.306" v="10718" actId="26606"/>
          <ac:spMkLst>
            <pc:docMk/>
            <pc:sldMk cId="3793541560" sldId="286"/>
            <ac:spMk id="41" creationId="{E1C32068-6A8E-44A5-BE2D-65E7EC2DBF9A}"/>
          </ac:spMkLst>
        </pc:spChg>
        <pc:spChg chg="add del">
          <ac:chgData name="Rebecca Fountain (1900711)" userId="ea7aeaf6-b9de-4bd4-b797-78ddfce2d761" providerId="ADAL" clId="{71287F5C-BA86-8841-80FB-5EEED04DCEA5}" dt="2022-12-12T22:12:27.306" v="10718" actId="26606"/>
          <ac:spMkLst>
            <pc:docMk/>
            <pc:sldMk cId="3793541560" sldId="286"/>
            <ac:spMk id="42" creationId="{83940A33-AE5F-4FC1-AFFF-1BC5DD32E14C}"/>
          </ac:spMkLst>
        </pc:spChg>
        <pc:spChg chg="add del">
          <ac:chgData name="Rebecca Fountain (1900711)" userId="ea7aeaf6-b9de-4bd4-b797-78ddfce2d761" providerId="ADAL" clId="{71287F5C-BA86-8841-80FB-5EEED04DCEA5}" dt="2022-12-12T22:12:27.306" v="10718" actId="26606"/>
          <ac:spMkLst>
            <pc:docMk/>
            <pc:sldMk cId="3793541560" sldId="286"/>
            <ac:spMk id="43" creationId="{9310DD53-17D0-4A12-A0E2-72F3334878B5}"/>
          </ac:spMkLst>
        </pc:spChg>
        <pc:spChg chg="add">
          <ac:chgData name="Rebecca Fountain (1900711)" userId="ea7aeaf6-b9de-4bd4-b797-78ddfce2d761" providerId="ADAL" clId="{71287F5C-BA86-8841-80FB-5EEED04DCEA5}" dt="2022-12-12T22:12:27.310" v="10719" actId="26606"/>
          <ac:spMkLst>
            <pc:docMk/>
            <pc:sldMk cId="3793541560" sldId="286"/>
            <ac:spMk id="45" creationId="{112839B5-6527-4FE1-B5CA-71D5FFC47C0E}"/>
          </ac:spMkLst>
        </pc:spChg>
        <pc:spChg chg="add">
          <ac:chgData name="Rebecca Fountain (1900711)" userId="ea7aeaf6-b9de-4bd4-b797-78ddfce2d761" providerId="ADAL" clId="{71287F5C-BA86-8841-80FB-5EEED04DCEA5}" dt="2022-12-12T22:12:27.310" v="10719" actId="26606"/>
          <ac:spMkLst>
            <pc:docMk/>
            <pc:sldMk cId="3793541560" sldId="286"/>
            <ac:spMk id="46" creationId="{089B37F3-721E-4809-A50E-9EE306404ED8}"/>
          </ac:spMkLst>
        </pc:spChg>
        <pc:spChg chg="add">
          <ac:chgData name="Rebecca Fountain (1900711)" userId="ea7aeaf6-b9de-4bd4-b797-78ddfce2d761" providerId="ADAL" clId="{71287F5C-BA86-8841-80FB-5EEED04DCEA5}" dt="2022-12-12T22:12:27.310" v="10719" actId="26606"/>
          <ac:spMkLst>
            <pc:docMk/>
            <pc:sldMk cId="3793541560" sldId="286"/>
            <ac:spMk id="47" creationId="{BE12D8E2-6088-4997-A8C6-1794DA9E1D48}"/>
          </ac:spMkLst>
        </pc:spChg>
        <pc:spChg chg="add">
          <ac:chgData name="Rebecca Fountain (1900711)" userId="ea7aeaf6-b9de-4bd4-b797-78ddfce2d761" providerId="ADAL" clId="{71287F5C-BA86-8841-80FB-5EEED04DCEA5}" dt="2022-12-12T22:12:27.310" v="10719" actId="26606"/>
          <ac:spMkLst>
            <pc:docMk/>
            <pc:sldMk cId="3793541560" sldId="286"/>
            <ac:spMk id="48" creationId="{FAF10F47-1605-47C5-AE58-9062909ADA42}"/>
          </ac:spMkLst>
        </pc:spChg>
        <pc:picChg chg="add mod ord">
          <ac:chgData name="Rebecca Fountain (1900711)" userId="ea7aeaf6-b9de-4bd4-b797-78ddfce2d761" providerId="ADAL" clId="{71287F5C-BA86-8841-80FB-5EEED04DCEA5}" dt="2022-12-12T22:12:38.103" v="10721" actId="14100"/>
          <ac:picMkLst>
            <pc:docMk/>
            <pc:sldMk cId="3793541560" sldId="286"/>
            <ac:picMk id="3" creationId="{2AC7EB08-5768-086E-8C09-450DFAB3AD2A}"/>
          </ac:picMkLst>
        </pc:picChg>
        <pc:picChg chg="add mod ord">
          <ac:chgData name="Rebecca Fountain (1900711)" userId="ea7aeaf6-b9de-4bd4-b797-78ddfce2d761" providerId="ADAL" clId="{71287F5C-BA86-8841-80FB-5EEED04DCEA5}" dt="2022-12-12T22:12:54.938" v="10725" actId="1076"/>
          <ac:picMkLst>
            <pc:docMk/>
            <pc:sldMk cId="3793541560" sldId="286"/>
            <ac:picMk id="5" creationId="{91316AB0-8622-5982-F823-8FD0AA062789}"/>
          </ac:picMkLst>
        </pc:picChg>
        <pc:picChg chg="add mod ord">
          <ac:chgData name="Rebecca Fountain (1900711)" userId="ea7aeaf6-b9de-4bd4-b797-78ddfce2d761" providerId="ADAL" clId="{71287F5C-BA86-8841-80FB-5EEED04DCEA5}" dt="2022-12-12T22:12:27.310" v="10719" actId="26606"/>
          <ac:picMkLst>
            <pc:docMk/>
            <pc:sldMk cId="3793541560" sldId="286"/>
            <ac:picMk id="7" creationId="{54092C3B-39AD-1999-F15A-2487D644C93D}"/>
          </ac:picMkLst>
        </pc:picChg>
        <pc:picChg chg="add mod ord">
          <ac:chgData name="Rebecca Fountain (1900711)" userId="ea7aeaf6-b9de-4bd4-b797-78ddfce2d761" providerId="ADAL" clId="{71287F5C-BA86-8841-80FB-5EEED04DCEA5}" dt="2022-12-12T22:12:27.310" v="10719" actId="26606"/>
          <ac:picMkLst>
            <pc:docMk/>
            <pc:sldMk cId="3793541560" sldId="286"/>
            <ac:picMk id="9" creationId="{4701BF7C-2A5D-ABDC-BDC4-96736049E1FA}"/>
          </ac:picMkLst>
        </pc:picChg>
        <pc:picChg chg="add mod ord">
          <ac:chgData name="Rebecca Fountain (1900711)" userId="ea7aeaf6-b9de-4bd4-b797-78ddfce2d761" providerId="ADAL" clId="{71287F5C-BA86-8841-80FB-5EEED04DCEA5}" dt="2022-12-12T22:13:15.878" v="10728" actId="1076"/>
          <ac:picMkLst>
            <pc:docMk/>
            <pc:sldMk cId="3793541560" sldId="286"/>
            <ac:picMk id="11" creationId="{A606617B-611E-2999-7CDD-C52000781884}"/>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D99967-2130-4A68-BEA3-41CB38EB526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CCFA0676-FDA2-4E35-A192-A04463435524}">
      <dgm:prSet/>
      <dgm:spPr/>
      <dgm:t>
        <a:bodyPr/>
        <a:lstStyle/>
        <a:p>
          <a:r>
            <a:rPr lang="en-US"/>
            <a:t>SHAPE America is responsible for setting standards within physical education across the USA, including the standards set for K-12 physical education (Kindergarten – Grade 12) (SHAPE America, 2022) </a:t>
          </a:r>
        </a:p>
      </dgm:t>
    </dgm:pt>
    <dgm:pt modelId="{CD24391F-D1DE-42BA-B794-05515040C544}" type="parTrans" cxnId="{3A5F7597-092C-469C-83FA-D751555B11ED}">
      <dgm:prSet/>
      <dgm:spPr/>
      <dgm:t>
        <a:bodyPr/>
        <a:lstStyle/>
        <a:p>
          <a:endParaRPr lang="en-US"/>
        </a:p>
      </dgm:t>
    </dgm:pt>
    <dgm:pt modelId="{64449FED-B4CE-4FD5-A59A-81338C9F9382}" type="sibTrans" cxnId="{3A5F7597-092C-469C-83FA-D751555B11ED}">
      <dgm:prSet/>
      <dgm:spPr/>
      <dgm:t>
        <a:bodyPr/>
        <a:lstStyle/>
        <a:p>
          <a:endParaRPr lang="en-US"/>
        </a:p>
      </dgm:t>
    </dgm:pt>
    <dgm:pt modelId="{942D8D27-5434-448E-9C09-85DCCB77657C}">
      <dgm:prSet/>
      <dgm:spPr/>
      <dgm:t>
        <a:bodyPr/>
        <a:lstStyle/>
        <a:p>
          <a:r>
            <a:rPr lang="en-US"/>
            <a:t>There are five main standards which cover K-12 physical education: </a:t>
          </a:r>
        </a:p>
      </dgm:t>
    </dgm:pt>
    <dgm:pt modelId="{8BB62653-B379-4F76-85AD-27B3C0FC0130}" type="parTrans" cxnId="{F66EED6E-F20A-4825-B447-92AC089FC4E0}">
      <dgm:prSet/>
      <dgm:spPr/>
      <dgm:t>
        <a:bodyPr/>
        <a:lstStyle/>
        <a:p>
          <a:endParaRPr lang="en-US"/>
        </a:p>
      </dgm:t>
    </dgm:pt>
    <dgm:pt modelId="{45D6E89B-CC6D-4241-B65E-79C7D3C47F80}" type="sibTrans" cxnId="{F66EED6E-F20A-4825-B447-92AC089FC4E0}">
      <dgm:prSet/>
      <dgm:spPr/>
      <dgm:t>
        <a:bodyPr/>
        <a:lstStyle/>
        <a:p>
          <a:endParaRPr lang="en-US"/>
        </a:p>
      </dgm:t>
    </dgm:pt>
    <dgm:pt modelId="{B92D4105-B5CA-4628-BC53-BE477B3471A2}">
      <dgm:prSet/>
      <dgm:spPr/>
      <dgm:t>
        <a:bodyPr/>
        <a:lstStyle/>
        <a:p>
          <a:r>
            <a:rPr lang="en-US"/>
            <a:t>The physically literate individual demonstrates competency in a variety of motor skills and movement patterns.</a:t>
          </a:r>
        </a:p>
      </dgm:t>
    </dgm:pt>
    <dgm:pt modelId="{C453A69A-80FE-4070-8CB3-17253EC56D79}" type="parTrans" cxnId="{A284C535-D704-41C9-93BC-73C18BFF0BF1}">
      <dgm:prSet/>
      <dgm:spPr/>
      <dgm:t>
        <a:bodyPr/>
        <a:lstStyle/>
        <a:p>
          <a:endParaRPr lang="en-US"/>
        </a:p>
      </dgm:t>
    </dgm:pt>
    <dgm:pt modelId="{D9E185BB-6DDF-43F1-BBFE-7142265C9D94}" type="sibTrans" cxnId="{A284C535-D704-41C9-93BC-73C18BFF0BF1}">
      <dgm:prSet/>
      <dgm:spPr/>
      <dgm:t>
        <a:bodyPr/>
        <a:lstStyle/>
        <a:p>
          <a:endParaRPr lang="en-US"/>
        </a:p>
      </dgm:t>
    </dgm:pt>
    <dgm:pt modelId="{61784BC0-85A1-4EE3-848F-5D69AE251241}">
      <dgm:prSet/>
      <dgm:spPr/>
      <dgm:t>
        <a:bodyPr/>
        <a:lstStyle/>
        <a:p>
          <a:r>
            <a:rPr lang="en-US"/>
            <a:t>The physically literate individual applies knowledge of concepts, principles, strategies and tactics related to movement and performance.</a:t>
          </a:r>
        </a:p>
      </dgm:t>
    </dgm:pt>
    <dgm:pt modelId="{DC63DE9E-9AAA-46CC-A4CD-D56E0A125A87}" type="parTrans" cxnId="{17731D38-11BC-498B-922D-EDD27B2F4DC4}">
      <dgm:prSet/>
      <dgm:spPr/>
      <dgm:t>
        <a:bodyPr/>
        <a:lstStyle/>
        <a:p>
          <a:endParaRPr lang="en-US"/>
        </a:p>
      </dgm:t>
    </dgm:pt>
    <dgm:pt modelId="{C52E3E38-8465-4A4F-B43F-4C8AF3AE5158}" type="sibTrans" cxnId="{17731D38-11BC-498B-922D-EDD27B2F4DC4}">
      <dgm:prSet/>
      <dgm:spPr/>
      <dgm:t>
        <a:bodyPr/>
        <a:lstStyle/>
        <a:p>
          <a:endParaRPr lang="en-US"/>
        </a:p>
      </dgm:t>
    </dgm:pt>
    <dgm:pt modelId="{7AB61212-3281-48F4-A5F7-F0F0CCA6FAE6}">
      <dgm:prSet/>
      <dgm:spPr/>
      <dgm:t>
        <a:bodyPr/>
        <a:lstStyle/>
        <a:p>
          <a:r>
            <a:rPr lang="en-US"/>
            <a:t>The physically literate individual demonstrates the knowledge and skills to achieve and maintain a health-enhancing level of physical activity and fitness.</a:t>
          </a:r>
        </a:p>
      </dgm:t>
    </dgm:pt>
    <dgm:pt modelId="{CB6B1887-27FD-4826-B27B-0E8F85817CFC}" type="parTrans" cxnId="{0F7ACCE9-06FB-41CC-A3E8-FACA9CFAAD22}">
      <dgm:prSet/>
      <dgm:spPr/>
      <dgm:t>
        <a:bodyPr/>
        <a:lstStyle/>
        <a:p>
          <a:endParaRPr lang="en-US"/>
        </a:p>
      </dgm:t>
    </dgm:pt>
    <dgm:pt modelId="{614F1AD5-E7E1-4B7F-9BA9-18A740E4FA9B}" type="sibTrans" cxnId="{0F7ACCE9-06FB-41CC-A3E8-FACA9CFAAD22}">
      <dgm:prSet/>
      <dgm:spPr/>
      <dgm:t>
        <a:bodyPr/>
        <a:lstStyle/>
        <a:p>
          <a:endParaRPr lang="en-US"/>
        </a:p>
      </dgm:t>
    </dgm:pt>
    <dgm:pt modelId="{CBAE5619-2A09-426C-A664-AF980AEB9206}">
      <dgm:prSet/>
      <dgm:spPr/>
      <dgm:t>
        <a:bodyPr/>
        <a:lstStyle/>
        <a:p>
          <a:r>
            <a:rPr lang="en-US"/>
            <a:t>The physically literate individual exhibits responsible personal and social behavior that respects self and others</a:t>
          </a:r>
        </a:p>
      </dgm:t>
    </dgm:pt>
    <dgm:pt modelId="{474EFE67-83B0-4362-8779-F2C5B36D07CB}" type="parTrans" cxnId="{580D71CC-CD74-4E46-A619-7A481F344BB6}">
      <dgm:prSet/>
      <dgm:spPr/>
      <dgm:t>
        <a:bodyPr/>
        <a:lstStyle/>
        <a:p>
          <a:endParaRPr lang="en-US"/>
        </a:p>
      </dgm:t>
    </dgm:pt>
    <dgm:pt modelId="{D2DFEA88-DCF4-4125-8FFA-4B319A6C6973}" type="sibTrans" cxnId="{580D71CC-CD74-4E46-A619-7A481F344BB6}">
      <dgm:prSet/>
      <dgm:spPr/>
      <dgm:t>
        <a:bodyPr/>
        <a:lstStyle/>
        <a:p>
          <a:endParaRPr lang="en-US"/>
        </a:p>
      </dgm:t>
    </dgm:pt>
    <dgm:pt modelId="{8F74C7A8-2DAC-4141-9001-F45C94FB4790}">
      <dgm:prSet/>
      <dgm:spPr/>
      <dgm:t>
        <a:bodyPr/>
        <a:lstStyle/>
        <a:p>
          <a:r>
            <a:rPr lang="en-US"/>
            <a:t>The physically literate individual recognizes the value of physical activity for health, enjoyment, challenge, self-expression and/or social interaction.</a:t>
          </a:r>
        </a:p>
      </dgm:t>
    </dgm:pt>
    <dgm:pt modelId="{28EE2238-7770-4C9B-A521-544128C5ACF3}" type="parTrans" cxnId="{4582F75D-1EC8-4F0F-AB1B-916C33A51EB2}">
      <dgm:prSet/>
      <dgm:spPr/>
      <dgm:t>
        <a:bodyPr/>
        <a:lstStyle/>
        <a:p>
          <a:endParaRPr lang="en-US"/>
        </a:p>
      </dgm:t>
    </dgm:pt>
    <dgm:pt modelId="{63782858-F447-42D1-B57D-0C8348920B53}" type="sibTrans" cxnId="{4582F75D-1EC8-4F0F-AB1B-916C33A51EB2}">
      <dgm:prSet/>
      <dgm:spPr/>
      <dgm:t>
        <a:bodyPr/>
        <a:lstStyle/>
        <a:p>
          <a:endParaRPr lang="en-US"/>
        </a:p>
      </dgm:t>
    </dgm:pt>
    <dgm:pt modelId="{1FE5A686-A593-4B54-AB2A-9F6E388AD1A6}">
      <dgm:prSet/>
      <dgm:spPr/>
      <dgm:t>
        <a:bodyPr/>
        <a:lstStyle/>
        <a:p>
          <a:r>
            <a:rPr lang="en-US"/>
            <a:t>( Advanced Solutions International, Inc, 2013)</a:t>
          </a:r>
        </a:p>
      </dgm:t>
    </dgm:pt>
    <dgm:pt modelId="{0723B8D7-B487-493F-8724-891EFF68E711}" type="parTrans" cxnId="{1D6062A4-D61B-43DA-BB1A-34F06C81E08E}">
      <dgm:prSet/>
      <dgm:spPr/>
      <dgm:t>
        <a:bodyPr/>
        <a:lstStyle/>
        <a:p>
          <a:endParaRPr lang="en-US"/>
        </a:p>
      </dgm:t>
    </dgm:pt>
    <dgm:pt modelId="{F60C0013-15BA-4236-95F1-01F5B7AF9D6B}" type="sibTrans" cxnId="{1D6062A4-D61B-43DA-BB1A-34F06C81E08E}">
      <dgm:prSet/>
      <dgm:spPr/>
      <dgm:t>
        <a:bodyPr/>
        <a:lstStyle/>
        <a:p>
          <a:endParaRPr lang="en-US"/>
        </a:p>
      </dgm:t>
    </dgm:pt>
    <dgm:pt modelId="{9DF915E0-B434-4196-9CB7-E75B42E3B0F0}" type="pres">
      <dgm:prSet presAssocID="{C9D99967-2130-4A68-BEA3-41CB38EB5262}" presName="linear" presStyleCnt="0">
        <dgm:presLayoutVars>
          <dgm:animLvl val="lvl"/>
          <dgm:resizeHandles val="exact"/>
        </dgm:presLayoutVars>
      </dgm:prSet>
      <dgm:spPr/>
    </dgm:pt>
    <dgm:pt modelId="{6CC0F254-CF7B-429E-878E-9CA5726D4571}" type="pres">
      <dgm:prSet presAssocID="{CCFA0676-FDA2-4E35-A192-A04463435524}" presName="parentText" presStyleLbl="node1" presStyleIdx="0" presStyleCnt="3">
        <dgm:presLayoutVars>
          <dgm:chMax val="0"/>
          <dgm:bulletEnabled val="1"/>
        </dgm:presLayoutVars>
      </dgm:prSet>
      <dgm:spPr/>
    </dgm:pt>
    <dgm:pt modelId="{D850AB5D-CCE6-4582-A469-374D690C95B8}" type="pres">
      <dgm:prSet presAssocID="{64449FED-B4CE-4FD5-A59A-81338C9F9382}" presName="spacer" presStyleCnt="0"/>
      <dgm:spPr/>
    </dgm:pt>
    <dgm:pt modelId="{3FB0912A-5100-4BD9-B690-E5DC34D874EE}" type="pres">
      <dgm:prSet presAssocID="{942D8D27-5434-448E-9C09-85DCCB77657C}" presName="parentText" presStyleLbl="node1" presStyleIdx="1" presStyleCnt="3">
        <dgm:presLayoutVars>
          <dgm:chMax val="0"/>
          <dgm:bulletEnabled val="1"/>
        </dgm:presLayoutVars>
      </dgm:prSet>
      <dgm:spPr/>
    </dgm:pt>
    <dgm:pt modelId="{63B55BAF-F627-40B8-A5B6-A2107D39238B}" type="pres">
      <dgm:prSet presAssocID="{942D8D27-5434-448E-9C09-85DCCB77657C}" presName="childText" presStyleLbl="revTx" presStyleIdx="0" presStyleCnt="1">
        <dgm:presLayoutVars>
          <dgm:bulletEnabled val="1"/>
        </dgm:presLayoutVars>
      </dgm:prSet>
      <dgm:spPr/>
    </dgm:pt>
    <dgm:pt modelId="{8447C07F-E5F6-4EE1-B585-95ABBAA0CBF3}" type="pres">
      <dgm:prSet presAssocID="{1FE5A686-A593-4B54-AB2A-9F6E388AD1A6}" presName="parentText" presStyleLbl="node1" presStyleIdx="2" presStyleCnt="3">
        <dgm:presLayoutVars>
          <dgm:chMax val="0"/>
          <dgm:bulletEnabled val="1"/>
        </dgm:presLayoutVars>
      </dgm:prSet>
      <dgm:spPr/>
    </dgm:pt>
  </dgm:ptLst>
  <dgm:cxnLst>
    <dgm:cxn modelId="{B633030F-7B7D-4958-BAB5-C41F7D3D0D20}" type="presOf" srcId="{8F74C7A8-2DAC-4141-9001-F45C94FB4790}" destId="{63B55BAF-F627-40B8-A5B6-A2107D39238B}" srcOrd="0" destOrd="4" presId="urn:microsoft.com/office/officeart/2005/8/layout/vList2"/>
    <dgm:cxn modelId="{A284C535-D704-41C9-93BC-73C18BFF0BF1}" srcId="{942D8D27-5434-448E-9C09-85DCCB77657C}" destId="{B92D4105-B5CA-4628-BC53-BE477B3471A2}" srcOrd="0" destOrd="0" parTransId="{C453A69A-80FE-4070-8CB3-17253EC56D79}" sibTransId="{D9E185BB-6DDF-43F1-BBFE-7142265C9D94}"/>
    <dgm:cxn modelId="{17731D38-11BC-498B-922D-EDD27B2F4DC4}" srcId="{942D8D27-5434-448E-9C09-85DCCB77657C}" destId="{61784BC0-85A1-4EE3-848F-5D69AE251241}" srcOrd="1" destOrd="0" parTransId="{DC63DE9E-9AAA-46CC-A4CD-D56E0A125A87}" sibTransId="{C52E3E38-8465-4A4F-B43F-4C8AF3AE5158}"/>
    <dgm:cxn modelId="{4582F75D-1EC8-4F0F-AB1B-916C33A51EB2}" srcId="{942D8D27-5434-448E-9C09-85DCCB77657C}" destId="{8F74C7A8-2DAC-4141-9001-F45C94FB4790}" srcOrd="4" destOrd="0" parTransId="{28EE2238-7770-4C9B-A521-544128C5ACF3}" sibTransId="{63782858-F447-42D1-B57D-0C8348920B53}"/>
    <dgm:cxn modelId="{F66EED6E-F20A-4825-B447-92AC089FC4E0}" srcId="{C9D99967-2130-4A68-BEA3-41CB38EB5262}" destId="{942D8D27-5434-448E-9C09-85DCCB77657C}" srcOrd="1" destOrd="0" parTransId="{8BB62653-B379-4F76-85AD-27B3C0FC0130}" sibTransId="{45D6E89B-CC6D-4241-B65E-79C7D3C47F80}"/>
    <dgm:cxn modelId="{56861877-E13E-47E7-99BC-B6747D6EC2A3}" type="presOf" srcId="{1FE5A686-A593-4B54-AB2A-9F6E388AD1A6}" destId="{8447C07F-E5F6-4EE1-B585-95ABBAA0CBF3}" srcOrd="0" destOrd="0" presId="urn:microsoft.com/office/officeart/2005/8/layout/vList2"/>
    <dgm:cxn modelId="{EB603297-0EDB-431E-96F9-AB61CA4FA983}" type="presOf" srcId="{CBAE5619-2A09-426C-A664-AF980AEB9206}" destId="{63B55BAF-F627-40B8-A5B6-A2107D39238B}" srcOrd="0" destOrd="3" presId="urn:microsoft.com/office/officeart/2005/8/layout/vList2"/>
    <dgm:cxn modelId="{3A5F7597-092C-469C-83FA-D751555B11ED}" srcId="{C9D99967-2130-4A68-BEA3-41CB38EB5262}" destId="{CCFA0676-FDA2-4E35-A192-A04463435524}" srcOrd="0" destOrd="0" parTransId="{CD24391F-D1DE-42BA-B794-05515040C544}" sibTransId="{64449FED-B4CE-4FD5-A59A-81338C9F9382}"/>
    <dgm:cxn modelId="{213C0598-5C57-42D2-AE2C-18EC3D059793}" type="presOf" srcId="{7AB61212-3281-48F4-A5F7-F0F0CCA6FAE6}" destId="{63B55BAF-F627-40B8-A5B6-A2107D39238B}" srcOrd="0" destOrd="2" presId="urn:microsoft.com/office/officeart/2005/8/layout/vList2"/>
    <dgm:cxn modelId="{CD8174A3-1006-4294-8881-F57E49284CF1}" type="presOf" srcId="{CCFA0676-FDA2-4E35-A192-A04463435524}" destId="{6CC0F254-CF7B-429E-878E-9CA5726D4571}" srcOrd="0" destOrd="0" presId="urn:microsoft.com/office/officeart/2005/8/layout/vList2"/>
    <dgm:cxn modelId="{1D6062A4-D61B-43DA-BB1A-34F06C81E08E}" srcId="{C9D99967-2130-4A68-BEA3-41CB38EB5262}" destId="{1FE5A686-A593-4B54-AB2A-9F6E388AD1A6}" srcOrd="2" destOrd="0" parTransId="{0723B8D7-B487-493F-8724-891EFF68E711}" sibTransId="{F60C0013-15BA-4236-95F1-01F5B7AF9D6B}"/>
    <dgm:cxn modelId="{142B02B2-481C-4AA9-9718-F59DB1385193}" type="presOf" srcId="{C9D99967-2130-4A68-BEA3-41CB38EB5262}" destId="{9DF915E0-B434-4196-9CB7-E75B42E3B0F0}" srcOrd="0" destOrd="0" presId="urn:microsoft.com/office/officeart/2005/8/layout/vList2"/>
    <dgm:cxn modelId="{192C5CBE-C613-48FA-AB6A-6890BBE1418A}" type="presOf" srcId="{61784BC0-85A1-4EE3-848F-5D69AE251241}" destId="{63B55BAF-F627-40B8-A5B6-A2107D39238B}" srcOrd="0" destOrd="1" presId="urn:microsoft.com/office/officeart/2005/8/layout/vList2"/>
    <dgm:cxn modelId="{580D71CC-CD74-4E46-A619-7A481F344BB6}" srcId="{942D8D27-5434-448E-9C09-85DCCB77657C}" destId="{CBAE5619-2A09-426C-A664-AF980AEB9206}" srcOrd="3" destOrd="0" parTransId="{474EFE67-83B0-4362-8779-F2C5B36D07CB}" sibTransId="{D2DFEA88-DCF4-4125-8FFA-4B319A6C6973}"/>
    <dgm:cxn modelId="{37E2E7DA-D62C-4F12-A637-DA569BE0AA34}" type="presOf" srcId="{B92D4105-B5CA-4628-BC53-BE477B3471A2}" destId="{63B55BAF-F627-40B8-A5B6-A2107D39238B}" srcOrd="0" destOrd="0" presId="urn:microsoft.com/office/officeart/2005/8/layout/vList2"/>
    <dgm:cxn modelId="{0F7ACCE9-06FB-41CC-A3E8-FACA9CFAAD22}" srcId="{942D8D27-5434-448E-9C09-85DCCB77657C}" destId="{7AB61212-3281-48F4-A5F7-F0F0CCA6FAE6}" srcOrd="2" destOrd="0" parTransId="{CB6B1887-27FD-4826-B27B-0E8F85817CFC}" sibTransId="{614F1AD5-E7E1-4B7F-9BA9-18A740E4FA9B}"/>
    <dgm:cxn modelId="{8D2354EB-D305-4509-983F-446B46593781}" type="presOf" srcId="{942D8D27-5434-448E-9C09-85DCCB77657C}" destId="{3FB0912A-5100-4BD9-B690-E5DC34D874EE}" srcOrd="0" destOrd="0" presId="urn:microsoft.com/office/officeart/2005/8/layout/vList2"/>
    <dgm:cxn modelId="{3561F2C2-7811-4C86-8723-D545CCCD5113}" type="presParOf" srcId="{9DF915E0-B434-4196-9CB7-E75B42E3B0F0}" destId="{6CC0F254-CF7B-429E-878E-9CA5726D4571}" srcOrd="0" destOrd="0" presId="urn:microsoft.com/office/officeart/2005/8/layout/vList2"/>
    <dgm:cxn modelId="{7686E8E4-63F2-403D-9389-6347F3F1F076}" type="presParOf" srcId="{9DF915E0-B434-4196-9CB7-E75B42E3B0F0}" destId="{D850AB5D-CCE6-4582-A469-374D690C95B8}" srcOrd="1" destOrd="0" presId="urn:microsoft.com/office/officeart/2005/8/layout/vList2"/>
    <dgm:cxn modelId="{A45E5493-4135-4CEE-A981-36A684AA2A92}" type="presParOf" srcId="{9DF915E0-B434-4196-9CB7-E75B42E3B0F0}" destId="{3FB0912A-5100-4BD9-B690-E5DC34D874EE}" srcOrd="2" destOrd="0" presId="urn:microsoft.com/office/officeart/2005/8/layout/vList2"/>
    <dgm:cxn modelId="{2BEA8AAD-A231-4489-932E-E1F2F2D2FF13}" type="presParOf" srcId="{9DF915E0-B434-4196-9CB7-E75B42E3B0F0}" destId="{63B55BAF-F627-40B8-A5B6-A2107D39238B}" srcOrd="3" destOrd="0" presId="urn:microsoft.com/office/officeart/2005/8/layout/vList2"/>
    <dgm:cxn modelId="{3A941886-B9C9-4E33-8EB2-A634B6156D1A}" type="presParOf" srcId="{9DF915E0-B434-4196-9CB7-E75B42E3B0F0}" destId="{8447C07F-E5F6-4EE1-B585-95ABBAA0CBF3}"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C0F254-CF7B-429E-878E-9CA5726D4571}">
      <dsp:nvSpPr>
        <dsp:cNvPr id="0" name=""/>
        <dsp:cNvSpPr/>
      </dsp:nvSpPr>
      <dsp:spPr>
        <a:xfrm>
          <a:off x="0" y="375659"/>
          <a:ext cx="1086678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SHAPE America is responsible for setting standards within physical education across the USA, including the standards set for K-12 physical education (Kindergarten – Grade 12) (SHAPE America, 2022) </a:t>
          </a:r>
        </a:p>
      </dsp:txBody>
      <dsp:txXfrm>
        <a:off x="34954" y="410613"/>
        <a:ext cx="10796874" cy="646132"/>
      </dsp:txXfrm>
    </dsp:sp>
    <dsp:sp modelId="{3FB0912A-5100-4BD9-B690-E5DC34D874EE}">
      <dsp:nvSpPr>
        <dsp:cNvPr id="0" name=""/>
        <dsp:cNvSpPr/>
      </dsp:nvSpPr>
      <dsp:spPr>
        <a:xfrm>
          <a:off x="0" y="1143539"/>
          <a:ext cx="1086678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There are five main standards which cover K-12 physical education: </a:t>
          </a:r>
        </a:p>
      </dsp:txBody>
      <dsp:txXfrm>
        <a:off x="34954" y="1178493"/>
        <a:ext cx="10796874" cy="646132"/>
      </dsp:txXfrm>
    </dsp:sp>
    <dsp:sp modelId="{63B55BAF-F627-40B8-A5B6-A2107D39238B}">
      <dsp:nvSpPr>
        <dsp:cNvPr id="0" name=""/>
        <dsp:cNvSpPr/>
      </dsp:nvSpPr>
      <dsp:spPr>
        <a:xfrm>
          <a:off x="0" y="1859579"/>
          <a:ext cx="10866782" cy="1788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5020" tIns="22860" rIns="128016" bIns="22860" numCol="1" spcCol="1270" anchor="t" anchorCtr="0">
          <a:noAutofit/>
        </a:bodyPr>
        <a:lstStyle/>
        <a:p>
          <a:pPr marL="114300" lvl="1" indent="-114300" algn="l" defTabSz="622300">
            <a:lnSpc>
              <a:spcPct val="90000"/>
            </a:lnSpc>
            <a:spcBef>
              <a:spcPct val="0"/>
            </a:spcBef>
            <a:spcAft>
              <a:spcPct val="20000"/>
            </a:spcAft>
            <a:buChar char="•"/>
          </a:pPr>
          <a:r>
            <a:rPr lang="en-US" sz="1400" kern="1200"/>
            <a:t>The physically literate individual demonstrates competency in a variety of motor skills and movement patterns.</a:t>
          </a:r>
        </a:p>
        <a:p>
          <a:pPr marL="114300" lvl="1" indent="-114300" algn="l" defTabSz="622300">
            <a:lnSpc>
              <a:spcPct val="90000"/>
            </a:lnSpc>
            <a:spcBef>
              <a:spcPct val="0"/>
            </a:spcBef>
            <a:spcAft>
              <a:spcPct val="20000"/>
            </a:spcAft>
            <a:buChar char="•"/>
          </a:pPr>
          <a:r>
            <a:rPr lang="en-US" sz="1400" kern="1200"/>
            <a:t>The physically literate individual applies knowledge of concepts, principles, strategies and tactics related to movement and performance.</a:t>
          </a:r>
        </a:p>
        <a:p>
          <a:pPr marL="114300" lvl="1" indent="-114300" algn="l" defTabSz="622300">
            <a:lnSpc>
              <a:spcPct val="90000"/>
            </a:lnSpc>
            <a:spcBef>
              <a:spcPct val="0"/>
            </a:spcBef>
            <a:spcAft>
              <a:spcPct val="20000"/>
            </a:spcAft>
            <a:buChar char="•"/>
          </a:pPr>
          <a:r>
            <a:rPr lang="en-US" sz="1400" kern="1200"/>
            <a:t>The physically literate individual demonstrates the knowledge and skills to achieve and maintain a health-enhancing level of physical activity and fitness.</a:t>
          </a:r>
        </a:p>
        <a:p>
          <a:pPr marL="114300" lvl="1" indent="-114300" algn="l" defTabSz="622300">
            <a:lnSpc>
              <a:spcPct val="90000"/>
            </a:lnSpc>
            <a:spcBef>
              <a:spcPct val="0"/>
            </a:spcBef>
            <a:spcAft>
              <a:spcPct val="20000"/>
            </a:spcAft>
            <a:buChar char="•"/>
          </a:pPr>
          <a:r>
            <a:rPr lang="en-US" sz="1400" kern="1200"/>
            <a:t>The physically literate individual exhibits responsible personal and social behavior that respects self and others</a:t>
          </a:r>
        </a:p>
        <a:p>
          <a:pPr marL="114300" lvl="1" indent="-114300" algn="l" defTabSz="622300">
            <a:lnSpc>
              <a:spcPct val="90000"/>
            </a:lnSpc>
            <a:spcBef>
              <a:spcPct val="0"/>
            </a:spcBef>
            <a:spcAft>
              <a:spcPct val="20000"/>
            </a:spcAft>
            <a:buChar char="•"/>
          </a:pPr>
          <a:r>
            <a:rPr lang="en-US" sz="1400" kern="1200"/>
            <a:t>The physically literate individual recognizes the value of physical activity for health, enjoyment, challenge, self-expression and/or social interaction.</a:t>
          </a:r>
        </a:p>
      </dsp:txBody>
      <dsp:txXfrm>
        <a:off x="0" y="1859579"/>
        <a:ext cx="10866782" cy="1788480"/>
      </dsp:txXfrm>
    </dsp:sp>
    <dsp:sp modelId="{8447C07F-E5F6-4EE1-B585-95ABBAA0CBF3}">
      <dsp:nvSpPr>
        <dsp:cNvPr id="0" name=""/>
        <dsp:cNvSpPr/>
      </dsp:nvSpPr>
      <dsp:spPr>
        <a:xfrm>
          <a:off x="0" y="3648059"/>
          <a:ext cx="10866782" cy="716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US" sz="1800" kern="1200"/>
            <a:t>( Advanced Solutions International, Inc, 2013)</a:t>
          </a:r>
        </a:p>
      </dsp:txBody>
      <dsp:txXfrm>
        <a:off x="34954" y="3683013"/>
        <a:ext cx="10796874" cy="64613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E62AC7-070B-8846-B63F-5114B4FF4DE1}" type="datetimeFigureOut">
              <a:rPr lang="en-US" smtClean="0"/>
              <a:t>12/14/22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218364-5CB8-D740-A1ED-7FB8598F9C9F}" type="slidenum">
              <a:rPr lang="en-US" smtClean="0"/>
              <a:t>‹#›</a:t>
            </a:fld>
            <a:endParaRPr lang="en-US"/>
          </a:p>
        </p:txBody>
      </p:sp>
    </p:spTree>
    <p:extLst>
      <p:ext uri="{BB962C8B-B14F-4D97-AF65-F5344CB8AC3E}">
        <p14:creationId xmlns:p14="http://schemas.microsoft.com/office/powerpoint/2010/main" val="15395941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Stop at 3:26.</a:t>
            </a:r>
          </a:p>
          <a:p>
            <a:r>
              <a:rPr lang="en-US"/>
              <a:t>Introducing main concepts of what early years foundation phase is about. </a:t>
            </a:r>
            <a:r>
              <a:rPr lang="en-US">
                <a:highlight>
                  <a:srgbClr val="FF00FF"/>
                </a:highlight>
              </a:rPr>
              <a:t>RF</a:t>
            </a:r>
          </a:p>
        </p:txBody>
      </p:sp>
      <p:sp>
        <p:nvSpPr>
          <p:cNvPr id="4" name="Slide Number Placeholder 3"/>
          <p:cNvSpPr>
            <a:spLocks noGrp="1"/>
          </p:cNvSpPr>
          <p:nvPr>
            <p:ph type="sldNum" sz="quarter" idx="5"/>
          </p:nvPr>
        </p:nvSpPr>
        <p:spPr/>
        <p:txBody>
          <a:bodyPr/>
          <a:lstStyle/>
          <a:p>
            <a:fld id="{E2218364-5CB8-D740-A1ED-7FB8598F9C9F}" type="slidenum">
              <a:rPr lang="en-US" smtClean="0"/>
              <a:t>3</a:t>
            </a:fld>
            <a:endParaRPr lang="en-US"/>
          </a:p>
        </p:txBody>
      </p:sp>
    </p:spTree>
    <p:extLst>
      <p:ext uri="{BB962C8B-B14F-4D97-AF65-F5344CB8AC3E}">
        <p14:creationId xmlns:p14="http://schemas.microsoft.com/office/powerpoint/2010/main" val="340546006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interactions we offer children from an early age will allow them to harness their own learning capabilities not only through PE provision, but physical education through unique opportunities consisting of play and constructing their own learning.</a:t>
            </a:r>
          </a:p>
        </p:txBody>
      </p:sp>
      <p:sp>
        <p:nvSpPr>
          <p:cNvPr id="4" name="Slide Number Placeholder 3"/>
          <p:cNvSpPr>
            <a:spLocks noGrp="1"/>
          </p:cNvSpPr>
          <p:nvPr>
            <p:ph type="sldNum" sz="quarter" idx="5"/>
          </p:nvPr>
        </p:nvSpPr>
        <p:spPr/>
        <p:txBody>
          <a:bodyPr/>
          <a:lstStyle/>
          <a:p>
            <a:fld id="{E2218364-5CB8-D740-A1ED-7FB8598F9C9F}" type="slidenum">
              <a:rPr lang="en-US" smtClean="0"/>
              <a:t>4</a:t>
            </a:fld>
            <a:endParaRPr lang="en-US"/>
          </a:p>
        </p:txBody>
      </p:sp>
    </p:spTree>
    <p:extLst>
      <p:ext uri="{BB962C8B-B14F-4D97-AF65-F5344CB8AC3E}">
        <p14:creationId xmlns:p14="http://schemas.microsoft.com/office/powerpoint/2010/main" val="22918060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Reiterating what Hardman (2008) explains here, the significance od learning and developing FMS at an early age will allow children to benefit from a more physically active life, moreover, allowing for more opportunities and learning due to their development of skill.</a:t>
            </a:r>
          </a:p>
        </p:txBody>
      </p:sp>
      <p:sp>
        <p:nvSpPr>
          <p:cNvPr id="4" name="Slide Number Placeholder 3"/>
          <p:cNvSpPr>
            <a:spLocks noGrp="1"/>
          </p:cNvSpPr>
          <p:nvPr>
            <p:ph type="sldNum" sz="quarter" idx="5"/>
          </p:nvPr>
        </p:nvSpPr>
        <p:spPr/>
        <p:txBody>
          <a:bodyPr/>
          <a:lstStyle/>
          <a:p>
            <a:fld id="{E2218364-5CB8-D740-A1ED-7FB8598F9C9F}" type="slidenum">
              <a:rPr lang="en-US" smtClean="0"/>
              <a:t>5</a:t>
            </a:fld>
            <a:endParaRPr lang="en-US"/>
          </a:p>
        </p:txBody>
      </p:sp>
    </p:spTree>
    <p:extLst>
      <p:ext uri="{BB962C8B-B14F-4D97-AF65-F5344CB8AC3E}">
        <p14:creationId xmlns:p14="http://schemas.microsoft.com/office/powerpoint/2010/main" val="32536217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2218364-5CB8-D740-A1ED-7FB8598F9C9F}" type="slidenum">
              <a:rPr lang="en-US" smtClean="0"/>
              <a:t>7</a:t>
            </a:fld>
            <a:endParaRPr lang="en-US"/>
          </a:p>
        </p:txBody>
      </p:sp>
    </p:spTree>
    <p:extLst>
      <p:ext uri="{BB962C8B-B14F-4D97-AF65-F5344CB8AC3E}">
        <p14:creationId xmlns:p14="http://schemas.microsoft.com/office/powerpoint/2010/main" val="18487002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t>Point 1: Areas such as creative development and and knowledge and understanding of the world becoming apparent throughout early years education. </a:t>
            </a:r>
          </a:p>
          <a:p>
            <a:r>
              <a:rPr lang="en-US" sz="1200" dirty="0"/>
              <a:t>Point 2: Children can use their imaginations to be more creative and to learn more effectively through exploration and play.</a:t>
            </a:r>
            <a:endParaRPr lang="en-US" dirty="0"/>
          </a:p>
        </p:txBody>
      </p:sp>
      <p:sp>
        <p:nvSpPr>
          <p:cNvPr id="4" name="Slide Number Placeholder 3"/>
          <p:cNvSpPr>
            <a:spLocks noGrp="1"/>
          </p:cNvSpPr>
          <p:nvPr>
            <p:ph type="sldNum" sz="quarter" idx="5"/>
          </p:nvPr>
        </p:nvSpPr>
        <p:spPr/>
        <p:txBody>
          <a:bodyPr/>
          <a:lstStyle/>
          <a:p>
            <a:fld id="{E2218364-5CB8-D740-A1ED-7FB8598F9C9F}" type="slidenum">
              <a:rPr lang="en-US" smtClean="0"/>
              <a:t>8</a:t>
            </a:fld>
            <a:endParaRPr lang="en-US"/>
          </a:p>
        </p:txBody>
      </p:sp>
    </p:spTree>
    <p:extLst>
      <p:ext uri="{BB962C8B-B14F-4D97-AF65-F5344CB8AC3E}">
        <p14:creationId xmlns:p14="http://schemas.microsoft.com/office/powerpoint/2010/main" val="3656613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Play till 2:36. </a:t>
            </a:r>
          </a:p>
        </p:txBody>
      </p:sp>
      <p:sp>
        <p:nvSpPr>
          <p:cNvPr id="4" name="Slide Number Placeholder 3"/>
          <p:cNvSpPr>
            <a:spLocks noGrp="1"/>
          </p:cNvSpPr>
          <p:nvPr>
            <p:ph type="sldNum" sz="quarter" idx="5"/>
          </p:nvPr>
        </p:nvSpPr>
        <p:spPr/>
        <p:txBody>
          <a:bodyPr/>
          <a:lstStyle/>
          <a:p>
            <a:fld id="{E2218364-5CB8-D740-A1ED-7FB8598F9C9F}" type="slidenum">
              <a:rPr lang="en-US" smtClean="0"/>
              <a:t>19</a:t>
            </a:fld>
            <a:endParaRPr lang="en-US"/>
          </a:p>
        </p:txBody>
      </p:sp>
    </p:spTree>
    <p:extLst>
      <p:ext uri="{BB962C8B-B14F-4D97-AF65-F5344CB8AC3E}">
        <p14:creationId xmlns:p14="http://schemas.microsoft.com/office/powerpoint/2010/main" val="132507096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reason the Reggio Emilia approach is effective is due to its origins of children being constructs of their own learning where they are given opportunities by their teachers to enhance their learning by becoming designers of their own activities, games through child-</a:t>
            </a:r>
            <a:r>
              <a:rPr lang="en-US" dirty="0" err="1"/>
              <a:t>centred</a:t>
            </a:r>
            <a:r>
              <a:rPr lang="en-US" dirty="0"/>
              <a:t> approaches which are creative in their practices. Collaboration is the key tool here as the children will learn teamwork whilst learning through play, and through discovery of different environments teachers will be able to observe the growth and development of these children as facilitators of their own learning all through a community based approach to learning.</a:t>
            </a:r>
          </a:p>
        </p:txBody>
      </p:sp>
      <p:sp>
        <p:nvSpPr>
          <p:cNvPr id="4" name="Slide Number Placeholder 3"/>
          <p:cNvSpPr>
            <a:spLocks noGrp="1"/>
          </p:cNvSpPr>
          <p:nvPr>
            <p:ph type="sldNum" sz="quarter" idx="5"/>
          </p:nvPr>
        </p:nvSpPr>
        <p:spPr/>
        <p:txBody>
          <a:bodyPr/>
          <a:lstStyle/>
          <a:p>
            <a:fld id="{E2218364-5CB8-D740-A1ED-7FB8598F9C9F}" type="slidenum">
              <a:rPr lang="en-US" smtClean="0"/>
              <a:t>20</a:t>
            </a:fld>
            <a:endParaRPr lang="en-US"/>
          </a:p>
        </p:txBody>
      </p:sp>
    </p:spTree>
    <p:extLst>
      <p:ext uri="{BB962C8B-B14F-4D97-AF65-F5344CB8AC3E}">
        <p14:creationId xmlns:p14="http://schemas.microsoft.com/office/powerpoint/2010/main" val="28622193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D8E5E-745C-407D-B425-C78EBF08DF96}"/>
              </a:ext>
            </a:extLst>
          </p:cNvPr>
          <p:cNvSpPr>
            <a:spLocks noGrp="1"/>
          </p:cNvSpPr>
          <p:nvPr>
            <p:ph type="ctrTitle"/>
          </p:nvPr>
        </p:nvSpPr>
        <p:spPr>
          <a:xfrm>
            <a:off x="571501" y="822960"/>
            <a:ext cx="6057899" cy="5015169"/>
          </a:xfrm>
        </p:spPr>
        <p:txBody>
          <a:bodyPr anchor="t">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FD07A4D5-56F4-4287-B174-56C55B18FD68}"/>
              </a:ext>
            </a:extLst>
          </p:cNvPr>
          <p:cNvSpPr>
            <a:spLocks noGrp="1"/>
          </p:cNvSpPr>
          <p:nvPr>
            <p:ph type="subTitle" idx="1"/>
          </p:nvPr>
        </p:nvSpPr>
        <p:spPr>
          <a:xfrm>
            <a:off x="8109113" y="3003642"/>
            <a:ext cx="3522199" cy="2900274"/>
          </a:xfrm>
        </p:spPr>
        <p:txBody>
          <a:bodyPr anchor="b">
            <a:normAutofit/>
          </a:bodyPr>
          <a:lstStyle>
            <a:lvl1pPr marL="0" indent="0" algn="l">
              <a:lnSpc>
                <a:spcPct val="130000"/>
              </a:lnSpc>
              <a:buNone/>
              <a:defRPr sz="1400"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DAEB9C19-FEE0-4852-B181-14A0DD77F40D}"/>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5" name="Footer Placeholder 4">
            <a:extLst>
              <a:ext uri="{FF2B5EF4-FFF2-40B4-BE49-F238E27FC236}">
                <a16:creationId xmlns:a16="http://schemas.microsoft.com/office/drawing/2014/main" id="{11127DDF-01B7-463C-82BC-BBF42961823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AB2056A-C3EE-4809-B1F3-1CEEEA266F7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9" name="Straight Connector 8">
            <a:extLst>
              <a:ext uri="{FF2B5EF4-FFF2-40B4-BE49-F238E27FC236}">
                <a16:creationId xmlns:a16="http://schemas.microsoft.com/office/drawing/2014/main" id="{A240FCEE-B6E2-46D0-9BB0-F45F79545E9D}"/>
              </a:ext>
            </a:extLst>
          </p:cNvPr>
          <p:cNvCxnSpPr>
            <a:cxnSpLocks/>
          </p:cNvCxnSpPr>
          <p:nvPr/>
        </p:nvCxnSpPr>
        <p:spPr>
          <a:xfrm flipH="1">
            <a:off x="571501"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BD2FB83-3783-4477-80B5-DA5BF10BAF57}"/>
              </a:ext>
            </a:extLst>
          </p:cNvPr>
          <p:cNvCxnSpPr>
            <a:cxnSpLocks/>
          </p:cNvCxnSpPr>
          <p:nvPr/>
        </p:nvCxnSpPr>
        <p:spPr>
          <a:xfrm>
            <a:off x="7742482"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83EA203-71D5-49C0-9626-FFA8E46787B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11349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B2ED8-7F53-4C03-A740-493E5079849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5611087-99A9-4100-B5F7-520880DE322E}"/>
              </a:ext>
            </a:extLst>
          </p:cNvPr>
          <p:cNvSpPr>
            <a:spLocks noGrp="1"/>
          </p:cNvSpPr>
          <p:nvPr>
            <p:ph idx="1"/>
          </p:nvPr>
        </p:nvSpPr>
        <p:spPr>
          <a:xfrm>
            <a:off x="571499" y="2075688"/>
            <a:ext cx="11059811" cy="39109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67B4B20-1A65-4A26-B11E-6095083A1645}"/>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5" name="Footer Placeholder 4">
            <a:extLst>
              <a:ext uri="{FF2B5EF4-FFF2-40B4-BE49-F238E27FC236}">
                <a16:creationId xmlns:a16="http://schemas.microsoft.com/office/drawing/2014/main" id="{FB0D52D3-E985-4FEB-89B9-57C754711C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EA751A-C72D-47C1-A7A6-E8510A40CE9A}"/>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837223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81F78-07BF-45A9-92D4-E4E0A1E88D7A}"/>
              </a:ext>
            </a:extLst>
          </p:cNvPr>
          <p:cNvSpPr>
            <a:spLocks noGrp="1"/>
          </p:cNvSpPr>
          <p:nvPr>
            <p:ph type="title"/>
          </p:nvPr>
        </p:nvSpPr>
        <p:spPr>
          <a:xfrm>
            <a:off x="571500" y="914255"/>
            <a:ext cx="6867115" cy="5009471"/>
          </a:xfrm>
        </p:spPr>
        <p:txBody>
          <a:bodyPr anchor="b">
            <a:normAutofit/>
          </a:bodyPr>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CC2A83-A380-4828-BC68-C065C8BC5AD5}"/>
              </a:ext>
            </a:extLst>
          </p:cNvPr>
          <p:cNvSpPr>
            <a:spLocks noGrp="1"/>
          </p:cNvSpPr>
          <p:nvPr>
            <p:ph type="body" idx="1"/>
          </p:nvPr>
        </p:nvSpPr>
        <p:spPr>
          <a:xfrm>
            <a:off x="9239817" y="914399"/>
            <a:ext cx="2370268" cy="2670273"/>
          </a:xfrm>
        </p:spPr>
        <p:txBody>
          <a:bodyPr anchor="t">
            <a:normAutofit/>
          </a:bodyPr>
          <a:lstStyle>
            <a:lvl1pPr marL="0" indent="0">
              <a:lnSpc>
                <a:spcPct val="130000"/>
              </a:lnSpc>
              <a:buNone/>
              <a:defRPr sz="1400" cap="all" spc="300"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F92B2F-8804-4195-A779-F5C67C25CBBE}"/>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5" name="Footer Placeholder 4">
            <a:extLst>
              <a:ext uri="{FF2B5EF4-FFF2-40B4-BE49-F238E27FC236}">
                <a16:creationId xmlns:a16="http://schemas.microsoft.com/office/drawing/2014/main" id="{25099C26-4411-4833-A917-A45E62D56AA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668C7C7-F862-434D-A87A-DECE9FD2E1E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A40BAA4B-C4C0-40C1-8DC8-B4E2F8A68E12}"/>
              </a:ext>
            </a:extLst>
          </p:cNvPr>
          <p:cNvCxnSpPr>
            <a:cxnSpLocks/>
          </p:cNvCxnSpPr>
          <p:nvPr/>
        </p:nvCxnSpPr>
        <p:spPr>
          <a:xfrm>
            <a:off x="8872625"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0A2259-2540-4B32-A999-2B46A6790E3D}"/>
              </a:ext>
            </a:extLst>
          </p:cNvPr>
          <p:cNvCxnSpPr>
            <a:cxnSpLocks/>
          </p:cNvCxnSpPr>
          <p:nvPr/>
        </p:nvCxnSpPr>
        <p:spPr>
          <a:xfrm flipH="1">
            <a:off x="566094"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CEFB0ED-3F76-4403-AD0B-E738DD9D8CB6}"/>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33637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BD5F-CF53-4DD5-B8C5-27BBA2BB8860}"/>
              </a:ext>
            </a:extLst>
          </p:cNvPr>
          <p:cNvSpPr>
            <a:spLocks noGrp="1"/>
          </p:cNvSpPr>
          <p:nvPr>
            <p:ph type="title"/>
          </p:nvPr>
        </p:nvSpPr>
        <p:spPr>
          <a:xfrm>
            <a:off x="571500" y="709684"/>
            <a:ext cx="11049000" cy="1057160"/>
          </a:xfrm>
        </p:spPr>
        <p:txBody>
          <a:bodyPr anchor="ctr"/>
          <a:lstStyle/>
          <a:p>
            <a:r>
              <a:rPr lang="en-US"/>
              <a:t>Click to edit Master title style</a:t>
            </a:r>
          </a:p>
        </p:txBody>
      </p:sp>
      <p:sp>
        <p:nvSpPr>
          <p:cNvPr id="3" name="Content Placeholder 2">
            <a:extLst>
              <a:ext uri="{FF2B5EF4-FFF2-40B4-BE49-F238E27FC236}">
                <a16:creationId xmlns:a16="http://schemas.microsoft.com/office/drawing/2014/main" id="{3576C2E1-5D5E-409F-BEE8-F48CE86F55C9}"/>
              </a:ext>
            </a:extLst>
          </p:cNvPr>
          <p:cNvSpPr>
            <a:spLocks noGrp="1"/>
          </p:cNvSpPr>
          <p:nvPr>
            <p:ph sz="half" idx="1"/>
          </p:nvPr>
        </p:nvSpPr>
        <p:spPr>
          <a:xfrm>
            <a:off x="579447"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FBBF823-1BFB-4CF0-BAF4-D660C8F1AFC0}"/>
              </a:ext>
            </a:extLst>
          </p:cNvPr>
          <p:cNvSpPr>
            <a:spLocks noGrp="1"/>
          </p:cNvSpPr>
          <p:nvPr>
            <p:ph sz="half" idx="2"/>
          </p:nvPr>
        </p:nvSpPr>
        <p:spPr>
          <a:xfrm>
            <a:off x="6447082" y="2074990"/>
            <a:ext cx="5181600" cy="41019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6FF816E-EE02-44A4-8B81-B324ECFD74DF}"/>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6" name="Footer Placeholder 5">
            <a:extLst>
              <a:ext uri="{FF2B5EF4-FFF2-40B4-BE49-F238E27FC236}">
                <a16:creationId xmlns:a16="http://schemas.microsoft.com/office/drawing/2014/main" id="{F134D9E4-A693-44D2-A3E8-E3AABC9052B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54F669F-4B8E-415D-A9BF-AD451F452C6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720AF959-FCDC-4B92-9324-06A06C0D56F2}"/>
              </a:ext>
            </a:extLst>
          </p:cNvPr>
          <p:cNvCxnSpPr>
            <a:cxnSpLocks/>
          </p:cNvCxnSpPr>
          <p:nvPr/>
        </p:nvCxnSpPr>
        <p:spPr>
          <a:xfrm flipV="1">
            <a:off x="6101405" y="1883336"/>
            <a:ext cx="0" cy="4399659"/>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780013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F85E5-82C4-4BAE-B2B0-A078ABD6C69C}"/>
              </a:ext>
            </a:extLst>
          </p:cNvPr>
          <p:cNvSpPr>
            <a:spLocks noGrp="1"/>
          </p:cNvSpPr>
          <p:nvPr>
            <p:ph type="title"/>
          </p:nvPr>
        </p:nvSpPr>
        <p:spPr>
          <a:xfrm>
            <a:off x="583469" y="699118"/>
            <a:ext cx="11025062" cy="1063601"/>
          </a:xfrm>
        </p:spPr>
        <p:txBody>
          <a:bodyPr anchor="ctr"/>
          <a:lstStyle/>
          <a:p>
            <a:r>
              <a:rPr lang="en-US"/>
              <a:t>Click to edit Master title style</a:t>
            </a:r>
          </a:p>
        </p:txBody>
      </p:sp>
      <p:sp>
        <p:nvSpPr>
          <p:cNvPr id="3" name="Text Placeholder 2">
            <a:extLst>
              <a:ext uri="{FF2B5EF4-FFF2-40B4-BE49-F238E27FC236}">
                <a16:creationId xmlns:a16="http://schemas.microsoft.com/office/drawing/2014/main" id="{012D15C7-F445-40F7-88F6-FD6526269CD7}"/>
              </a:ext>
            </a:extLst>
          </p:cNvPr>
          <p:cNvSpPr>
            <a:spLocks noGrp="1"/>
          </p:cNvSpPr>
          <p:nvPr>
            <p:ph type="body" idx="1"/>
          </p:nvPr>
        </p:nvSpPr>
        <p:spPr>
          <a:xfrm>
            <a:off x="583468" y="2022883"/>
            <a:ext cx="5230469" cy="564079"/>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B652C35-AA8E-4154-8A78-7DE9590E1F38}"/>
              </a:ext>
            </a:extLst>
          </p:cNvPr>
          <p:cNvSpPr>
            <a:spLocks noGrp="1"/>
          </p:cNvSpPr>
          <p:nvPr>
            <p:ph sz="half" idx="2"/>
          </p:nvPr>
        </p:nvSpPr>
        <p:spPr>
          <a:xfrm>
            <a:off x="583469" y="2866031"/>
            <a:ext cx="5157787"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557EAC6-567C-4A4A-BB10-57EC14B97DDF}"/>
              </a:ext>
            </a:extLst>
          </p:cNvPr>
          <p:cNvSpPr>
            <a:spLocks noGrp="1"/>
          </p:cNvSpPr>
          <p:nvPr>
            <p:ph type="body" sz="quarter" idx="3"/>
          </p:nvPr>
        </p:nvSpPr>
        <p:spPr>
          <a:xfrm>
            <a:off x="6441470" y="2022883"/>
            <a:ext cx="5183188" cy="564080"/>
          </a:xfrm>
        </p:spPr>
        <p:txBody>
          <a:bodyPr anchor="ctr">
            <a:normAutofit/>
          </a:bodyPr>
          <a:lstStyle>
            <a:lvl1pPr marL="0" indent="0">
              <a:buNone/>
              <a:defRPr sz="16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9A083F-AD60-4437-B32A-44035D78AF63}"/>
              </a:ext>
            </a:extLst>
          </p:cNvPr>
          <p:cNvSpPr>
            <a:spLocks noGrp="1"/>
          </p:cNvSpPr>
          <p:nvPr>
            <p:ph sz="quarter" idx="4"/>
          </p:nvPr>
        </p:nvSpPr>
        <p:spPr>
          <a:xfrm>
            <a:off x="6441470" y="2866031"/>
            <a:ext cx="5183188" cy="32276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9DBF86F-3266-4551-B680-06F401FFE665}"/>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8" name="Footer Placeholder 7">
            <a:extLst>
              <a:ext uri="{FF2B5EF4-FFF2-40B4-BE49-F238E27FC236}">
                <a16:creationId xmlns:a16="http://schemas.microsoft.com/office/drawing/2014/main" id="{755B38FE-80F9-4582-B2E1-B067C288DE8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47BEF32-F637-47A1-9ED3-AFC4F79F3739}"/>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11" name="Straight Connector 10">
            <a:extLst>
              <a:ext uri="{FF2B5EF4-FFF2-40B4-BE49-F238E27FC236}">
                <a16:creationId xmlns:a16="http://schemas.microsoft.com/office/drawing/2014/main" id="{E0C508D4-7C99-4B8D-BCDE-F0001BD345D9}"/>
              </a:ext>
            </a:extLst>
          </p:cNvPr>
          <p:cNvCxnSpPr>
            <a:cxnSpLocks/>
          </p:cNvCxnSpPr>
          <p:nvPr/>
        </p:nvCxnSpPr>
        <p:spPr>
          <a:xfrm flipV="1">
            <a:off x="6101405" y="1883336"/>
            <a:ext cx="0" cy="439966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449BF61B-7951-48F4-982B-9401A483FFBF}"/>
              </a:ext>
            </a:extLst>
          </p:cNvPr>
          <p:cNvCxnSpPr>
            <a:cxnSpLocks/>
          </p:cNvCxnSpPr>
          <p:nvPr/>
        </p:nvCxnSpPr>
        <p:spPr>
          <a:xfrm flipH="1">
            <a:off x="577485" y="273859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5169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A94CB-6BE5-4B9E-B0A6-54F83B201A64}"/>
              </a:ext>
            </a:extLst>
          </p:cNvPr>
          <p:cNvSpPr>
            <a:spLocks noGrp="1"/>
          </p:cNvSpPr>
          <p:nvPr>
            <p:ph type="title"/>
          </p:nvPr>
        </p:nvSpPr>
        <p:spPr>
          <a:xfrm>
            <a:off x="571500" y="717452"/>
            <a:ext cx="11049000" cy="1161836"/>
          </a:xfrm>
        </p:spPr>
        <p:txBody>
          <a:bodyPr anchor="t"/>
          <a:lstStyle/>
          <a:p>
            <a:r>
              <a:rPr lang="en-US"/>
              <a:t>Click to edit Master title style</a:t>
            </a:r>
          </a:p>
        </p:txBody>
      </p:sp>
      <p:sp>
        <p:nvSpPr>
          <p:cNvPr id="3" name="Date Placeholder 2">
            <a:extLst>
              <a:ext uri="{FF2B5EF4-FFF2-40B4-BE49-F238E27FC236}">
                <a16:creationId xmlns:a16="http://schemas.microsoft.com/office/drawing/2014/main" id="{75E8643C-1A5D-4F23-B0D7-5B46F5E456B4}"/>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4" name="Footer Placeholder 3">
            <a:extLst>
              <a:ext uri="{FF2B5EF4-FFF2-40B4-BE49-F238E27FC236}">
                <a16:creationId xmlns:a16="http://schemas.microsoft.com/office/drawing/2014/main" id="{0C1A3394-78CC-43B0-9762-5E826F8BBFD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C347F0A-1980-4E13-AB22-AE3B8AA4405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4E9D858B-8A9C-4235-B151-81C99A3D20D2}"/>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36C7798B-3ECB-4076-8955-A82116BB0D2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940340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5C61D85-3E72-406F-AB26-B4ED94918442}"/>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3" name="Footer Placeholder 2">
            <a:extLst>
              <a:ext uri="{FF2B5EF4-FFF2-40B4-BE49-F238E27FC236}">
                <a16:creationId xmlns:a16="http://schemas.microsoft.com/office/drawing/2014/main" id="{499C831E-4321-467E-9090-C89C48CF2F5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68A9556-B3D8-4403-835F-11AE2D4098E9}"/>
              </a:ext>
            </a:extLst>
          </p:cNvPr>
          <p:cNvSpPr>
            <a:spLocks noGrp="1"/>
          </p:cNvSpPr>
          <p:nvPr>
            <p:ph type="sldNum" sz="quarter" idx="12"/>
          </p:nvPr>
        </p:nvSpPr>
        <p:spPr/>
        <p:txBody>
          <a:bodyPr/>
          <a:lstStyle/>
          <a:p>
            <a:fld id="{5EEB83C2-341F-4C28-A243-1C56DDDA54D3}" type="slidenum">
              <a:rPr lang="en-US" smtClean="0"/>
              <a:t>‹#›</a:t>
            </a:fld>
            <a:endParaRPr lang="en-US"/>
          </a:p>
        </p:txBody>
      </p:sp>
    </p:spTree>
    <p:extLst>
      <p:ext uri="{BB962C8B-B14F-4D97-AF65-F5344CB8AC3E}">
        <p14:creationId xmlns:p14="http://schemas.microsoft.com/office/powerpoint/2010/main" val="2478826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0AA48-D521-423D-B185-6490EF57B935}"/>
              </a:ext>
            </a:extLst>
          </p:cNvPr>
          <p:cNvSpPr>
            <a:spLocks noGrp="1"/>
          </p:cNvSpPr>
          <p:nvPr>
            <p:ph type="title"/>
          </p:nvPr>
        </p:nvSpPr>
        <p:spPr>
          <a:xfrm>
            <a:off x="572201" y="810344"/>
            <a:ext cx="3478084" cy="1408062"/>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8B64E6DD-DDD2-4ED6-B8A9-A8B6D7656549}"/>
              </a:ext>
            </a:extLst>
          </p:cNvPr>
          <p:cNvSpPr>
            <a:spLocks noGrp="1"/>
          </p:cNvSpPr>
          <p:nvPr>
            <p:ph idx="1"/>
          </p:nvPr>
        </p:nvSpPr>
        <p:spPr>
          <a:xfrm>
            <a:off x="4919809" y="931232"/>
            <a:ext cx="6700679" cy="507936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3F08F5E-AD33-4ACF-84C9-78B0FF6BE3AC}"/>
              </a:ext>
            </a:extLst>
          </p:cNvPr>
          <p:cNvSpPr>
            <a:spLocks noGrp="1"/>
          </p:cNvSpPr>
          <p:nvPr>
            <p:ph type="body" sz="half" idx="2"/>
          </p:nvPr>
        </p:nvSpPr>
        <p:spPr>
          <a:xfrm>
            <a:off x="571500" y="2578608"/>
            <a:ext cx="3478783" cy="341724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8D7604E-7DD4-4497-B325-74F899E8ACC6}"/>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6" name="Footer Placeholder 5">
            <a:extLst>
              <a:ext uri="{FF2B5EF4-FFF2-40B4-BE49-F238E27FC236}">
                <a16:creationId xmlns:a16="http://schemas.microsoft.com/office/drawing/2014/main" id="{3F02BEED-A8F6-4256-9539-4434694AA16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EA1AA6-EE0B-48FD-A7DE-6CEE6A8C7DEB}"/>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B3F35B32-9A23-4805-94A6-96826D202139}"/>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62BA7DA-3944-40D4-91CD-40CA24DBB79B}"/>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BEA0B78-39E7-4039-B8BE-4F425688C6DF}"/>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D68B99C-0744-42EE-9713-AB0CEC3F5D85}"/>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71689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12732-5D39-4B30-A499-D51BABC882EF}"/>
              </a:ext>
            </a:extLst>
          </p:cNvPr>
          <p:cNvSpPr>
            <a:spLocks noGrp="1"/>
          </p:cNvSpPr>
          <p:nvPr>
            <p:ph type="title"/>
          </p:nvPr>
        </p:nvSpPr>
        <p:spPr>
          <a:xfrm>
            <a:off x="571499" y="802204"/>
            <a:ext cx="3478787" cy="1408062"/>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3AF5AEC-77BC-4A52-8A56-C6479CA6A29D}"/>
              </a:ext>
            </a:extLst>
          </p:cNvPr>
          <p:cNvSpPr>
            <a:spLocks noGrp="1"/>
          </p:cNvSpPr>
          <p:nvPr>
            <p:ph type="pic" idx="1"/>
          </p:nvPr>
        </p:nvSpPr>
        <p:spPr>
          <a:xfrm>
            <a:off x="4723467" y="847384"/>
            <a:ext cx="6907844" cy="521681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60A9240-8762-4C7D-AF22-A844CB2EC871}"/>
              </a:ext>
            </a:extLst>
          </p:cNvPr>
          <p:cNvSpPr>
            <a:spLocks noGrp="1"/>
          </p:cNvSpPr>
          <p:nvPr>
            <p:ph type="body" sz="half" idx="2"/>
          </p:nvPr>
        </p:nvSpPr>
        <p:spPr>
          <a:xfrm>
            <a:off x="571498" y="2574906"/>
            <a:ext cx="3478787" cy="343571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9995685-E45D-4E74-8B78-D3B8E85C434D}"/>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6" name="Footer Placeholder 5">
            <a:extLst>
              <a:ext uri="{FF2B5EF4-FFF2-40B4-BE49-F238E27FC236}">
                <a16:creationId xmlns:a16="http://schemas.microsoft.com/office/drawing/2014/main" id="{321FCBA3-0FF5-47C2-901A-645F6185D24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B030381-5320-46AD-A0B9-7C04B3E5A202}"/>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8" name="Straight Connector 7">
            <a:extLst>
              <a:ext uri="{FF2B5EF4-FFF2-40B4-BE49-F238E27FC236}">
                <a16:creationId xmlns:a16="http://schemas.microsoft.com/office/drawing/2014/main" id="{5357A432-D933-402A-8657-216EE20450EE}"/>
              </a:ext>
            </a:extLst>
          </p:cNvPr>
          <p:cNvCxnSpPr>
            <a:cxnSpLocks/>
          </p:cNvCxnSpPr>
          <p:nvPr/>
        </p:nvCxnSpPr>
        <p:spPr>
          <a:xfrm flipH="1">
            <a:off x="571500"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1B1E0F3-D71B-436F-A10B-B6EA7125F684}"/>
              </a:ext>
            </a:extLst>
          </p:cNvPr>
          <p:cNvCxnSpPr>
            <a:cxnSpLocks/>
          </p:cNvCxnSpPr>
          <p:nvPr/>
        </p:nvCxnSpPr>
        <p:spPr>
          <a:xfrm flipV="1">
            <a:off x="4419601" y="571500"/>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DEE64F5-2B48-4A2E-BA5E-1D37F1A7C9A3}"/>
              </a:ext>
            </a:extLst>
          </p:cNvPr>
          <p:cNvCxnSpPr>
            <a:cxnSpLocks/>
          </p:cNvCxnSpPr>
          <p:nvPr/>
        </p:nvCxnSpPr>
        <p:spPr>
          <a:xfrm flipH="1">
            <a:off x="571501" y="2406845"/>
            <a:ext cx="384810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99BF9AA-A2C8-4233-B597-EB11C6D6A0E0}"/>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33567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799A0A-70FC-426A-8B3B-60FAF9806EB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EF47EC6-9753-4ABC-BB66-64CCC8BA0808}"/>
              </a:ext>
            </a:extLst>
          </p:cNvPr>
          <p:cNvSpPr>
            <a:spLocks noGrp="1"/>
          </p:cNvSpPr>
          <p:nvPr>
            <p:ph type="body" orient="vert" idx="1"/>
          </p:nvPr>
        </p:nvSpPr>
        <p:spPr>
          <a:xfrm>
            <a:off x="571499" y="2036363"/>
            <a:ext cx="11059811" cy="38707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8884D9F-DC99-4B4C-98CF-178BBBB76646}"/>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5" name="Footer Placeholder 4">
            <a:extLst>
              <a:ext uri="{FF2B5EF4-FFF2-40B4-BE49-F238E27FC236}">
                <a16:creationId xmlns:a16="http://schemas.microsoft.com/office/drawing/2014/main" id="{1A7A6840-AC0B-4260-8368-08E0A22D22D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6A5DAB8-EC07-4CCF-96EA-5D8ACDAE6E4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0438F1AC-9961-4786-A189-20863DD97F68}"/>
              </a:ext>
            </a:extLst>
          </p:cNvPr>
          <p:cNvCxnSpPr>
            <a:cxnSpLocks/>
          </p:cNvCxnSpPr>
          <p:nvPr/>
        </p:nvCxnSpPr>
        <p:spPr>
          <a:xfrm flipH="1">
            <a:off x="571500" y="1780979"/>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153346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C75F678-EC03-4845-A51B-C90FA6A15491}"/>
              </a:ext>
            </a:extLst>
          </p:cNvPr>
          <p:cNvSpPr>
            <a:spLocks noGrp="1"/>
          </p:cNvSpPr>
          <p:nvPr>
            <p:ph type="title" orient="vert"/>
          </p:nvPr>
        </p:nvSpPr>
        <p:spPr>
          <a:xfrm>
            <a:off x="9177953" y="797251"/>
            <a:ext cx="2483929" cy="528378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4A8B4D-A39F-4528-975A-9C84BEE778DF}"/>
              </a:ext>
            </a:extLst>
          </p:cNvPr>
          <p:cNvSpPr>
            <a:spLocks noGrp="1"/>
          </p:cNvSpPr>
          <p:nvPr>
            <p:ph type="body" orient="vert" idx="1"/>
          </p:nvPr>
        </p:nvSpPr>
        <p:spPr>
          <a:xfrm>
            <a:off x="566094" y="797251"/>
            <a:ext cx="8101072" cy="528378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15E4A23-6984-4AD1-A51D-600EDC263543}"/>
              </a:ext>
            </a:extLst>
          </p:cNvPr>
          <p:cNvSpPr>
            <a:spLocks noGrp="1"/>
          </p:cNvSpPr>
          <p:nvPr>
            <p:ph type="dt" sz="half" idx="10"/>
          </p:nvPr>
        </p:nvSpPr>
        <p:spPr/>
        <p:txBody>
          <a:bodyPr/>
          <a:lstStyle/>
          <a:p>
            <a:fld id="{1C8322F6-1C60-46CF-968C-BC20E470F443}" type="datetimeFigureOut">
              <a:rPr lang="en-US" smtClean="0"/>
              <a:t>12/14/22</a:t>
            </a:fld>
            <a:endParaRPr lang="en-US"/>
          </a:p>
        </p:txBody>
      </p:sp>
      <p:sp>
        <p:nvSpPr>
          <p:cNvPr id="5" name="Footer Placeholder 4">
            <a:extLst>
              <a:ext uri="{FF2B5EF4-FFF2-40B4-BE49-F238E27FC236}">
                <a16:creationId xmlns:a16="http://schemas.microsoft.com/office/drawing/2014/main" id="{A9273E28-C341-49CC-BAAB-0C0D1982121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26D54A-8E86-4026-8DD0-5B0979BB8C78}"/>
              </a:ext>
            </a:extLst>
          </p:cNvPr>
          <p:cNvSpPr>
            <a:spLocks noGrp="1"/>
          </p:cNvSpPr>
          <p:nvPr>
            <p:ph type="sldNum" sz="quarter" idx="12"/>
          </p:nvPr>
        </p:nvSpPr>
        <p:spPr/>
        <p:txBody>
          <a:bodyPr/>
          <a:lstStyle/>
          <a:p>
            <a:fld id="{5EEB83C2-341F-4C28-A243-1C56DDDA54D3}" type="slidenum">
              <a:rPr lang="en-US" smtClean="0"/>
              <a:t>‹#›</a:t>
            </a:fld>
            <a:endParaRPr lang="en-US"/>
          </a:p>
        </p:txBody>
      </p:sp>
      <p:cxnSp>
        <p:nvCxnSpPr>
          <p:cNvPr id="7" name="Straight Connector 6">
            <a:extLst>
              <a:ext uri="{FF2B5EF4-FFF2-40B4-BE49-F238E27FC236}">
                <a16:creationId xmlns:a16="http://schemas.microsoft.com/office/drawing/2014/main" id="{1CB05DA4-DF32-4D7A-9E4D-36309C90C5BB}"/>
              </a:ext>
            </a:extLst>
          </p:cNvPr>
          <p:cNvCxnSpPr>
            <a:cxnSpLocks/>
          </p:cNvCxnSpPr>
          <p:nvPr/>
        </p:nvCxnSpPr>
        <p:spPr>
          <a:xfrm flipH="1">
            <a:off x="566094" y="57711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D7CC7262-4997-41E4-976D-BA82E148280F}"/>
              </a:ext>
            </a:extLst>
          </p:cNvPr>
          <p:cNvCxnSpPr>
            <a:cxnSpLocks/>
          </p:cNvCxnSpPr>
          <p:nvPr/>
        </p:nvCxnSpPr>
        <p:spPr>
          <a:xfrm flipV="1">
            <a:off x="8875226" y="571500"/>
            <a:ext cx="0" cy="5711495"/>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F5063B5-E478-4C41-AD40-49A39AE07429}"/>
              </a:ext>
            </a:extLst>
          </p:cNvPr>
          <p:cNvCxnSpPr>
            <a:cxnSpLocks/>
          </p:cNvCxnSpPr>
          <p:nvPr/>
        </p:nvCxnSpPr>
        <p:spPr>
          <a:xfrm flipH="1">
            <a:off x="577485" y="6283518"/>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750044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E1467D-9ED1-4211-A71E-41C91C755C9D}"/>
              </a:ext>
            </a:extLst>
          </p:cNvPr>
          <p:cNvSpPr>
            <a:spLocks noGrp="1"/>
          </p:cNvSpPr>
          <p:nvPr>
            <p:ph type="title"/>
          </p:nvPr>
        </p:nvSpPr>
        <p:spPr>
          <a:xfrm>
            <a:off x="571500" y="689289"/>
            <a:ext cx="11049000" cy="1084101"/>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31F8A6A1-C9C7-4FDF-B4DA-1E86B6A355F8}"/>
              </a:ext>
            </a:extLst>
          </p:cNvPr>
          <p:cNvSpPr>
            <a:spLocks noGrp="1"/>
          </p:cNvSpPr>
          <p:nvPr>
            <p:ph type="body" idx="1"/>
          </p:nvPr>
        </p:nvSpPr>
        <p:spPr>
          <a:xfrm>
            <a:off x="571499" y="2075688"/>
            <a:ext cx="11059811" cy="381808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AACC44A-C635-4CD0-90E9-D9503AF4CCF2}"/>
              </a:ext>
            </a:extLst>
          </p:cNvPr>
          <p:cNvSpPr>
            <a:spLocks noGrp="1"/>
          </p:cNvSpPr>
          <p:nvPr>
            <p:ph type="dt" sz="half" idx="2"/>
          </p:nvPr>
        </p:nvSpPr>
        <p:spPr>
          <a:xfrm>
            <a:off x="8036732" y="6397103"/>
            <a:ext cx="3091928" cy="365125"/>
          </a:xfrm>
          <a:prstGeom prst="rect">
            <a:avLst/>
          </a:prstGeom>
        </p:spPr>
        <p:txBody>
          <a:bodyPr vert="horz" lIns="91440" tIns="45720" rIns="91440" bIns="45720" rtlCol="0" anchor="ctr"/>
          <a:lstStyle>
            <a:lvl1pPr algn="r">
              <a:defRPr sz="800" cap="all" spc="200" baseline="0">
                <a:solidFill>
                  <a:schemeClr val="tx1"/>
                </a:solidFill>
              </a:defRPr>
            </a:lvl1pPr>
          </a:lstStyle>
          <a:p>
            <a:fld id="{1C8322F6-1C60-46CF-968C-BC20E470F443}" type="datetimeFigureOut">
              <a:rPr lang="en-US" smtClean="0"/>
              <a:t>12/14/22</a:t>
            </a:fld>
            <a:endParaRPr lang="en-US"/>
          </a:p>
        </p:txBody>
      </p:sp>
      <p:sp>
        <p:nvSpPr>
          <p:cNvPr id="5" name="Footer Placeholder 4">
            <a:extLst>
              <a:ext uri="{FF2B5EF4-FFF2-40B4-BE49-F238E27FC236}">
                <a16:creationId xmlns:a16="http://schemas.microsoft.com/office/drawing/2014/main" id="{58ABF682-1A47-492C-81E3-9DB0A50ECB1F}"/>
              </a:ext>
            </a:extLst>
          </p:cNvPr>
          <p:cNvSpPr>
            <a:spLocks noGrp="1"/>
          </p:cNvSpPr>
          <p:nvPr>
            <p:ph type="ftr" sz="quarter" idx="3"/>
          </p:nvPr>
        </p:nvSpPr>
        <p:spPr>
          <a:xfrm>
            <a:off x="475782" y="6397103"/>
            <a:ext cx="4114800" cy="365125"/>
          </a:xfrm>
          <a:prstGeom prst="rect">
            <a:avLst/>
          </a:prstGeom>
        </p:spPr>
        <p:txBody>
          <a:bodyPr vert="horz" lIns="91440" tIns="45720" rIns="91440" bIns="45720" rtlCol="0" anchor="ctr"/>
          <a:lstStyle>
            <a:lvl1pPr algn="l">
              <a:defRPr sz="800" cap="all" spc="20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6CCC814B-9105-44ED-98A9-D326B2E2605C}"/>
              </a:ext>
            </a:extLst>
          </p:cNvPr>
          <p:cNvSpPr>
            <a:spLocks noGrp="1"/>
          </p:cNvSpPr>
          <p:nvPr>
            <p:ph type="sldNum" sz="quarter" idx="4"/>
          </p:nvPr>
        </p:nvSpPr>
        <p:spPr>
          <a:xfrm>
            <a:off x="11024553" y="6397103"/>
            <a:ext cx="700775" cy="365125"/>
          </a:xfrm>
          <a:prstGeom prst="rect">
            <a:avLst/>
          </a:prstGeom>
        </p:spPr>
        <p:txBody>
          <a:bodyPr vert="horz" lIns="91440" tIns="45720" rIns="91440" bIns="45720" rtlCol="0" anchor="ctr"/>
          <a:lstStyle>
            <a:lvl1pPr algn="r">
              <a:defRPr sz="800">
                <a:solidFill>
                  <a:schemeClr val="tx1"/>
                </a:solidFill>
              </a:defRPr>
            </a:lvl1pPr>
          </a:lstStyle>
          <a:p>
            <a:fld id="{5EEB83C2-341F-4C28-A243-1C56DDDA54D3}" type="slidenum">
              <a:rPr lang="en-US" smtClean="0"/>
              <a:t>‹#›</a:t>
            </a:fld>
            <a:endParaRPr lang="en-US"/>
          </a:p>
        </p:txBody>
      </p:sp>
      <p:cxnSp>
        <p:nvCxnSpPr>
          <p:cNvPr id="20" name="Straight Connector 19">
            <a:extLst>
              <a:ext uri="{FF2B5EF4-FFF2-40B4-BE49-F238E27FC236}">
                <a16:creationId xmlns:a16="http://schemas.microsoft.com/office/drawing/2014/main" id="{A6814345-41DE-42C5-8657-66C1417DF81A}"/>
              </a:ext>
            </a:extLst>
          </p:cNvPr>
          <p:cNvCxnSpPr>
            <a:cxnSpLocks/>
          </p:cNvCxnSpPr>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7E68E419-3727-4F5E-8840-AF149B33B0B7}"/>
              </a:ext>
            </a:extLst>
          </p:cNvPr>
          <p:cNvCxnSpPr>
            <a:cxnSpLocks/>
          </p:cNvCxnSpPr>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19B6EC-D7AE-452F-8D0C-D11BD3377F3E}"/>
              </a:ext>
            </a:extLst>
          </p:cNvPr>
          <p:cNvCxnSpPr>
            <a:cxnSpLocks/>
          </p:cNvCxnSpPr>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33925425"/>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 id="2147483742" r:id="rId6"/>
    <p:sldLayoutId id="2147483743" r:id="rId7"/>
    <p:sldLayoutId id="2147483744" r:id="rId8"/>
    <p:sldLayoutId id="2147483745" r:id="rId9"/>
    <p:sldLayoutId id="2147483746" r:id="rId10"/>
    <p:sldLayoutId id="2147483747" r:id="rId11"/>
  </p:sldLayoutIdLst>
  <p:txStyles>
    <p:title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p:titleStyle>
    <p:bodyStyle>
      <a:lvl1pPr marL="228600" indent="-228600" algn="l" defTabSz="914400" rtl="0" eaLnBrk="1" latinLnBrk="0" hangingPunct="1">
        <a:lnSpc>
          <a:spcPct val="120000"/>
        </a:lnSpc>
        <a:spcBef>
          <a:spcPts val="1000"/>
        </a:spcBef>
        <a:buSzPct val="80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SzPct val="8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0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20000"/>
        </a:lnSpc>
        <a:spcBef>
          <a:spcPts val="500"/>
        </a:spcBef>
        <a:buSzPct val="80000"/>
        <a:buFont typeface="Avenir Next LT Pro Light" panose="020B0304020202020204" pitchFamily="34" charset="0"/>
        <a:buChar char="–"/>
        <a:defRPr sz="1400" kern="1200">
          <a:solidFill>
            <a:schemeClr val="tx1"/>
          </a:solidFill>
          <a:latin typeface="+mn-lt"/>
          <a:ea typeface="+mn-ea"/>
          <a:cs typeface="+mn-cs"/>
        </a:defRPr>
      </a:lvl4pPr>
      <a:lvl5pPr marL="1280160" indent="-228600" algn="l" defTabSz="914400" rtl="0" eaLnBrk="1" latinLnBrk="0" hangingPunct="1">
        <a:lnSpc>
          <a:spcPct val="120000"/>
        </a:lnSpc>
        <a:spcBef>
          <a:spcPts val="500"/>
        </a:spcBef>
        <a:buSzPct val="80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video" Target="https://www.youtube.com/embed/aISXCw0Pi94?start=174&amp;feature=oembed" TargetMode="Externa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4.xml"/><Relationship Id="rId1" Type="http://schemas.openxmlformats.org/officeDocument/2006/relationships/slideLayout" Target="../slideLayouts/slideLayout8.xml"/><Relationship Id="rId5" Type="http://schemas.openxmlformats.org/officeDocument/2006/relationships/hyperlink" Target="https://creativecommons.org/licenses/by/3.0/" TargetMode="External"/><Relationship Id="rId4" Type="http://schemas.openxmlformats.org/officeDocument/2006/relationships/hyperlink" Target="https://www.flickr.com/photos/53146774@N07/6127352199"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slideLayout" Target="../slideLayouts/slideLayout7.xml"/><Relationship Id="rId1" Type="http://schemas.openxmlformats.org/officeDocument/2006/relationships/video" Target="https://www.youtube.com/embed/8b2vC-ecUuU?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6.xml"/><Relationship Id="rId1" Type="http://schemas.openxmlformats.org/officeDocument/2006/relationships/video" Target="https://www.youtube.com/embed/3AD8yoT_2QA?feature=oembed" TargetMode="Externa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slideLayout" Target="../slideLayouts/slideLayout6.xml"/><Relationship Id="rId1" Type="http://schemas.openxmlformats.org/officeDocument/2006/relationships/video" Target="https://www.youtube.com/embed/F4ZQhBSc4U0?start=13&amp;feature=oembed" TargetMode="External"/></Relationships>
</file>

<file path=ppt/slides/_rels/slide18.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7.xml"/><Relationship Id="rId1" Type="http://schemas.openxmlformats.org/officeDocument/2006/relationships/video" Target="https://www.youtube.com/embed/7n2hCebmT4c?feature=oembed" TargetMode="External"/><Relationship Id="rId4" Type="http://schemas.openxmlformats.org/officeDocument/2006/relationships/image" Target="../media/image14.jpe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theconversation.com/health-check-i-feel-a-bit-sick-should-i-stay-home-or-go-to-work-42759" TargetMode="External"/><Relationship Id="rId2" Type="http://schemas.openxmlformats.org/officeDocument/2006/relationships/image" Target="../media/image15.jpg"/><Relationship Id="rId1" Type="http://schemas.openxmlformats.org/officeDocument/2006/relationships/slideLayout" Target="../slideLayouts/slideLayout7.xml"/><Relationship Id="rId4" Type="http://schemas.openxmlformats.org/officeDocument/2006/relationships/hyperlink" Target="https://creativecommons.org/licenses/by-nd/3.0/"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7.xml"/><Relationship Id="rId4" Type="http://schemas.openxmlformats.org/officeDocument/2006/relationships/image" Target="../media/image18.png"/></Relationships>
</file>

<file path=ppt/slides/_rels/slide23.xml.rels><?xml version="1.0" encoding="UTF-8" standalone="yes"?>
<Relationships xmlns="http://schemas.openxmlformats.org/package/2006/relationships"><Relationship Id="rId8" Type="http://schemas.openxmlformats.org/officeDocument/2006/relationships/hyperlink" Target="https://www.youtube.com/watch?v=aISXCw0Pi94" TargetMode="External"/><Relationship Id="rId3" Type="http://schemas.openxmlformats.org/officeDocument/2006/relationships/hyperlink" Target="https://ehe.osu.edu/news/listing/welsh-families-embrace-college-s-physical-activity-program" TargetMode="External"/><Relationship Id="rId7" Type="http://schemas.openxmlformats.org/officeDocument/2006/relationships/hyperlink" Target="https://www.youtube.com/watch?v=7n2hCebmT4c" TargetMode="External"/><Relationship Id="rId2" Type="http://schemas.openxmlformats.org/officeDocument/2006/relationships/hyperlink" Target="https://alpha-blocks.com/2014/12/06/the-remarkable-benefits-of-the-reggio-emilia-approach-to-early-years-education/" TargetMode="External"/><Relationship Id="rId1" Type="http://schemas.openxmlformats.org/officeDocument/2006/relationships/slideLayout" Target="../slideLayouts/slideLayout2.xml"/><Relationship Id="rId6" Type="http://schemas.openxmlformats.org/officeDocument/2006/relationships/hyperlink" Target="https://www.communityplaythings.co.uk/learning-library/articles/the-power-of-purposeful-preschool-environments" TargetMode="External"/><Relationship Id="rId5" Type="http://schemas.openxmlformats.org/officeDocument/2006/relationships/hyperlink" Target="https://www.theguardian.com/teacher-network/teacher-blog/2013/feb/27/play-education-creative-learning-teachers-schools" TargetMode="External"/><Relationship Id="rId4" Type="http://schemas.openxmlformats.org/officeDocument/2006/relationships/hyperlink" Target="https://www.earlyyears.wales/en/foundation-phase" TargetMode="External"/><Relationship Id="rId9" Type="http://schemas.openxmlformats.org/officeDocument/2006/relationships/hyperlink" Target="https://www.uwtsd.ac.uk/wahpl/early-childhood-physical-development/"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youtube.com/watch?v=8b2vC-ecUuU&amp;t=226s" TargetMode="External"/><Relationship Id="rId2" Type="http://schemas.openxmlformats.org/officeDocument/2006/relationships/hyperlink" Target="https://assets.publishing.service.gov.uk/government/uploads/system/uploads/attachment_data/file/425601/PRIMARY_national_curriculum.pdf"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8" Type="http://schemas.openxmlformats.org/officeDocument/2006/relationships/hyperlink" Target="https://www.pescholar.com/insight/exploring-physed-in-the-united-states-of-america-part-of-the-2021-series/#:~:text='SHAPE%20America%20%E2%80%93%20Society%20of%20Health,professionals%20across%20the%20United%20States" TargetMode="External"/><Relationship Id="rId3" Type="http://schemas.openxmlformats.org/officeDocument/2006/relationships/hyperlink" Target="https://www.earlyyears.wales/en/foundation-learning" TargetMode="External"/><Relationship Id="rId7" Type="http://schemas.openxmlformats.org/officeDocument/2006/relationships/hyperlink" Target="https://www.shapeamerica.org/standards/pe/upload/Grade-Level-Outcomes-for-K-12-Physical-Education.pdf" TargetMode="External"/><Relationship Id="rId2" Type="http://schemas.openxmlformats.org/officeDocument/2006/relationships/hyperlink" Target="https://www.shapeamerica.org/standards/pe/" TargetMode="External"/><Relationship Id="rId1" Type="http://schemas.openxmlformats.org/officeDocument/2006/relationships/slideLayout" Target="../slideLayouts/slideLayout2.xml"/><Relationship Id="rId6" Type="http://schemas.openxmlformats.org/officeDocument/2006/relationships/hyperlink" Target="https://www.shapeamerica.org/standards/guidelines/upload/Give_Kids_an_Active_Start.pdf" TargetMode="External"/><Relationship Id="rId5" Type="http://schemas.openxmlformats.org/officeDocument/2006/relationships/hyperlink" Target="https://www.shapeamerica.org/publications/resources/downloads-earlyChildhood.aspx#top/" TargetMode="External"/><Relationship Id="rId4" Type="http://schemas.openxmlformats.org/officeDocument/2006/relationships/hyperlink" Target="https://education.gov.scot/improvement/documents/hwbphysicaleducationbenchmarkspdf.pdf"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19.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2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AB225BA-7412-4605-8E8D-5AED2BF56A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ackground pattern&#10;&#10;Description automatically generated">
            <a:extLst>
              <a:ext uri="{FF2B5EF4-FFF2-40B4-BE49-F238E27FC236}">
                <a16:creationId xmlns:a16="http://schemas.microsoft.com/office/drawing/2014/main" id="{3A0D57BD-776B-3F9C-A3FD-F4C0F1D13679}"/>
              </a:ext>
            </a:extLst>
          </p:cNvPr>
          <p:cNvPicPr>
            <a:picLocks noChangeAspect="1"/>
          </p:cNvPicPr>
          <p:nvPr/>
        </p:nvPicPr>
        <p:blipFill rotWithShape="1">
          <a:blip r:embed="rId2"/>
          <a:srcRect t="17279"/>
          <a:stretch/>
        </p:blipFill>
        <p:spPr>
          <a:xfrm>
            <a:off x="20" y="10"/>
            <a:ext cx="12191980" cy="6857989"/>
          </a:xfrm>
          <a:prstGeom prst="rect">
            <a:avLst/>
          </a:prstGeom>
        </p:spPr>
      </p:pic>
      <p:sp>
        <p:nvSpPr>
          <p:cNvPr id="11" name="Rectangle 10">
            <a:extLst>
              <a:ext uri="{FF2B5EF4-FFF2-40B4-BE49-F238E27FC236}">
                <a16:creationId xmlns:a16="http://schemas.microsoft.com/office/drawing/2014/main" id="{604BB9CD-970D-4FE5-B4E3-D651735BF4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3">
              <a:alphaModFix amt="27000"/>
              <a:duotone>
                <a:schemeClr val="accent1">
                  <a:shade val="45000"/>
                  <a:satMod val="135000"/>
                </a:schemeClr>
                <a:prstClr val="white"/>
              </a:duotone>
              <a:extLst>
                <a:ext uri="{BEBA8EAE-BF5A-486C-A8C5-ECC9F3942E4B}">
                  <a14:imgProps xmlns:a14="http://schemas.microsoft.com/office/drawing/2010/main">
                    <a14:imgLayer r:embed="rId4">
                      <a14:imgEffect>
                        <a14:sharpenSoften amount="25000"/>
                      </a14:imgEffect>
                      <a14:imgEffect>
                        <a14:brightnessContrast bright="20000" contrast="20000"/>
                      </a14:imgEffect>
                    </a14:imgLayer>
                  </a14:imgProps>
                </a:ext>
                <a:ext uri="{28A0092B-C50C-407E-A947-70E740481C1C}">
                  <a14:useLocalDpi xmlns:a14="http://schemas.microsoft.com/office/drawing/2010/main" val="0"/>
                </a:ext>
              </a:extLst>
            </a:blip>
            <a:srcRect/>
            <a:tile tx="0" ty="-254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9914BE-644D-185D-CD64-69B26B6D9F67}"/>
              </a:ext>
            </a:extLst>
          </p:cNvPr>
          <p:cNvSpPr>
            <a:spLocks noGrp="1"/>
          </p:cNvSpPr>
          <p:nvPr>
            <p:ph type="ctrTitle"/>
          </p:nvPr>
        </p:nvSpPr>
        <p:spPr>
          <a:xfrm>
            <a:off x="984504" y="2182539"/>
            <a:ext cx="10304207" cy="2552091"/>
          </a:xfrm>
        </p:spPr>
        <p:txBody>
          <a:bodyPr anchor="ctr">
            <a:noAutofit/>
          </a:bodyPr>
          <a:lstStyle/>
          <a:p>
            <a:pPr algn="ctr"/>
            <a:r>
              <a:rPr lang="en-US" sz="6000" b="1">
                <a:solidFill>
                  <a:srgbClr val="FFFFFF"/>
                </a:solidFill>
                <a:latin typeface="Abadi MT Condensed Extra Bold" panose="020B0306030101010103" pitchFamily="34" charset="77"/>
              </a:rPr>
              <a:t>Comparison of PE provision across different countries for the Foundation Phase</a:t>
            </a:r>
            <a:endParaRPr lang="en-GB" sz="6000" b="1">
              <a:solidFill>
                <a:srgbClr val="FFFFFF"/>
              </a:solidFill>
              <a:latin typeface="Abadi MT Condensed Extra Bold" panose="020B0306030101010103" pitchFamily="34" charset="77"/>
            </a:endParaRPr>
          </a:p>
        </p:txBody>
      </p:sp>
      <p:sp>
        <p:nvSpPr>
          <p:cNvPr id="3" name="Subtitle 2">
            <a:extLst>
              <a:ext uri="{FF2B5EF4-FFF2-40B4-BE49-F238E27FC236}">
                <a16:creationId xmlns:a16="http://schemas.microsoft.com/office/drawing/2014/main" id="{2AF7BF29-B45E-A717-752A-3B09AF71201C}"/>
              </a:ext>
            </a:extLst>
          </p:cNvPr>
          <p:cNvSpPr>
            <a:spLocks noGrp="1"/>
          </p:cNvSpPr>
          <p:nvPr>
            <p:ph type="subTitle" idx="1"/>
          </p:nvPr>
        </p:nvSpPr>
        <p:spPr>
          <a:xfrm>
            <a:off x="174080" y="4992321"/>
            <a:ext cx="3336036" cy="484479"/>
          </a:xfrm>
          <a:ln>
            <a:noFill/>
          </a:ln>
        </p:spPr>
        <p:txBody>
          <a:bodyPr>
            <a:normAutofit/>
          </a:bodyPr>
          <a:lstStyle/>
          <a:p>
            <a:r>
              <a:rPr lang="en-GB" sz="1800" b="1">
                <a:solidFill>
                  <a:srgbClr val="FFFFFF"/>
                </a:solidFill>
                <a:latin typeface="Abadi" panose="020B0604020104020204" pitchFamily="34" charset="0"/>
              </a:rPr>
              <a:t>Becca, Jack and Dom</a:t>
            </a:r>
          </a:p>
        </p:txBody>
      </p:sp>
      <p:sp>
        <p:nvSpPr>
          <p:cNvPr id="13" name="Rectangle 12">
            <a:extLst>
              <a:ext uri="{FF2B5EF4-FFF2-40B4-BE49-F238E27FC236}">
                <a16:creationId xmlns:a16="http://schemas.microsoft.com/office/drawing/2014/main" id="{5E0D6276-8D53-4DDA-A15A-90E0831F6D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1955749"/>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0C150C7-96FB-4EB9-BDF9-212535A60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808342"/>
            <a:ext cx="10222992" cy="80683"/>
          </a:xfrm>
          <a:prstGeom prst="rect">
            <a:avLst/>
          </a:prstGeom>
          <a:blipFill dpi="0" rotWithShape="1">
            <a:blip r:embed="rId5">
              <a:alphaModFix amt="85000"/>
              <a:lum bright="70000" contrast="-70000"/>
              <a:extLst>
                <a:ext uri="{BEBA8EAE-BF5A-486C-A8C5-ECC9F3942E4B}">
                  <a14:imgProps xmlns:a14="http://schemas.microsoft.com/office/drawing/2010/main">
                    <a14:imgLayer r:embed="rId4">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47132757"/>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0AC692E-01FB-7143-BEDD-A08763C5C0B9}"/>
              </a:ext>
            </a:extLst>
          </p:cNvPr>
          <p:cNvSpPr txBox="1"/>
          <p:nvPr/>
        </p:nvSpPr>
        <p:spPr>
          <a:xfrm>
            <a:off x="893001" y="355073"/>
            <a:ext cx="5202999" cy="1323439"/>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ctr"/>
            <a:r>
              <a:rPr lang="en-GB" sz="2000" dirty="0"/>
              <a:t>During this presentation, we will be exploring the provision of Physical Education within the early years Foundation phase of learning. </a:t>
            </a:r>
            <a:r>
              <a:rPr lang="en-GB" sz="2000" dirty="0">
                <a:highlight>
                  <a:srgbClr val="FFFF00"/>
                </a:highlight>
              </a:rPr>
              <a:t>JS</a:t>
            </a:r>
          </a:p>
        </p:txBody>
      </p:sp>
      <p:sp>
        <p:nvSpPr>
          <p:cNvPr id="6" name="TextBox 5">
            <a:extLst>
              <a:ext uri="{FF2B5EF4-FFF2-40B4-BE49-F238E27FC236}">
                <a16:creationId xmlns:a16="http://schemas.microsoft.com/office/drawing/2014/main" id="{58288DDD-B0D9-7D2D-3607-548F1E930B10}"/>
              </a:ext>
            </a:extLst>
          </p:cNvPr>
          <p:cNvSpPr txBox="1"/>
          <p:nvPr/>
        </p:nvSpPr>
        <p:spPr>
          <a:xfrm>
            <a:off x="5665940" y="2071651"/>
            <a:ext cx="6388274" cy="1938992"/>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ctr"/>
            <a:r>
              <a:rPr lang="en-GB" sz="2000" dirty="0"/>
              <a:t>As a group, we have decided to explore this provision based on three different countries who are all seen to be exploring, using and implementing unique practices into the ways in which PE is provided and used in learning opportunities such as through play. </a:t>
            </a:r>
            <a:r>
              <a:rPr lang="en-GB" sz="2000" dirty="0">
                <a:highlight>
                  <a:srgbClr val="FF00FF"/>
                </a:highlight>
              </a:rPr>
              <a:t>RF</a:t>
            </a:r>
          </a:p>
        </p:txBody>
      </p:sp>
      <p:sp>
        <p:nvSpPr>
          <p:cNvPr id="7" name="TextBox 6">
            <a:extLst>
              <a:ext uri="{FF2B5EF4-FFF2-40B4-BE49-F238E27FC236}">
                <a16:creationId xmlns:a16="http://schemas.microsoft.com/office/drawing/2014/main" id="{017A4492-1117-BD02-61C9-0D28329FE5C1}"/>
              </a:ext>
            </a:extLst>
          </p:cNvPr>
          <p:cNvSpPr txBox="1"/>
          <p:nvPr/>
        </p:nvSpPr>
        <p:spPr>
          <a:xfrm>
            <a:off x="342900" y="2985367"/>
            <a:ext cx="5101746"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GB" sz="2000" dirty="0"/>
              <a:t>The three countries we chose are a cluster of Scandinavian countries such as Norway, European countries, specifically Italy, and finally America and the policies of different states. </a:t>
            </a:r>
            <a:r>
              <a:rPr lang="en-GB" sz="2000" dirty="0">
                <a:highlight>
                  <a:srgbClr val="00FFFF"/>
                </a:highlight>
              </a:rPr>
              <a:t>DD</a:t>
            </a:r>
          </a:p>
        </p:txBody>
      </p:sp>
      <p:sp>
        <p:nvSpPr>
          <p:cNvPr id="8" name="TextBox 7">
            <a:extLst>
              <a:ext uri="{FF2B5EF4-FFF2-40B4-BE49-F238E27FC236}">
                <a16:creationId xmlns:a16="http://schemas.microsoft.com/office/drawing/2014/main" id="{DF3B30FF-222B-DA5E-D3DE-1230006FF67E}"/>
              </a:ext>
            </a:extLst>
          </p:cNvPr>
          <p:cNvSpPr txBox="1"/>
          <p:nvPr/>
        </p:nvSpPr>
        <p:spPr>
          <a:xfrm>
            <a:off x="2154476" y="4908458"/>
            <a:ext cx="9782827" cy="1631216"/>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ctr"/>
            <a:r>
              <a:rPr lang="en-GB" sz="2000" dirty="0"/>
              <a:t>Collectively, we will each discuss and bring ideas forward relating to our country of choice, whilst then applying what we have found and comparing it with the provision seen throughout the United Kingdom currently, and where appropriate discuss how England, Wales, Scotland and Northern Ireland can justify implementing unique methods of learning into the Foundation Phase. </a:t>
            </a:r>
            <a:r>
              <a:rPr lang="en-GB" sz="2000" dirty="0">
                <a:highlight>
                  <a:srgbClr val="FFFF00"/>
                </a:highlight>
              </a:rPr>
              <a:t>JS</a:t>
            </a:r>
          </a:p>
        </p:txBody>
      </p:sp>
      <p:sp>
        <p:nvSpPr>
          <p:cNvPr id="9" name="TextBox 8">
            <a:extLst>
              <a:ext uri="{FF2B5EF4-FFF2-40B4-BE49-F238E27FC236}">
                <a16:creationId xmlns:a16="http://schemas.microsoft.com/office/drawing/2014/main" id="{A0E16A77-D08D-D0D9-B3B9-D68B0AFF134C}"/>
              </a:ext>
            </a:extLst>
          </p:cNvPr>
          <p:cNvSpPr txBox="1"/>
          <p:nvPr/>
        </p:nvSpPr>
        <p:spPr>
          <a:xfrm>
            <a:off x="7390356" y="187890"/>
            <a:ext cx="4446740" cy="707886"/>
          </a:xfrm>
          <a:prstGeom prst="rect">
            <a:avLst/>
          </a:prstGeom>
          <a:noFill/>
        </p:spPr>
        <p:txBody>
          <a:bodyPr wrap="square" rtlCol="0">
            <a:spAutoFit/>
          </a:bodyPr>
          <a:lstStyle/>
          <a:p>
            <a:pPr algn="ctr"/>
            <a:r>
              <a:rPr lang="en-US" sz="4000" b="1" dirty="0">
                <a:latin typeface="+mj-lt"/>
              </a:rPr>
              <a:t>INTRODUCTION</a:t>
            </a:r>
          </a:p>
        </p:txBody>
      </p:sp>
    </p:spTree>
    <p:extLst>
      <p:ext uri="{BB962C8B-B14F-4D97-AF65-F5344CB8AC3E}">
        <p14:creationId xmlns:p14="http://schemas.microsoft.com/office/powerpoint/2010/main" val="24691238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6"/>
                                        </p:tgtEl>
                                        <p:attrNameLst>
                                          <p:attrName>style.visibility</p:attrName>
                                        </p:attrNameLst>
                                      </p:cBhvr>
                                      <p:to>
                                        <p:strVal val="visible"/>
                                      </p:to>
                                    </p:set>
                                    <p:anim calcmode="lin" valueType="num">
                                      <p:cBhvr additive="base">
                                        <p:cTn id="13" dur="500"/>
                                        <p:tgtEl>
                                          <p:spTgt spid="6"/>
                                        </p:tgtEl>
                                        <p:attrNameLst>
                                          <p:attrName>ppt_y</p:attrName>
                                        </p:attrNameLst>
                                      </p:cBhvr>
                                      <p:tavLst>
                                        <p:tav tm="0">
                                          <p:val>
                                            <p:strVal val="#ppt_y+#ppt_h*1.125000"/>
                                          </p:val>
                                        </p:tav>
                                        <p:tav tm="100000">
                                          <p:val>
                                            <p:strVal val="#ppt_y"/>
                                          </p:val>
                                        </p:tav>
                                      </p:tavLst>
                                    </p:anim>
                                    <p:animEffect transition="in" filter="wipe(up)">
                                      <p:cBhvr>
                                        <p:cTn id="14" dur="500"/>
                                        <p:tgtEl>
                                          <p:spTgt spid="6"/>
                                        </p:tgtEl>
                                      </p:cBhvr>
                                    </p:animEffect>
                                  </p:childTnLst>
                                </p:cTn>
                              </p:par>
                            </p:childTnLst>
                          </p:cTn>
                        </p:par>
                      </p:childTnLst>
                    </p:cTn>
                  </p:par>
                  <p:par>
                    <p:cTn id="15" fill="hold">
                      <p:stCondLst>
                        <p:cond delay="indefinite"/>
                      </p:stCondLst>
                      <p:childTnLst>
                        <p:par>
                          <p:cTn id="16" fill="hold">
                            <p:stCondLst>
                              <p:cond delay="0"/>
                            </p:stCondLst>
                            <p:childTnLst>
                              <p:par>
                                <p:cTn id="17" presetID="3" presetClass="entr" presetSubtype="1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blinds(horizontal)">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8"/>
                                        </p:tgtEl>
                                        <p:attrNameLst>
                                          <p:attrName>style.visibility</p:attrName>
                                        </p:attrNameLst>
                                      </p:cBhvr>
                                      <p:to>
                                        <p:strVal val="visible"/>
                                      </p:to>
                                    </p:set>
                                    <p:animEffect transition="in" filter="wipe(down)">
                                      <p:cBhvr>
                                        <p:cTn id="24"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Molly Wright: How every child can thrive by five | TED">
            <a:hlinkClick r:id="" action="ppaction://media"/>
            <a:extLst>
              <a:ext uri="{FF2B5EF4-FFF2-40B4-BE49-F238E27FC236}">
                <a16:creationId xmlns:a16="http://schemas.microsoft.com/office/drawing/2014/main" id="{973C2F3B-69CC-599C-616E-F1A04B739931}"/>
              </a:ext>
            </a:extLst>
          </p:cNvPr>
          <p:cNvPicPr>
            <a:picLocks noRot="1" noChangeAspect="1"/>
          </p:cNvPicPr>
          <p:nvPr>
            <a:videoFile r:link="rId1"/>
          </p:nvPr>
        </p:nvPicPr>
        <p:blipFill>
          <a:blip r:embed="rId4"/>
          <a:stretch>
            <a:fillRect/>
          </a:stretch>
        </p:blipFill>
        <p:spPr>
          <a:xfrm>
            <a:off x="1276865" y="706188"/>
            <a:ext cx="9638270" cy="5445624"/>
          </a:xfrm>
          <a:prstGeom prst="rect">
            <a:avLst/>
          </a:prstGeom>
        </p:spPr>
      </p:pic>
    </p:spTree>
    <p:extLst>
      <p:ext uri="{BB962C8B-B14F-4D97-AF65-F5344CB8AC3E}">
        <p14:creationId xmlns:p14="http://schemas.microsoft.com/office/powerpoint/2010/main" val="2674053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0270428-C114-1693-9303-6ECEFB2AEDA1}"/>
              </a:ext>
            </a:extLst>
          </p:cNvPr>
          <p:cNvSpPr/>
          <p:nvPr/>
        </p:nvSpPr>
        <p:spPr>
          <a:xfrm>
            <a:off x="87688" y="2251754"/>
            <a:ext cx="12016624" cy="2354491"/>
          </a:xfrm>
          <a:prstGeom prst="rect">
            <a:avLst/>
          </a:prstGeom>
          <a:noFill/>
        </p:spPr>
        <p:txBody>
          <a:bodyPr wrap="none" lIns="91440" tIns="45720" rIns="91440" bIns="45720">
            <a:spAutoFit/>
          </a:bodyPr>
          <a:lstStyle/>
          <a:p>
            <a:pPr algn="ctr"/>
            <a:r>
              <a:rPr lang="en-GB" sz="5700" b="0" cap="none" spc="0" dirty="0">
                <a:ln w="0"/>
                <a:solidFill>
                  <a:schemeClr val="accent1"/>
                </a:solidFill>
                <a:effectLst>
                  <a:outerShdw blurRad="38100" dist="25400" dir="5400000" algn="ctr" rotWithShape="0">
                    <a:srgbClr val="6E747A">
                      <a:alpha val="43000"/>
                    </a:srgbClr>
                  </a:outerShdw>
                </a:effectLst>
              </a:rPr>
              <a:t>“Interactions early and often matter”</a:t>
            </a:r>
          </a:p>
          <a:p>
            <a:pPr algn="ctr"/>
            <a:endParaRPr lang="en-GB" sz="5400" dirty="0">
              <a:ln w="0"/>
              <a:solidFill>
                <a:schemeClr val="accent1"/>
              </a:solidFill>
              <a:effectLst>
                <a:outerShdw blurRad="38100" dist="25400" dir="5400000" algn="ctr" rotWithShape="0">
                  <a:srgbClr val="6E747A">
                    <a:alpha val="43000"/>
                  </a:srgbClr>
                </a:outerShdw>
              </a:effectLst>
            </a:endParaRPr>
          </a:p>
          <a:p>
            <a:pPr algn="ctr"/>
            <a:r>
              <a:rPr lang="en-GB" sz="3600" b="0" cap="none" spc="0" dirty="0" err="1">
                <a:ln w="0"/>
                <a:solidFill>
                  <a:schemeClr val="accent1"/>
                </a:solidFill>
                <a:effectLst>
                  <a:outerShdw blurRad="38100" dist="25400" dir="5400000" algn="ctr" rotWithShape="0">
                    <a:srgbClr val="6E747A">
                      <a:alpha val="43000"/>
                    </a:srgbClr>
                  </a:outerShdw>
                </a:effectLst>
              </a:rPr>
              <a:t>TEDTalk</a:t>
            </a:r>
            <a:r>
              <a:rPr lang="en-GB" sz="3600" b="0" cap="none" spc="0" dirty="0">
                <a:ln w="0"/>
                <a:solidFill>
                  <a:schemeClr val="accent1"/>
                </a:solidFill>
                <a:effectLst>
                  <a:outerShdw blurRad="38100" dist="25400" dir="5400000" algn="ctr" rotWithShape="0">
                    <a:srgbClr val="6E747A">
                      <a:alpha val="43000"/>
                    </a:srgbClr>
                  </a:outerShdw>
                </a:effectLst>
              </a:rPr>
              <a:t> (2021)</a:t>
            </a:r>
            <a:endParaRPr lang="en-GB" sz="3200" b="0" cap="none" spc="0" dirty="0">
              <a:ln w="0"/>
              <a:solidFill>
                <a:schemeClr val="accent1"/>
              </a:solidFill>
              <a:effectLst>
                <a:outerShdw blurRad="38100" dist="25400" dir="5400000" algn="ctr" rotWithShape="0">
                  <a:srgbClr val="6E747A">
                    <a:alpha val="43000"/>
                  </a:srgbClr>
                </a:outerShdw>
              </a:effectLst>
            </a:endParaRPr>
          </a:p>
        </p:txBody>
      </p:sp>
    </p:spTree>
    <p:extLst>
      <p:ext uri="{BB962C8B-B14F-4D97-AF65-F5344CB8AC3E}">
        <p14:creationId xmlns:p14="http://schemas.microsoft.com/office/powerpoint/2010/main" val="2780336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nodeType="clickEffect">
                                  <p:stCondLst>
                                    <p:cond delay="0"/>
                                  </p:stCondLst>
                                  <p:iterate type="lt">
                                    <p:tmPct val="10000"/>
                                  </p:iterate>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p:cTn id="7" dur="500" fill="hold"/>
                                        <p:tgtEl>
                                          <p:spTgt spid="2">
                                            <p:txEl>
                                              <p:pRg st="0" end="0"/>
                                            </p:txEl>
                                          </p:spTgt>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xEl>
                                              <p:pRg st="0" end="0"/>
                                            </p:txEl>
                                          </p:spTgt>
                                        </p:tgtEl>
                                        <p:attrNameLst>
                                          <p:attrName>ppt_y</p:attrName>
                                        </p:attrNameLst>
                                      </p:cBhvr>
                                      <p:tavLst>
                                        <p:tav tm="0">
                                          <p:val>
                                            <p:strVal val="#ppt_y"/>
                                          </p:val>
                                        </p:tav>
                                        <p:tav tm="100000">
                                          <p:val>
                                            <p:strVal val="#ppt_y"/>
                                          </p:val>
                                        </p:tav>
                                      </p:tavLst>
                                    </p:anim>
                                    <p:anim calcmode="lin" valueType="num">
                                      <p:cBhvr>
                                        <p:cTn id="9" dur="500" fill="hold"/>
                                        <p:tgtEl>
                                          <p:spTgt spid="2">
                                            <p:txEl>
                                              <p:pRg st="0" end="0"/>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xEl>
                                              <p:pRg st="0" end="0"/>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xEl>
                                              <p:pRg st="0" end="0"/>
                                            </p:txEl>
                                          </p:spTgt>
                                        </p:tgtEl>
                                      </p:cBhvr>
                                    </p:animEffect>
                                  </p:childTnLst>
                                </p:cTn>
                              </p:par>
                              <p:par>
                                <p:cTn id="12" presetID="41" presetClass="entr" presetSubtype="0" fill="hold" nodeType="withEffect">
                                  <p:stCondLst>
                                    <p:cond delay="0"/>
                                  </p:stCondLst>
                                  <p:iterate type="lt">
                                    <p:tmPct val="10000"/>
                                  </p:iterate>
                                  <p:childTnLst>
                                    <p:set>
                                      <p:cBhvr>
                                        <p:cTn id="13" dur="1" fill="hold">
                                          <p:stCondLst>
                                            <p:cond delay="0"/>
                                          </p:stCondLst>
                                        </p:cTn>
                                        <p:tgtEl>
                                          <p:spTgt spid="2">
                                            <p:txEl>
                                              <p:pRg st="2" end="2"/>
                                            </p:txEl>
                                          </p:spTgt>
                                        </p:tgtEl>
                                        <p:attrNameLst>
                                          <p:attrName>style.visibility</p:attrName>
                                        </p:attrNameLst>
                                      </p:cBhvr>
                                      <p:to>
                                        <p:strVal val="visible"/>
                                      </p:to>
                                    </p:set>
                                    <p:anim calcmode="lin" valueType="num">
                                      <p:cBhvr>
                                        <p:cTn id="14" dur="500" fill="hold"/>
                                        <p:tgtEl>
                                          <p:spTgt spid="2">
                                            <p:txEl>
                                              <p:pRg st="2" end="2"/>
                                            </p:txEl>
                                          </p:spTgt>
                                        </p:tgtEl>
                                        <p:attrNameLst>
                                          <p:attrName>ppt_x</p:attrName>
                                        </p:attrNameLst>
                                      </p:cBhvr>
                                      <p:tavLst>
                                        <p:tav tm="0">
                                          <p:val>
                                            <p:strVal val="#ppt_x"/>
                                          </p:val>
                                        </p:tav>
                                        <p:tav tm="50000">
                                          <p:val>
                                            <p:strVal val="#ppt_x+.1"/>
                                          </p:val>
                                        </p:tav>
                                        <p:tav tm="100000">
                                          <p:val>
                                            <p:strVal val="#ppt_x"/>
                                          </p:val>
                                        </p:tav>
                                      </p:tavLst>
                                    </p:anim>
                                    <p:anim calcmode="lin" valueType="num">
                                      <p:cBhvr>
                                        <p:cTn id="15" dur="500" fill="hold"/>
                                        <p:tgtEl>
                                          <p:spTgt spid="2">
                                            <p:txEl>
                                              <p:pRg st="2" end="2"/>
                                            </p:txEl>
                                          </p:spTgt>
                                        </p:tgtEl>
                                        <p:attrNameLst>
                                          <p:attrName>ppt_y</p:attrName>
                                        </p:attrNameLst>
                                      </p:cBhvr>
                                      <p:tavLst>
                                        <p:tav tm="0">
                                          <p:val>
                                            <p:strVal val="#ppt_y"/>
                                          </p:val>
                                        </p:tav>
                                        <p:tav tm="100000">
                                          <p:val>
                                            <p:strVal val="#ppt_y"/>
                                          </p:val>
                                        </p:tav>
                                      </p:tavLst>
                                    </p:anim>
                                    <p:anim calcmode="lin" valueType="num">
                                      <p:cBhvr>
                                        <p:cTn id="16" dur="500" fill="hold"/>
                                        <p:tgtEl>
                                          <p:spTgt spid="2">
                                            <p:txEl>
                                              <p:pRg st="2" end="2"/>
                                            </p:txEl>
                                          </p:spTgt>
                                        </p:tgtEl>
                                        <p:attrNameLst>
                                          <p:attrName>ppt_h</p:attrName>
                                        </p:attrNameLst>
                                      </p:cBhvr>
                                      <p:tavLst>
                                        <p:tav tm="0">
                                          <p:val>
                                            <p:strVal val="#ppt_h/10"/>
                                          </p:val>
                                        </p:tav>
                                        <p:tav tm="50000">
                                          <p:val>
                                            <p:strVal val="#ppt_h+.01"/>
                                          </p:val>
                                        </p:tav>
                                        <p:tav tm="100000">
                                          <p:val>
                                            <p:strVal val="#ppt_h"/>
                                          </p:val>
                                        </p:tav>
                                      </p:tavLst>
                                    </p:anim>
                                    <p:anim calcmode="lin" valueType="num">
                                      <p:cBhvr>
                                        <p:cTn id="17" dur="500" fill="hold"/>
                                        <p:tgtEl>
                                          <p:spTgt spid="2">
                                            <p:txEl>
                                              <p:pRg st="2" end="2"/>
                                            </p:txEl>
                                          </p:spTgt>
                                        </p:tgtEl>
                                        <p:attrNameLst>
                                          <p:attrName>ppt_w</p:attrName>
                                        </p:attrNameLst>
                                      </p:cBhvr>
                                      <p:tavLst>
                                        <p:tav tm="0">
                                          <p:val>
                                            <p:strVal val="#ppt_w/10"/>
                                          </p:val>
                                        </p:tav>
                                        <p:tav tm="50000">
                                          <p:val>
                                            <p:strVal val="#ppt_w+.01"/>
                                          </p:val>
                                        </p:tav>
                                        <p:tav tm="100000">
                                          <p:val>
                                            <p:strVal val="#ppt_w"/>
                                          </p:val>
                                        </p:tav>
                                      </p:tavLst>
                                    </p:anim>
                                    <p:animEffect transition="in" filter="fade">
                                      <p:cBhvr>
                                        <p:cTn id="18" dur="500" tmFilter="0,0; .5, 1; 1, 1"/>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D9EDA57-0C9F-96F7-E43A-709912F90623}"/>
              </a:ext>
            </a:extLst>
          </p:cNvPr>
          <p:cNvSpPr>
            <a:spLocks noGrp="1"/>
          </p:cNvSpPr>
          <p:nvPr>
            <p:ph type="body" idx="1"/>
          </p:nvPr>
        </p:nvSpPr>
        <p:spPr>
          <a:xfrm>
            <a:off x="9112495" y="914255"/>
            <a:ext cx="2952183" cy="2670273"/>
          </a:xfrm>
        </p:spPr>
        <p:txBody>
          <a:bodyPr>
            <a:noAutofit/>
          </a:bodyPr>
          <a:lstStyle/>
          <a:p>
            <a:r>
              <a:rPr lang="en-US" sz="2500" b="1" dirty="0">
                <a:latin typeface="+mj-lt"/>
              </a:rPr>
              <a:t>PE as a compulsory subject in the curriculum</a:t>
            </a:r>
          </a:p>
        </p:txBody>
      </p:sp>
      <p:pic>
        <p:nvPicPr>
          <p:cNvPr id="8" name="Picture 7" descr="A picture containing child, young, outdoor, child&#10;&#10;Description automatically generated">
            <a:extLst>
              <a:ext uri="{FF2B5EF4-FFF2-40B4-BE49-F238E27FC236}">
                <a16:creationId xmlns:a16="http://schemas.microsoft.com/office/drawing/2014/main" id="{405420CA-19CB-0BB0-F795-1AC69A1F79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953005" y="3584529"/>
            <a:ext cx="3111673" cy="2339198"/>
          </a:xfrm>
          <a:prstGeom prst="rect">
            <a:avLst/>
          </a:prstGeom>
        </p:spPr>
      </p:pic>
      <p:sp>
        <p:nvSpPr>
          <p:cNvPr id="4" name="TextBox 3">
            <a:extLst>
              <a:ext uri="{FF2B5EF4-FFF2-40B4-BE49-F238E27FC236}">
                <a16:creationId xmlns:a16="http://schemas.microsoft.com/office/drawing/2014/main" id="{1EC76AC1-C12E-392C-375A-5A7644945426}"/>
              </a:ext>
            </a:extLst>
          </p:cNvPr>
          <p:cNvSpPr txBox="1"/>
          <p:nvPr/>
        </p:nvSpPr>
        <p:spPr>
          <a:xfrm>
            <a:off x="556353" y="1273286"/>
            <a:ext cx="3244240" cy="1323439"/>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2000" dirty="0">
                <a:latin typeface="+mn-lt"/>
                <a:ea typeface="Batang"/>
              </a:rPr>
              <a:t>Hardman (2008) states how PE is a subject that is compulsory for every young person. </a:t>
            </a:r>
            <a:r>
              <a:rPr lang="en-US" sz="2000" dirty="0">
                <a:highlight>
                  <a:srgbClr val="FF00FF"/>
                </a:highlight>
                <a:latin typeface="+mn-lt"/>
                <a:ea typeface="Batang"/>
              </a:rPr>
              <a:t>RF</a:t>
            </a:r>
            <a:endParaRPr lang="en-US" dirty="0"/>
          </a:p>
        </p:txBody>
      </p:sp>
      <p:sp>
        <p:nvSpPr>
          <p:cNvPr id="5" name="TextBox 4">
            <a:extLst>
              <a:ext uri="{FF2B5EF4-FFF2-40B4-BE49-F238E27FC236}">
                <a16:creationId xmlns:a16="http://schemas.microsoft.com/office/drawing/2014/main" id="{40B08D84-A96F-5327-108A-5234D3A038A9}"/>
              </a:ext>
            </a:extLst>
          </p:cNvPr>
          <p:cNvSpPr txBox="1"/>
          <p:nvPr/>
        </p:nvSpPr>
        <p:spPr>
          <a:xfrm>
            <a:off x="4367893" y="1935006"/>
            <a:ext cx="4177302" cy="1631216"/>
          </a:xfrm>
          <a:prstGeom prst="rect">
            <a:avLst/>
          </a:prstGeom>
        </p:spPr>
        <p:style>
          <a:lnRef idx="2">
            <a:schemeClr val="accent2"/>
          </a:lnRef>
          <a:fillRef idx="1">
            <a:schemeClr val="lt1"/>
          </a:fillRef>
          <a:effectRef idx="0">
            <a:schemeClr val="accent2"/>
          </a:effectRef>
          <a:fontRef idx="minor">
            <a:schemeClr val="dk1"/>
          </a:fontRef>
        </p:style>
        <p:txBody>
          <a:bodyPr wrap="square" rtlCol="0">
            <a:spAutoFit/>
          </a:bodyPr>
          <a:lstStyle/>
          <a:p>
            <a:pPr algn="ctr"/>
            <a:r>
              <a:rPr lang="en-US" sz="2000" dirty="0">
                <a:latin typeface="+mn-lt"/>
                <a:ea typeface="Batang"/>
              </a:rPr>
              <a:t>Its significance in individual development is crucial to keep children in sustained participation in learning and physical activity for life. </a:t>
            </a:r>
            <a:r>
              <a:rPr lang="en-US" sz="2000" dirty="0">
                <a:highlight>
                  <a:srgbClr val="00FFFF"/>
                </a:highlight>
                <a:latin typeface="+mn-lt"/>
                <a:ea typeface="Batang"/>
              </a:rPr>
              <a:t>DD</a:t>
            </a:r>
            <a:endParaRPr lang="en-US" sz="2000" dirty="0"/>
          </a:p>
        </p:txBody>
      </p:sp>
      <p:sp>
        <p:nvSpPr>
          <p:cNvPr id="9" name="TextBox 8">
            <a:extLst>
              <a:ext uri="{FF2B5EF4-FFF2-40B4-BE49-F238E27FC236}">
                <a16:creationId xmlns:a16="http://schemas.microsoft.com/office/drawing/2014/main" id="{710784AF-6203-D63D-8C61-E9BB05A5B024}"/>
              </a:ext>
            </a:extLst>
          </p:cNvPr>
          <p:cNvSpPr txBox="1"/>
          <p:nvPr/>
        </p:nvSpPr>
        <p:spPr>
          <a:xfrm>
            <a:off x="760817" y="4107386"/>
            <a:ext cx="7496699" cy="163121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2000" dirty="0">
                <a:latin typeface="+mn-lt"/>
                <a:ea typeface="Batang"/>
              </a:rPr>
              <a:t>The Early Years is crucial in helping children develop Fundamental Movement Skills (FMS) such as hopping, running and jumping to ensure optimal development of skills is reached (Hardman, 2008) and to create opportunities for growth and development (Hardman, 2008, p. 7). </a:t>
            </a:r>
            <a:r>
              <a:rPr lang="en-US" sz="2000" dirty="0">
                <a:highlight>
                  <a:srgbClr val="FFFF00"/>
                </a:highlight>
                <a:latin typeface="+mn-lt"/>
                <a:ea typeface="Batang"/>
              </a:rPr>
              <a:t>JS</a:t>
            </a:r>
            <a:endParaRPr lang="en-US" sz="2000" dirty="0"/>
          </a:p>
        </p:txBody>
      </p:sp>
    </p:spTree>
    <p:extLst>
      <p:ext uri="{BB962C8B-B14F-4D97-AF65-F5344CB8AC3E}">
        <p14:creationId xmlns:p14="http://schemas.microsoft.com/office/powerpoint/2010/main" val="1277044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1000" fill="hold"/>
                                        <p:tgtEl>
                                          <p:spTgt spid="4"/>
                                        </p:tgtEl>
                                        <p:attrNameLst>
                                          <p:attrName>ppt_w</p:attrName>
                                        </p:attrNameLst>
                                      </p:cBhvr>
                                      <p:tavLst>
                                        <p:tav tm="0">
                                          <p:val>
                                            <p:strVal val="#ppt_w*0.70"/>
                                          </p:val>
                                        </p:tav>
                                        <p:tav tm="100000">
                                          <p:val>
                                            <p:strVal val="#ppt_w"/>
                                          </p:val>
                                        </p:tav>
                                      </p:tavLst>
                                    </p:anim>
                                    <p:anim calcmode="lin" valueType="num">
                                      <p:cBhvr>
                                        <p:cTn id="8" dur="1000" fill="hold"/>
                                        <p:tgtEl>
                                          <p:spTgt spid="4"/>
                                        </p:tgtEl>
                                        <p:attrNameLst>
                                          <p:attrName>ppt_h</p:attrName>
                                        </p:attrNameLst>
                                      </p:cBhvr>
                                      <p:tavLst>
                                        <p:tav tm="0">
                                          <p:val>
                                            <p:strVal val="#ppt_h"/>
                                          </p:val>
                                        </p:tav>
                                        <p:tav tm="100000">
                                          <p:val>
                                            <p:strVal val="#ppt_h"/>
                                          </p:val>
                                        </p:tav>
                                      </p:tavLst>
                                    </p:anim>
                                    <p:animEffect transition="in" filter="fade">
                                      <p:cBhvr>
                                        <p:cTn id="9" dur="1000"/>
                                        <p:tgtEl>
                                          <p:spTgt spid="4"/>
                                        </p:tgtEl>
                                      </p:cBhvr>
                                    </p:animEffect>
                                  </p:childTnLst>
                                </p:cTn>
                              </p:par>
                            </p:childTnLst>
                          </p:cTn>
                        </p:par>
                      </p:childTnLst>
                    </p:cTn>
                  </p:par>
                  <p:par>
                    <p:cTn id="10" fill="hold">
                      <p:stCondLst>
                        <p:cond delay="indefinite"/>
                      </p:stCondLst>
                      <p:childTnLst>
                        <p:par>
                          <p:cTn id="11" fill="hold">
                            <p:stCondLst>
                              <p:cond delay="0"/>
                            </p:stCondLst>
                            <p:childTnLst>
                              <p:par>
                                <p:cTn id="12" presetID="45" presetClass="entr" presetSubtype="0" fill="hold" grpId="0"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2000"/>
                                        <p:tgtEl>
                                          <p:spTgt spid="5"/>
                                        </p:tgtEl>
                                      </p:cBhvr>
                                    </p:animEffect>
                                    <p:anim calcmode="lin" valueType="num">
                                      <p:cBhvr>
                                        <p:cTn id="15" dur="2000" fill="hold"/>
                                        <p:tgtEl>
                                          <p:spTgt spid="5"/>
                                        </p:tgtEl>
                                        <p:attrNameLst>
                                          <p:attrName>ppt_w</p:attrName>
                                        </p:attrNameLst>
                                      </p:cBhvr>
                                      <p:tavLst>
                                        <p:tav tm="0" fmla="#ppt_w*sin(2.5*pi*$)">
                                          <p:val>
                                            <p:fltVal val="0"/>
                                          </p:val>
                                        </p:tav>
                                        <p:tav tm="100000">
                                          <p:val>
                                            <p:fltVal val="1"/>
                                          </p:val>
                                        </p:tav>
                                      </p:tavLst>
                                    </p:anim>
                                    <p:anim calcmode="lin" valueType="num">
                                      <p:cBhvr>
                                        <p:cTn id="16" dur="2000" fill="hold"/>
                                        <p:tgtEl>
                                          <p:spTgt spid="5"/>
                                        </p:tgtEl>
                                        <p:attrNameLst>
                                          <p:attrName>ppt_h</p:attrName>
                                        </p:attrNameLst>
                                      </p:cBhvr>
                                      <p:tavLst>
                                        <p:tav tm="0">
                                          <p:val>
                                            <p:strVal val="#ppt_h"/>
                                          </p:val>
                                        </p:tav>
                                        <p:tav tm="100000">
                                          <p:val>
                                            <p:strVal val="#ppt_h"/>
                                          </p:val>
                                        </p:tav>
                                      </p:tavLst>
                                    </p:anim>
                                  </p:childTnLst>
                                </p:cTn>
                              </p:par>
                            </p:childTnLst>
                          </p:cTn>
                        </p:par>
                      </p:childTnLst>
                    </p:cTn>
                  </p:par>
                  <p:par>
                    <p:cTn id="17" fill="hold">
                      <p:stCondLst>
                        <p:cond delay="indefinite"/>
                      </p:stCondLst>
                      <p:childTnLst>
                        <p:par>
                          <p:cTn id="18" fill="hold">
                            <p:stCondLst>
                              <p:cond delay="0"/>
                            </p:stCondLst>
                            <p:childTnLst>
                              <p:par>
                                <p:cTn id="19" presetID="17" presetClass="entr" presetSubtype="1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anim calcmode="lin" valueType="num">
                                      <p:cBhvr>
                                        <p:cTn id="21" dur="500" fill="hold"/>
                                        <p:tgtEl>
                                          <p:spTgt spid="9"/>
                                        </p:tgtEl>
                                        <p:attrNameLst>
                                          <p:attrName>ppt_w</p:attrName>
                                        </p:attrNameLst>
                                      </p:cBhvr>
                                      <p:tavLst>
                                        <p:tav tm="0">
                                          <p:val>
                                            <p:fltVal val="0"/>
                                          </p:val>
                                        </p:tav>
                                        <p:tav tm="100000">
                                          <p:val>
                                            <p:strVal val="#ppt_w"/>
                                          </p:val>
                                        </p:tav>
                                      </p:tavLst>
                                    </p:anim>
                                    <p:anim calcmode="lin" valueType="num">
                                      <p:cBhvr>
                                        <p:cTn id="22" dur="500" fill="hold"/>
                                        <p:tgtEl>
                                          <p:spTgt spid="9"/>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9"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53EE59B-1341-1394-95AE-6B02356405E7}"/>
              </a:ext>
            </a:extLst>
          </p:cNvPr>
          <p:cNvSpPr txBox="1"/>
          <p:nvPr/>
        </p:nvSpPr>
        <p:spPr>
          <a:xfrm>
            <a:off x="333632" y="284204"/>
            <a:ext cx="11578282" cy="6617196"/>
          </a:xfrm>
          <a:prstGeom prst="rect">
            <a:avLst/>
          </a:prstGeom>
          <a:noFill/>
        </p:spPr>
        <p:txBody>
          <a:bodyPr wrap="square" rtlCol="0">
            <a:spAutoFit/>
          </a:bodyPr>
          <a:lstStyle/>
          <a:p>
            <a:pPr lvl="0" algn="ctr" fontAlgn="base">
              <a:buSzPts val="1300"/>
            </a:pPr>
            <a:r>
              <a:rPr lang="en-US" sz="3200" u="none" strike="noStrike" kern="0" spc="0" dirty="0">
                <a:ln>
                  <a:noFill/>
                </a:ln>
                <a:solidFill>
                  <a:srgbClr val="000000"/>
                </a:solidFill>
                <a:effectLst/>
                <a:latin typeface="+mj-lt"/>
                <a:ea typeface="Arial Unicode MS" panose="020B0604020202020204" pitchFamily="34" charset="-128"/>
                <a:cs typeface="Arial Unicode MS" panose="020B0604020202020204" pitchFamily="34" charset="-128"/>
              </a:rPr>
              <a:t>CONCERNS FOR PE AS A SUBJECT ACROSS ALL CURRICULUM AGES </a:t>
            </a:r>
            <a:r>
              <a:rPr lang="en-US" sz="1200" u="none" strike="noStrike" kern="0" spc="0" dirty="0">
                <a:ln>
                  <a:noFill/>
                </a:ln>
                <a:solidFill>
                  <a:srgbClr val="000000"/>
                </a:solidFill>
                <a:effectLst/>
                <a:highlight>
                  <a:srgbClr val="FFFF00"/>
                </a:highlight>
                <a:latin typeface="+mj-lt"/>
                <a:ea typeface="Arial Unicode MS" panose="020B0604020202020204" pitchFamily="34" charset="-128"/>
                <a:cs typeface="Arial Unicode MS" panose="020B0604020202020204" pitchFamily="34" charset="-128"/>
              </a:rPr>
              <a:t>JS</a:t>
            </a:r>
          </a:p>
          <a:p>
            <a:pPr marL="342900" lvl="0" indent="-342900" fontAlgn="base">
              <a:buSzPts val="1300"/>
              <a:buFont typeface="Symbol" pitchFamily="2" charset="2"/>
              <a:buChar char="-"/>
            </a:pPr>
            <a:endParaRPr lang="en-US" sz="2000" kern="0" dirty="0">
              <a:solidFill>
                <a:srgbClr val="000000"/>
              </a:solidFill>
              <a:ea typeface="Arial Unicode MS" panose="020B0604020202020204" pitchFamily="34" charset="-128"/>
              <a:cs typeface="Arial Unicode MS" panose="020B0604020202020204" pitchFamily="34" charset="-128"/>
            </a:endParaRPr>
          </a:p>
          <a:p>
            <a:pPr lvl="0" algn="just" fontAlgn="base">
              <a:buSzPts val="1300"/>
            </a:pPr>
            <a:endParaRPr lang="en-US" sz="2000" u="none" strike="noStrike" kern="0" spc="0" dirty="0">
              <a:ln>
                <a:noFill/>
              </a:ln>
              <a:solidFill>
                <a:srgbClr val="000000"/>
              </a:solidFill>
              <a:effectLst/>
              <a:ea typeface="Arial Unicode MS" panose="020B0604020202020204" pitchFamily="34" charset="-128"/>
              <a:cs typeface="Arial Unicode MS" panose="020B0604020202020204" pitchFamily="34" charset="-128"/>
            </a:endParaRPr>
          </a:p>
          <a:p>
            <a:pPr marL="342900" lvl="0" indent="-342900" algn="just" fontAlgn="base">
              <a:buSzPts val="1300"/>
              <a:buFont typeface="Symbol" pitchFamily="2" charset="2"/>
              <a:buChar char="-"/>
            </a:pPr>
            <a:r>
              <a:rPr lang="en-US" sz="2000" u="none" strike="noStrike" kern="0" spc="0" dirty="0">
                <a:ln>
                  <a:noFill/>
                </a:ln>
                <a:solidFill>
                  <a:srgbClr val="000000"/>
                </a:solidFill>
                <a:effectLst/>
                <a:ea typeface="Arial Unicode MS" panose="020B0604020202020204" pitchFamily="34" charset="-128"/>
                <a:cs typeface="Arial Unicode MS" panose="020B0604020202020204" pitchFamily="34" charset="-128"/>
              </a:rPr>
              <a:t>There have been concerns for physical education as a subject, particularly the educational value that physical education provides within the curriculum (Hardman, 2008)</a:t>
            </a:r>
            <a:endParaRPr lang="en-GB" sz="2000" u="none" strike="noStrike" kern="0" spc="0" dirty="0">
              <a:ln>
                <a:noFill/>
              </a:ln>
              <a:solidFill>
                <a:srgbClr val="000000"/>
              </a:solidFill>
              <a:effectLst/>
              <a:ea typeface="Arial Unicode MS" panose="020B0604020202020204" pitchFamily="34" charset="-128"/>
              <a:cs typeface="Arial Unicode MS" panose="020B0604020202020204" pitchFamily="34" charset="-128"/>
            </a:endParaRPr>
          </a:p>
          <a:p>
            <a:pPr algn="just"/>
            <a:r>
              <a:rPr lang="en-US" sz="2000" dirty="0">
                <a:ln>
                  <a:noFill/>
                </a:ln>
                <a:solidFill>
                  <a:srgbClr val="000000"/>
                </a:solidFill>
                <a:effectLst/>
                <a:ea typeface="Arial Unicode MS" panose="020B0604020202020204" pitchFamily="34" charset="-128"/>
                <a:cs typeface="Arial Unicode MS" panose="020B0604020202020204" pitchFamily="34" charset="-128"/>
              </a:rPr>
              <a:t> </a:t>
            </a:r>
            <a:endParaRPr lang="en-GB" sz="2000" dirty="0">
              <a:ln>
                <a:noFill/>
              </a:ln>
              <a:solidFill>
                <a:srgbClr val="000000"/>
              </a:solidFill>
              <a:effectLst/>
              <a:ea typeface="Arial Unicode MS" panose="020B0604020202020204" pitchFamily="34" charset="-128"/>
              <a:cs typeface="Arial Unicode MS" panose="020B0604020202020204" pitchFamily="34" charset="-128"/>
            </a:endParaRPr>
          </a:p>
          <a:p>
            <a:pPr algn="just"/>
            <a:r>
              <a:rPr lang="en-US" sz="2000" dirty="0">
                <a:ln>
                  <a:noFill/>
                </a:ln>
                <a:solidFill>
                  <a:srgbClr val="000000"/>
                </a:solidFill>
                <a:effectLst/>
                <a:ea typeface="Arial Unicode MS" panose="020B0604020202020204" pitchFamily="34" charset="-128"/>
                <a:cs typeface="Arial Unicode MS" panose="020B0604020202020204" pitchFamily="34" charset="-128"/>
              </a:rPr>
              <a:t> </a:t>
            </a:r>
            <a:endParaRPr lang="en-GB" sz="2000" dirty="0">
              <a:ln>
                <a:noFill/>
              </a:ln>
              <a:solidFill>
                <a:srgbClr val="000000"/>
              </a:solidFill>
              <a:effectLst/>
              <a:ea typeface="Arial Unicode MS" panose="020B0604020202020204" pitchFamily="34" charset="-128"/>
              <a:cs typeface="Arial Unicode MS" panose="020B0604020202020204" pitchFamily="34" charset="-128"/>
            </a:endParaRPr>
          </a:p>
          <a:p>
            <a:pPr marL="342900" lvl="0" indent="-342900" algn="just" fontAlgn="base">
              <a:buSzPts val="1300"/>
              <a:buFont typeface="Symbol" pitchFamily="2" charset="2"/>
              <a:buChar char="-"/>
            </a:pPr>
            <a:r>
              <a:rPr lang="en-US" sz="2000" u="none" strike="noStrike" kern="0" spc="0" dirty="0" err="1">
                <a:ln>
                  <a:noFill/>
                </a:ln>
                <a:solidFill>
                  <a:srgbClr val="000000"/>
                </a:solidFill>
                <a:effectLst/>
                <a:ea typeface="Arial Unicode MS" panose="020B0604020202020204" pitchFamily="34" charset="-128"/>
                <a:cs typeface="Arial Unicode MS" panose="020B0604020202020204" pitchFamily="34" charset="-128"/>
              </a:rPr>
              <a:t>Sprake</a:t>
            </a:r>
            <a:r>
              <a:rPr lang="en-US" sz="2000" u="none" strike="noStrike" kern="0" spc="0" dirty="0">
                <a:ln>
                  <a:noFill/>
                </a:ln>
                <a:solidFill>
                  <a:srgbClr val="000000"/>
                </a:solidFill>
                <a:effectLst/>
                <a:ea typeface="Arial Unicode MS" panose="020B0604020202020204" pitchFamily="34" charset="-128"/>
                <a:cs typeface="Arial Unicode MS" panose="020B0604020202020204" pitchFamily="34" charset="-128"/>
              </a:rPr>
              <a:t> and Walker, (2013) research discusses the concerns for physical education due to the dualist approach it has taken for all educational stages, with the research focusing on how physical education can be deemed valuable (Hardman, 2008).</a:t>
            </a:r>
            <a:endParaRPr lang="en-GB" sz="2000" u="none" strike="noStrike" kern="0" spc="0" dirty="0">
              <a:ln>
                <a:noFill/>
              </a:ln>
              <a:solidFill>
                <a:srgbClr val="000000"/>
              </a:solidFill>
              <a:effectLst/>
              <a:ea typeface="Arial Unicode MS" panose="020B0604020202020204" pitchFamily="34" charset="-128"/>
              <a:cs typeface="Arial Unicode MS" panose="020B0604020202020204" pitchFamily="34" charset="-128"/>
            </a:endParaRPr>
          </a:p>
          <a:p>
            <a:pPr algn="just"/>
            <a:r>
              <a:rPr lang="en-US" sz="2000" dirty="0">
                <a:ln>
                  <a:noFill/>
                </a:ln>
                <a:solidFill>
                  <a:srgbClr val="000000"/>
                </a:solidFill>
                <a:effectLst/>
                <a:ea typeface="Arial Unicode MS" panose="020B0604020202020204" pitchFamily="34" charset="-128"/>
                <a:cs typeface="Arial Unicode MS" panose="020B0604020202020204" pitchFamily="34" charset="-128"/>
              </a:rPr>
              <a:t> </a:t>
            </a:r>
          </a:p>
          <a:p>
            <a:pPr algn="just"/>
            <a:endParaRPr lang="en-GB" sz="2000" dirty="0">
              <a:ln>
                <a:noFill/>
              </a:ln>
              <a:solidFill>
                <a:srgbClr val="000000"/>
              </a:solidFill>
              <a:effectLst/>
              <a:ea typeface="Arial Unicode MS" panose="020B0604020202020204" pitchFamily="34" charset="-128"/>
              <a:cs typeface="Arial Unicode MS" panose="020B0604020202020204" pitchFamily="34" charset="-128"/>
            </a:endParaRPr>
          </a:p>
          <a:p>
            <a:pPr marL="342900" lvl="0" indent="-342900" algn="just" fontAlgn="base">
              <a:buSzPts val="1300"/>
              <a:buFont typeface="Symbol" pitchFamily="2" charset="2"/>
              <a:buChar char="-"/>
            </a:pPr>
            <a:r>
              <a:rPr lang="en-US" sz="2000" u="none" strike="noStrike" kern="0" spc="0" dirty="0">
                <a:ln>
                  <a:noFill/>
                </a:ln>
                <a:solidFill>
                  <a:srgbClr val="000000"/>
                </a:solidFill>
                <a:effectLst/>
                <a:ea typeface="Arial Unicode MS" panose="020B0604020202020204" pitchFamily="34" charset="-128"/>
                <a:cs typeface="Arial Unicode MS" panose="020B0604020202020204" pitchFamily="34" charset="-128"/>
              </a:rPr>
              <a:t>Therefore, they discuss the term of physical literacy and how this term may be the vision needed to allow PE to reassert itself as a valuable subject through the implementation of holistic approaches (</a:t>
            </a:r>
            <a:r>
              <a:rPr lang="en-US" sz="2000" u="none" strike="noStrike" kern="0" spc="0" dirty="0" err="1">
                <a:ln>
                  <a:noFill/>
                </a:ln>
                <a:solidFill>
                  <a:srgbClr val="000000"/>
                </a:solidFill>
                <a:effectLst/>
                <a:ea typeface="Arial Unicode MS" panose="020B0604020202020204" pitchFamily="34" charset="-128"/>
                <a:cs typeface="Arial Unicode MS" panose="020B0604020202020204" pitchFamily="34" charset="-128"/>
              </a:rPr>
              <a:t>Sprake</a:t>
            </a:r>
            <a:r>
              <a:rPr lang="en-US" sz="2000" u="none" strike="noStrike" kern="0" spc="0" dirty="0">
                <a:ln>
                  <a:noFill/>
                </a:ln>
                <a:solidFill>
                  <a:srgbClr val="000000"/>
                </a:solidFill>
                <a:effectLst/>
                <a:ea typeface="Arial Unicode MS" panose="020B0604020202020204" pitchFamily="34" charset="-128"/>
                <a:cs typeface="Arial Unicode MS" panose="020B0604020202020204" pitchFamily="34" charset="-128"/>
              </a:rPr>
              <a:t> and Walker, 2013).</a:t>
            </a:r>
          </a:p>
          <a:p>
            <a:pPr marL="342900" lvl="0" indent="-342900" algn="just" fontAlgn="base">
              <a:buSzPts val="1300"/>
              <a:buFont typeface="Symbol" pitchFamily="2" charset="2"/>
              <a:buChar char="-"/>
            </a:pPr>
            <a:endParaRPr lang="en-US" sz="2000" kern="0" dirty="0">
              <a:solidFill>
                <a:srgbClr val="000000"/>
              </a:solidFill>
              <a:ea typeface="Arial Unicode MS" panose="020B0604020202020204" pitchFamily="34" charset="-128"/>
              <a:cs typeface="Arial Unicode MS" panose="020B0604020202020204" pitchFamily="34" charset="-128"/>
            </a:endParaRPr>
          </a:p>
          <a:p>
            <a:pPr marL="342900" lvl="0" indent="-342900" algn="just" fontAlgn="base">
              <a:buSzPts val="1300"/>
              <a:buFont typeface="Symbol" pitchFamily="2" charset="2"/>
              <a:buChar char="-"/>
            </a:pPr>
            <a:endParaRPr lang="en-US" sz="2000" u="none" strike="noStrike" kern="0" spc="0" dirty="0">
              <a:ln>
                <a:noFill/>
              </a:ln>
              <a:solidFill>
                <a:srgbClr val="000000"/>
              </a:solidFill>
              <a:effectLst/>
              <a:ea typeface="Arial Unicode MS" panose="020B0604020202020204" pitchFamily="34" charset="-128"/>
              <a:cs typeface="Arial Unicode MS" panose="020B0604020202020204" pitchFamily="34" charset="-128"/>
            </a:endParaRPr>
          </a:p>
          <a:p>
            <a:pPr marL="342900" lvl="0" indent="-342900" algn="just" fontAlgn="base">
              <a:buSzPts val="1300"/>
              <a:buFont typeface="Symbol" pitchFamily="2" charset="2"/>
              <a:buChar char="-"/>
            </a:pPr>
            <a:r>
              <a:rPr lang="en-US" sz="2000" u="none" strike="noStrike" kern="0" spc="0" dirty="0">
                <a:ln>
                  <a:noFill/>
                </a:ln>
                <a:solidFill>
                  <a:srgbClr val="000000"/>
                </a:solidFill>
                <a:effectLst/>
                <a:ea typeface="Arial Unicode MS" panose="020B0604020202020204" pitchFamily="34" charset="-128"/>
                <a:cs typeface="Arial Unicode MS" panose="020B0604020202020204" pitchFamily="34" charset="-128"/>
              </a:rPr>
              <a:t>T</a:t>
            </a:r>
            <a:r>
              <a:rPr lang="en-US" sz="2000" kern="0" dirty="0">
                <a:solidFill>
                  <a:srgbClr val="000000"/>
                </a:solidFill>
                <a:ea typeface="Arial Unicode MS" panose="020B0604020202020204" pitchFamily="34" charset="-128"/>
                <a:cs typeface="Arial Unicode MS" panose="020B0604020202020204" pitchFamily="34" charset="-128"/>
              </a:rPr>
              <a:t>hese holistic approaches can be brought in through using unique methods of learning through the outdoors and play, which is advocated through the foundation phase of learning.</a:t>
            </a:r>
            <a:endParaRPr lang="en-GB" sz="2000" u="none" strike="noStrike" kern="0" spc="0" dirty="0">
              <a:ln>
                <a:noFill/>
              </a:ln>
              <a:solidFill>
                <a:srgbClr val="000000"/>
              </a:solidFill>
              <a:effectLst/>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4126950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D62D6-91A6-DD3C-3508-F74EFF3088BF}"/>
              </a:ext>
            </a:extLst>
          </p:cNvPr>
          <p:cNvSpPr>
            <a:spLocks noGrp="1"/>
          </p:cNvSpPr>
          <p:nvPr>
            <p:ph type="title"/>
          </p:nvPr>
        </p:nvSpPr>
        <p:spPr/>
        <p:txBody>
          <a:bodyPr/>
          <a:lstStyle/>
          <a:p>
            <a:r>
              <a:rPr lang="en-GB">
                <a:latin typeface="Batang"/>
                <a:ea typeface="Batang"/>
              </a:rPr>
              <a:t>What's being </a:t>
            </a:r>
            <a:br>
              <a:rPr lang="en-GB">
                <a:latin typeface="Batang"/>
                <a:ea typeface="Batang"/>
              </a:rPr>
            </a:br>
            <a:r>
              <a:rPr lang="en-GB">
                <a:latin typeface="Batang"/>
                <a:ea typeface="Batang"/>
              </a:rPr>
              <a:t>Done in England</a:t>
            </a:r>
            <a:endParaRPr lang="en-GB"/>
          </a:p>
        </p:txBody>
      </p:sp>
      <p:sp>
        <p:nvSpPr>
          <p:cNvPr id="3" name="Content Placeholder 2">
            <a:extLst>
              <a:ext uri="{FF2B5EF4-FFF2-40B4-BE49-F238E27FC236}">
                <a16:creationId xmlns:a16="http://schemas.microsoft.com/office/drawing/2014/main" id="{A94A4607-8AE0-06E0-EB10-281DBFEDF73A}"/>
              </a:ext>
            </a:extLst>
          </p:cNvPr>
          <p:cNvSpPr>
            <a:spLocks noGrp="1"/>
          </p:cNvSpPr>
          <p:nvPr>
            <p:ph idx="1"/>
          </p:nvPr>
        </p:nvSpPr>
        <p:spPr>
          <a:xfrm>
            <a:off x="4534931" y="630195"/>
            <a:ext cx="7562334" cy="5597609"/>
          </a:xfrm>
        </p:spPr>
        <p:txBody>
          <a:bodyPr vert="horz" lIns="91440" tIns="45720" rIns="91440" bIns="45720" rtlCol="0" anchor="t">
            <a:normAutofit/>
          </a:bodyPr>
          <a:lstStyle/>
          <a:p>
            <a:pPr marL="342900" lvl="0" indent="-342900" fontAlgn="base">
              <a:buSzPts val="1300"/>
              <a:buFont typeface="Symbol" pitchFamily="2" charset="2"/>
              <a:buChar char="-"/>
            </a:pPr>
            <a:r>
              <a:rPr lang="en-US" sz="1900" u="none" strike="noStrike" kern="0" spc="0">
                <a:ln>
                  <a:noFill/>
                </a:ln>
                <a:solidFill>
                  <a:srgbClr val="000000"/>
                </a:solidFill>
                <a:effectLst/>
                <a:latin typeface="Helvetica Neue"/>
                <a:ea typeface="Arial Unicode MS"/>
                <a:cs typeface="Arial Unicode MS"/>
              </a:rPr>
              <a:t>Sprake and Walker, (2013) refer to the English curriculum which from the range of subjects suggest the education system is attempting to promote holistic development within children.</a:t>
            </a:r>
          </a:p>
          <a:p>
            <a:pPr marL="342900" indent="-342900" fontAlgn="base">
              <a:buSzPts val="1300"/>
              <a:buFont typeface="Symbol" pitchFamily="2" charset="2"/>
              <a:buChar char="-"/>
            </a:pPr>
            <a:r>
              <a:rPr lang="en-US" sz="1900" u="none" strike="noStrike" kern="0" spc="0">
                <a:ln>
                  <a:noFill/>
                </a:ln>
                <a:solidFill>
                  <a:srgbClr val="000000"/>
                </a:solidFill>
                <a:effectLst/>
                <a:latin typeface="Helvetica Neue"/>
                <a:ea typeface="Arial Unicode MS"/>
                <a:cs typeface="Arial Unicode MS"/>
              </a:rPr>
              <a:t>However, </a:t>
            </a:r>
            <a:r>
              <a:rPr lang="en-US" sz="1900" kern="0">
                <a:solidFill>
                  <a:srgbClr val="000000"/>
                </a:solidFill>
                <a:latin typeface="Helvetica Neue"/>
                <a:ea typeface="Arial Unicode MS"/>
                <a:cs typeface="Arial Unicode MS"/>
              </a:rPr>
              <a:t>the </a:t>
            </a:r>
            <a:r>
              <a:rPr lang="en-US" sz="1900" u="none" strike="noStrike" kern="0" spc="0">
                <a:ln>
                  <a:noFill/>
                </a:ln>
                <a:solidFill>
                  <a:srgbClr val="000000"/>
                </a:solidFill>
                <a:effectLst/>
                <a:latin typeface="Helvetica Neue"/>
                <a:ea typeface="Arial Unicode MS"/>
                <a:cs typeface="Arial Unicode MS"/>
              </a:rPr>
              <a:t>curricular spectrum is following a dualist </a:t>
            </a:r>
            <a:r>
              <a:rPr lang="en-US" sz="1900" kern="0">
                <a:solidFill>
                  <a:srgbClr val="000000"/>
                </a:solidFill>
                <a:latin typeface="Helvetica Neue"/>
                <a:ea typeface="Arial Unicode MS"/>
                <a:cs typeface="Arial Unicode MS"/>
              </a:rPr>
              <a:t>view focusing on </a:t>
            </a:r>
            <a:r>
              <a:rPr lang="en-US" sz="1900" u="none" strike="noStrike" kern="0" spc="0">
                <a:ln>
                  <a:noFill/>
                </a:ln>
                <a:solidFill>
                  <a:srgbClr val="000000"/>
                </a:solidFill>
                <a:effectLst/>
                <a:latin typeface="Helvetica Neue"/>
                <a:ea typeface="Arial Unicode MS"/>
                <a:cs typeface="Arial Unicode MS"/>
              </a:rPr>
              <a:t> overall achievements through standardised testing</a:t>
            </a:r>
            <a:r>
              <a:rPr lang="en-US" sz="1900" kern="0">
                <a:solidFill>
                  <a:srgbClr val="000000"/>
                </a:solidFill>
                <a:latin typeface="Helvetica Neue"/>
                <a:ea typeface="Arial Unicode MS"/>
                <a:cs typeface="Arial Unicode MS"/>
              </a:rPr>
              <a:t> </a:t>
            </a:r>
            <a:r>
              <a:rPr lang="en-US" sz="1900" u="none" strike="noStrike" kern="0" spc="0">
                <a:ln>
                  <a:noFill/>
                </a:ln>
                <a:solidFill>
                  <a:srgbClr val="000000"/>
                </a:solidFill>
                <a:effectLst/>
                <a:latin typeface="Helvetica Neue"/>
                <a:ea typeface="Arial Unicode MS"/>
                <a:cs typeface="Arial Unicode MS"/>
              </a:rPr>
              <a:t>(Sprake and Walker, 2013</a:t>
            </a:r>
            <a:r>
              <a:rPr lang="en-US" sz="1900" kern="0">
                <a:solidFill>
                  <a:srgbClr val="000000"/>
                </a:solidFill>
                <a:latin typeface="Helvetica Neue"/>
                <a:ea typeface="Arial Unicode MS"/>
                <a:cs typeface="Arial Unicode MS"/>
              </a:rPr>
              <a:t>).</a:t>
            </a:r>
            <a:endParaRPr lang="en-GB" sz="1900" kern="0">
              <a:solidFill>
                <a:srgbClr val="000000"/>
              </a:solidFill>
              <a:latin typeface="Helvetica Neue"/>
              <a:ea typeface="Arial Unicode MS"/>
              <a:cs typeface="Arial Unicode MS"/>
            </a:endParaRPr>
          </a:p>
          <a:p>
            <a:pPr marL="342900" indent="-342900" fontAlgn="base">
              <a:buSzPts val="1300"/>
              <a:buFont typeface="Symbol" pitchFamily="2" charset="2"/>
              <a:buChar char="-"/>
            </a:pPr>
            <a:r>
              <a:rPr lang="en-US" sz="1900" u="none" strike="noStrike" kern="0" spc="0">
                <a:ln>
                  <a:noFill/>
                </a:ln>
                <a:solidFill>
                  <a:srgbClr val="000000"/>
                </a:solidFill>
                <a:effectLst/>
                <a:latin typeface="Helvetica Neue"/>
                <a:ea typeface="Arial Unicode MS"/>
                <a:cs typeface="Arial Unicode MS"/>
              </a:rPr>
              <a:t>The English curriculum includes multiple subjects</a:t>
            </a:r>
            <a:r>
              <a:rPr lang="en-US" sz="1900" kern="0">
                <a:solidFill>
                  <a:srgbClr val="000000"/>
                </a:solidFill>
                <a:latin typeface="Helvetica Neue"/>
                <a:ea typeface="Arial Unicode MS"/>
                <a:cs typeface="Arial Unicode MS"/>
              </a:rPr>
              <a:t>' </a:t>
            </a:r>
            <a:r>
              <a:rPr lang="en-US" sz="1900" u="none" strike="noStrike" kern="0" spc="0">
                <a:ln>
                  <a:noFill/>
                </a:ln>
                <a:solidFill>
                  <a:srgbClr val="000000"/>
                </a:solidFill>
                <a:effectLst/>
                <a:latin typeface="Helvetica Neue"/>
                <a:ea typeface="Arial Unicode MS"/>
                <a:cs typeface="Arial Unicode MS"/>
              </a:rPr>
              <a:t>physical education is evidently found to be taught from KS1-KS4</a:t>
            </a:r>
            <a:r>
              <a:rPr lang="en-US" sz="1900" kern="0">
                <a:solidFill>
                  <a:srgbClr val="000000"/>
                </a:solidFill>
                <a:latin typeface="Helvetica Neue"/>
                <a:ea typeface="Arial Unicode MS"/>
                <a:cs typeface="Arial Unicode MS"/>
              </a:rPr>
              <a:t> (</a:t>
            </a:r>
            <a:r>
              <a:rPr lang="en-US" sz="1900" u="none" strike="noStrike" kern="0" spc="0">
                <a:ln>
                  <a:noFill/>
                </a:ln>
                <a:solidFill>
                  <a:srgbClr val="000000"/>
                </a:solidFill>
                <a:effectLst/>
                <a:latin typeface="Helvetica Neue"/>
                <a:ea typeface="Arial Unicode MS"/>
                <a:cs typeface="Arial Unicode MS"/>
              </a:rPr>
              <a:t>Roberts, 2021).</a:t>
            </a:r>
            <a:endParaRPr lang="en-GB" sz="1900" u="none" strike="noStrike" kern="0" spc="0">
              <a:ln>
                <a:noFill/>
              </a:ln>
              <a:solidFill>
                <a:srgbClr val="000000"/>
              </a:solidFill>
              <a:effectLst/>
              <a:latin typeface="Helvetica Neue" panose="02000503000000020004" pitchFamily="2" charset="0"/>
              <a:ea typeface="Arial Unicode MS" panose="020B0604020202020204" pitchFamily="34" charset="-128"/>
              <a:cs typeface="Arial Unicode MS" panose="020B0604020202020204" pitchFamily="34" charset="-128"/>
            </a:endParaRPr>
          </a:p>
          <a:p>
            <a:pPr marL="342900" indent="-342900" fontAlgn="base">
              <a:buSzPts val="1300"/>
              <a:buFont typeface="Symbol" pitchFamily="2" charset="2"/>
              <a:buChar char="-"/>
            </a:pPr>
            <a:r>
              <a:rPr lang="en-US" sz="1900" u="none" strike="noStrike" kern="0" spc="0">
                <a:ln>
                  <a:noFill/>
                </a:ln>
                <a:solidFill>
                  <a:srgbClr val="000000"/>
                </a:solidFill>
                <a:effectLst/>
                <a:latin typeface="Helvetica Neue"/>
                <a:ea typeface="Arial Unicode MS"/>
                <a:cs typeface="Arial Unicode MS"/>
              </a:rPr>
              <a:t>England aims to provide pupils </a:t>
            </a:r>
            <a:r>
              <a:rPr lang="en-US" sz="1900" kern="0">
                <a:solidFill>
                  <a:srgbClr val="000000"/>
                </a:solidFill>
                <a:latin typeface="Helvetica Neue"/>
                <a:ea typeface="Arial Unicode MS"/>
                <a:cs typeface="Arial Unicode MS"/>
              </a:rPr>
              <a:t>with opportunities for development</a:t>
            </a:r>
            <a:r>
              <a:rPr lang="en-US" sz="1900" u="none" strike="noStrike" kern="0" spc="0">
                <a:ln>
                  <a:noFill/>
                </a:ln>
                <a:solidFill>
                  <a:srgbClr val="000000"/>
                </a:solidFill>
                <a:effectLst/>
                <a:latin typeface="Helvetica Neue"/>
                <a:ea typeface="Arial Unicode MS"/>
                <a:cs typeface="Arial Unicode MS"/>
              </a:rPr>
              <a:t> to </a:t>
            </a:r>
            <a:r>
              <a:rPr lang="en-US" sz="1900" kern="0">
                <a:solidFill>
                  <a:srgbClr val="000000"/>
                </a:solidFill>
                <a:latin typeface="Helvetica Neue"/>
                <a:ea typeface="Arial Unicode MS"/>
                <a:cs typeface="Arial Unicode MS"/>
              </a:rPr>
              <a:t>create</a:t>
            </a:r>
            <a:r>
              <a:rPr lang="en-US" sz="1900" u="none" strike="noStrike" kern="0" spc="0">
                <a:ln>
                  <a:noFill/>
                </a:ln>
                <a:solidFill>
                  <a:srgbClr val="000000"/>
                </a:solidFill>
                <a:effectLst/>
                <a:latin typeface="Helvetica Neue"/>
                <a:ea typeface="Arial Unicode MS"/>
                <a:cs typeface="Arial Unicode MS"/>
              </a:rPr>
              <a:t> educated citizens,</a:t>
            </a:r>
            <a:r>
              <a:rPr lang="en-US" sz="1900" kern="0">
                <a:solidFill>
                  <a:srgbClr val="000000"/>
                </a:solidFill>
                <a:latin typeface="Helvetica Neue"/>
                <a:ea typeface="Arial Unicode MS"/>
                <a:cs typeface="Arial Unicode MS"/>
              </a:rPr>
              <a:t> for </a:t>
            </a:r>
            <a:r>
              <a:rPr lang="en-US" sz="1900" u="none" strike="noStrike" kern="0" spc="0">
                <a:ln>
                  <a:noFill/>
                </a:ln>
                <a:solidFill>
                  <a:srgbClr val="000000"/>
                </a:solidFill>
                <a:effectLst/>
                <a:latin typeface="Helvetica Neue"/>
                <a:ea typeface="Arial Unicode MS"/>
                <a:cs typeface="Arial Unicode MS"/>
              </a:rPr>
              <a:t>physical education this would </a:t>
            </a:r>
            <a:r>
              <a:rPr lang="en-US" sz="1900" kern="0">
                <a:solidFill>
                  <a:srgbClr val="000000"/>
                </a:solidFill>
                <a:latin typeface="Helvetica Neue"/>
                <a:ea typeface="Arial Unicode MS"/>
                <a:cs typeface="Arial Unicode MS"/>
              </a:rPr>
              <a:t>correspond</a:t>
            </a:r>
            <a:r>
              <a:rPr lang="en-US" sz="1900" u="none" strike="noStrike" kern="0" spc="0">
                <a:ln>
                  <a:noFill/>
                </a:ln>
                <a:solidFill>
                  <a:srgbClr val="000000"/>
                </a:solidFill>
                <a:effectLst/>
                <a:latin typeface="Helvetica Neue"/>
                <a:ea typeface="Arial Unicode MS"/>
                <a:cs typeface="Arial Unicode MS"/>
              </a:rPr>
              <a:t> to </a:t>
            </a:r>
            <a:r>
              <a:rPr lang="en-US" sz="1900" kern="0">
                <a:solidFill>
                  <a:srgbClr val="000000"/>
                </a:solidFill>
                <a:latin typeface="Helvetica Neue"/>
                <a:ea typeface="Arial Unicode MS"/>
                <a:cs typeface="Arial Unicode MS"/>
              </a:rPr>
              <a:t>Whitehead's </a:t>
            </a:r>
            <a:r>
              <a:rPr lang="en-US" sz="1900" u="none" strike="noStrike" kern="0" spc="0">
                <a:ln>
                  <a:noFill/>
                </a:ln>
                <a:solidFill>
                  <a:srgbClr val="000000"/>
                </a:solidFill>
                <a:effectLst/>
                <a:latin typeface="Helvetica Neue"/>
                <a:ea typeface="Arial Unicode MS"/>
                <a:cs typeface="Arial Unicode MS"/>
              </a:rPr>
              <a:t>theory </a:t>
            </a:r>
            <a:r>
              <a:rPr lang="en-US" sz="1900" kern="0">
                <a:solidFill>
                  <a:srgbClr val="000000"/>
                </a:solidFill>
                <a:latin typeface="Helvetica Neue"/>
                <a:ea typeface="Arial Unicode MS"/>
                <a:cs typeface="Arial Unicode MS"/>
              </a:rPr>
              <a:t>for </a:t>
            </a:r>
            <a:r>
              <a:rPr lang="en-US" sz="1900" u="none" strike="noStrike" kern="0" spc="0">
                <a:ln>
                  <a:noFill/>
                </a:ln>
                <a:solidFill>
                  <a:srgbClr val="000000"/>
                </a:solidFill>
                <a:effectLst/>
                <a:latin typeface="Helvetica Neue"/>
                <a:ea typeface="Arial Unicode MS"/>
                <a:cs typeface="Arial Unicode MS"/>
              </a:rPr>
              <a:t>pupils to be physically literate</a:t>
            </a:r>
            <a:r>
              <a:rPr lang="en-US" sz="1900" kern="0">
                <a:solidFill>
                  <a:srgbClr val="000000"/>
                </a:solidFill>
                <a:latin typeface="Helvetica Neue"/>
                <a:ea typeface="Arial Unicode MS"/>
                <a:cs typeface="Arial Unicode MS"/>
              </a:rPr>
              <a:t> (</a:t>
            </a:r>
            <a:r>
              <a:rPr lang="en-US" sz="1900" u="none" strike="noStrike" kern="0" spc="0">
                <a:ln>
                  <a:noFill/>
                </a:ln>
                <a:solidFill>
                  <a:srgbClr val="000000"/>
                </a:solidFill>
                <a:effectLst/>
                <a:latin typeface="Helvetica Neue"/>
                <a:ea typeface="Arial Unicode MS"/>
                <a:cs typeface="Arial Unicode MS"/>
              </a:rPr>
              <a:t> Department of </a:t>
            </a:r>
            <a:r>
              <a:rPr lang="en-US" sz="1900" kern="0">
                <a:solidFill>
                  <a:srgbClr val="000000"/>
                </a:solidFill>
                <a:latin typeface="Helvetica Neue"/>
                <a:ea typeface="Arial Unicode MS"/>
                <a:cs typeface="Arial Unicode MS"/>
              </a:rPr>
              <a:t>Education, 2013; Whitehead</a:t>
            </a:r>
            <a:r>
              <a:rPr lang="en-US" sz="1900" u="none" strike="noStrike" kern="0" spc="0">
                <a:ln>
                  <a:noFill/>
                </a:ln>
                <a:solidFill>
                  <a:srgbClr val="000000"/>
                </a:solidFill>
                <a:effectLst/>
                <a:latin typeface="Helvetica Neue"/>
                <a:ea typeface="Arial Unicode MS"/>
                <a:cs typeface="Arial Unicode MS"/>
              </a:rPr>
              <a:t>, 2001).</a:t>
            </a:r>
            <a:endParaRPr lang="en-GB" sz="1900" u="none" strike="noStrike" kern="0" spc="0">
              <a:ln>
                <a:noFill/>
              </a:ln>
              <a:solidFill>
                <a:srgbClr val="000000"/>
              </a:solidFill>
              <a:effectLst/>
              <a:latin typeface="Helvetica Neue"/>
              <a:ea typeface="Arial Unicode MS"/>
              <a:cs typeface="Arial Unicode MS"/>
            </a:endParaRPr>
          </a:p>
          <a:p>
            <a:endParaRPr lang="en-GB"/>
          </a:p>
        </p:txBody>
      </p:sp>
      <p:sp>
        <p:nvSpPr>
          <p:cNvPr id="6" name="Text Placeholder 5">
            <a:extLst>
              <a:ext uri="{FF2B5EF4-FFF2-40B4-BE49-F238E27FC236}">
                <a16:creationId xmlns:a16="http://schemas.microsoft.com/office/drawing/2014/main" id="{32848E35-D3AC-5E31-B690-D8E24BA664F4}"/>
              </a:ext>
            </a:extLst>
          </p:cNvPr>
          <p:cNvSpPr>
            <a:spLocks noGrp="1"/>
          </p:cNvSpPr>
          <p:nvPr>
            <p:ph type="body" sz="half" idx="2"/>
          </p:nvPr>
        </p:nvSpPr>
        <p:spPr>
          <a:xfrm>
            <a:off x="204587" y="684799"/>
            <a:ext cx="367614" cy="251089"/>
          </a:xfrm>
        </p:spPr>
        <p:txBody>
          <a:bodyPr>
            <a:noAutofit/>
          </a:bodyPr>
          <a:lstStyle/>
          <a:p>
            <a:r>
              <a:rPr lang="en-US" sz="1200" dirty="0">
                <a:highlight>
                  <a:srgbClr val="FFFF00"/>
                </a:highlight>
              </a:rPr>
              <a:t>JS</a:t>
            </a:r>
          </a:p>
        </p:txBody>
      </p:sp>
      <p:pic>
        <p:nvPicPr>
          <p:cNvPr id="9" name="Picture 8" descr="A group of children holding a flag&#10;&#10;Description automatically generated with medium confidence">
            <a:extLst>
              <a:ext uri="{FF2B5EF4-FFF2-40B4-BE49-F238E27FC236}">
                <a16:creationId xmlns:a16="http://schemas.microsoft.com/office/drawing/2014/main" id="{52A85E87-81C4-E75E-2253-2CDF486A49D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2201" y="2870200"/>
            <a:ext cx="3405088" cy="2553816"/>
          </a:xfrm>
          <a:prstGeom prst="rect">
            <a:avLst/>
          </a:prstGeom>
        </p:spPr>
      </p:pic>
      <p:sp>
        <p:nvSpPr>
          <p:cNvPr id="10" name="TextBox 9">
            <a:extLst>
              <a:ext uri="{FF2B5EF4-FFF2-40B4-BE49-F238E27FC236}">
                <a16:creationId xmlns:a16="http://schemas.microsoft.com/office/drawing/2014/main" id="{D2AD1EF2-42E3-C3E8-4842-A568525F4E8F}"/>
              </a:ext>
            </a:extLst>
          </p:cNvPr>
          <p:cNvSpPr txBox="1"/>
          <p:nvPr/>
        </p:nvSpPr>
        <p:spPr>
          <a:xfrm>
            <a:off x="572201" y="5424016"/>
            <a:ext cx="3251200" cy="230832"/>
          </a:xfrm>
          <a:prstGeom prst="rect">
            <a:avLst/>
          </a:prstGeom>
          <a:noFill/>
        </p:spPr>
        <p:txBody>
          <a:bodyPr wrap="square" rtlCol="0">
            <a:spAutoFit/>
          </a:bodyPr>
          <a:lstStyle/>
          <a:p>
            <a:r>
              <a:rPr lang="en-US" sz="900">
                <a:hlinkClick r:id="rId4" tooltip="https://www.flickr.com/photos/53146774@N07/6127352199"/>
              </a:rPr>
              <a:t>This Photo</a:t>
            </a:r>
            <a:r>
              <a:rPr lang="en-US" sz="900"/>
              <a:t> by Unknown Author is licensed under </a:t>
            </a:r>
            <a:r>
              <a:rPr lang="en-US" sz="900">
                <a:hlinkClick r:id="rId5" tooltip="https://creativecommons.org/licenses/by/3.0/"/>
              </a:rPr>
              <a:t>CC BY</a:t>
            </a:r>
            <a:endParaRPr lang="en-US" sz="900"/>
          </a:p>
        </p:txBody>
      </p:sp>
    </p:spTree>
    <p:extLst>
      <p:ext uri="{BB962C8B-B14F-4D97-AF65-F5344CB8AC3E}">
        <p14:creationId xmlns:p14="http://schemas.microsoft.com/office/powerpoint/2010/main" val="38067144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68CF60-E650-9FE4-51AF-F62D1D9D1F83}"/>
              </a:ext>
            </a:extLst>
          </p:cNvPr>
          <p:cNvSpPr>
            <a:spLocks noGrp="1"/>
          </p:cNvSpPr>
          <p:nvPr>
            <p:ph type="title"/>
          </p:nvPr>
        </p:nvSpPr>
        <p:spPr/>
        <p:txBody>
          <a:bodyPr>
            <a:normAutofit/>
          </a:bodyPr>
          <a:lstStyle/>
          <a:p>
            <a:pPr algn="ctr"/>
            <a:r>
              <a:rPr lang="en-US" sz="4000" dirty="0"/>
              <a:t>What’s being done in Wales </a:t>
            </a:r>
            <a:br>
              <a:rPr lang="en-US" sz="1200" dirty="0"/>
            </a:br>
            <a:r>
              <a:rPr lang="en-US" sz="1200" dirty="0">
                <a:highlight>
                  <a:srgbClr val="FF00FF"/>
                </a:highlight>
              </a:rPr>
              <a:t>RF</a:t>
            </a:r>
            <a:endParaRPr lang="en-US" sz="4000" dirty="0">
              <a:highlight>
                <a:srgbClr val="FF00FF"/>
              </a:highlight>
            </a:endParaRPr>
          </a:p>
        </p:txBody>
      </p:sp>
      <p:sp>
        <p:nvSpPr>
          <p:cNvPr id="3" name="Content Placeholder 2">
            <a:extLst>
              <a:ext uri="{FF2B5EF4-FFF2-40B4-BE49-F238E27FC236}">
                <a16:creationId xmlns:a16="http://schemas.microsoft.com/office/drawing/2014/main" id="{54BAFF54-F01C-2E46-6183-10C7606660BB}"/>
              </a:ext>
            </a:extLst>
          </p:cNvPr>
          <p:cNvSpPr>
            <a:spLocks noGrp="1"/>
          </p:cNvSpPr>
          <p:nvPr>
            <p:ph idx="1"/>
          </p:nvPr>
        </p:nvSpPr>
        <p:spPr>
          <a:xfrm>
            <a:off x="4505621" y="889315"/>
            <a:ext cx="7686379" cy="5079369"/>
          </a:xfrm>
        </p:spPr>
        <p:txBody>
          <a:bodyPr>
            <a:normAutofit lnSpcReduction="10000"/>
          </a:bodyPr>
          <a:lstStyle/>
          <a:p>
            <a:pPr algn="just"/>
            <a:r>
              <a:rPr lang="en-US" sz="1800" dirty="0"/>
              <a:t>Early Years Wales (2020) convey the </a:t>
            </a:r>
            <a:r>
              <a:rPr lang="en-US" sz="1800" b="1" dirty="0"/>
              <a:t>7 areas of learning </a:t>
            </a:r>
            <a:r>
              <a:rPr lang="en-US" sz="1800" dirty="0"/>
              <a:t>for the foundation phase  within the Curriculum for Wales 2022. </a:t>
            </a:r>
          </a:p>
          <a:p>
            <a:pPr algn="just"/>
            <a:r>
              <a:rPr lang="en-US" sz="1800" dirty="0"/>
              <a:t>An example is  giving children opportunities in Wales to </a:t>
            </a:r>
            <a:r>
              <a:rPr lang="en-US" sz="1800" b="1" dirty="0"/>
              <a:t>explore</a:t>
            </a:r>
            <a:r>
              <a:rPr lang="en-US" sz="1800" dirty="0"/>
              <a:t> the world around them whilst developing physically, socially, mentally and emotionally.</a:t>
            </a:r>
          </a:p>
          <a:p>
            <a:pPr algn="just"/>
            <a:r>
              <a:rPr lang="en-US" sz="1800" dirty="0"/>
              <a:t>A concept which has been recently developed to aid PE provision in Wales is the </a:t>
            </a:r>
            <a:r>
              <a:rPr lang="en-US" sz="1800" b="1" dirty="0"/>
              <a:t>SKIP Cymru </a:t>
            </a:r>
            <a:r>
              <a:rPr lang="en-US" sz="1800" dirty="0" err="1"/>
              <a:t>programme</a:t>
            </a:r>
            <a:r>
              <a:rPr lang="en-US" sz="1800" dirty="0"/>
              <a:t> – an initiative developed by the Wales Academy for Health and Physical Literacy (2016) at UWTSD and alongside Professor Goodway to support physical development in early childhood which has a focus on </a:t>
            </a:r>
            <a:r>
              <a:rPr lang="en-US" sz="1800" dirty="0" err="1"/>
              <a:t>Kinaesthetic</a:t>
            </a:r>
            <a:r>
              <a:rPr lang="en-US" sz="1800" dirty="0"/>
              <a:t> movements and instruction. </a:t>
            </a:r>
          </a:p>
          <a:p>
            <a:pPr algn="just"/>
            <a:r>
              <a:rPr lang="en-US" sz="1800" b="1" dirty="0"/>
              <a:t>Movement intervention </a:t>
            </a:r>
            <a:r>
              <a:rPr lang="en-US" sz="1800" dirty="0"/>
              <a:t>is key at early childhood because if children don’t have that engagement with </a:t>
            </a:r>
            <a:r>
              <a:rPr lang="en-US" sz="1800" b="1" dirty="0"/>
              <a:t>physical activity </a:t>
            </a:r>
            <a:r>
              <a:rPr lang="en-US" sz="1800" dirty="0"/>
              <a:t>from an early age, they will have already made their mind up about movement and activity by the time they reach secondary school. </a:t>
            </a:r>
          </a:p>
          <a:p>
            <a:endParaRPr lang="en-US" sz="1800" dirty="0"/>
          </a:p>
        </p:txBody>
      </p:sp>
      <p:pic>
        <p:nvPicPr>
          <p:cNvPr id="6" name="Picture 5" descr="Graphical user interface, application&#10;&#10;Description automatically generated">
            <a:extLst>
              <a:ext uri="{FF2B5EF4-FFF2-40B4-BE49-F238E27FC236}">
                <a16:creationId xmlns:a16="http://schemas.microsoft.com/office/drawing/2014/main" id="{A4E51173-61BF-DC1B-F6B0-5EFFF004BBDE}"/>
              </a:ext>
            </a:extLst>
          </p:cNvPr>
          <p:cNvPicPr>
            <a:picLocks noChangeAspect="1"/>
          </p:cNvPicPr>
          <p:nvPr/>
        </p:nvPicPr>
        <p:blipFill rotWithShape="1">
          <a:blip r:embed="rId3">
            <a:extLst>
              <a:ext uri="{28A0092B-C50C-407E-A947-70E740481C1C}">
                <a14:useLocalDpi xmlns:a14="http://schemas.microsoft.com/office/drawing/2010/main" val="0"/>
              </a:ext>
            </a:extLst>
          </a:blip>
          <a:srcRect l="6752" t="2716" r="5019" b="1482"/>
          <a:stretch/>
        </p:blipFill>
        <p:spPr>
          <a:xfrm>
            <a:off x="1126295" y="2471350"/>
            <a:ext cx="2543454" cy="3682313"/>
          </a:xfrm>
          <a:prstGeom prst="rect">
            <a:avLst/>
          </a:prstGeom>
        </p:spPr>
      </p:pic>
    </p:spTree>
    <p:extLst>
      <p:ext uri="{BB962C8B-B14F-4D97-AF65-F5344CB8AC3E}">
        <p14:creationId xmlns:p14="http://schemas.microsoft.com/office/powerpoint/2010/main" val="1503103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10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3">
                                            <p:txEl>
                                              <p:pRg st="0" end="0"/>
                                            </p:txEl>
                                          </p:spTgt>
                                        </p:tgtEl>
                                        <p:attrNameLst>
                                          <p:attrName>ppt_x</p:attrName>
                                        </p:attrNameLst>
                                      </p:cBhvr>
                                      <p:tavLst>
                                        <p:tav tm="0" fmla="#ppt_x+(cos(-2*pi*(1-$))*-#ppt_x-sin(-2*pi*(1-$))*(1-#ppt_y))*(1-$)">
                                          <p:val>
                                            <p:fltVal val="0"/>
                                          </p:val>
                                        </p:tav>
                                        <p:tav tm="100000">
                                          <p:val>
                                            <p:fltVal val="1"/>
                                          </p:val>
                                        </p:tav>
                                      </p:tavLst>
                                    </p:anim>
                                    <p:anim calcmode="lin" valueType="num">
                                      <p:cBhvr>
                                        <p:cTn id="10" dur="1000" fill="hold"/>
                                        <p:tgtEl>
                                          <p:spTgt spid="3">
                                            <p:txEl>
                                              <p:pRg st="0" end="0"/>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11" fill="hold">
                      <p:stCondLst>
                        <p:cond delay="indefinite"/>
                      </p:stCondLst>
                      <p:childTnLst>
                        <p:par>
                          <p:cTn id="12" fill="hold">
                            <p:stCondLst>
                              <p:cond delay="0"/>
                            </p:stCondLst>
                            <p:childTnLst>
                              <p:par>
                                <p:cTn id="13" presetID="3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 calcmode="lin" valueType="num">
                                      <p:cBhvr>
                                        <p:cTn id="15" dur="10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6" dur="10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7" dur="1000" fill="hold"/>
                                        <p:tgtEl>
                                          <p:spTgt spid="3">
                                            <p:txEl>
                                              <p:pRg st="1" end="1"/>
                                            </p:txEl>
                                          </p:spTgt>
                                        </p:tgtEl>
                                        <p:attrNameLst>
                                          <p:attrName>style.rotation</p:attrName>
                                        </p:attrNameLst>
                                      </p:cBhvr>
                                      <p:tavLst>
                                        <p:tav tm="0">
                                          <p:val>
                                            <p:fltVal val="90"/>
                                          </p:val>
                                        </p:tav>
                                        <p:tav tm="100000">
                                          <p:val>
                                            <p:fltVal val="0"/>
                                          </p:val>
                                        </p:tav>
                                      </p:tavLst>
                                    </p:anim>
                                    <p:animEffect transition="in" filter="fade">
                                      <p:cBhvr>
                                        <p:cTn id="18" dur="1000"/>
                                        <p:tgtEl>
                                          <p:spTgt spid="3">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Effect transition="in" filter="fade">
                                      <p:cBhvr>
                                        <p:cTn id="23" dur="1000"/>
                                        <p:tgtEl>
                                          <p:spTgt spid="3">
                                            <p:txEl>
                                              <p:pRg st="2" end="2"/>
                                            </p:txEl>
                                          </p:spTgt>
                                        </p:tgtEl>
                                      </p:cBhvr>
                                    </p:animEffect>
                                    <p:anim calcmode="lin" valueType="num">
                                      <p:cBhvr>
                                        <p:cTn id="2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5" presetClass="entr" presetSubtype="0"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p:cTn id="30" dur="500" decel="50000" fill="hold">
                                          <p:stCondLst>
                                            <p:cond delay="0"/>
                                          </p:stCondLst>
                                        </p:cTn>
                                        <p:tgtEl>
                                          <p:spTgt spid="3">
                                            <p:txEl>
                                              <p:pRg st="3" end="3"/>
                                            </p:txEl>
                                          </p:spTgt>
                                        </p:tgtEl>
                                        <p:attrNameLst>
                                          <p:attrName>style.rotation</p:attrName>
                                        </p:attrNameLst>
                                      </p:cBhvr>
                                      <p:tavLst>
                                        <p:tav tm="0">
                                          <p:val>
                                            <p:fltVal val="-90"/>
                                          </p:val>
                                        </p:tav>
                                        <p:tav tm="100000">
                                          <p:val>
                                            <p:fltVal val="0"/>
                                          </p:val>
                                        </p:tav>
                                      </p:tavLst>
                                    </p:anim>
                                    <p:anim calcmode="lin" valueType="num">
                                      <p:cBhvr>
                                        <p:cTn id="31" dur="500" decel="50000" fill="hold">
                                          <p:stCondLst>
                                            <p:cond delay="0"/>
                                          </p:stCondLst>
                                        </p:cTn>
                                        <p:tgtEl>
                                          <p:spTgt spid="3">
                                            <p:txEl>
                                              <p:pRg st="3" end="3"/>
                                            </p:txEl>
                                          </p:spTgt>
                                        </p:tgtEl>
                                        <p:attrNameLst>
                                          <p:attrName>ppt_w</p:attrName>
                                        </p:attrNameLst>
                                      </p:cBhvr>
                                      <p:tavLst>
                                        <p:tav tm="0">
                                          <p:val>
                                            <p:strVal val="#ppt_w"/>
                                          </p:val>
                                        </p:tav>
                                        <p:tav tm="100000">
                                          <p:val>
                                            <p:strVal val="#ppt_w*.05"/>
                                          </p:val>
                                        </p:tav>
                                      </p:tavLst>
                                    </p:anim>
                                    <p:anim calcmode="lin" valueType="num">
                                      <p:cBhvr>
                                        <p:cTn id="32" dur="500" accel="50000" fill="hold">
                                          <p:stCondLst>
                                            <p:cond delay="500"/>
                                          </p:stCondLst>
                                        </p:cTn>
                                        <p:tgtEl>
                                          <p:spTgt spid="3">
                                            <p:txEl>
                                              <p:pRg st="3" end="3"/>
                                            </p:txEl>
                                          </p:spTgt>
                                        </p:tgtEl>
                                        <p:attrNameLst>
                                          <p:attrName>ppt_w</p:attrName>
                                        </p:attrNameLst>
                                      </p:cBhvr>
                                      <p:tavLst>
                                        <p:tav tm="0">
                                          <p:val>
                                            <p:strVal val="#ppt_w*.05"/>
                                          </p:val>
                                        </p:tav>
                                        <p:tav tm="100000">
                                          <p:val>
                                            <p:strVal val="#ppt_w"/>
                                          </p:val>
                                        </p:tav>
                                      </p:tavLst>
                                    </p:anim>
                                    <p:anim calcmode="lin" valueType="num">
                                      <p:cBhvr>
                                        <p:cTn id="33" dur="1000" fill="hold"/>
                                        <p:tgtEl>
                                          <p:spTgt spid="3">
                                            <p:txEl>
                                              <p:pRg st="3" end="3"/>
                                            </p:txEl>
                                          </p:spTgt>
                                        </p:tgtEl>
                                        <p:attrNameLst>
                                          <p:attrName>ppt_h</p:attrName>
                                        </p:attrNameLst>
                                      </p:cBhvr>
                                      <p:tavLst>
                                        <p:tav tm="0">
                                          <p:val>
                                            <p:strVal val="#ppt_h"/>
                                          </p:val>
                                        </p:tav>
                                        <p:tav tm="100000">
                                          <p:val>
                                            <p:strVal val="#ppt_h"/>
                                          </p:val>
                                        </p:tav>
                                      </p:tavLst>
                                    </p:anim>
                                    <p:anim calcmode="lin" valueType="num">
                                      <p:cBhvr>
                                        <p:cTn id="34" dur="500" decel="50000" fill="hold">
                                          <p:stCondLst>
                                            <p:cond delay="0"/>
                                          </p:stCondLst>
                                        </p:cTn>
                                        <p:tgtEl>
                                          <p:spTgt spid="3">
                                            <p:txEl>
                                              <p:pRg st="3" end="3"/>
                                            </p:txEl>
                                          </p:spTgt>
                                        </p:tgtEl>
                                        <p:attrNameLst>
                                          <p:attrName>ppt_x</p:attrName>
                                        </p:attrNameLst>
                                      </p:cBhvr>
                                      <p:tavLst>
                                        <p:tav tm="0">
                                          <p:val>
                                            <p:strVal val="#ppt_x+.4"/>
                                          </p:val>
                                        </p:tav>
                                        <p:tav tm="100000">
                                          <p:val>
                                            <p:strVal val="#ppt_x"/>
                                          </p:val>
                                        </p:tav>
                                      </p:tavLst>
                                    </p:anim>
                                    <p:anim calcmode="lin" valueType="num">
                                      <p:cBhvr>
                                        <p:cTn id="35" dur="500" decel="50000" fill="hold">
                                          <p:stCondLst>
                                            <p:cond delay="0"/>
                                          </p:stCondLst>
                                        </p:cTn>
                                        <p:tgtEl>
                                          <p:spTgt spid="3">
                                            <p:txEl>
                                              <p:pRg st="3" end="3"/>
                                            </p:txEl>
                                          </p:spTgt>
                                        </p:tgtEl>
                                        <p:attrNameLst>
                                          <p:attrName>ppt_y</p:attrName>
                                        </p:attrNameLst>
                                      </p:cBhvr>
                                      <p:tavLst>
                                        <p:tav tm="0">
                                          <p:val>
                                            <p:strVal val="#ppt_y-.2"/>
                                          </p:val>
                                        </p:tav>
                                        <p:tav tm="100000">
                                          <p:val>
                                            <p:strVal val="#ppt_y+.1"/>
                                          </p:val>
                                        </p:tav>
                                      </p:tavLst>
                                    </p:anim>
                                    <p:anim calcmode="lin" valueType="num">
                                      <p:cBhvr>
                                        <p:cTn id="36" dur="500" accel="50000" fill="hold">
                                          <p:stCondLst>
                                            <p:cond delay="500"/>
                                          </p:stCondLst>
                                        </p:cTn>
                                        <p:tgtEl>
                                          <p:spTgt spid="3">
                                            <p:txEl>
                                              <p:pRg st="3" end="3"/>
                                            </p:txEl>
                                          </p:spTgt>
                                        </p:tgtEl>
                                        <p:attrNameLst>
                                          <p:attrName>ppt_y</p:attrName>
                                        </p:attrNameLst>
                                      </p:cBhvr>
                                      <p:tavLst>
                                        <p:tav tm="0">
                                          <p:val>
                                            <p:strVal val="#ppt_y+.1"/>
                                          </p:val>
                                        </p:tav>
                                        <p:tav tm="100000">
                                          <p:val>
                                            <p:strVal val="#ppt_y"/>
                                          </p:val>
                                        </p:tav>
                                      </p:tavLst>
                                    </p:anim>
                                    <p:animEffect transition="in" filter="fade">
                                      <p:cBhvr>
                                        <p:cTn id="37" dur="1000" decel="50000">
                                          <p:stCondLst>
                                            <p:cond delay="0"/>
                                          </p:stCondLst>
                                        </p:cTn>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3F3B5-B028-06E8-9F9C-C385ACDDFEF2}"/>
              </a:ext>
            </a:extLst>
          </p:cNvPr>
          <p:cNvSpPr>
            <a:spLocks noGrp="1"/>
          </p:cNvSpPr>
          <p:nvPr>
            <p:ph type="title"/>
          </p:nvPr>
        </p:nvSpPr>
        <p:spPr>
          <a:xfrm>
            <a:off x="572201" y="721996"/>
            <a:ext cx="3478084" cy="1408062"/>
          </a:xfrm>
        </p:spPr>
        <p:txBody>
          <a:bodyPr>
            <a:normAutofit fontScale="90000"/>
          </a:bodyPr>
          <a:lstStyle/>
          <a:p>
            <a:r>
              <a:rPr lang="en-GB">
                <a:latin typeface="Batang"/>
                <a:ea typeface="Batang"/>
              </a:rPr>
              <a:t>What's being Done in Wales/Scotland </a:t>
            </a:r>
            <a:endParaRPr lang="en-GB"/>
          </a:p>
        </p:txBody>
      </p:sp>
      <p:sp>
        <p:nvSpPr>
          <p:cNvPr id="3" name="Content Placeholder 2">
            <a:extLst>
              <a:ext uri="{FF2B5EF4-FFF2-40B4-BE49-F238E27FC236}">
                <a16:creationId xmlns:a16="http://schemas.microsoft.com/office/drawing/2014/main" id="{01CAB3F0-735F-2709-4FD2-90511FD2984B}"/>
              </a:ext>
            </a:extLst>
          </p:cNvPr>
          <p:cNvSpPr>
            <a:spLocks noGrp="1"/>
          </p:cNvSpPr>
          <p:nvPr>
            <p:ph idx="1"/>
          </p:nvPr>
        </p:nvSpPr>
        <p:spPr/>
        <p:txBody>
          <a:bodyPr vert="horz" lIns="91440" tIns="45720" rIns="91440" bIns="45720" rtlCol="0" anchor="t">
            <a:normAutofit/>
          </a:bodyPr>
          <a:lstStyle/>
          <a:p>
            <a:pPr marL="0" indent="0">
              <a:buNone/>
            </a:pPr>
            <a:r>
              <a:rPr lang="en-GB" sz="1600" dirty="0"/>
              <a:t>Early Years Wales (2020) addresses how the newly developed curriculum in Wales is designed to support children in becoming: </a:t>
            </a:r>
          </a:p>
          <a:p>
            <a:r>
              <a:rPr lang="en-GB" sz="1600" b="1" dirty="0"/>
              <a:t>Ambitious, capable learners </a:t>
            </a:r>
          </a:p>
          <a:p>
            <a:r>
              <a:rPr lang="en-GB" sz="1600" b="1" dirty="0"/>
              <a:t>Enterprising, creative </a:t>
            </a:r>
            <a:r>
              <a:rPr lang="en-GB" sz="1600" b="1" dirty="0" err="1"/>
              <a:t>contributers</a:t>
            </a:r>
            <a:endParaRPr lang="en-GB" sz="1600" b="1" dirty="0"/>
          </a:p>
          <a:p>
            <a:r>
              <a:rPr lang="en-GB" sz="1600" b="1" dirty="0"/>
              <a:t>Ethical informed citizens </a:t>
            </a:r>
          </a:p>
          <a:p>
            <a:r>
              <a:rPr lang="en-GB" sz="1600" b="1" dirty="0"/>
              <a:t>Healthy, confident individuals </a:t>
            </a:r>
          </a:p>
          <a:p>
            <a:pPr marL="0" indent="0">
              <a:buNone/>
            </a:pPr>
            <a:r>
              <a:rPr lang="en-GB" sz="1600" dirty="0"/>
              <a:t>Education Scotland (2017) outlines on the Curriculum for Excellence (</a:t>
            </a:r>
            <a:r>
              <a:rPr lang="en-GB" sz="1600" dirty="0" err="1"/>
              <a:t>CfE</a:t>
            </a:r>
            <a:r>
              <a:rPr lang="en-GB" sz="1600" dirty="0"/>
              <a:t>) four areas within Early Level Health and Wellbeing that they aim to support children in developing:</a:t>
            </a:r>
          </a:p>
          <a:p>
            <a:r>
              <a:rPr lang="en-GB" sz="1600" b="1" dirty="0"/>
              <a:t>Physical Competencies </a:t>
            </a:r>
          </a:p>
          <a:p>
            <a:r>
              <a:rPr lang="en-GB" sz="1600" b="1" dirty="0"/>
              <a:t>Cognitive Skills</a:t>
            </a:r>
          </a:p>
          <a:p>
            <a:r>
              <a:rPr lang="en-GB" sz="1600" b="1" dirty="0"/>
              <a:t>Personal Qualities                                             </a:t>
            </a:r>
          </a:p>
          <a:p>
            <a:r>
              <a:rPr lang="en-GB" sz="1600" b="1" dirty="0"/>
              <a:t>Physical Fitness</a:t>
            </a:r>
          </a:p>
          <a:p>
            <a:endParaRPr lang="en-GB" sz="1600" dirty="0"/>
          </a:p>
          <a:p>
            <a:pPr marL="0" indent="0">
              <a:buNone/>
            </a:pPr>
            <a:endParaRPr lang="en-GB" sz="1600" b="1" dirty="0"/>
          </a:p>
          <a:p>
            <a:endParaRPr lang="en-GB" sz="1800" dirty="0"/>
          </a:p>
          <a:p>
            <a:endParaRPr lang="en-GB" sz="1800" dirty="0"/>
          </a:p>
          <a:p>
            <a:pPr marL="0" indent="0">
              <a:buNone/>
            </a:pPr>
            <a:endParaRPr lang="en-GB" sz="1800" dirty="0"/>
          </a:p>
        </p:txBody>
      </p:sp>
      <p:sp>
        <p:nvSpPr>
          <p:cNvPr id="4" name="Text Placeholder 3">
            <a:extLst>
              <a:ext uri="{FF2B5EF4-FFF2-40B4-BE49-F238E27FC236}">
                <a16:creationId xmlns:a16="http://schemas.microsoft.com/office/drawing/2014/main" id="{F1983C19-4491-5F47-5857-BDBBF53A6C27}"/>
              </a:ext>
            </a:extLst>
          </p:cNvPr>
          <p:cNvSpPr>
            <a:spLocks noGrp="1"/>
          </p:cNvSpPr>
          <p:nvPr>
            <p:ph type="body" sz="half" idx="2"/>
          </p:nvPr>
        </p:nvSpPr>
        <p:spPr/>
        <p:txBody>
          <a:bodyPr/>
          <a:lstStyle/>
          <a:p>
            <a:r>
              <a:rPr lang="en-GB">
                <a:highlight>
                  <a:srgbClr val="00FFFF"/>
                </a:highlight>
              </a:rPr>
              <a:t>DD</a:t>
            </a:r>
          </a:p>
        </p:txBody>
      </p:sp>
      <p:sp>
        <p:nvSpPr>
          <p:cNvPr id="5" name="TextBox 4">
            <a:extLst>
              <a:ext uri="{FF2B5EF4-FFF2-40B4-BE49-F238E27FC236}">
                <a16:creationId xmlns:a16="http://schemas.microsoft.com/office/drawing/2014/main" id="{6C8DF8CF-C18D-A5C9-F4B9-190436644908}"/>
              </a:ext>
            </a:extLst>
          </p:cNvPr>
          <p:cNvSpPr txBox="1"/>
          <p:nvPr/>
        </p:nvSpPr>
        <p:spPr>
          <a:xfrm>
            <a:off x="9018055" y="4746540"/>
            <a:ext cx="2598851"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Both nations seek to develop these curriculum 'purposes' through play.</a:t>
            </a:r>
          </a:p>
        </p:txBody>
      </p:sp>
      <p:pic>
        <p:nvPicPr>
          <p:cNvPr id="6" name="Picture 6">
            <a:extLst>
              <a:ext uri="{FF2B5EF4-FFF2-40B4-BE49-F238E27FC236}">
                <a16:creationId xmlns:a16="http://schemas.microsoft.com/office/drawing/2014/main" id="{AA4FB253-06A7-B371-2233-9CE2E497A174}"/>
              </a:ext>
            </a:extLst>
          </p:cNvPr>
          <p:cNvPicPr>
            <a:picLocks noChangeAspect="1"/>
          </p:cNvPicPr>
          <p:nvPr/>
        </p:nvPicPr>
        <p:blipFill>
          <a:blip r:embed="rId2"/>
          <a:stretch>
            <a:fillRect/>
          </a:stretch>
        </p:blipFill>
        <p:spPr>
          <a:xfrm>
            <a:off x="1558417" y="2689375"/>
            <a:ext cx="2375319" cy="3362684"/>
          </a:xfrm>
          <a:prstGeom prst="rect">
            <a:avLst/>
          </a:prstGeom>
        </p:spPr>
      </p:pic>
    </p:spTree>
    <p:extLst>
      <p:ext uri="{BB962C8B-B14F-4D97-AF65-F5344CB8AC3E}">
        <p14:creationId xmlns:p14="http://schemas.microsoft.com/office/powerpoint/2010/main" val="2729406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What is Forest  School?">
            <a:hlinkClick r:id="" action="ppaction://media"/>
            <a:extLst>
              <a:ext uri="{FF2B5EF4-FFF2-40B4-BE49-F238E27FC236}">
                <a16:creationId xmlns:a16="http://schemas.microsoft.com/office/drawing/2014/main" id="{218A4961-C963-C307-7D9B-0038BB562CAE}"/>
              </a:ext>
            </a:extLst>
          </p:cNvPr>
          <p:cNvPicPr>
            <a:picLocks noRot="1" noChangeAspect="1"/>
          </p:cNvPicPr>
          <p:nvPr>
            <a:videoFile r:link="rId1"/>
          </p:nvPr>
        </p:nvPicPr>
        <p:blipFill>
          <a:blip r:embed="rId3"/>
          <a:stretch>
            <a:fillRect/>
          </a:stretch>
        </p:blipFill>
        <p:spPr>
          <a:xfrm>
            <a:off x="1141979" y="629978"/>
            <a:ext cx="9908041" cy="5598043"/>
          </a:xfrm>
          <a:prstGeom prst="rect">
            <a:avLst/>
          </a:prstGeom>
        </p:spPr>
      </p:pic>
      <p:sp>
        <p:nvSpPr>
          <p:cNvPr id="3" name="TextBox 2">
            <a:extLst>
              <a:ext uri="{FF2B5EF4-FFF2-40B4-BE49-F238E27FC236}">
                <a16:creationId xmlns:a16="http://schemas.microsoft.com/office/drawing/2014/main" id="{5A21B33A-64CC-2BA9-8B09-2F42D9712CA7}"/>
              </a:ext>
            </a:extLst>
          </p:cNvPr>
          <p:cNvSpPr txBox="1"/>
          <p:nvPr/>
        </p:nvSpPr>
        <p:spPr>
          <a:xfrm>
            <a:off x="160638" y="6450226"/>
            <a:ext cx="370703" cy="276999"/>
          </a:xfrm>
          <a:prstGeom prst="rect">
            <a:avLst/>
          </a:prstGeom>
          <a:noFill/>
        </p:spPr>
        <p:txBody>
          <a:bodyPr wrap="square" rtlCol="0">
            <a:spAutoFit/>
          </a:bodyPr>
          <a:lstStyle/>
          <a:p>
            <a:r>
              <a:rPr lang="en-US" sz="1200" dirty="0">
                <a:highlight>
                  <a:srgbClr val="FFFF00"/>
                </a:highlight>
              </a:rPr>
              <a:t>JS</a:t>
            </a:r>
          </a:p>
        </p:txBody>
      </p:sp>
    </p:spTree>
    <p:extLst>
      <p:ext uri="{BB962C8B-B14F-4D97-AF65-F5344CB8AC3E}">
        <p14:creationId xmlns:p14="http://schemas.microsoft.com/office/powerpoint/2010/main" val="954763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024EC668-34B0-7DF5-D3F4-D2DBD4D29209}"/>
              </a:ext>
            </a:extLst>
          </p:cNvPr>
          <p:cNvSpPr txBox="1">
            <a:spLocks/>
          </p:cNvSpPr>
          <p:nvPr/>
        </p:nvSpPr>
        <p:spPr>
          <a:xfrm>
            <a:off x="285750" y="153781"/>
            <a:ext cx="11620500" cy="1161836"/>
          </a:xfrm>
          <a:prstGeom prst="rect">
            <a:avLst/>
          </a:prstGeom>
        </p:spPr>
        <p:txBody>
          <a:bodyPr>
            <a:normAutofit fontScale="97500"/>
          </a:bodyPr>
          <a:lst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a:lstStyle>
          <a:p>
            <a:pPr algn="ctr"/>
            <a:r>
              <a:rPr lang="en-US" sz="3700" dirty="0"/>
              <a:t>Scandinavian Countries: Norway and their focus on Forest Schools </a:t>
            </a:r>
            <a:r>
              <a:rPr lang="en-US" sz="1300" dirty="0">
                <a:highlight>
                  <a:srgbClr val="FFFF00"/>
                </a:highlight>
              </a:rPr>
              <a:t>JS</a:t>
            </a:r>
          </a:p>
        </p:txBody>
      </p:sp>
      <p:sp>
        <p:nvSpPr>
          <p:cNvPr id="5" name="TextBox 4">
            <a:extLst>
              <a:ext uri="{FF2B5EF4-FFF2-40B4-BE49-F238E27FC236}">
                <a16:creationId xmlns:a16="http://schemas.microsoft.com/office/drawing/2014/main" id="{058E7304-345C-E439-2F0F-50738EB26213}"/>
              </a:ext>
            </a:extLst>
          </p:cNvPr>
          <p:cNvSpPr txBox="1"/>
          <p:nvPr/>
        </p:nvSpPr>
        <p:spPr>
          <a:xfrm>
            <a:off x="285750" y="1517401"/>
            <a:ext cx="4847572" cy="1631216"/>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2000" u="none" strike="noStrike" kern="0" spc="0" dirty="0">
                <a:ln>
                  <a:noFill/>
                </a:ln>
                <a:solidFill>
                  <a:srgbClr val="000000"/>
                </a:solidFill>
                <a:effectLst/>
                <a:ea typeface="Arial Unicode MS"/>
                <a:cs typeface="Arial Unicode MS"/>
              </a:rPr>
              <a:t>1. With the recent discrepancy</a:t>
            </a:r>
            <a:r>
              <a:rPr lang="en-US" sz="2000" kern="0" dirty="0">
                <a:solidFill>
                  <a:srgbClr val="000000"/>
                </a:solidFill>
                <a:ea typeface="Arial Unicode MS"/>
                <a:cs typeface="Arial Unicode MS"/>
              </a:rPr>
              <a:t> </a:t>
            </a:r>
            <a:r>
              <a:rPr lang="en-US" sz="2000" u="none" strike="noStrike" kern="0" spc="0" dirty="0">
                <a:ln>
                  <a:noFill/>
                </a:ln>
                <a:solidFill>
                  <a:srgbClr val="000000"/>
                </a:solidFill>
                <a:effectLst/>
                <a:ea typeface="Arial Unicode MS"/>
                <a:cs typeface="Arial Unicode MS"/>
              </a:rPr>
              <a:t>of physical activity among children and adolescents the Norwegian government wanted to obtain more knowledge </a:t>
            </a:r>
            <a:r>
              <a:rPr lang="en-US" sz="2000" kern="0" dirty="0">
                <a:solidFill>
                  <a:srgbClr val="000000"/>
                </a:solidFill>
                <a:ea typeface="Arial Unicode MS"/>
                <a:cs typeface="Arial Unicode MS"/>
              </a:rPr>
              <a:t>of </a:t>
            </a:r>
            <a:r>
              <a:rPr lang="en-US" sz="2000" u="none" strike="noStrike" kern="0" spc="0" dirty="0">
                <a:ln>
                  <a:noFill/>
                </a:ln>
                <a:solidFill>
                  <a:srgbClr val="000000"/>
                </a:solidFill>
                <a:effectLst/>
                <a:ea typeface="Arial Unicode MS"/>
                <a:cs typeface="Arial Unicode MS"/>
              </a:rPr>
              <a:t>physical education in </a:t>
            </a:r>
            <a:r>
              <a:rPr lang="en-US" sz="2000" kern="0" dirty="0">
                <a:solidFill>
                  <a:srgbClr val="000000"/>
                </a:solidFill>
                <a:ea typeface="Arial Unicode MS"/>
                <a:cs typeface="Arial Unicode MS"/>
              </a:rPr>
              <a:t>school.</a:t>
            </a:r>
            <a:endParaRPr lang="en-GB" sz="2000" kern="0" dirty="0">
              <a:solidFill>
                <a:srgbClr val="000000"/>
              </a:solidFill>
              <a:ea typeface="Arial Unicode MS"/>
              <a:cs typeface="Arial Unicode MS"/>
            </a:endParaRPr>
          </a:p>
        </p:txBody>
      </p:sp>
      <p:sp>
        <p:nvSpPr>
          <p:cNvPr id="6" name="TextBox 5">
            <a:extLst>
              <a:ext uri="{FF2B5EF4-FFF2-40B4-BE49-F238E27FC236}">
                <a16:creationId xmlns:a16="http://schemas.microsoft.com/office/drawing/2014/main" id="{F7D74148-CE83-B389-2E2B-2374896491BA}"/>
              </a:ext>
            </a:extLst>
          </p:cNvPr>
          <p:cNvSpPr txBox="1"/>
          <p:nvPr/>
        </p:nvSpPr>
        <p:spPr>
          <a:xfrm>
            <a:off x="5311036" y="1358366"/>
            <a:ext cx="6880964" cy="1323439"/>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buSzPts val="1300"/>
            </a:pPr>
            <a:r>
              <a:rPr lang="en-US" sz="2000" kern="0" dirty="0">
                <a:solidFill>
                  <a:srgbClr val="000000"/>
                </a:solidFill>
                <a:ea typeface="Arial Unicode MS"/>
                <a:cs typeface="Arial Unicode MS"/>
              </a:rPr>
              <a:t>2. There</a:t>
            </a:r>
            <a:r>
              <a:rPr lang="en-US" sz="2000" u="none" strike="noStrike" kern="0" spc="0" dirty="0">
                <a:ln>
                  <a:noFill/>
                </a:ln>
                <a:solidFill>
                  <a:srgbClr val="000000"/>
                </a:solidFill>
                <a:effectLst/>
                <a:ea typeface="Arial Unicode MS"/>
                <a:cs typeface="Arial Unicode MS"/>
              </a:rPr>
              <a:t> has been a growing body of research that indicates the benefits children have been able to receive from unstructured play particularly in the presence of nature (Knight, 2013)</a:t>
            </a:r>
            <a:endParaRPr lang="en-GB" sz="2000" u="none" strike="noStrike" kern="0" spc="0" dirty="0">
              <a:ln>
                <a:noFill/>
              </a:ln>
              <a:solidFill>
                <a:srgbClr val="000000"/>
              </a:solidFill>
              <a:effectLst/>
              <a:ea typeface="Arial Unicode MS"/>
              <a:cs typeface="Arial Unicode MS"/>
            </a:endParaRPr>
          </a:p>
        </p:txBody>
      </p:sp>
      <p:sp>
        <p:nvSpPr>
          <p:cNvPr id="7" name="TextBox 6">
            <a:extLst>
              <a:ext uri="{FF2B5EF4-FFF2-40B4-BE49-F238E27FC236}">
                <a16:creationId xmlns:a16="http://schemas.microsoft.com/office/drawing/2014/main" id="{B32053D0-4E42-F1F5-75BC-0E64C3DD2463}"/>
              </a:ext>
            </a:extLst>
          </p:cNvPr>
          <p:cNvSpPr txBox="1"/>
          <p:nvPr/>
        </p:nvSpPr>
        <p:spPr>
          <a:xfrm>
            <a:off x="285750" y="3429000"/>
            <a:ext cx="3106455" cy="2308324"/>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US" sz="1800" u="none" strike="noStrike" kern="0" spc="0" dirty="0">
                <a:ln>
                  <a:noFill/>
                </a:ln>
                <a:solidFill>
                  <a:srgbClr val="000000"/>
                </a:solidFill>
                <a:effectLst/>
                <a:ea typeface="Arial Unicode MS"/>
                <a:cs typeface="Arial Unicode MS"/>
              </a:rPr>
              <a:t>3. There has been concern however on how to successfully implement this style of learning in children particularly foundation phase learners due to the limited space.</a:t>
            </a:r>
            <a:r>
              <a:rPr lang="en-US" kern="0" dirty="0">
                <a:solidFill>
                  <a:srgbClr val="000000"/>
                </a:solidFill>
                <a:ea typeface="Arial Unicode MS"/>
                <a:cs typeface="Arial Unicode MS"/>
              </a:rPr>
              <a:t> </a:t>
            </a:r>
            <a:r>
              <a:rPr lang="en-US" sz="1800" u="none" strike="noStrike" kern="0" spc="0" dirty="0">
                <a:ln>
                  <a:noFill/>
                </a:ln>
                <a:solidFill>
                  <a:srgbClr val="000000"/>
                </a:solidFill>
                <a:effectLst/>
                <a:ea typeface="Arial Unicode MS"/>
                <a:cs typeface="Arial Unicode MS"/>
              </a:rPr>
              <a:t> (Knight, 2013)</a:t>
            </a:r>
            <a:endParaRPr lang="en-GB" kern="0" dirty="0">
              <a:solidFill>
                <a:srgbClr val="000000"/>
              </a:solidFill>
              <a:ea typeface="Arial Unicode MS"/>
              <a:cs typeface="Arial Unicode MS"/>
            </a:endParaRPr>
          </a:p>
        </p:txBody>
      </p:sp>
      <p:sp>
        <p:nvSpPr>
          <p:cNvPr id="8" name="TextBox 7">
            <a:extLst>
              <a:ext uri="{FF2B5EF4-FFF2-40B4-BE49-F238E27FC236}">
                <a16:creationId xmlns:a16="http://schemas.microsoft.com/office/drawing/2014/main" id="{0C4E81AC-5B4D-305C-4F19-3E1AFAA051B0}"/>
              </a:ext>
            </a:extLst>
          </p:cNvPr>
          <p:cNvSpPr txBox="1"/>
          <p:nvPr/>
        </p:nvSpPr>
        <p:spPr>
          <a:xfrm>
            <a:off x="3219189" y="4721661"/>
            <a:ext cx="4496844" cy="2308324"/>
          </a:xfrm>
          <a:prstGeom prst="rect">
            <a:avLst/>
          </a:prstGeom>
        </p:spPr>
        <p:style>
          <a:lnRef idx="2">
            <a:schemeClr val="accent4"/>
          </a:lnRef>
          <a:fillRef idx="1">
            <a:schemeClr val="lt1"/>
          </a:fillRef>
          <a:effectRef idx="0">
            <a:schemeClr val="accent4"/>
          </a:effectRef>
          <a:fontRef idx="minor">
            <a:schemeClr val="dk1"/>
          </a:fontRef>
        </p:style>
        <p:txBody>
          <a:bodyPr wrap="square" lIns="91440" tIns="45720" rIns="91440" bIns="45720" rtlCol="0" anchor="t">
            <a:spAutoFit/>
          </a:bodyPr>
          <a:lstStyle/>
          <a:p>
            <a:pPr algn="ctr"/>
            <a:r>
              <a:rPr lang="en-US" kern="0" dirty="0">
                <a:solidFill>
                  <a:srgbClr val="000000"/>
                </a:solidFill>
                <a:ea typeface="Arial Unicode MS"/>
                <a:cs typeface="Arial Unicode MS"/>
              </a:rPr>
              <a:t>4. Forest</a:t>
            </a:r>
            <a:r>
              <a:rPr lang="en-US" sz="1800" u="none" strike="noStrike" kern="0" spc="0" dirty="0">
                <a:ln>
                  <a:noFill/>
                </a:ln>
                <a:solidFill>
                  <a:srgbClr val="000000"/>
                </a:solidFill>
                <a:effectLst/>
                <a:ea typeface="Arial Unicode MS"/>
                <a:cs typeface="Arial Unicode MS"/>
              </a:rPr>
              <a:t> schools was introduced</a:t>
            </a:r>
            <a:r>
              <a:rPr lang="en-US" kern="0" dirty="0">
                <a:solidFill>
                  <a:srgbClr val="000000"/>
                </a:solidFill>
                <a:ea typeface="Arial Unicode MS"/>
                <a:cs typeface="Arial Unicode MS"/>
              </a:rPr>
              <a:t> allowing  </a:t>
            </a:r>
            <a:r>
              <a:rPr lang="en-US" sz="1800" u="none" strike="noStrike" kern="0" spc="0" dirty="0">
                <a:ln>
                  <a:noFill/>
                </a:ln>
                <a:solidFill>
                  <a:srgbClr val="000000"/>
                </a:solidFill>
                <a:effectLst/>
                <a:ea typeface="Arial Unicode MS"/>
                <a:cs typeface="Arial Unicode MS"/>
              </a:rPr>
              <a:t>children to be outside in a forested </a:t>
            </a:r>
            <a:r>
              <a:rPr lang="en-US" kern="0" dirty="0">
                <a:solidFill>
                  <a:srgbClr val="000000"/>
                </a:solidFill>
                <a:ea typeface="Arial Unicode MS"/>
                <a:cs typeface="Arial Unicode MS"/>
              </a:rPr>
              <a:t>setting</a:t>
            </a:r>
            <a:r>
              <a:rPr lang="en-US" sz="1800" u="none" strike="noStrike" kern="0" spc="0" dirty="0">
                <a:ln>
                  <a:noFill/>
                </a:ln>
                <a:solidFill>
                  <a:srgbClr val="000000"/>
                </a:solidFill>
                <a:effectLst/>
                <a:ea typeface="Arial Unicode MS"/>
                <a:cs typeface="Arial Unicode MS"/>
              </a:rPr>
              <a:t> (</a:t>
            </a:r>
            <a:r>
              <a:rPr lang="en-US" kern="0">
                <a:ea typeface="+mn-lt"/>
                <a:cs typeface="+mn-lt"/>
              </a:rPr>
              <a:t>Maynard, 2007;</a:t>
            </a:r>
            <a:r>
              <a:rPr lang="en-US" kern="0">
                <a:ea typeface="Arial Unicode MS"/>
                <a:cs typeface="Arial Unicode MS"/>
              </a:rPr>
              <a:t> </a:t>
            </a:r>
            <a:r>
              <a:rPr lang="en-US" sz="1800" u="none" strike="noStrike" kern="0" spc="0" dirty="0">
                <a:ln>
                  <a:noFill/>
                </a:ln>
                <a:solidFill>
                  <a:srgbClr val="000000"/>
                </a:solidFill>
                <a:effectLst/>
                <a:ea typeface="Arial Unicode MS"/>
                <a:cs typeface="Arial Unicode MS"/>
              </a:rPr>
              <a:t>Knight, 2013</a:t>
            </a:r>
            <a:r>
              <a:rPr lang="en-US" kern="0">
                <a:ea typeface="Arial Unicode MS"/>
                <a:cs typeface="Arial Unicode MS"/>
              </a:rPr>
              <a:t>.).</a:t>
            </a:r>
            <a:r>
              <a:rPr lang="en-US" sz="1800" u="none" strike="noStrike" kern="0" spc="0" dirty="0">
                <a:ln>
                  <a:noFill/>
                </a:ln>
                <a:solidFill>
                  <a:srgbClr val="000000"/>
                </a:solidFill>
                <a:effectLst/>
                <a:ea typeface="Arial Unicode MS"/>
                <a:cs typeface="Arial Unicode MS"/>
              </a:rPr>
              <a:t> These forests schools which encouraged the use of affordances and unstructured play was first discovered in Scandinavian schools particularly within Norway. (Knight, 2013)</a:t>
            </a:r>
            <a:endParaRPr lang="en-GB" sz="1800" u="none" strike="noStrike" kern="0" spc="0" dirty="0">
              <a:ln>
                <a:noFill/>
              </a:ln>
              <a:solidFill>
                <a:srgbClr val="000000"/>
              </a:solidFill>
              <a:effectLst/>
              <a:ea typeface="Arial Unicode MS"/>
              <a:cs typeface="Arial Unicode MS"/>
            </a:endParaRPr>
          </a:p>
        </p:txBody>
      </p:sp>
      <p:sp>
        <p:nvSpPr>
          <p:cNvPr id="9" name="TextBox 8">
            <a:extLst>
              <a:ext uri="{FF2B5EF4-FFF2-40B4-BE49-F238E27FC236}">
                <a16:creationId xmlns:a16="http://schemas.microsoft.com/office/drawing/2014/main" id="{793A9D65-003B-DDA6-7374-B50D0B59DA3C}"/>
              </a:ext>
            </a:extLst>
          </p:cNvPr>
          <p:cNvSpPr txBox="1"/>
          <p:nvPr/>
        </p:nvSpPr>
        <p:spPr>
          <a:xfrm>
            <a:off x="4709786" y="2970720"/>
            <a:ext cx="7294323" cy="1477328"/>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buSzPts val="1300"/>
            </a:pPr>
            <a:r>
              <a:rPr lang="en-US" sz="1800" u="none" strike="noStrike" kern="0" spc="0" dirty="0">
                <a:ln>
                  <a:noFill/>
                </a:ln>
                <a:solidFill>
                  <a:srgbClr val="000000"/>
                </a:solidFill>
                <a:effectLst/>
                <a:ea typeface="Arial Unicode MS"/>
                <a:cs typeface="Arial Unicode MS"/>
              </a:rPr>
              <a:t>5. The forest school network states that the use of forest schools is an</a:t>
            </a:r>
            <a:r>
              <a:rPr lang="en-US" kern="0" dirty="0">
                <a:solidFill>
                  <a:srgbClr val="000000"/>
                </a:solidFill>
                <a:ea typeface="Arial Unicode MS"/>
                <a:cs typeface="Arial Unicode MS"/>
              </a:rPr>
              <a:t> </a:t>
            </a:r>
            <a:r>
              <a:rPr lang="en-US" sz="1800" u="none" strike="noStrike" kern="0" spc="0" dirty="0">
                <a:ln>
                  <a:noFill/>
                </a:ln>
                <a:solidFill>
                  <a:srgbClr val="000000"/>
                </a:solidFill>
                <a:effectLst/>
                <a:ea typeface="Arial Unicode MS"/>
                <a:cs typeface="Arial Unicode MS"/>
              </a:rPr>
              <a:t> inspirational process designed to offer children, adolescents and adult’s opportunities to further develop and achieve confidence and self esteem by engaging in learning experiences within a natural environment such as a woodland</a:t>
            </a:r>
            <a:r>
              <a:rPr lang="en-US" kern="0" dirty="0">
                <a:solidFill>
                  <a:srgbClr val="000000"/>
                </a:solidFill>
                <a:ea typeface="Arial Unicode MS"/>
                <a:cs typeface="Arial Unicode MS"/>
              </a:rPr>
              <a:t> </a:t>
            </a:r>
            <a:r>
              <a:rPr lang="en-US" sz="1800" u="none" strike="noStrike" kern="0" spc="0" dirty="0">
                <a:ln>
                  <a:noFill/>
                </a:ln>
                <a:solidFill>
                  <a:srgbClr val="000000"/>
                </a:solidFill>
                <a:effectLst/>
                <a:ea typeface="Arial Unicode MS"/>
                <a:cs typeface="Arial Unicode MS"/>
              </a:rPr>
              <a:t> (O’</a:t>
            </a:r>
            <a:r>
              <a:rPr lang="de-DE" sz="1800" u="none" strike="noStrike" kern="0" spc="0" dirty="0">
                <a:ln>
                  <a:noFill/>
                </a:ln>
                <a:solidFill>
                  <a:srgbClr val="000000"/>
                </a:solidFill>
                <a:effectLst/>
                <a:ea typeface="Arial Unicode MS"/>
                <a:cs typeface="Arial Unicode MS"/>
              </a:rPr>
              <a:t>Brien,</a:t>
            </a:r>
            <a:r>
              <a:rPr lang="en-US" sz="1800" u="none" strike="noStrike" kern="0" spc="0" dirty="0">
                <a:ln>
                  <a:noFill/>
                </a:ln>
                <a:solidFill>
                  <a:srgbClr val="000000"/>
                </a:solidFill>
                <a:effectLst/>
                <a:ea typeface="Arial Unicode MS"/>
                <a:cs typeface="Arial Unicode MS"/>
              </a:rPr>
              <a:t> 2009)</a:t>
            </a:r>
            <a:endParaRPr lang="en-GB" sz="1800" u="none" strike="noStrike" kern="0" spc="0" dirty="0">
              <a:ln>
                <a:noFill/>
              </a:ln>
              <a:solidFill>
                <a:srgbClr val="000000"/>
              </a:solidFill>
              <a:effectLst/>
              <a:ea typeface="Arial Unicode MS"/>
              <a:cs typeface="Arial Unicode MS"/>
            </a:endParaRPr>
          </a:p>
        </p:txBody>
      </p:sp>
      <p:sp>
        <p:nvSpPr>
          <p:cNvPr id="10" name="TextBox 9">
            <a:extLst>
              <a:ext uri="{FF2B5EF4-FFF2-40B4-BE49-F238E27FC236}">
                <a16:creationId xmlns:a16="http://schemas.microsoft.com/office/drawing/2014/main" id="{60EFBC12-1D4A-EB93-DB26-9815B6A2896E}"/>
              </a:ext>
            </a:extLst>
          </p:cNvPr>
          <p:cNvSpPr txBox="1"/>
          <p:nvPr/>
        </p:nvSpPr>
        <p:spPr>
          <a:xfrm>
            <a:off x="7862170" y="4525932"/>
            <a:ext cx="4321479" cy="2308324"/>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r>
              <a:rPr lang="en-US" sz="1800" u="none" strike="noStrike" kern="0" spc="0" dirty="0">
                <a:ln>
                  <a:noFill/>
                </a:ln>
                <a:solidFill>
                  <a:srgbClr val="000000"/>
                </a:solidFill>
                <a:effectLst/>
                <a:ea typeface="Arial Unicode MS"/>
                <a:cs typeface="Arial Unicode MS"/>
              </a:rPr>
              <a:t>6. The use of forest schools was to encourage for more physical activity to be achieve during lessons due to the research conducted …. States that indoor activities are often far less active, compared to those that take place out in the natural environment</a:t>
            </a:r>
            <a:r>
              <a:rPr lang="en-US" kern="0" dirty="0">
                <a:solidFill>
                  <a:srgbClr val="000000"/>
                </a:solidFill>
                <a:ea typeface="Arial Unicode MS"/>
                <a:cs typeface="Arial Unicode MS"/>
              </a:rPr>
              <a:t> </a:t>
            </a:r>
            <a:r>
              <a:rPr lang="en-US" sz="1800" u="none" strike="noStrike" kern="0" spc="0" dirty="0">
                <a:ln>
                  <a:noFill/>
                </a:ln>
                <a:solidFill>
                  <a:srgbClr val="000000"/>
                </a:solidFill>
                <a:effectLst/>
                <a:ea typeface="Arial Unicode MS"/>
                <a:cs typeface="Arial Unicode MS"/>
              </a:rPr>
              <a:t> (Cree and McCree, 2013; O’</a:t>
            </a:r>
            <a:r>
              <a:rPr lang="de-DE" sz="1800" u="none" strike="noStrike" kern="0" spc="0" dirty="0">
                <a:ln>
                  <a:noFill/>
                </a:ln>
                <a:solidFill>
                  <a:srgbClr val="000000"/>
                </a:solidFill>
                <a:effectLst/>
                <a:ea typeface="Arial Unicode MS"/>
                <a:cs typeface="Arial Unicode MS"/>
              </a:rPr>
              <a:t>Brien,</a:t>
            </a:r>
            <a:r>
              <a:rPr lang="en-US" sz="1800" u="none" strike="noStrike" kern="0" spc="0" dirty="0">
                <a:ln>
                  <a:noFill/>
                </a:ln>
                <a:solidFill>
                  <a:srgbClr val="000000"/>
                </a:solidFill>
                <a:effectLst/>
                <a:ea typeface="Arial Unicode MS"/>
                <a:cs typeface="Arial Unicode MS"/>
              </a:rPr>
              <a:t> 2009)</a:t>
            </a:r>
            <a:endParaRPr lang="en-US" dirty="0"/>
          </a:p>
        </p:txBody>
      </p:sp>
    </p:spTree>
    <p:extLst>
      <p:ext uri="{BB962C8B-B14F-4D97-AF65-F5344CB8AC3E}">
        <p14:creationId xmlns:p14="http://schemas.microsoft.com/office/powerpoint/2010/main" val="3950264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heckerboard(across)">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circle(in)">
                                      <p:cBhvr>
                                        <p:cTn id="12" dur="20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21" presetClass="entr" presetSubtype="1"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wheel(1)">
                                      <p:cBhvr>
                                        <p:cTn id="21" dur="20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2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wedge">
                                      <p:cBhvr>
                                        <p:cTn id="26" dur="20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 calcmode="lin" valueType="num">
                                      <p:cBhvr additive="base">
                                        <p:cTn id="31" dur="500" fill="hold"/>
                                        <p:tgtEl>
                                          <p:spTgt spid="10"/>
                                        </p:tgtEl>
                                        <p:attrNameLst>
                                          <p:attrName>ppt_x</p:attrName>
                                        </p:attrNameLst>
                                      </p:cBhvr>
                                      <p:tavLst>
                                        <p:tav tm="0">
                                          <p:val>
                                            <p:strVal val="#ppt_x"/>
                                          </p:val>
                                        </p:tav>
                                        <p:tav tm="100000">
                                          <p:val>
                                            <p:strVal val="#ppt_x"/>
                                          </p:val>
                                        </p:tav>
                                      </p:tavLst>
                                    </p:anim>
                                    <p:anim calcmode="lin" valueType="num">
                                      <p:cBhvr additive="base">
                                        <p:cTn id="32"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840619-612C-142A-95DB-0FBC0CCBCCCB}"/>
              </a:ext>
            </a:extLst>
          </p:cNvPr>
          <p:cNvSpPr txBox="1"/>
          <p:nvPr/>
        </p:nvSpPr>
        <p:spPr>
          <a:xfrm>
            <a:off x="185351" y="123568"/>
            <a:ext cx="11862487" cy="5940088"/>
          </a:xfrm>
          <a:prstGeom prst="rect">
            <a:avLst/>
          </a:prstGeom>
          <a:noFill/>
        </p:spPr>
        <p:txBody>
          <a:bodyPr wrap="square" lIns="91440" tIns="45720" rIns="91440" bIns="45720" rtlCol="0" anchor="t">
            <a:spAutoFit/>
          </a:bodyPr>
          <a:lstStyle/>
          <a:p>
            <a:pPr algn="just"/>
            <a:r>
              <a:rPr lang="en-US" sz="2000">
                <a:ln>
                  <a:noFill/>
                </a:ln>
                <a:solidFill>
                  <a:srgbClr val="000000"/>
                </a:solidFill>
                <a:effectLst/>
                <a:highlight>
                  <a:srgbClr val="FFFF00"/>
                </a:highlight>
                <a:ea typeface="Arial Unicode MS" panose="020B0604020202020204" pitchFamily="34" charset="-128"/>
                <a:cs typeface="Arial Unicode MS" panose="020B0604020202020204" pitchFamily="34" charset="-128"/>
              </a:rPr>
              <a:t>JS</a:t>
            </a:r>
          </a:p>
          <a:p>
            <a:pPr algn="just"/>
            <a:endParaRPr lang="en-US" sz="2000">
              <a:solidFill>
                <a:srgbClr val="000000"/>
              </a:solidFill>
              <a:ea typeface="Arial Unicode MS" panose="020B0604020202020204" pitchFamily="34" charset="-128"/>
              <a:cs typeface="Arial Unicode MS" panose="020B0604020202020204" pitchFamily="34" charset="-128"/>
            </a:endParaRPr>
          </a:p>
          <a:p>
            <a:pPr algn="just"/>
            <a:r>
              <a:rPr lang="en-US" sz="2000">
                <a:ln>
                  <a:noFill/>
                </a:ln>
                <a:solidFill>
                  <a:srgbClr val="000000"/>
                </a:solidFill>
                <a:effectLst/>
                <a:ea typeface="Arial Unicode MS" panose="020B0604020202020204" pitchFamily="34" charset="-128"/>
                <a:cs typeface="Arial Unicode MS" panose="020B0604020202020204" pitchFamily="34" charset="-128"/>
              </a:rPr>
              <a:t>What happens during a forest school session:</a:t>
            </a:r>
          </a:p>
          <a:p>
            <a:pPr algn="just"/>
            <a:endParaRPr lang="en-US" sz="2000">
              <a:solidFill>
                <a:srgbClr val="000000"/>
              </a:solidFill>
              <a:ea typeface="Arial Unicode MS" panose="020B0604020202020204" pitchFamily="34" charset="-128"/>
              <a:cs typeface="Arial Unicode MS" panose="020B0604020202020204" pitchFamily="34" charset="-128"/>
            </a:endParaRPr>
          </a:p>
          <a:p>
            <a:pPr marL="342900" lvl="0" indent="-342900" algn="just" fontAlgn="base">
              <a:buSzPts val="1300"/>
              <a:buFont typeface="Symbol" pitchFamily="2" charset="2"/>
              <a:buChar char="-"/>
            </a:pPr>
            <a:r>
              <a:rPr lang="en-US" sz="2000" u="none" strike="noStrike" kern="0" spc="0">
                <a:ln>
                  <a:noFill/>
                </a:ln>
                <a:solidFill>
                  <a:srgbClr val="000000"/>
                </a:solidFill>
                <a:effectLst/>
                <a:ea typeface="Arial Unicode MS" panose="020B0604020202020204" pitchFamily="34" charset="-128"/>
                <a:cs typeface="Arial Unicode MS" panose="020B0604020202020204" pitchFamily="34" charset="-128"/>
              </a:rPr>
              <a:t>The focus of a forests school sessions is to engage on the children’s learning rather than their performance, the tasks that the students engage in should have implicit worth.</a:t>
            </a:r>
            <a:endParaRPr lang="en-GB" sz="2000" u="none" strike="noStrike" kern="0" spc="0">
              <a:ln>
                <a:noFill/>
              </a:ln>
              <a:solidFill>
                <a:srgbClr val="000000"/>
              </a:solidFill>
              <a:effectLst/>
              <a:ea typeface="Arial Unicode MS" panose="020B0604020202020204" pitchFamily="34" charset="-128"/>
              <a:cs typeface="Arial Unicode MS" panose="020B0604020202020204" pitchFamily="34" charset="-128"/>
            </a:endParaRPr>
          </a:p>
          <a:p>
            <a:pPr marL="342900" lvl="0" indent="-342900" algn="just" fontAlgn="base">
              <a:buSzPts val="1300"/>
              <a:buFont typeface="Symbol" pitchFamily="2" charset="2"/>
              <a:buChar char="-"/>
            </a:pPr>
            <a:r>
              <a:rPr lang="en-US" sz="2000" u="none" strike="noStrike" kern="0" spc="0">
                <a:ln>
                  <a:noFill/>
                </a:ln>
                <a:solidFill>
                  <a:srgbClr val="000000"/>
                </a:solidFill>
                <a:effectLst/>
                <a:ea typeface="Arial Unicode MS" panose="020B0604020202020204" pitchFamily="34" charset="-128"/>
                <a:cs typeface="Arial Unicode MS" panose="020B0604020202020204" pitchFamily="34" charset="-128"/>
              </a:rPr>
              <a:t>The use of forest schools work on a social skills theme, which allows the children to work as a team in tasks that may require them to need several pairs of hands  (Cree and McCree, 2013; O’</a:t>
            </a:r>
            <a:r>
              <a:rPr lang="de-DE" sz="2000" u="none" strike="noStrike" kern="0" spc="0">
                <a:ln>
                  <a:noFill/>
                </a:ln>
                <a:solidFill>
                  <a:srgbClr val="000000"/>
                </a:solidFill>
                <a:effectLst/>
                <a:ea typeface="Arial Unicode MS" panose="020B0604020202020204" pitchFamily="34" charset="-128"/>
                <a:cs typeface="Arial Unicode MS" panose="020B0604020202020204" pitchFamily="34" charset="-128"/>
              </a:rPr>
              <a:t>Brien,</a:t>
            </a:r>
            <a:r>
              <a:rPr lang="en-US" sz="2000" u="none" strike="noStrike" kern="0" spc="0">
                <a:ln>
                  <a:noFill/>
                </a:ln>
                <a:solidFill>
                  <a:srgbClr val="000000"/>
                </a:solidFill>
                <a:effectLst/>
                <a:ea typeface="Arial Unicode MS" panose="020B0604020202020204" pitchFamily="34" charset="-128"/>
                <a:cs typeface="Arial Unicode MS" panose="020B0604020202020204" pitchFamily="34" charset="-128"/>
              </a:rPr>
              <a:t> 2009)</a:t>
            </a:r>
            <a:endParaRPr lang="en-GB" sz="2000" u="none" strike="noStrike" kern="0" spc="0">
              <a:ln>
                <a:noFill/>
              </a:ln>
              <a:solidFill>
                <a:srgbClr val="000000"/>
              </a:solidFill>
              <a:effectLst/>
              <a:ea typeface="Arial Unicode MS" panose="020B0604020202020204" pitchFamily="34" charset="-128"/>
              <a:cs typeface="Arial Unicode MS" panose="020B0604020202020204" pitchFamily="34" charset="-128"/>
            </a:endParaRPr>
          </a:p>
          <a:p>
            <a:pPr lvl="0" algn="just" fontAlgn="base">
              <a:buSzPts val="1300"/>
            </a:pPr>
            <a:endParaRPr lang="en-GB" sz="2000" u="none" strike="noStrike" kern="0" spc="0">
              <a:ln>
                <a:noFill/>
              </a:ln>
              <a:solidFill>
                <a:srgbClr val="000000"/>
              </a:solidFill>
              <a:effectLst/>
              <a:ea typeface="Arial Unicode MS" panose="020B0604020202020204" pitchFamily="34" charset="-128"/>
              <a:cs typeface="Arial Unicode MS" panose="020B0604020202020204" pitchFamily="34" charset="-128"/>
            </a:endParaRPr>
          </a:p>
          <a:p>
            <a:pPr lvl="0" algn="just" fontAlgn="base">
              <a:buSzPts val="1300"/>
            </a:pPr>
            <a:endParaRPr lang="en-GB" sz="2000" u="none" strike="noStrike" kern="0" spc="0">
              <a:ln>
                <a:noFill/>
              </a:ln>
              <a:solidFill>
                <a:srgbClr val="000000"/>
              </a:solidFill>
              <a:effectLst/>
              <a:ea typeface="Arial Unicode MS" panose="020B0604020202020204" pitchFamily="34" charset="-128"/>
              <a:cs typeface="Arial Unicode MS" panose="020B0604020202020204" pitchFamily="34" charset="-128"/>
            </a:endParaRPr>
          </a:p>
          <a:p>
            <a:pPr algn="just"/>
            <a:r>
              <a:rPr lang="en-US" sz="2000">
                <a:ln>
                  <a:noFill/>
                </a:ln>
                <a:solidFill>
                  <a:srgbClr val="000000"/>
                </a:solidFill>
                <a:effectLst/>
                <a:ea typeface="Arial Unicode MS" panose="020B0604020202020204" pitchFamily="34" charset="-128"/>
                <a:cs typeface="Arial Unicode MS" panose="020B0604020202020204" pitchFamily="34" charset="-128"/>
              </a:rPr>
              <a:t>The Use of forest schools within the UK:</a:t>
            </a:r>
          </a:p>
          <a:p>
            <a:pPr algn="just"/>
            <a:endParaRPr lang="en-US" sz="2000">
              <a:solidFill>
                <a:srgbClr val="000000"/>
              </a:solidFill>
              <a:ea typeface="Arial Unicode MS" panose="020B0604020202020204" pitchFamily="34" charset="-128"/>
              <a:cs typeface="Arial Unicode MS" panose="020B0604020202020204" pitchFamily="34" charset="-128"/>
            </a:endParaRPr>
          </a:p>
          <a:p>
            <a:pPr marL="342900" lvl="0" indent="-342900" algn="just" fontAlgn="base">
              <a:buSzPts val="1300"/>
              <a:buFont typeface="Symbol" pitchFamily="2" charset="2"/>
              <a:buChar char="-"/>
            </a:pPr>
            <a:r>
              <a:rPr lang="en-US" sz="2000" u="none" strike="noStrike" kern="0" spc="0">
                <a:ln>
                  <a:noFill/>
                </a:ln>
                <a:solidFill>
                  <a:srgbClr val="000000"/>
                </a:solidFill>
                <a:effectLst/>
                <a:ea typeface="Arial Unicode MS" panose="020B0604020202020204" pitchFamily="34" charset="-128"/>
                <a:cs typeface="Arial Unicode MS" panose="020B0604020202020204" pitchFamily="34" charset="-128"/>
              </a:rPr>
              <a:t>There have been an estimate over hundred schools being used across the UK with the main implementation of the forest school approach being within the English curriculum.</a:t>
            </a:r>
            <a:endParaRPr lang="en-GB" sz="2000" u="none" strike="noStrike" kern="0" spc="0">
              <a:ln>
                <a:noFill/>
              </a:ln>
              <a:solidFill>
                <a:srgbClr val="000000"/>
              </a:solidFill>
              <a:effectLst/>
              <a:ea typeface="Arial Unicode MS" panose="020B0604020202020204" pitchFamily="34" charset="-128"/>
              <a:cs typeface="Arial Unicode MS" panose="020B0604020202020204" pitchFamily="34" charset="-128"/>
            </a:endParaRPr>
          </a:p>
          <a:p>
            <a:pPr marL="342900" lvl="0" indent="-342900" algn="just" fontAlgn="base">
              <a:buSzPts val="1300"/>
              <a:buFont typeface="Symbol" pitchFamily="2" charset="2"/>
              <a:buChar char="-"/>
            </a:pPr>
            <a:r>
              <a:rPr lang="en-US" sz="2000" u="none" strike="noStrike" kern="0" spc="0">
                <a:ln>
                  <a:noFill/>
                </a:ln>
                <a:solidFill>
                  <a:srgbClr val="000000"/>
                </a:solidFill>
                <a:effectLst/>
                <a:ea typeface="Arial Unicode MS" panose="020B0604020202020204" pitchFamily="34" charset="-128"/>
                <a:cs typeface="Arial Unicode MS" panose="020B0604020202020204" pitchFamily="34" charset="-128"/>
              </a:rPr>
              <a:t>The forest school network states that the use of forest schools is an  inspirational process designed to offer children, adolescents and adult’s opportunities to further develop and achieve confidence and self esteem by engaging in learning experiences within a natural environment such as a woodland (O’</a:t>
            </a:r>
            <a:r>
              <a:rPr lang="de-DE" sz="2000" u="none" strike="noStrike" kern="0" spc="0">
                <a:ln>
                  <a:noFill/>
                </a:ln>
                <a:solidFill>
                  <a:srgbClr val="000000"/>
                </a:solidFill>
                <a:effectLst/>
                <a:ea typeface="Arial Unicode MS" panose="020B0604020202020204" pitchFamily="34" charset="-128"/>
                <a:cs typeface="Arial Unicode MS" panose="020B0604020202020204" pitchFamily="34" charset="-128"/>
              </a:rPr>
              <a:t>Brien,</a:t>
            </a:r>
            <a:r>
              <a:rPr lang="en-US" sz="2000" u="none" strike="noStrike" kern="0" spc="0">
                <a:ln>
                  <a:noFill/>
                </a:ln>
                <a:solidFill>
                  <a:srgbClr val="000000"/>
                </a:solidFill>
                <a:effectLst/>
                <a:ea typeface="Arial Unicode MS" panose="020B0604020202020204" pitchFamily="34" charset="-128"/>
                <a:cs typeface="Arial Unicode MS" panose="020B0604020202020204" pitchFamily="34" charset="-128"/>
              </a:rPr>
              <a:t> 2009)</a:t>
            </a:r>
            <a:endParaRPr lang="en-GB" sz="2000" u="none" strike="noStrike" kern="0" spc="0">
              <a:ln>
                <a:noFill/>
              </a:ln>
              <a:solidFill>
                <a:srgbClr val="000000"/>
              </a:solidFill>
              <a:effectLst/>
              <a:ea typeface="Arial Unicode MS" panose="020B0604020202020204" pitchFamily="34" charset="-128"/>
              <a:cs typeface="Arial Unicode MS" panose="020B0604020202020204" pitchFamily="34" charset="-128"/>
            </a:endParaRPr>
          </a:p>
        </p:txBody>
      </p:sp>
    </p:spTree>
    <p:extLst>
      <p:ext uri="{BB962C8B-B14F-4D97-AF65-F5344CB8AC3E}">
        <p14:creationId xmlns:p14="http://schemas.microsoft.com/office/powerpoint/2010/main" val="40753179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cxnSp>
        <p:nvCxnSpPr>
          <p:cNvPr id="99" name="Straight Connector 98">
            <a:extLst>
              <a:ext uri="{FF2B5EF4-FFF2-40B4-BE49-F238E27FC236}">
                <a16:creationId xmlns:a16="http://schemas.microsoft.com/office/drawing/2014/main" id="{A6814345-41DE-42C5-8657-66C1417DF81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6094" y="6286347"/>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1" name="Straight Connector 100">
            <a:extLst>
              <a:ext uri="{FF2B5EF4-FFF2-40B4-BE49-F238E27FC236}">
                <a16:creationId xmlns:a16="http://schemas.microsoft.com/office/drawing/2014/main" id="{7E68E419-3727-4F5E-8840-AF149B33B0B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1883336"/>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3" name="Straight Connector 102">
            <a:extLst>
              <a:ext uri="{FF2B5EF4-FFF2-40B4-BE49-F238E27FC236}">
                <a16:creationId xmlns:a16="http://schemas.microsoft.com/office/drawing/2014/main" id="{0519B6EC-D7AE-452F-8D0C-D11BD3377F3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7485" y="571500"/>
            <a:ext cx="1105981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105" name="Rectangle 104">
            <a:extLst>
              <a:ext uri="{FF2B5EF4-FFF2-40B4-BE49-F238E27FC236}">
                <a16:creationId xmlns:a16="http://schemas.microsoft.com/office/drawing/2014/main" id="{EBAF395E-7D52-496C-ACDD-468AEC1ADF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A00040-D95A-88FB-5489-BC627F813672}"/>
              </a:ext>
            </a:extLst>
          </p:cNvPr>
          <p:cNvSpPr>
            <a:spLocks noGrp="1"/>
          </p:cNvSpPr>
          <p:nvPr>
            <p:ph type="title"/>
          </p:nvPr>
        </p:nvSpPr>
        <p:spPr>
          <a:xfrm>
            <a:off x="521207" y="786384"/>
            <a:ext cx="6233755" cy="1707775"/>
          </a:xfrm>
        </p:spPr>
        <p:txBody>
          <a:bodyPr vert="horz" lIns="91440" tIns="45720" rIns="91440" bIns="45720" rtlCol="0" anchor="t">
            <a:normAutofit/>
          </a:bodyPr>
          <a:lstStyle/>
          <a:p>
            <a:r>
              <a:rPr lang="en-US" sz="3100">
                <a:latin typeface="Batang"/>
                <a:ea typeface="Batang"/>
              </a:rPr>
              <a:t>Foundation phase within American states and schools </a:t>
            </a:r>
            <a:r>
              <a:rPr lang="en-US" sz="1200">
                <a:highlight>
                  <a:srgbClr val="00FFFF"/>
                </a:highlight>
                <a:latin typeface="Batang"/>
                <a:ea typeface="Batang"/>
              </a:rPr>
              <a:t>DD</a:t>
            </a:r>
            <a:br>
              <a:rPr lang="en-US" sz="3100">
                <a:highlight>
                  <a:srgbClr val="00FFFF"/>
                </a:highlight>
              </a:rPr>
            </a:br>
            <a:endParaRPr lang="en-US" sz="3100">
              <a:highlight>
                <a:srgbClr val="00FFFF"/>
              </a:highlight>
            </a:endParaRPr>
          </a:p>
        </p:txBody>
      </p:sp>
      <p:cxnSp>
        <p:nvCxnSpPr>
          <p:cNvPr id="107" name="Straight Connector 106">
            <a:extLst>
              <a:ext uri="{FF2B5EF4-FFF2-40B4-BE49-F238E27FC236}">
                <a16:creationId xmlns:a16="http://schemas.microsoft.com/office/drawing/2014/main" id="{56BAADB1-054E-4A82-8D07-643BD1F433E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68602" y="576201"/>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94" name="TextBox 7">
            <a:extLst>
              <a:ext uri="{FF2B5EF4-FFF2-40B4-BE49-F238E27FC236}">
                <a16:creationId xmlns:a16="http://schemas.microsoft.com/office/drawing/2014/main" id="{D9F28862-3D20-CE0F-D2ED-BA6F5A196E0E}"/>
              </a:ext>
            </a:extLst>
          </p:cNvPr>
          <p:cNvSpPr txBox="1"/>
          <p:nvPr/>
        </p:nvSpPr>
        <p:spPr>
          <a:xfrm>
            <a:off x="571501" y="2494159"/>
            <a:ext cx="6131953" cy="3510129"/>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fontScale="92500" lnSpcReduction="20000"/>
          </a:bodyPr>
          <a:lstStyle/>
          <a:p>
            <a:pPr marL="285750" indent="-228600">
              <a:lnSpc>
                <a:spcPct val="110000"/>
              </a:lnSpc>
              <a:spcAft>
                <a:spcPts val="600"/>
              </a:spcAft>
              <a:buSzPct val="80000"/>
              <a:buFont typeface="Arial"/>
              <a:buChar char="•"/>
            </a:pPr>
            <a:r>
              <a:rPr lang="en-US" b="1"/>
              <a:t>SHAPE America</a:t>
            </a:r>
            <a:r>
              <a:rPr lang="en-US"/>
              <a:t> (Society of Health and Physical Educators)  serves as the voice for 200,000+ health and physical education professionals across the USA (PE SCHOLAR, 2021)</a:t>
            </a:r>
          </a:p>
          <a:p>
            <a:pPr marL="285750" indent="-228600">
              <a:lnSpc>
                <a:spcPct val="110000"/>
              </a:lnSpc>
              <a:spcAft>
                <a:spcPts val="600"/>
              </a:spcAft>
              <a:buSzPct val="80000"/>
              <a:buFont typeface="Arial"/>
              <a:buChar char="•"/>
            </a:pPr>
            <a:r>
              <a:rPr lang="en-US"/>
              <a:t>The curriculum is presented in a different way in comparison to what we would know; the curriculum is not shared between each state and they instead take guidance from </a:t>
            </a:r>
            <a:r>
              <a:rPr lang="en-US" err="1"/>
              <a:t>organisations</a:t>
            </a:r>
            <a:r>
              <a:rPr lang="en-US"/>
              <a:t> such as </a:t>
            </a:r>
            <a:r>
              <a:rPr lang="en-US" b="1" dirty="0"/>
              <a:t>SHAPE America</a:t>
            </a:r>
            <a:r>
              <a:rPr lang="en-US"/>
              <a:t>. For early years, SHAPE America provides guidance known as </a:t>
            </a:r>
            <a:r>
              <a:rPr lang="en-US" b="1"/>
              <a:t>Active Start</a:t>
            </a:r>
            <a:r>
              <a:rPr lang="en-US"/>
              <a:t>. This is then split into three categories: Infants, Toddlers &amp; Preschoolers (</a:t>
            </a:r>
            <a:r>
              <a:rPr lang="en-US" b="1"/>
              <a:t>age range 1-5</a:t>
            </a:r>
            <a:r>
              <a:rPr lang="en-US"/>
              <a:t>). Each group has different guidelines (SHAPE AMERICA, 2022) </a:t>
            </a:r>
          </a:p>
          <a:p>
            <a:pPr marL="285750" indent="-228600">
              <a:lnSpc>
                <a:spcPct val="110000"/>
              </a:lnSpc>
              <a:spcAft>
                <a:spcPts val="600"/>
              </a:spcAft>
              <a:buSzPct val="80000"/>
              <a:buFont typeface="Arial"/>
              <a:buChar char="•"/>
            </a:pPr>
            <a:r>
              <a:rPr lang="en-US"/>
              <a:t>Guidance is also provided for children in kindergarten and grade 1 (</a:t>
            </a:r>
            <a:r>
              <a:rPr lang="en-US" b="1"/>
              <a:t>age range 4-7</a:t>
            </a:r>
            <a:r>
              <a:rPr lang="en-US"/>
              <a:t>). </a:t>
            </a:r>
          </a:p>
        </p:txBody>
      </p:sp>
      <p:cxnSp>
        <p:nvCxnSpPr>
          <p:cNvPr id="109" name="Straight Connector 108">
            <a:extLst>
              <a:ext uri="{FF2B5EF4-FFF2-40B4-BE49-F238E27FC236}">
                <a16:creationId xmlns:a16="http://schemas.microsoft.com/office/drawing/2014/main" id="{B3121654-FB13-441C-AB60-76710D917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34300" y="576201"/>
            <a:ext cx="0" cy="5715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pic>
        <p:nvPicPr>
          <p:cNvPr id="50" name="Picture 51" descr="Graphical user interface, application, website&#10;&#10;Description automatically generated">
            <a:extLst>
              <a:ext uri="{FF2B5EF4-FFF2-40B4-BE49-F238E27FC236}">
                <a16:creationId xmlns:a16="http://schemas.microsoft.com/office/drawing/2014/main" id="{E1541844-F234-9214-1B8A-F4F122260479}"/>
              </a:ext>
            </a:extLst>
          </p:cNvPr>
          <p:cNvPicPr>
            <a:picLocks noChangeAspect="1"/>
          </p:cNvPicPr>
          <p:nvPr/>
        </p:nvPicPr>
        <p:blipFill rotWithShape="1">
          <a:blip r:embed="rId2"/>
          <a:srcRect l="7131" r="2802" b="-1"/>
          <a:stretch/>
        </p:blipFill>
        <p:spPr>
          <a:xfrm>
            <a:off x="8036732" y="853712"/>
            <a:ext cx="3583768" cy="5150567"/>
          </a:xfrm>
          <a:prstGeom prst="rect">
            <a:avLst/>
          </a:prstGeom>
        </p:spPr>
      </p:pic>
      <p:cxnSp>
        <p:nvCxnSpPr>
          <p:cNvPr id="111" name="Straight Connector 110">
            <a:extLst>
              <a:ext uri="{FF2B5EF4-FFF2-40B4-BE49-F238E27FC236}">
                <a16:creationId xmlns:a16="http://schemas.microsoft.com/office/drawing/2014/main" id="{C58D2D3E-B980-4D6F-BBFB-DF7A3A94729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571500" y="6286500"/>
            <a:ext cx="1105479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8101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The 5 SHAPE America National Physical Education Standards">
            <a:hlinkClick r:id="" action="ppaction://media"/>
            <a:extLst>
              <a:ext uri="{FF2B5EF4-FFF2-40B4-BE49-F238E27FC236}">
                <a16:creationId xmlns:a16="http://schemas.microsoft.com/office/drawing/2014/main" id="{78954D42-51B8-0A6E-ED6D-C018D9796CDE}"/>
              </a:ext>
            </a:extLst>
          </p:cNvPr>
          <p:cNvPicPr>
            <a:picLocks noRot="1" noChangeAspect="1"/>
          </p:cNvPicPr>
          <p:nvPr>
            <a:videoFile r:link="rId1"/>
          </p:nvPr>
        </p:nvPicPr>
        <p:blipFill>
          <a:blip r:embed="rId3"/>
          <a:stretch>
            <a:fillRect/>
          </a:stretch>
        </p:blipFill>
        <p:spPr>
          <a:xfrm>
            <a:off x="584680" y="828016"/>
            <a:ext cx="11108904" cy="5201967"/>
          </a:xfrm>
          <a:prstGeom prst="rect">
            <a:avLst/>
          </a:prstGeom>
        </p:spPr>
      </p:pic>
      <p:sp>
        <p:nvSpPr>
          <p:cNvPr id="2" name="TextBox 1">
            <a:extLst>
              <a:ext uri="{FF2B5EF4-FFF2-40B4-BE49-F238E27FC236}">
                <a16:creationId xmlns:a16="http://schemas.microsoft.com/office/drawing/2014/main" id="{72CBE127-1FBB-0585-CDC0-3C3DDF74E0C0}"/>
              </a:ext>
            </a:extLst>
          </p:cNvPr>
          <p:cNvSpPr txBox="1"/>
          <p:nvPr/>
        </p:nvSpPr>
        <p:spPr>
          <a:xfrm>
            <a:off x="135924" y="6536724"/>
            <a:ext cx="580768" cy="276999"/>
          </a:xfrm>
          <a:prstGeom prst="rect">
            <a:avLst/>
          </a:prstGeom>
          <a:noFill/>
        </p:spPr>
        <p:txBody>
          <a:bodyPr wrap="square" rtlCol="0">
            <a:spAutoFit/>
          </a:bodyPr>
          <a:lstStyle/>
          <a:p>
            <a:r>
              <a:rPr lang="en-US" sz="1200" dirty="0">
                <a:highlight>
                  <a:srgbClr val="00FFFF"/>
                </a:highlight>
              </a:rPr>
              <a:t>DD</a:t>
            </a:r>
          </a:p>
        </p:txBody>
      </p:sp>
    </p:spTree>
    <p:extLst>
      <p:ext uri="{BB962C8B-B14F-4D97-AF65-F5344CB8AC3E}">
        <p14:creationId xmlns:p14="http://schemas.microsoft.com/office/powerpoint/2010/main" val="33327768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212DC-B09A-E4EE-6CFE-385DD9A39DA8}"/>
              </a:ext>
            </a:extLst>
          </p:cNvPr>
          <p:cNvSpPr>
            <a:spLocks noGrp="1"/>
          </p:cNvSpPr>
          <p:nvPr>
            <p:ph type="title"/>
          </p:nvPr>
        </p:nvSpPr>
        <p:spPr/>
        <p:txBody>
          <a:bodyPr/>
          <a:lstStyle/>
          <a:p>
            <a:r>
              <a:rPr lang="en-US">
                <a:latin typeface="Batang"/>
                <a:ea typeface="Batang"/>
              </a:rPr>
              <a:t>SHAPE America National Standards </a:t>
            </a:r>
            <a:r>
              <a:rPr lang="en-US" sz="1400">
                <a:highlight>
                  <a:srgbClr val="00FFFF"/>
                </a:highlight>
                <a:latin typeface="Batang"/>
                <a:ea typeface="Batang"/>
              </a:rPr>
              <a:t>DD </a:t>
            </a:r>
            <a:endParaRPr lang="en-US" sz="1400">
              <a:highlight>
                <a:srgbClr val="00FFFF"/>
              </a:highlight>
            </a:endParaRPr>
          </a:p>
        </p:txBody>
      </p:sp>
      <p:graphicFrame>
        <p:nvGraphicFramePr>
          <p:cNvPr id="5" name="TextBox 2">
            <a:extLst>
              <a:ext uri="{FF2B5EF4-FFF2-40B4-BE49-F238E27FC236}">
                <a16:creationId xmlns:a16="http://schemas.microsoft.com/office/drawing/2014/main" id="{FE21A3EE-1A1D-9742-1FD5-2E571DE89CBD}"/>
              </a:ext>
            </a:extLst>
          </p:cNvPr>
          <p:cNvGraphicFramePr/>
          <p:nvPr/>
        </p:nvGraphicFramePr>
        <p:xfrm>
          <a:off x="577282" y="1446487"/>
          <a:ext cx="10866782" cy="47397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419758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12B59E-93D1-E8CD-B055-81CC8A3787B3}"/>
              </a:ext>
            </a:extLst>
          </p:cNvPr>
          <p:cNvSpPr>
            <a:spLocks noGrp="1"/>
          </p:cNvSpPr>
          <p:nvPr>
            <p:ph type="title"/>
          </p:nvPr>
        </p:nvSpPr>
        <p:spPr/>
        <p:txBody>
          <a:bodyPr>
            <a:normAutofit fontScale="90000"/>
          </a:bodyPr>
          <a:lstStyle/>
          <a:p>
            <a:r>
              <a:rPr lang="en-US">
                <a:latin typeface="Batang"/>
                <a:ea typeface="Batang"/>
              </a:rPr>
              <a:t>How are K-12 PE lessons presented in the USA? </a:t>
            </a:r>
            <a:r>
              <a:rPr lang="en-US" sz="1400">
                <a:highlight>
                  <a:srgbClr val="00FFFF"/>
                </a:highlight>
                <a:latin typeface="Batang"/>
                <a:ea typeface="Batang"/>
              </a:rPr>
              <a:t>DD</a:t>
            </a:r>
            <a:endParaRPr lang="en-US" sz="1400">
              <a:highlight>
                <a:srgbClr val="00FFFF"/>
              </a:highlight>
            </a:endParaRPr>
          </a:p>
        </p:txBody>
      </p:sp>
      <p:sp>
        <p:nvSpPr>
          <p:cNvPr id="3" name="TextBox 2">
            <a:extLst>
              <a:ext uri="{FF2B5EF4-FFF2-40B4-BE49-F238E27FC236}">
                <a16:creationId xmlns:a16="http://schemas.microsoft.com/office/drawing/2014/main" id="{322BD604-79F6-1A60-CA20-B50E47D79494}"/>
              </a:ext>
            </a:extLst>
          </p:cNvPr>
          <p:cNvSpPr txBox="1"/>
          <p:nvPr/>
        </p:nvSpPr>
        <p:spPr>
          <a:xfrm>
            <a:off x="712304" y="1490869"/>
            <a:ext cx="10866782" cy="3693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t>SHAPE America provides schools with resource tools that they can then use within their lessons. </a:t>
            </a:r>
          </a:p>
          <a:p>
            <a:r>
              <a:rPr lang="en-US"/>
              <a:t>These tools are typically presented as activity cards which can either be accessed digitally or in paper form. They can take place indoors or outdoors and can be altered by teachers. They can also be done at home.</a:t>
            </a:r>
            <a:r>
              <a:rPr lang="en-US" dirty="0"/>
              <a:t> Each grade has different aims.</a:t>
            </a:r>
            <a:r>
              <a:rPr lang="en-US"/>
              <a:t> </a:t>
            </a:r>
          </a:p>
          <a:p>
            <a:endParaRPr lang="en-US" b="1"/>
          </a:p>
          <a:p>
            <a:r>
              <a:rPr lang="en-US" b="1"/>
              <a:t>Kindergarten Activities Include: </a:t>
            </a:r>
            <a:endParaRPr lang="en-US"/>
          </a:p>
          <a:p>
            <a:endParaRPr lang="en-US"/>
          </a:p>
          <a:p>
            <a:endParaRPr lang="en-US"/>
          </a:p>
          <a:p>
            <a:endParaRPr lang="en-US"/>
          </a:p>
          <a:p>
            <a:endParaRPr lang="en-US"/>
          </a:p>
          <a:p>
            <a:endParaRPr lang="en-US"/>
          </a:p>
          <a:p>
            <a:endParaRPr lang="en-US"/>
          </a:p>
          <a:p>
            <a:endParaRPr lang="en-US"/>
          </a:p>
        </p:txBody>
      </p:sp>
      <p:sp>
        <p:nvSpPr>
          <p:cNvPr id="4" name="TextBox 3">
            <a:extLst>
              <a:ext uri="{FF2B5EF4-FFF2-40B4-BE49-F238E27FC236}">
                <a16:creationId xmlns:a16="http://schemas.microsoft.com/office/drawing/2014/main" id="{99D6604F-2711-C26A-88B6-597C0A7C70C4}"/>
              </a:ext>
            </a:extLst>
          </p:cNvPr>
          <p:cNvSpPr txBox="1"/>
          <p:nvPr/>
        </p:nvSpPr>
        <p:spPr>
          <a:xfrm>
            <a:off x="711054" y="3334608"/>
            <a:ext cx="3694043" cy="2308324"/>
          </a:xfrm>
          <a:prstGeom prst="rect">
            <a:avLst/>
          </a:prstGeom>
          <a:solidFill>
            <a:schemeClr val="bg1">
              <a:lumMod val="95000"/>
            </a:schemeClr>
          </a:solidFill>
          <a:ln>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Using chalk to draw different pathways on the yard (straight, zig-zag, curvy), then walking across them using a variety of movements. This not only explores &amp; develops fundamental skills but also fine motor skills when the children use chalk. </a:t>
            </a:r>
            <a:endParaRPr lang="en-US"/>
          </a:p>
        </p:txBody>
      </p:sp>
      <p:sp>
        <p:nvSpPr>
          <p:cNvPr id="5" name="TextBox 4">
            <a:extLst>
              <a:ext uri="{FF2B5EF4-FFF2-40B4-BE49-F238E27FC236}">
                <a16:creationId xmlns:a16="http://schemas.microsoft.com/office/drawing/2014/main" id="{0C2A1E42-1982-B382-21C1-F78716C62B96}"/>
              </a:ext>
            </a:extLst>
          </p:cNvPr>
          <p:cNvSpPr txBox="1"/>
          <p:nvPr/>
        </p:nvSpPr>
        <p:spPr>
          <a:xfrm>
            <a:off x="4856733" y="2741387"/>
            <a:ext cx="2683565" cy="3416320"/>
          </a:xfrm>
          <a:prstGeom prst="rect">
            <a:avLst/>
          </a:prstGeom>
          <a:solidFill>
            <a:schemeClr val="bg1">
              <a:lumMod val="95000"/>
            </a:schemeClr>
          </a:solidFill>
          <a:ln>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0" i="0" u="none" strike="noStrike">
                <a:solidFill>
                  <a:srgbClr val="000000"/>
                </a:solidFill>
                <a:latin typeface="Avenir Next LT Pro Light"/>
              </a:rPr>
              <a:t>Water painting. This is done by dipping a paint brush in water and then 'painting' on a wall or surface. This aids in gross motor development (large muscles) whilst also being creative in developing drawing and writing skills. </a:t>
            </a:r>
            <a:endParaRPr lang="en-US"/>
          </a:p>
        </p:txBody>
      </p:sp>
      <p:sp>
        <p:nvSpPr>
          <p:cNvPr id="6" name="TextBox 5">
            <a:extLst>
              <a:ext uri="{FF2B5EF4-FFF2-40B4-BE49-F238E27FC236}">
                <a16:creationId xmlns:a16="http://schemas.microsoft.com/office/drawing/2014/main" id="{B8149878-B924-4220-7827-4AC48F577665}"/>
              </a:ext>
            </a:extLst>
          </p:cNvPr>
          <p:cNvSpPr txBox="1"/>
          <p:nvPr/>
        </p:nvSpPr>
        <p:spPr>
          <a:xfrm>
            <a:off x="8175404" y="2857655"/>
            <a:ext cx="2401956" cy="2862322"/>
          </a:xfrm>
          <a:prstGeom prst="rect">
            <a:avLst/>
          </a:prstGeom>
          <a:solidFill>
            <a:schemeClr val="bg1">
              <a:lumMod val="95000"/>
            </a:schemeClr>
          </a:solidFill>
          <a:ln>
            <a:solidFill>
              <a:schemeClr val="accent2">
                <a:lumMod val="7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0" i="0" u="none" strike="noStrike">
                <a:solidFill>
                  <a:srgbClr val="000000"/>
                </a:solidFill>
                <a:latin typeface="Avenir Next LT Pro Light"/>
              </a:rPr>
              <a:t>Throwing some leaves in the air then observing and mimicking the falling motion of the leaves. This aids in both learning about movement and allowing children to be creative.</a:t>
            </a:r>
            <a:endParaRPr lang="en-US"/>
          </a:p>
        </p:txBody>
      </p:sp>
    </p:spTree>
    <p:extLst>
      <p:ext uri="{BB962C8B-B14F-4D97-AF65-F5344CB8AC3E}">
        <p14:creationId xmlns:p14="http://schemas.microsoft.com/office/powerpoint/2010/main" val="2825722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Make a fun SENSORY PATH with chalk!">
            <a:hlinkClick r:id="" action="ppaction://media"/>
            <a:extLst>
              <a:ext uri="{FF2B5EF4-FFF2-40B4-BE49-F238E27FC236}">
                <a16:creationId xmlns:a16="http://schemas.microsoft.com/office/drawing/2014/main" id="{96A84017-9495-A7B0-CAF8-6EAAAB834726}"/>
              </a:ext>
            </a:extLst>
          </p:cNvPr>
          <p:cNvPicPr>
            <a:picLocks noRot="1" noChangeAspect="1"/>
          </p:cNvPicPr>
          <p:nvPr>
            <a:videoFile r:link="rId1"/>
          </p:nvPr>
        </p:nvPicPr>
        <p:blipFill>
          <a:blip r:embed="rId3"/>
          <a:stretch>
            <a:fillRect/>
          </a:stretch>
        </p:blipFill>
        <p:spPr>
          <a:xfrm>
            <a:off x="584681" y="727376"/>
            <a:ext cx="11022639" cy="5374494"/>
          </a:xfrm>
          <a:prstGeom prst="rect">
            <a:avLst/>
          </a:prstGeom>
        </p:spPr>
      </p:pic>
    </p:spTree>
    <p:extLst>
      <p:ext uri="{BB962C8B-B14F-4D97-AF65-F5344CB8AC3E}">
        <p14:creationId xmlns:p14="http://schemas.microsoft.com/office/powerpoint/2010/main" val="26794405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C17550-36B3-1799-60B1-961D4F54781A}"/>
              </a:ext>
            </a:extLst>
          </p:cNvPr>
          <p:cNvSpPr>
            <a:spLocks noGrp="1"/>
          </p:cNvSpPr>
          <p:nvPr>
            <p:ph type="title"/>
          </p:nvPr>
        </p:nvSpPr>
        <p:spPr/>
        <p:txBody>
          <a:bodyPr>
            <a:normAutofit fontScale="90000"/>
          </a:bodyPr>
          <a:lstStyle/>
          <a:p>
            <a:r>
              <a:rPr lang="en-GB" dirty="0">
                <a:latin typeface="Batang"/>
                <a:ea typeface="Batang"/>
              </a:rPr>
              <a:t>Creative play in Italian foundation phase </a:t>
            </a:r>
            <a:r>
              <a:rPr lang="en-GB" sz="1600" dirty="0">
                <a:highlight>
                  <a:srgbClr val="FF00FF"/>
                </a:highlight>
                <a:latin typeface="Batang"/>
                <a:ea typeface="Batang"/>
              </a:rPr>
              <a:t>RF</a:t>
            </a:r>
            <a:endParaRPr lang="en-GB" sz="1600" dirty="0">
              <a:highlight>
                <a:srgbClr val="FF00FF"/>
              </a:highlight>
            </a:endParaRPr>
          </a:p>
        </p:txBody>
      </p:sp>
      <p:sp>
        <p:nvSpPr>
          <p:cNvPr id="3" name="Content Placeholder 2">
            <a:extLst>
              <a:ext uri="{FF2B5EF4-FFF2-40B4-BE49-F238E27FC236}">
                <a16:creationId xmlns:a16="http://schemas.microsoft.com/office/drawing/2014/main" id="{6EC818F9-E708-512E-519B-9EB6FC49DEF8}"/>
              </a:ext>
            </a:extLst>
          </p:cNvPr>
          <p:cNvSpPr>
            <a:spLocks noGrp="1"/>
          </p:cNvSpPr>
          <p:nvPr>
            <p:ph idx="1"/>
          </p:nvPr>
        </p:nvSpPr>
        <p:spPr>
          <a:xfrm>
            <a:off x="4547287" y="931232"/>
            <a:ext cx="7475838" cy="5079369"/>
          </a:xfrm>
        </p:spPr>
        <p:txBody>
          <a:bodyPr>
            <a:normAutofit fontScale="92500" lnSpcReduction="10000"/>
          </a:bodyPr>
          <a:lstStyle/>
          <a:p>
            <a:pPr algn="just"/>
            <a:r>
              <a:rPr lang="en-GB" sz="2000" dirty="0"/>
              <a:t>Hewett (2001) conveys the Reggio Emilia approach focuses on the child having rights to his or her own education and learning.</a:t>
            </a:r>
          </a:p>
          <a:p>
            <a:pPr marL="0" indent="0" algn="just">
              <a:buNone/>
            </a:pPr>
            <a:endParaRPr lang="en-GB" sz="2000" dirty="0"/>
          </a:p>
          <a:p>
            <a:pPr algn="just"/>
            <a:r>
              <a:rPr lang="en-GB" sz="2000" dirty="0"/>
              <a:t>Creative play is a concept which the Reggio Emilia approach is focused on.</a:t>
            </a:r>
          </a:p>
          <a:p>
            <a:pPr algn="just"/>
            <a:endParaRPr lang="en-GB" sz="2000" dirty="0"/>
          </a:p>
          <a:p>
            <a:pPr algn="just"/>
            <a:r>
              <a:rPr lang="en-GB" sz="2000" dirty="0"/>
              <a:t>Instructor/teacher is the co-learner alongside the children. Facilitates meaningful PE experiences which are socially constructed. </a:t>
            </a:r>
          </a:p>
          <a:p>
            <a:pPr algn="just"/>
            <a:endParaRPr lang="en-GB" sz="2000" dirty="0"/>
          </a:p>
          <a:p>
            <a:pPr algn="just"/>
            <a:r>
              <a:rPr lang="en-GB" sz="2000" dirty="0"/>
              <a:t>Similar to that of Wales, Jenkin (2013) evokes how creative learning is a key aspect to play and should be implemented in physical education.</a:t>
            </a:r>
          </a:p>
        </p:txBody>
      </p:sp>
      <p:pic>
        <p:nvPicPr>
          <p:cNvPr id="6" name="Picture 5" descr="Text&#10;&#10;Description automatically generated with medium confidence">
            <a:extLst>
              <a:ext uri="{FF2B5EF4-FFF2-40B4-BE49-F238E27FC236}">
                <a16:creationId xmlns:a16="http://schemas.microsoft.com/office/drawing/2014/main" id="{63BCBB07-270A-AE11-A7B3-7AFEDAA0DB3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72604" y="2430049"/>
            <a:ext cx="2761249" cy="3874310"/>
          </a:xfrm>
          <a:prstGeom prst="rect">
            <a:avLst/>
          </a:prstGeom>
        </p:spPr>
      </p:pic>
    </p:spTree>
    <p:extLst>
      <p:ext uri="{BB962C8B-B14F-4D97-AF65-F5344CB8AC3E}">
        <p14:creationId xmlns:p14="http://schemas.microsoft.com/office/powerpoint/2010/main" val="1430867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Reggio Emilia Education">
            <a:hlinkClick r:id="" action="ppaction://media"/>
            <a:extLst>
              <a:ext uri="{FF2B5EF4-FFF2-40B4-BE49-F238E27FC236}">
                <a16:creationId xmlns:a16="http://schemas.microsoft.com/office/drawing/2014/main" id="{12F405CB-89B3-988B-5852-F96297AC1EAC}"/>
              </a:ext>
            </a:extLst>
          </p:cNvPr>
          <p:cNvPicPr>
            <a:picLocks noRot="1" noChangeAspect="1"/>
          </p:cNvPicPr>
          <p:nvPr>
            <a:videoFile r:link="rId1"/>
          </p:nvPr>
        </p:nvPicPr>
        <p:blipFill>
          <a:blip r:embed="rId4"/>
          <a:stretch>
            <a:fillRect/>
          </a:stretch>
        </p:blipFill>
        <p:spPr>
          <a:xfrm>
            <a:off x="1472294" y="916521"/>
            <a:ext cx="9247411" cy="5224787"/>
          </a:xfrm>
          <a:prstGeom prst="rect">
            <a:avLst/>
          </a:prstGeom>
        </p:spPr>
      </p:pic>
      <p:sp>
        <p:nvSpPr>
          <p:cNvPr id="3" name="TextBox 2">
            <a:extLst>
              <a:ext uri="{FF2B5EF4-FFF2-40B4-BE49-F238E27FC236}">
                <a16:creationId xmlns:a16="http://schemas.microsoft.com/office/drawing/2014/main" id="{154B5D3B-0239-ECD5-1057-98B2EED0D966}"/>
              </a:ext>
            </a:extLst>
          </p:cNvPr>
          <p:cNvSpPr txBox="1"/>
          <p:nvPr/>
        </p:nvSpPr>
        <p:spPr>
          <a:xfrm>
            <a:off x="86497" y="6487298"/>
            <a:ext cx="395416" cy="276999"/>
          </a:xfrm>
          <a:prstGeom prst="rect">
            <a:avLst/>
          </a:prstGeom>
          <a:noFill/>
        </p:spPr>
        <p:txBody>
          <a:bodyPr wrap="square" rtlCol="0">
            <a:spAutoFit/>
          </a:bodyPr>
          <a:lstStyle/>
          <a:p>
            <a:r>
              <a:rPr lang="en-US" sz="1200" dirty="0">
                <a:highlight>
                  <a:srgbClr val="FF00FF"/>
                </a:highlight>
              </a:rPr>
              <a:t>RF</a:t>
            </a:r>
          </a:p>
        </p:txBody>
      </p:sp>
    </p:spTree>
    <p:extLst>
      <p:ext uri="{BB962C8B-B14F-4D97-AF65-F5344CB8AC3E}">
        <p14:creationId xmlns:p14="http://schemas.microsoft.com/office/powerpoint/2010/main" val="3956460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F6978184-3549-F64B-4B41-0E47BAF84CA0}"/>
              </a:ext>
            </a:extLst>
          </p:cNvPr>
          <p:cNvSpPr/>
          <p:nvPr/>
        </p:nvSpPr>
        <p:spPr>
          <a:xfrm>
            <a:off x="8653167" y="3429000"/>
            <a:ext cx="3342646" cy="923330"/>
          </a:xfrm>
          <a:prstGeom prst="rect">
            <a:avLst/>
          </a:prstGeom>
          <a:noFill/>
        </p:spPr>
        <p:txBody>
          <a:bodyPr wrap="none" lIns="91440" tIns="45720" rIns="91440" bIns="45720">
            <a:spAutoFit/>
          </a:bodyPr>
          <a:lstStyle/>
          <a:p>
            <a:pPr algn="ctr"/>
            <a:r>
              <a:rPr lang="en-GB" sz="5400" b="0" cap="none" spc="0" dirty="0">
                <a:ln w="0"/>
                <a:solidFill>
                  <a:schemeClr val="accent1"/>
                </a:solidFill>
                <a:effectLst>
                  <a:outerShdw blurRad="38100" dist="25400" dir="5400000" algn="ctr" rotWithShape="0">
                    <a:srgbClr val="6E747A">
                      <a:alpha val="43000"/>
                    </a:srgbClr>
                  </a:outerShdw>
                </a:effectLst>
              </a:rPr>
              <a:t>CREATIVE</a:t>
            </a:r>
          </a:p>
        </p:txBody>
      </p:sp>
      <p:sp>
        <p:nvSpPr>
          <p:cNvPr id="4" name="Rectangle 3">
            <a:extLst>
              <a:ext uri="{FF2B5EF4-FFF2-40B4-BE49-F238E27FC236}">
                <a16:creationId xmlns:a16="http://schemas.microsoft.com/office/drawing/2014/main" id="{6CE76D14-87AD-9F0E-FA11-E4CEC9DB81AD}"/>
              </a:ext>
            </a:extLst>
          </p:cNvPr>
          <p:cNvSpPr/>
          <p:nvPr/>
        </p:nvSpPr>
        <p:spPr>
          <a:xfrm>
            <a:off x="3848077" y="5854641"/>
            <a:ext cx="4495846"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cap="none" spc="0" dirty="0">
                <a:ln/>
                <a:solidFill>
                  <a:schemeClr val="accent4"/>
                </a:solidFill>
                <a:effectLst/>
              </a:rPr>
              <a:t>COMMUNITY</a:t>
            </a:r>
          </a:p>
        </p:txBody>
      </p:sp>
      <p:sp>
        <p:nvSpPr>
          <p:cNvPr id="6" name="Rectangle 5">
            <a:extLst>
              <a:ext uri="{FF2B5EF4-FFF2-40B4-BE49-F238E27FC236}">
                <a16:creationId xmlns:a16="http://schemas.microsoft.com/office/drawing/2014/main" id="{3C0D7E29-0D39-59DD-20C3-155573FD358C}"/>
              </a:ext>
            </a:extLst>
          </p:cNvPr>
          <p:cNvSpPr/>
          <p:nvPr/>
        </p:nvSpPr>
        <p:spPr>
          <a:xfrm>
            <a:off x="4471638" y="1493226"/>
            <a:ext cx="7524175" cy="646331"/>
          </a:xfrm>
          <a:prstGeom prst="rect">
            <a:avLst/>
          </a:prstGeom>
          <a:noFill/>
        </p:spPr>
        <p:txBody>
          <a:bodyPr wrap="none" lIns="91440" tIns="45720" rIns="91440" bIns="45720">
            <a:spAutoFit/>
          </a:bodyPr>
          <a:lstStyle/>
          <a:p>
            <a:pPr algn="ctr"/>
            <a:r>
              <a:rPr lang="en-GB" sz="3600" b="1" cap="none" spc="0" dirty="0">
                <a:ln w="6600">
                  <a:solidFill>
                    <a:schemeClr val="accent2"/>
                  </a:solidFill>
                  <a:prstDash val="solid"/>
                </a:ln>
                <a:solidFill>
                  <a:srgbClr val="FFFFFF"/>
                </a:solidFill>
                <a:effectLst>
                  <a:outerShdw dist="38100" dir="2700000" algn="tl" rotWithShape="0">
                    <a:schemeClr val="accent2"/>
                  </a:outerShdw>
                </a:effectLst>
              </a:rPr>
              <a:t>CONSTRUCTING OWN LEARNING</a:t>
            </a:r>
          </a:p>
        </p:txBody>
      </p:sp>
      <p:sp>
        <p:nvSpPr>
          <p:cNvPr id="7" name="Rectangle 6">
            <a:extLst>
              <a:ext uri="{FF2B5EF4-FFF2-40B4-BE49-F238E27FC236}">
                <a16:creationId xmlns:a16="http://schemas.microsoft.com/office/drawing/2014/main" id="{4AB91CDA-9111-63FE-0D7D-A662693562F7}"/>
              </a:ext>
            </a:extLst>
          </p:cNvPr>
          <p:cNvSpPr/>
          <p:nvPr/>
        </p:nvSpPr>
        <p:spPr>
          <a:xfrm>
            <a:off x="91132" y="4299554"/>
            <a:ext cx="4941674" cy="769441"/>
          </a:xfrm>
          <a:prstGeom prst="rect">
            <a:avLst/>
          </a:prstGeom>
          <a:noFill/>
        </p:spPr>
        <p:txBody>
          <a:bodyPr wrap="none" lIns="91440" tIns="45720" rIns="91440" bIns="45720">
            <a:spAutoFit/>
          </a:bodyPr>
          <a:lstStyle/>
          <a:p>
            <a:pPr algn="ctr"/>
            <a:r>
              <a:rPr lang="en-GB" sz="4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COLLABORATION</a:t>
            </a:r>
          </a:p>
        </p:txBody>
      </p:sp>
      <p:sp>
        <p:nvSpPr>
          <p:cNvPr id="8" name="Rectangle 7">
            <a:extLst>
              <a:ext uri="{FF2B5EF4-FFF2-40B4-BE49-F238E27FC236}">
                <a16:creationId xmlns:a16="http://schemas.microsoft.com/office/drawing/2014/main" id="{DF7D3314-FE31-1FB3-72E6-274379096433}"/>
              </a:ext>
            </a:extLst>
          </p:cNvPr>
          <p:cNvSpPr/>
          <p:nvPr/>
        </p:nvSpPr>
        <p:spPr>
          <a:xfrm>
            <a:off x="9963152" y="5011340"/>
            <a:ext cx="1776513" cy="923330"/>
          </a:xfrm>
          <a:prstGeom prst="rect">
            <a:avLst/>
          </a:prstGeom>
          <a:noFill/>
        </p:spPr>
        <p:txBody>
          <a:bodyPr wrap="none" lIns="91440" tIns="45720" rIns="91440" bIns="45720">
            <a:spAutoFit/>
          </a:bodyPr>
          <a:lstStyle/>
          <a:p>
            <a:pPr algn="ctr"/>
            <a:r>
              <a:rPr lang="en-GB" sz="5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PLAY</a:t>
            </a:r>
          </a:p>
        </p:txBody>
      </p:sp>
      <p:sp>
        <p:nvSpPr>
          <p:cNvPr id="10" name="Rectangle 9">
            <a:extLst>
              <a:ext uri="{FF2B5EF4-FFF2-40B4-BE49-F238E27FC236}">
                <a16:creationId xmlns:a16="http://schemas.microsoft.com/office/drawing/2014/main" id="{3735E522-436A-AEA5-7870-8EF149FEEC3C}"/>
              </a:ext>
            </a:extLst>
          </p:cNvPr>
          <p:cNvSpPr/>
          <p:nvPr/>
        </p:nvSpPr>
        <p:spPr>
          <a:xfrm>
            <a:off x="196187" y="2592122"/>
            <a:ext cx="3980577" cy="923330"/>
          </a:xfrm>
          <a:prstGeom prst="rect">
            <a:avLst/>
          </a:prstGeom>
          <a:noFill/>
        </p:spPr>
        <p:txBody>
          <a:bodyPr wrap="none" lIns="91440" tIns="45720" rIns="91440" bIns="45720">
            <a:spAutoFit/>
          </a:bodyPr>
          <a:lstStyle/>
          <a:p>
            <a:pPr algn="ctr"/>
            <a:r>
              <a:rPr lang="en-GB" sz="5400" b="1" cap="none" spc="0" dirty="0">
                <a:ln w="12700">
                  <a:solidFill>
                    <a:schemeClr val="accent3">
                      <a:lumMod val="50000"/>
                    </a:schemeClr>
                  </a:solidFill>
                  <a:prstDash val="solid"/>
                </a:ln>
                <a:pattFill prst="narHorz">
                  <a:fgClr>
                    <a:schemeClr val="accent3"/>
                  </a:fgClr>
                  <a:bgClr>
                    <a:schemeClr val="accent3">
                      <a:lumMod val="40000"/>
                      <a:lumOff val="60000"/>
                    </a:schemeClr>
                  </a:bgClr>
                </a:pattFill>
                <a:effectLst>
                  <a:innerShdw blurRad="177800">
                    <a:schemeClr val="accent3">
                      <a:lumMod val="50000"/>
                    </a:schemeClr>
                  </a:innerShdw>
                </a:effectLst>
              </a:rPr>
              <a:t>DESIGNERS</a:t>
            </a:r>
          </a:p>
        </p:txBody>
      </p:sp>
      <p:sp>
        <p:nvSpPr>
          <p:cNvPr id="11" name="Rectangle 10">
            <a:extLst>
              <a:ext uri="{FF2B5EF4-FFF2-40B4-BE49-F238E27FC236}">
                <a16:creationId xmlns:a16="http://schemas.microsoft.com/office/drawing/2014/main" id="{77679CF0-2B53-FDFC-96FA-5736EED8FFE5}"/>
              </a:ext>
            </a:extLst>
          </p:cNvPr>
          <p:cNvSpPr/>
          <p:nvPr/>
        </p:nvSpPr>
        <p:spPr>
          <a:xfrm>
            <a:off x="257971" y="256645"/>
            <a:ext cx="5638083" cy="923330"/>
          </a:xfrm>
          <a:prstGeom prst="rect">
            <a:avLst/>
          </a:prstGeom>
          <a:noFill/>
        </p:spPr>
        <p:txBody>
          <a:bodyPr wrap="none" lIns="91440" tIns="45720" rIns="91440" bIns="45720">
            <a:spAutoFit/>
            <a:scene3d>
              <a:camera prst="orthographicFront"/>
              <a:lightRig rig="harsh" dir="t"/>
            </a:scene3d>
            <a:sp3d extrusionH="57150" prstMaterial="matte">
              <a:bevelT w="63500" h="12700" prst="angle"/>
              <a:contourClr>
                <a:schemeClr val="bg1">
                  <a:lumMod val="65000"/>
                </a:schemeClr>
              </a:contourClr>
            </a:sp3d>
          </a:bodyPr>
          <a:lstStyle/>
          <a:p>
            <a:pPr algn="ctr"/>
            <a:r>
              <a:rPr lang="en-GB" sz="5400" b="1" cap="none" spc="0" dirty="0">
                <a:ln/>
                <a:solidFill>
                  <a:schemeClr val="accent3"/>
                </a:solidFill>
                <a:effectLst/>
              </a:rPr>
              <a:t>CHILD-CENTRED</a:t>
            </a:r>
          </a:p>
        </p:txBody>
      </p:sp>
      <p:sp>
        <p:nvSpPr>
          <p:cNvPr id="13" name="TextBox 12">
            <a:extLst>
              <a:ext uri="{FF2B5EF4-FFF2-40B4-BE49-F238E27FC236}">
                <a16:creationId xmlns:a16="http://schemas.microsoft.com/office/drawing/2014/main" id="{2F2B3FB1-BFB5-9CE8-17C8-BD4D7ACF7670}"/>
              </a:ext>
            </a:extLst>
          </p:cNvPr>
          <p:cNvSpPr txBox="1"/>
          <p:nvPr/>
        </p:nvSpPr>
        <p:spPr>
          <a:xfrm>
            <a:off x="6277232" y="518984"/>
            <a:ext cx="5718581" cy="369332"/>
          </a:xfrm>
          <a:prstGeom prst="rect">
            <a:avLst/>
          </a:prstGeom>
          <a:noFill/>
        </p:spPr>
        <p:txBody>
          <a:bodyPr wrap="square" rtlCol="0">
            <a:spAutoFit/>
          </a:bodyPr>
          <a:lstStyle/>
          <a:p>
            <a:r>
              <a:rPr lang="en-US" dirty="0"/>
              <a:t>Child-</a:t>
            </a:r>
            <a:r>
              <a:rPr lang="en-US" dirty="0" err="1"/>
              <a:t>centred</a:t>
            </a:r>
            <a:r>
              <a:rPr lang="en-US" dirty="0"/>
              <a:t> opportunities for independent learning</a:t>
            </a:r>
          </a:p>
        </p:txBody>
      </p:sp>
      <p:sp>
        <p:nvSpPr>
          <p:cNvPr id="14" name="TextBox 13">
            <a:extLst>
              <a:ext uri="{FF2B5EF4-FFF2-40B4-BE49-F238E27FC236}">
                <a16:creationId xmlns:a16="http://schemas.microsoft.com/office/drawing/2014/main" id="{055184AD-430B-EDA1-77FC-A97E4965A5EB}"/>
              </a:ext>
            </a:extLst>
          </p:cNvPr>
          <p:cNvSpPr txBox="1"/>
          <p:nvPr/>
        </p:nvSpPr>
        <p:spPr>
          <a:xfrm>
            <a:off x="157609" y="1562883"/>
            <a:ext cx="4314029" cy="646331"/>
          </a:xfrm>
          <a:prstGeom prst="rect">
            <a:avLst/>
          </a:prstGeom>
          <a:noFill/>
        </p:spPr>
        <p:txBody>
          <a:bodyPr wrap="square" rtlCol="0">
            <a:spAutoFit/>
          </a:bodyPr>
          <a:lstStyle/>
          <a:p>
            <a:r>
              <a:rPr lang="en-US" dirty="0"/>
              <a:t>Given opportunities and experiences by their teachers to form own learning</a:t>
            </a:r>
          </a:p>
        </p:txBody>
      </p:sp>
      <p:sp>
        <p:nvSpPr>
          <p:cNvPr id="15" name="TextBox 14">
            <a:extLst>
              <a:ext uri="{FF2B5EF4-FFF2-40B4-BE49-F238E27FC236}">
                <a16:creationId xmlns:a16="http://schemas.microsoft.com/office/drawing/2014/main" id="{833CE7BE-45BD-C3E1-B393-3C053C09A153}"/>
              </a:ext>
            </a:extLst>
          </p:cNvPr>
          <p:cNvSpPr txBox="1"/>
          <p:nvPr/>
        </p:nvSpPr>
        <p:spPr>
          <a:xfrm>
            <a:off x="4300151" y="2817341"/>
            <a:ext cx="7524175" cy="369332"/>
          </a:xfrm>
          <a:prstGeom prst="rect">
            <a:avLst/>
          </a:prstGeom>
          <a:noFill/>
        </p:spPr>
        <p:txBody>
          <a:bodyPr wrap="square" rtlCol="0">
            <a:spAutoFit/>
          </a:bodyPr>
          <a:lstStyle/>
          <a:p>
            <a:r>
              <a:rPr lang="en-US" dirty="0"/>
              <a:t>Designing own activities which develop fundamental movement skills </a:t>
            </a:r>
          </a:p>
        </p:txBody>
      </p:sp>
      <p:sp>
        <p:nvSpPr>
          <p:cNvPr id="16" name="TextBox 15">
            <a:extLst>
              <a:ext uri="{FF2B5EF4-FFF2-40B4-BE49-F238E27FC236}">
                <a16:creationId xmlns:a16="http://schemas.microsoft.com/office/drawing/2014/main" id="{31B5D2F9-9272-CAD7-B418-003525640AA2}"/>
              </a:ext>
            </a:extLst>
          </p:cNvPr>
          <p:cNvSpPr txBox="1"/>
          <p:nvPr/>
        </p:nvSpPr>
        <p:spPr>
          <a:xfrm>
            <a:off x="2792627" y="3671328"/>
            <a:ext cx="5733536" cy="369332"/>
          </a:xfrm>
          <a:prstGeom prst="rect">
            <a:avLst/>
          </a:prstGeom>
          <a:noFill/>
        </p:spPr>
        <p:txBody>
          <a:bodyPr wrap="square" rtlCol="0">
            <a:spAutoFit/>
          </a:bodyPr>
          <a:lstStyle/>
          <a:p>
            <a:r>
              <a:rPr lang="en-US" dirty="0"/>
              <a:t>Through practices which are creative and engaging</a:t>
            </a:r>
          </a:p>
        </p:txBody>
      </p:sp>
      <p:sp>
        <p:nvSpPr>
          <p:cNvPr id="17" name="TextBox 16">
            <a:extLst>
              <a:ext uri="{FF2B5EF4-FFF2-40B4-BE49-F238E27FC236}">
                <a16:creationId xmlns:a16="http://schemas.microsoft.com/office/drawing/2014/main" id="{B92ADE13-3C3A-81DD-4F32-17E6F68CF91F}"/>
              </a:ext>
            </a:extLst>
          </p:cNvPr>
          <p:cNvSpPr txBox="1"/>
          <p:nvPr/>
        </p:nvSpPr>
        <p:spPr>
          <a:xfrm>
            <a:off x="5152768" y="4559643"/>
            <a:ext cx="6030097" cy="369332"/>
          </a:xfrm>
          <a:prstGeom prst="rect">
            <a:avLst/>
          </a:prstGeom>
          <a:noFill/>
        </p:spPr>
        <p:txBody>
          <a:bodyPr wrap="square" rtlCol="0">
            <a:spAutoFit/>
          </a:bodyPr>
          <a:lstStyle/>
          <a:p>
            <a:r>
              <a:rPr lang="en-US" dirty="0"/>
              <a:t>Whilst collaborating through play-based learning</a:t>
            </a:r>
          </a:p>
        </p:txBody>
      </p:sp>
      <p:sp>
        <p:nvSpPr>
          <p:cNvPr id="18" name="TextBox 17">
            <a:extLst>
              <a:ext uri="{FF2B5EF4-FFF2-40B4-BE49-F238E27FC236}">
                <a16:creationId xmlns:a16="http://schemas.microsoft.com/office/drawing/2014/main" id="{01A4A3C7-B156-93F4-5671-AAAF68EBC100}"/>
              </a:ext>
            </a:extLst>
          </p:cNvPr>
          <p:cNvSpPr txBox="1"/>
          <p:nvPr/>
        </p:nvSpPr>
        <p:spPr>
          <a:xfrm>
            <a:off x="2314623" y="5318108"/>
            <a:ext cx="7451124" cy="369332"/>
          </a:xfrm>
          <a:prstGeom prst="rect">
            <a:avLst/>
          </a:prstGeom>
          <a:noFill/>
        </p:spPr>
        <p:txBody>
          <a:bodyPr wrap="square" rtlCol="0">
            <a:spAutoFit/>
          </a:bodyPr>
          <a:lstStyle/>
          <a:p>
            <a:r>
              <a:rPr lang="en-US" dirty="0"/>
              <a:t>Playing through the discovery of different environments and growing</a:t>
            </a:r>
          </a:p>
        </p:txBody>
      </p:sp>
      <p:sp>
        <p:nvSpPr>
          <p:cNvPr id="19" name="TextBox 18">
            <a:extLst>
              <a:ext uri="{FF2B5EF4-FFF2-40B4-BE49-F238E27FC236}">
                <a16:creationId xmlns:a16="http://schemas.microsoft.com/office/drawing/2014/main" id="{9117567C-5132-1B05-8603-B8BAD56E7B88}"/>
              </a:ext>
            </a:extLst>
          </p:cNvPr>
          <p:cNvSpPr txBox="1"/>
          <p:nvPr/>
        </p:nvSpPr>
        <p:spPr>
          <a:xfrm>
            <a:off x="86497" y="6487298"/>
            <a:ext cx="395416" cy="276999"/>
          </a:xfrm>
          <a:prstGeom prst="rect">
            <a:avLst/>
          </a:prstGeom>
          <a:noFill/>
        </p:spPr>
        <p:txBody>
          <a:bodyPr wrap="square" rtlCol="0">
            <a:spAutoFit/>
          </a:bodyPr>
          <a:lstStyle/>
          <a:p>
            <a:r>
              <a:rPr lang="en-US" sz="1200" dirty="0">
                <a:highlight>
                  <a:srgbClr val="FF00FF"/>
                </a:highlight>
              </a:rPr>
              <a:t>RF</a:t>
            </a:r>
          </a:p>
        </p:txBody>
      </p:sp>
    </p:spTree>
    <p:extLst>
      <p:ext uri="{BB962C8B-B14F-4D97-AF65-F5344CB8AC3E}">
        <p14:creationId xmlns:p14="http://schemas.microsoft.com/office/powerpoint/2010/main" val="1061831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 calcmode="lin" valueType="num">
                                      <p:cBhvr additive="base">
                                        <p:cTn id="7" dur="500" fill="hold"/>
                                        <p:tgtEl>
                                          <p:spTgt spid="11"/>
                                        </p:tgtEl>
                                        <p:attrNameLst>
                                          <p:attrName>ppt_x</p:attrName>
                                        </p:attrNameLst>
                                      </p:cBhvr>
                                      <p:tavLst>
                                        <p:tav tm="0">
                                          <p:val>
                                            <p:strVal val="#ppt_x"/>
                                          </p:val>
                                        </p:tav>
                                        <p:tav tm="100000">
                                          <p:val>
                                            <p:strVal val="#ppt_x"/>
                                          </p:val>
                                        </p:tav>
                                      </p:tavLst>
                                    </p:anim>
                                    <p:anim calcmode="lin" valueType="num">
                                      <p:cBhvr additive="base">
                                        <p:cTn id="8"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52" presetClass="entr" presetSubtype="0" fill="hold" grpId="0" nodeType="clickEffect">
                                  <p:stCondLst>
                                    <p:cond delay="0"/>
                                  </p:stCondLst>
                                  <p:childTnLst>
                                    <p:set>
                                      <p:cBhvr>
                                        <p:cTn id="12" dur="1" fill="hold">
                                          <p:stCondLst>
                                            <p:cond delay="0"/>
                                          </p:stCondLst>
                                        </p:cTn>
                                        <p:tgtEl>
                                          <p:spTgt spid="13"/>
                                        </p:tgtEl>
                                        <p:attrNameLst>
                                          <p:attrName>style.visibility</p:attrName>
                                        </p:attrNameLst>
                                      </p:cBhvr>
                                      <p:to>
                                        <p:strVal val="visible"/>
                                      </p:to>
                                    </p:set>
                                    <p:animScale>
                                      <p:cBhvr>
                                        <p:cTn id="13" dur="1000" decel="50000" fill="hold">
                                          <p:stCondLst>
                                            <p:cond delay="0"/>
                                          </p:stCondLst>
                                        </p:cTn>
                                        <p:tgtEl>
                                          <p:spTgt spid="13"/>
                                        </p:tgtEl>
                                      </p:cBhvr>
                                      <p:from x="250000" y="250000"/>
                                      <p:to x="100000" y="100000"/>
                                    </p:animScale>
                                    <p:animMotion origin="layout" path="M -0.46736 0.92887  C -0.37517 0.88508  -0.02552 0.75279  0.0908 0.66613  C  0.20747 0.57948  0.21649 0.50394  0.23177 0.40825  C 0.24705 0.31256  0.22118 0.15964   0.18264 0.09152  C 0.1441 0.02341  0.03802 0.0  0.0 0.0  " pathEditMode="relative" ptsTypes="">
                                      <p:cBhvr>
                                        <p:cTn id="14" dur="1000" decel="50000" fill="hold">
                                          <p:stCondLst>
                                            <p:cond delay="0"/>
                                          </p:stCondLst>
                                        </p:cTn>
                                        <p:tgtEl>
                                          <p:spTgt spid="13"/>
                                        </p:tgtEl>
                                        <p:attrNameLst>
                                          <p:attrName>ppt_x</p:attrName>
                                          <p:attrName>ppt_y</p:attrName>
                                        </p:attrNameLst>
                                      </p:cBhvr>
                                    </p:animMotion>
                                    <p:animEffect transition="in" filter="fade">
                                      <p:cBhvr>
                                        <p:cTn id="15" dur="1000"/>
                                        <p:tgtEl>
                                          <p:spTgt spid="13"/>
                                        </p:tgtEl>
                                      </p:cBhvr>
                                    </p:animEffect>
                                  </p:childTnLst>
                                </p:cTn>
                              </p:par>
                            </p:childTnLst>
                          </p:cTn>
                        </p:par>
                      </p:childTnLst>
                    </p:cTn>
                  </p:par>
                  <p:par>
                    <p:cTn id="16" fill="hold">
                      <p:stCondLst>
                        <p:cond delay="indefinite"/>
                      </p:stCondLst>
                      <p:childTnLst>
                        <p:par>
                          <p:cTn id="17" fill="hold">
                            <p:stCondLst>
                              <p:cond delay="0"/>
                            </p:stCondLst>
                            <p:childTnLst>
                              <p:par>
                                <p:cTn id="18" presetID="35"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2000"/>
                                        <p:tgtEl>
                                          <p:spTgt spid="6"/>
                                        </p:tgtEl>
                                      </p:cBhvr>
                                    </p:animEffect>
                                    <p:anim calcmode="lin" valueType="num">
                                      <p:cBhvr>
                                        <p:cTn id="21" dur="2000" fill="hold"/>
                                        <p:tgtEl>
                                          <p:spTgt spid="6"/>
                                        </p:tgtEl>
                                        <p:attrNameLst>
                                          <p:attrName>style.rotation</p:attrName>
                                        </p:attrNameLst>
                                      </p:cBhvr>
                                      <p:tavLst>
                                        <p:tav tm="0">
                                          <p:val>
                                            <p:fltVal val="720"/>
                                          </p:val>
                                        </p:tav>
                                        <p:tav tm="100000">
                                          <p:val>
                                            <p:fltVal val="0"/>
                                          </p:val>
                                        </p:tav>
                                      </p:tavLst>
                                    </p:anim>
                                    <p:anim calcmode="lin" valueType="num">
                                      <p:cBhvr>
                                        <p:cTn id="22" dur="2000" fill="hold"/>
                                        <p:tgtEl>
                                          <p:spTgt spid="6"/>
                                        </p:tgtEl>
                                        <p:attrNameLst>
                                          <p:attrName>ppt_h</p:attrName>
                                        </p:attrNameLst>
                                      </p:cBhvr>
                                      <p:tavLst>
                                        <p:tav tm="0">
                                          <p:val>
                                            <p:fltVal val="0"/>
                                          </p:val>
                                        </p:tav>
                                        <p:tav tm="100000">
                                          <p:val>
                                            <p:strVal val="#ppt_h"/>
                                          </p:val>
                                        </p:tav>
                                      </p:tavLst>
                                    </p:anim>
                                    <p:anim calcmode="lin" valueType="num">
                                      <p:cBhvr>
                                        <p:cTn id="23" dur="2000" fill="hold"/>
                                        <p:tgtEl>
                                          <p:spTgt spid="6"/>
                                        </p:tgtEl>
                                        <p:attrNameLst>
                                          <p:attrName>ppt_w</p:attrName>
                                        </p:attrNameLst>
                                      </p:cBhvr>
                                      <p:tavLst>
                                        <p:tav tm="0">
                                          <p:val>
                                            <p:fltVal val="0"/>
                                          </p:val>
                                        </p:tav>
                                        <p:tav tm="100000">
                                          <p:val>
                                            <p:strVal val="#ppt_w"/>
                                          </p:val>
                                        </p:tav>
                                      </p:tavLst>
                                    </p:anim>
                                  </p:childTnLst>
                                </p:cTn>
                              </p:par>
                            </p:childTnLst>
                          </p:cTn>
                        </p:par>
                      </p:childTnLst>
                    </p:cTn>
                  </p:par>
                  <p:par>
                    <p:cTn id="24" fill="hold">
                      <p:stCondLst>
                        <p:cond delay="indefinite"/>
                      </p:stCondLst>
                      <p:childTnLst>
                        <p:par>
                          <p:cTn id="25" fill="hold">
                            <p:stCondLst>
                              <p:cond delay="0"/>
                            </p:stCondLst>
                            <p:childTnLst>
                              <p:par>
                                <p:cTn id="26" presetID="30" presetClass="entr" presetSubtype="0" fill="hold" grpId="0" nodeType="click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800" decel="100000"/>
                                        <p:tgtEl>
                                          <p:spTgt spid="14"/>
                                        </p:tgtEl>
                                      </p:cBhvr>
                                    </p:animEffect>
                                    <p:anim calcmode="lin" valueType="num">
                                      <p:cBhvr>
                                        <p:cTn id="29" dur="800" decel="100000" fill="hold"/>
                                        <p:tgtEl>
                                          <p:spTgt spid="14"/>
                                        </p:tgtEl>
                                        <p:attrNameLst>
                                          <p:attrName>style.rotation</p:attrName>
                                        </p:attrNameLst>
                                      </p:cBhvr>
                                      <p:tavLst>
                                        <p:tav tm="0">
                                          <p:val>
                                            <p:fltVal val="-90"/>
                                          </p:val>
                                        </p:tav>
                                        <p:tav tm="100000">
                                          <p:val>
                                            <p:fltVal val="0"/>
                                          </p:val>
                                        </p:tav>
                                      </p:tavLst>
                                    </p:anim>
                                    <p:anim calcmode="lin" valueType="num">
                                      <p:cBhvr>
                                        <p:cTn id="30" dur="800" decel="100000" fill="hold"/>
                                        <p:tgtEl>
                                          <p:spTgt spid="14"/>
                                        </p:tgtEl>
                                        <p:attrNameLst>
                                          <p:attrName>ppt_x</p:attrName>
                                        </p:attrNameLst>
                                      </p:cBhvr>
                                      <p:tavLst>
                                        <p:tav tm="0">
                                          <p:val>
                                            <p:strVal val="#ppt_x+0.4"/>
                                          </p:val>
                                        </p:tav>
                                        <p:tav tm="100000">
                                          <p:val>
                                            <p:strVal val="#ppt_x-0.05"/>
                                          </p:val>
                                        </p:tav>
                                      </p:tavLst>
                                    </p:anim>
                                    <p:anim calcmode="lin" valueType="num">
                                      <p:cBhvr>
                                        <p:cTn id="31" dur="800" decel="100000" fill="hold"/>
                                        <p:tgtEl>
                                          <p:spTgt spid="14"/>
                                        </p:tgtEl>
                                        <p:attrNameLst>
                                          <p:attrName>ppt_y</p:attrName>
                                        </p:attrNameLst>
                                      </p:cBhvr>
                                      <p:tavLst>
                                        <p:tav tm="0">
                                          <p:val>
                                            <p:strVal val="#ppt_y-0.4"/>
                                          </p:val>
                                        </p:tav>
                                        <p:tav tm="100000">
                                          <p:val>
                                            <p:strVal val="#ppt_y+0.1"/>
                                          </p:val>
                                        </p:tav>
                                      </p:tavLst>
                                    </p:anim>
                                    <p:anim calcmode="lin" valueType="num">
                                      <p:cBhvr>
                                        <p:cTn id="32" dur="200" accel="100000" fill="hold">
                                          <p:stCondLst>
                                            <p:cond delay="800"/>
                                          </p:stCondLst>
                                        </p:cTn>
                                        <p:tgtEl>
                                          <p:spTgt spid="14"/>
                                        </p:tgtEl>
                                        <p:attrNameLst>
                                          <p:attrName>ppt_x</p:attrName>
                                        </p:attrNameLst>
                                      </p:cBhvr>
                                      <p:tavLst>
                                        <p:tav tm="0">
                                          <p:val>
                                            <p:strVal val="#ppt_x-0.05"/>
                                          </p:val>
                                        </p:tav>
                                        <p:tav tm="100000">
                                          <p:val>
                                            <p:strVal val="#ppt_x"/>
                                          </p:val>
                                        </p:tav>
                                      </p:tavLst>
                                    </p:anim>
                                    <p:anim calcmode="lin" valueType="num">
                                      <p:cBhvr>
                                        <p:cTn id="33" dur="200" accel="100000" fill="hold">
                                          <p:stCondLst>
                                            <p:cond delay="800"/>
                                          </p:stCondLst>
                                        </p:cTn>
                                        <p:tgtEl>
                                          <p:spTgt spid="14"/>
                                        </p:tgtEl>
                                        <p:attrNameLst>
                                          <p:attrName>ppt_y</p:attrName>
                                        </p:attrNameLst>
                                      </p:cBhvr>
                                      <p:tavLst>
                                        <p:tav tm="0">
                                          <p:val>
                                            <p:strVal val="#ppt_y+0.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25" presetClass="entr" presetSubtype="0" fill="hold" grpId="0" nodeType="clickEffect">
                                  <p:stCondLst>
                                    <p:cond delay="0"/>
                                  </p:stCondLst>
                                  <p:childTnLst>
                                    <p:set>
                                      <p:cBhvr>
                                        <p:cTn id="37" dur="1" fill="hold">
                                          <p:stCondLst>
                                            <p:cond delay="0"/>
                                          </p:stCondLst>
                                        </p:cTn>
                                        <p:tgtEl>
                                          <p:spTgt spid="10"/>
                                        </p:tgtEl>
                                        <p:attrNameLst>
                                          <p:attrName>style.visibility</p:attrName>
                                        </p:attrNameLst>
                                      </p:cBhvr>
                                      <p:to>
                                        <p:strVal val="visible"/>
                                      </p:to>
                                    </p:set>
                                    <p:anim calcmode="lin" valueType="num">
                                      <p:cBhvr>
                                        <p:cTn id="38" dur="500" decel="50000" fill="hold">
                                          <p:stCondLst>
                                            <p:cond delay="0"/>
                                          </p:stCondLst>
                                        </p:cTn>
                                        <p:tgtEl>
                                          <p:spTgt spid="10"/>
                                        </p:tgtEl>
                                        <p:attrNameLst>
                                          <p:attrName>style.rotation</p:attrName>
                                        </p:attrNameLst>
                                      </p:cBhvr>
                                      <p:tavLst>
                                        <p:tav tm="0">
                                          <p:val>
                                            <p:fltVal val="-90"/>
                                          </p:val>
                                        </p:tav>
                                        <p:tav tm="100000">
                                          <p:val>
                                            <p:fltVal val="0"/>
                                          </p:val>
                                        </p:tav>
                                      </p:tavLst>
                                    </p:anim>
                                    <p:anim calcmode="lin" valueType="num">
                                      <p:cBhvr>
                                        <p:cTn id="39" dur="500" decel="50000" fill="hold">
                                          <p:stCondLst>
                                            <p:cond delay="0"/>
                                          </p:stCondLst>
                                        </p:cTn>
                                        <p:tgtEl>
                                          <p:spTgt spid="10"/>
                                        </p:tgtEl>
                                        <p:attrNameLst>
                                          <p:attrName>ppt_w</p:attrName>
                                        </p:attrNameLst>
                                      </p:cBhvr>
                                      <p:tavLst>
                                        <p:tav tm="0">
                                          <p:val>
                                            <p:strVal val="#ppt_w"/>
                                          </p:val>
                                        </p:tav>
                                        <p:tav tm="100000">
                                          <p:val>
                                            <p:strVal val="#ppt_w*.05"/>
                                          </p:val>
                                        </p:tav>
                                      </p:tavLst>
                                    </p:anim>
                                    <p:anim calcmode="lin" valueType="num">
                                      <p:cBhvr>
                                        <p:cTn id="40" dur="500" accel="50000" fill="hold">
                                          <p:stCondLst>
                                            <p:cond delay="500"/>
                                          </p:stCondLst>
                                        </p:cTn>
                                        <p:tgtEl>
                                          <p:spTgt spid="10"/>
                                        </p:tgtEl>
                                        <p:attrNameLst>
                                          <p:attrName>ppt_w</p:attrName>
                                        </p:attrNameLst>
                                      </p:cBhvr>
                                      <p:tavLst>
                                        <p:tav tm="0">
                                          <p:val>
                                            <p:strVal val="#ppt_w*.05"/>
                                          </p:val>
                                        </p:tav>
                                        <p:tav tm="100000">
                                          <p:val>
                                            <p:strVal val="#ppt_w"/>
                                          </p:val>
                                        </p:tav>
                                      </p:tavLst>
                                    </p:anim>
                                    <p:anim calcmode="lin" valueType="num">
                                      <p:cBhvr>
                                        <p:cTn id="41" dur="1000" fill="hold"/>
                                        <p:tgtEl>
                                          <p:spTgt spid="10"/>
                                        </p:tgtEl>
                                        <p:attrNameLst>
                                          <p:attrName>ppt_h</p:attrName>
                                        </p:attrNameLst>
                                      </p:cBhvr>
                                      <p:tavLst>
                                        <p:tav tm="0">
                                          <p:val>
                                            <p:strVal val="#ppt_h"/>
                                          </p:val>
                                        </p:tav>
                                        <p:tav tm="100000">
                                          <p:val>
                                            <p:strVal val="#ppt_h"/>
                                          </p:val>
                                        </p:tav>
                                      </p:tavLst>
                                    </p:anim>
                                    <p:anim calcmode="lin" valueType="num">
                                      <p:cBhvr>
                                        <p:cTn id="42" dur="500" decel="50000" fill="hold">
                                          <p:stCondLst>
                                            <p:cond delay="0"/>
                                          </p:stCondLst>
                                        </p:cTn>
                                        <p:tgtEl>
                                          <p:spTgt spid="10"/>
                                        </p:tgtEl>
                                        <p:attrNameLst>
                                          <p:attrName>ppt_x</p:attrName>
                                        </p:attrNameLst>
                                      </p:cBhvr>
                                      <p:tavLst>
                                        <p:tav tm="0">
                                          <p:val>
                                            <p:strVal val="#ppt_x+.4"/>
                                          </p:val>
                                        </p:tav>
                                        <p:tav tm="100000">
                                          <p:val>
                                            <p:strVal val="#ppt_x"/>
                                          </p:val>
                                        </p:tav>
                                      </p:tavLst>
                                    </p:anim>
                                    <p:anim calcmode="lin" valueType="num">
                                      <p:cBhvr>
                                        <p:cTn id="43" dur="500" decel="50000" fill="hold">
                                          <p:stCondLst>
                                            <p:cond delay="0"/>
                                          </p:stCondLst>
                                        </p:cTn>
                                        <p:tgtEl>
                                          <p:spTgt spid="10"/>
                                        </p:tgtEl>
                                        <p:attrNameLst>
                                          <p:attrName>ppt_y</p:attrName>
                                        </p:attrNameLst>
                                      </p:cBhvr>
                                      <p:tavLst>
                                        <p:tav tm="0">
                                          <p:val>
                                            <p:strVal val="#ppt_y-.2"/>
                                          </p:val>
                                        </p:tav>
                                        <p:tav tm="100000">
                                          <p:val>
                                            <p:strVal val="#ppt_y+.1"/>
                                          </p:val>
                                        </p:tav>
                                      </p:tavLst>
                                    </p:anim>
                                    <p:anim calcmode="lin" valueType="num">
                                      <p:cBhvr>
                                        <p:cTn id="44" dur="500" accel="50000" fill="hold">
                                          <p:stCondLst>
                                            <p:cond delay="500"/>
                                          </p:stCondLst>
                                        </p:cTn>
                                        <p:tgtEl>
                                          <p:spTgt spid="10"/>
                                        </p:tgtEl>
                                        <p:attrNameLst>
                                          <p:attrName>ppt_y</p:attrName>
                                        </p:attrNameLst>
                                      </p:cBhvr>
                                      <p:tavLst>
                                        <p:tav tm="0">
                                          <p:val>
                                            <p:strVal val="#ppt_y+.1"/>
                                          </p:val>
                                        </p:tav>
                                        <p:tav tm="100000">
                                          <p:val>
                                            <p:strVal val="#ppt_y"/>
                                          </p:val>
                                        </p:tav>
                                      </p:tavLst>
                                    </p:anim>
                                    <p:animEffect transition="in" filter="fade">
                                      <p:cBhvr>
                                        <p:cTn id="45" dur="1000" decel="50000">
                                          <p:stCondLst>
                                            <p:cond delay="0"/>
                                          </p:stCondLst>
                                        </p:cTn>
                                        <p:tgtEl>
                                          <p:spTgt spid="10"/>
                                        </p:tgtEl>
                                      </p:cBhvr>
                                    </p:animEffect>
                                  </p:childTnLst>
                                </p:cTn>
                              </p:par>
                            </p:childTnLst>
                          </p:cTn>
                        </p:par>
                      </p:childTnLst>
                    </p:cTn>
                  </p:par>
                  <p:par>
                    <p:cTn id="46" fill="hold">
                      <p:stCondLst>
                        <p:cond delay="indefinite"/>
                      </p:stCondLst>
                      <p:childTnLst>
                        <p:par>
                          <p:cTn id="47" fill="hold">
                            <p:stCondLst>
                              <p:cond delay="0"/>
                            </p:stCondLst>
                            <p:childTnLst>
                              <p:par>
                                <p:cTn id="48" presetID="18" presetClass="entr" presetSubtype="12" fill="hold" grpId="0" nodeType="clickEffect">
                                  <p:stCondLst>
                                    <p:cond delay="0"/>
                                  </p:stCondLst>
                                  <p:childTnLst>
                                    <p:set>
                                      <p:cBhvr>
                                        <p:cTn id="49" dur="1" fill="hold">
                                          <p:stCondLst>
                                            <p:cond delay="0"/>
                                          </p:stCondLst>
                                        </p:cTn>
                                        <p:tgtEl>
                                          <p:spTgt spid="15"/>
                                        </p:tgtEl>
                                        <p:attrNameLst>
                                          <p:attrName>style.visibility</p:attrName>
                                        </p:attrNameLst>
                                      </p:cBhvr>
                                      <p:to>
                                        <p:strVal val="visible"/>
                                      </p:to>
                                    </p:set>
                                    <p:animEffect transition="in" filter="strips(downLeft)">
                                      <p:cBhvr>
                                        <p:cTn id="50" dur="500"/>
                                        <p:tgtEl>
                                          <p:spTgt spid="15"/>
                                        </p:tgtEl>
                                      </p:cBhvr>
                                    </p:animEffect>
                                  </p:childTnLst>
                                </p:cTn>
                              </p:par>
                            </p:childTnLst>
                          </p:cTn>
                        </p:par>
                      </p:childTnLst>
                    </p:cTn>
                  </p:par>
                  <p:par>
                    <p:cTn id="51" fill="hold">
                      <p:stCondLst>
                        <p:cond delay="indefinite"/>
                      </p:stCondLst>
                      <p:childTnLst>
                        <p:par>
                          <p:cTn id="52" fill="hold">
                            <p:stCondLst>
                              <p:cond delay="0"/>
                            </p:stCondLst>
                            <p:childTnLst>
                              <p:par>
                                <p:cTn id="53" presetID="21" presetClass="entr" presetSubtype="1" fill="hold" grpId="0" nodeType="clickEffect">
                                  <p:stCondLst>
                                    <p:cond delay="0"/>
                                  </p:stCondLst>
                                  <p:childTnLst>
                                    <p:set>
                                      <p:cBhvr>
                                        <p:cTn id="54" dur="1" fill="hold">
                                          <p:stCondLst>
                                            <p:cond delay="0"/>
                                          </p:stCondLst>
                                        </p:cTn>
                                        <p:tgtEl>
                                          <p:spTgt spid="3"/>
                                        </p:tgtEl>
                                        <p:attrNameLst>
                                          <p:attrName>style.visibility</p:attrName>
                                        </p:attrNameLst>
                                      </p:cBhvr>
                                      <p:to>
                                        <p:strVal val="visible"/>
                                      </p:to>
                                    </p:set>
                                    <p:animEffect transition="in" filter="wheel(1)">
                                      <p:cBhvr>
                                        <p:cTn id="55" dur="2000"/>
                                        <p:tgtEl>
                                          <p:spTgt spid="3"/>
                                        </p:tgtEl>
                                      </p:cBhvr>
                                    </p:animEffect>
                                  </p:childTnLst>
                                </p:cTn>
                              </p:par>
                            </p:childTnLst>
                          </p:cTn>
                        </p:par>
                      </p:childTnLst>
                    </p:cTn>
                  </p:par>
                  <p:par>
                    <p:cTn id="56" fill="hold">
                      <p:stCondLst>
                        <p:cond delay="indefinite"/>
                      </p:stCondLst>
                      <p:childTnLst>
                        <p:par>
                          <p:cTn id="57" fill="hold">
                            <p:stCondLst>
                              <p:cond delay="0"/>
                            </p:stCondLst>
                            <p:childTnLst>
                              <p:par>
                                <p:cTn id="58" presetID="1" presetClass="entr" presetSubtype="0" fill="hold" grpId="0" nodeType="clickEffect">
                                  <p:stCondLst>
                                    <p:cond delay="0"/>
                                  </p:stCondLst>
                                  <p:childTnLst>
                                    <p:set>
                                      <p:cBhvr>
                                        <p:cTn id="59" dur="1" fill="hold">
                                          <p:stCondLst>
                                            <p:cond delay="0"/>
                                          </p:stCondLst>
                                        </p:cTn>
                                        <p:tgtEl>
                                          <p:spTgt spid="16"/>
                                        </p:tgtEl>
                                        <p:attrNameLst>
                                          <p:attrName>style.visibility</p:attrName>
                                        </p:attrNameLst>
                                      </p:cBhvr>
                                      <p:to>
                                        <p:strVal val="visible"/>
                                      </p:to>
                                    </p:set>
                                  </p:childTnLst>
                                </p:cTn>
                              </p:par>
                            </p:childTnLst>
                          </p:cTn>
                        </p:par>
                      </p:childTnLst>
                    </p:cTn>
                  </p:par>
                  <p:par>
                    <p:cTn id="60" fill="hold">
                      <p:stCondLst>
                        <p:cond delay="indefinite"/>
                      </p:stCondLst>
                      <p:childTnLst>
                        <p:par>
                          <p:cTn id="61" fill="hold">
                            <p:stCondLst>
                              <p:cond delay="0"/>
                            </p:stCondLst>
                            <p:childTnLst>
                              <p:par>
                                <p:cTn id="62" presetID="3" presetClass="entr" presetSubtype="10" fill="hold" grpId="0" nodeType="clickEffect">
                                  <p:stCondLst>
                                    <p:cond delay="0"/>
                                  </p:stCondLst>
                                  <p:childTnLst>
                                    <p:set>
                                      <p:cBhvr>
                                        <p:cTn id="63" dur="1" fill="hold">
                                          <p:stCondLst>
                                            <p:cond delay="0"/>
                                          </p:stCondLst>
                                        </p:cTn>
                                        <p:tgtEl>
                                          <p:spTgt spid="7"/>
                                        </p:tgtEl>
                                        <p:attrNameLst>
                                          <p:attrName>style.visibility</p:attrName>
                                        </p:attrNameLst>
                                      </p:cBhvr>
                                      <p:to>
                                        <p:strVal val="visible"/>
                                      </p:to>
                                    </p:set>
                                    <p:animEffect transition="in" filter="blinds(horizontal)">
                                      <p:cBhvr>
                                        <p:cTn id="64" dur="500"/>
                                        <p:tgtEl>
                                          <p:spTgt spid="7"/>
                                        </p:tgtEl>
                                      </p:cBhvr>
                                    </p:animEffect>
                                  </p:childTnLst>
                                </p:cTn>
                              </p:par>
                            </p:childTnLst>
                          </p:cTn>
                        </p:par>
                      </p:childTnLst>
                    </p:cTn>
                  </p:par>
                  <p:par>
                    <p:cTn id="65" fill="hold">
                      <p:stCondLst>
                        <p:cond delay="indefinite"/>
                      </p:stCondLst>
                      <p:childTnLst>
                        <p:par>
                          <p:cTn id="66" fill="hold">
                            <p:stCondLst>
                              <p:cond delay="0"/>
                            </p:stCondLst>
                            <p:childTnLst>
                              <p:par>
                                <p:cTn id="67" presetID="41" presetClass="entr" presetSubtype="0" fill="hold" grpId="0" nodeType="clickEffect">
                                  <p:stCondLst>
                                    <p:cond delay="0"/>
                                  </p:stCondLst>
                                  <p:iterate type="lt">
                                    <p:tmPct val="10000"/>
                                  </p:iterate>
                                  <p:childTnLst>
                                    <p:set>
                                      <p:cBhvr>
                                        <p:cTn id="68" dur="1" fill="hold">
                                          <p:stCondLst>
                                            <p:cond delay="0"/>
                                          </p:stCondLst>
                                        </p:cTn>
                                        <p:tgtEl>
                                          <p:spTgt spid="17"/>
                                        </p:tgtEl>
                                        <p:attrNameLst>
                                          <p:attrName>style.visibility</p:attrName>
                                        </p:attrNameLst>
                                      </p:cBhvr>
                                      <p:to>
                                        <p:strVal val="visible"/>
                                      </p:to>
                                    </p:set>
                                    <p:anim calcmode="lin" valueType="num">
                                      <p:cBhvr>
                                        <p:cTn id="69" dur="500" fill="hold"/>
                                        <p:tgtEl>
                                          <p:spTgt spid="17"/>
                                        </p:tgtEl>
                                        <p:attrNameLst>
                                          <p:attrName>ppt_x</p:attrName>
                                        </p:attrNameLst>
                                      </p:cBhvr>
                                      <p:tavLst>
                                        <p:tav tm="0">
                                          <p:val>
                                            <p:strVal val="#ppt_x"/>
                                          </p:val>
                                        </p:tav>
                                        <p:tav tm="50000">
                                          <p:val>
                                            <p:strVal val="#ppt_x+.1"/>
                                          </p:val>
                                        </p:tav>
                                        <p:tav tm="100000">
                                          <p:val>
                                            <p:strVal val="#ppt_x"/>
                                          </p:val>
                                        </p:tav>
                                      </p:tavLst>
                                    </p:anim>
                                    <p:anim calcmode="lin" valueType="num">
                                      <p:cBhvr>
                                        <p:cTn id="70" dur="500" fill="hold"/>
                                        <p:tgtEl>
                                          <p:spTgt spid="17"/>
                                        </p:tgtEl>
                                        <p:attrNameLst>
                                          <p:attrName>ppt_y</p:attrName>
                                        </p:attrNameLst>
                                      </p:cBhvr>
                                      <p:tavLst>
                                        <p:tav tm="0">
                                          <p:val>
                                            <p:strVal val="#ppt_y"/>
                                          </p:val>
                                        </p:tav>
                                        <p:tav tm="100000">
                                          <p:val>
                                            <p:strVal val="#ppt_y"/>
                                          </p:val>
                                        </p:tav>
                                      </p:tavLst>
                                    </p:anim>
                                    <p:anim calcmode="lin" valueType="num">
                                      <p:cBhvr>
                                        <p:cTn id="71" dur="500" fill="hold"/>
                                        <p:tgtEl>
                                          <p:spTgt spid="17"/>
                                        </p:tgtEl>
                                        <p:attrNameLst>
                                          <p:attrName>ppt_h</p:attrName>
                                        </p:attrNameLst>
                                      </p:cBhvr>
                                      <p:tavLst>
                                        <p:tav tm="0">
                                          <p:val>
                                            <p:strVal val="#ppt_h/10"/>
                                          </p:val>
                                        </p:tav>
                                        <p:tav tm="50000">
                                          <p:val>
                                            <p:strVal val="#ppt_h+.01"/>
                                          </p:val>
                                        </p:tav>
                                        <p:tav tm="100000">
                                          <p:val>
                                            <p:strVal val="#ppt_h"/>
                                          </p:val>
                                        </p:tav>
                                      </p:tavLst>
                                    </p:anim>
                                    <p:anim calcmode="lin" valueType="num">
                                      <p:cBhvr>
                                        <p:cTn id="72" dur="500" fill="hold"/>
                                        <p:tgtEl>
                                          <p:spTgt spid="17"/>
                                        </p:tgtEl>
                                        <p:attrNameLst>
                                          <p:attrName>ppt_w</p:attrName>
                                        </p:attrNameLst>
                                      </p:cBhvr>
                                      <p:tavLst>
                                        <p:tav tm="0">
                                          <p:val>
                                            <p:strVal val="#ppt_w/10"/>
                                          </p:val>
                                        </p:tav>
                                        <p:tav tm="50000">
                                          <p:val>
                                            <p:strVal val="#ppt_w+.01"/>
                                          </p:val>
                                        </p:tav>
                                        <p:tav tm="100000">
                                          <p:val>
                                            <p:strVal val="#ppt_w"/>
                                          </p:val>
                                        </p:tav>
                                      </p:tavLst>
                                    </p:anim>
                                    <p:animEffect transition="in" filter="fade">
                                      <p:cBhvr>
                                        <p:cTn id="73" dur="500" tmFilter="0,0; .5, 1; 1, 1"/>
                                        <p:tgtEl>
                                          <p:spTgt spid="17"/>
                                        </p:tgtEl>
                                      </p:cBhvr>
                                    </p:animEffect>
                                  </p:childTnLst>
                                </p:cTn>
                              </p:par>
                            </p:childTnLst>
                          </p:cTn>
                        </p:par>
                      </p:childTnLst>
                    </p:cTn>
                  </p:par>
                  <p:par>
                    <p:cTn id="74" fill="hold">
                      <p:stCondLst>
                        <p:cond delay="indefinite"/>
                      </p:stCondLst>
                      <p:childTnLst>
                        <p:par>
                          <p:cTn id="75" fill="hold">
                            <p:stCondLst>
                              <p:cond delay="0"/>
                            </p:stCondLst>
                            <p:childTnLst>
                              <p:par>
                                <p:cTn id="76" presetID="22" presetClass="entr" presetSubtype="4" fill="hold" grpId="0" nodeType="clickEffect">
                                  <p:stCondLst>
                                    <p:cond delay="0"/>
                                  </p:stCondLst>
                                  <p:childTnLst>
                                    <p:set>
                                      <p:cBhvr>
                                        <p:cTn id="77" dur="1" fill="hold">
                                          <p:stCondLst>
                                            <p:cond delay="0"/>
                                          </p:stCondLst>
                                        </p:cTn>
                                        <p:tgtEl>
                                          <p:spTgt spid="8"/>
                                        </p:tgtEl>
                                        <p:attrNameLst>
                                          <p:attrName>style.visibility</p:attrName>
                                        </p:attrNameLst>
                                      </p:cBhvr>
                                      <p:to>
                                        <p:strVal val="visible"/>
                                      </p:to>
                                    </p:set>
                                    <p:animEffect transition="in" filter="wipe(down)">
                                      <p:cBhvr>
                                        <p:cTn id="78" dur="500"/>
                                        <p:tgtEl>
                                          <p:spTgt spid="8"/>
                                        </p:tgtEl>
                                      </p:cBhvr>
                                    </p:animEffect>
                                  </p:childTnLst>
                                </p:cTn>
                              </p:par>
                            </p:childTnLst>
                          </p:cTn>
                        </p:par>
                      </p:childTnLst>
                    </p:cTn>
                  </p:par>
                  <p:par>
                    <p:cTn id="79" fill="hold">
                      <p:stCondLst>
                        <p:cond delay="indefinite"/>
                      </p:stCondLst>
                      <p:childTnLst>
                        <p:par>
                          <p:cTn id="80" fill="hold">
                            <p:stCondLst>
                              <p:cond delay="0"/>
                            </p:stCondLst>
                            <p:childTnLst>
                              <p:par>
                                <p:cTn id="81" presetID="55" presetClass="entr" presetSubtype="0" fill="hold" grpId="0" nodeType="clickEffect">
                                  <p:stCondLst>
                                    <p:cond delay="0"/>
                                  </p:stCondLst>
                                  <p:childTnLst>
                                    <p:set>
                                      <p:cBhvr>
                                        <p:cTn id="82" dur="1" fill="hold">
                                          <p:stCondLst>
                                            <p:cond delay="0"/>
                                          </p:stCondLst>
                                        </p:cTn>
                                        <p:tgtEl>
                                          <p:spTgt spid="18"/>
                                        </p:tgtEl>
                                        <p:attrNameLst>
                                          <p:attrName>style.visibility</p:attrName>
                                        </p:attrNameLst>
                                      </p:cBhvr>
                                      <p:to>
                                        <p:strVal val="visible"/>
                                      </p:to>
                                    </p:set>
                                    <p:anim calcmode="lin" valueType="num">
                                      <p:cBhvr>
                                        <p:cTn id="83" dur="1000" fill="hold"/>
                                        <p:tgtEl>
                                          <p:spTgt spid="18"/>
                                        </p:tgtEl>
                                        <p:attrNameLst>
                                          <p:attrName>ppt_w</p:attrName>
                                        </p:attrNameLst>
                                      </p:cBhvr>
                                      <p:tavLst>
                                        <p:tav tm="0">
                                          <p:val>
                                            <p:strVal val="#ppt_w*0.70"/>
                                          </p:val>
                                        </p:tav>
                                        <p:tav tm="100000">
                                          <p:val>
                                            <p:strVal val="#ppt_w"/>
                                          </p:val>
                                        </p:tav>
                                      </p:tavLst>
                                    </p:anim>
                                    <p:anim calcmode="lin" valueType="num">
                                      <p:cBhvr>
                                        <p:cTn id="84" dur="1000" fill="hold"/>
                                        <p:tgtEl>
                                          <p:spTgt spid="18"/>
                                        </p:tgtEl>
                                        <p:attrNameLst>
                                          <p:attrName>ppt_h</p:attrName>
                                        </p:attrNameLst>
                                      </p:cBhvr>
                                      <p:tavLst>
                                        <p:tav tm="0">
                                          <p:val>
                                            <p:strVal val="#ppt_h"/>
                                          </p:val>
                                        </p:tav>
                                        <p:tav tm="100000">
                                          <p:val>
                                            <p:strVal val="#ppt_h"/>
                                          </p:val>
                                        </p:tav>
                                      </p:tavLst>
                                    </p:anim>
                                    <p:animEffect transition="in" filter="fade">
                                      <p:cBhvr>
                                        <p:cTn id="85" dur="1000"/>
                                        <p:tgtEl>
                                          <p:spTgt spid="18"/>
                                        </p:tgtEl>
                                      </p:cBhvr>
                                    </p:animEffect>
                                  </p:childTnLst>
                                </p:cTn>
                              </p:par>
                            </p:childTnLst>
                          </p:cTn>
                        </p:par>
                      </p:childTnLst>
                    </p:cTn>
                  </p:par>
                  <p:par>
                    <p:cTn id="86" fill="hold">
                      <p:stCondLst>
                        <p:cond delay="indefinite"/>
                      </p:stCondLst>
                      <p:childTnLst>
                        <p:par>
                          <p:cTn id="87" fill="hold">
                            <p:stCondLst>
                              <p:cond delay="0"/>
                            </p:stCondLst>
                            <p:childTnLst>
                              <p:par>
                                <p:cTn id="88" presetID="2" presetClass="entr" presetSubtype="4" fill="hold" grpId="0" nodeType="clickEffect">
                                  <p:stCondLst>
                                    <p:cond delay="0"/>
                                  </p:stCondLst>
                                  <p:childTnLst>
                                    <p:set>
                                      <p:cBhvr>
                                        <p:cTn id="89" dur="1" fill="hold">
                                          <p:stCondLst>
                                            <p:cond delay="0"/>
                                          </p:stCondLst>
                                        </p:cTn>
                                        <p:tgtEl>
                                          <p:spTgt spid="4"/>
                                        </p:tgtEl>
                                        <p:attrNameLst>
                                          <p:attrName>style.visibility</p:attrName>
                                        </p:attrNameLst>
                                      </p:cBhvr>
                                      <p:to>
                                        <p:strVal val="visible"/>
                                      </p:to>
                                    </p:set>
                                    <p:anim calcmode="lin" valueType="num">
                                      <p:cBhvr additive="base">
                                        <p:cTn id="90" dur="500" fill="hold"/>
                                        <p:tgtEl>
                                          <p:spTgt spid="4"/>
                                        </p:tgtEl>
                                        <p:attrNameLst>
                                          <p:attrName>ppt_x</p:attrName>
                                        </p:attrNameLst>
                                      </p:cBhvr>
                                      <p:tavLst>
                                        <p:tav tm="0">
                                          <p:val>
                                            <p:strVal val="#ppt_x"/>
                                          </p:val>
                                        </p:tav>
                                        <p:tav tm="100000">
                                          <p:val>
                                            <p:strVal val="#ppt_x"/>
                                          </p:val>
                                        </p:tav>
                                      </p:tavLst>
                                    </p:anim>
                                    <p:anim calcmode="lin" valueType="num">
                                      <p:cBhvr additive="base">
                                        <p:cTn id="91"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2" fill="hold">
                      <p:stCondLst>
                        <p:cond delay="indefinite"/>
                      </p:stCondLst>
                      <p:childTnLst>
                        <p:par>
                          <p:cTn id="93" fill="hold">
                            <p:stCondLst>
                              <p:cond delay="0"/>
                            </p:stCondLst>
                            <p:childTnLst>
                              <p:par>
                                <p:cTn id="94" presetID="6" presetClass="emph" presetSubtype="0" fill="hold" grpId="1" nodeType="clickEffect">
                                  <p:stCondLst>
                                    <p:cond delay="0"/>
                                  </p:stCondLst>
                                  <p:childTnLst>
                                    <p:animScale>
                                      <p:cBhvr>
                                        <p:cTn id="95"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4" grpId="1"/>
      <p:bldP spid="6" grpId="0"/>
      <p:bldP spid="7" grpId="0"/>
      <p:bldP spid="8" grpId="0"/>
      <p:bldP spid="10" grpId="0"/>
      <p:bldP spid="11" grpId="0"/>
      <p:bldP spid="13" grpId="0"/>
      <p:bldP spid="14" grpId="0"/>
      <p:bldP spid="15" grpId="0"/>
      <p:bldP spid="16" grpId="0"/>
      <p:bldP spid="17" grpId="0"/>
      <p:bldP spid="18"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CE09B9-49A2-D4BE-E7F1-BA544B750EC9}"/>
              </a:ext>
            </a:extLst>
          </p:cNvPr>
          <p:cNvSpPr/>
          <p:nvPr/>
        </p:nvSpPr>
        <p:spPr>
          <a:xfrm>
            <a:off x="6064894" y="650725"/>
            <a:ext cx="5498926" cy="584775"/>
          </a:xfrm>
          <a:prstGeom prst="rect">
            <a:avLst/>
          </a:prstGeom>
          <a:noFill/>
        </p:spPr>
        <p:txBody>
          <a:bodyPr wrap="square" lIns="91440" tIns="45720" rIns="91440" bIns="45720">
            <a:spAutoFit/>
          </a:bodyPr>
          <a:lstStyle/>
          <a:p>
            <a:pPr algn="ctr"/>
            <a:r>
              <a:rPr lang="en-GB" sz="3200" b="0" cap="none" spc="0" dirty="0">
                <a:ln w="0"/>
                <a:solidFill>
                  <a:schemeClr val="accent1"/>
                </a:solidFill>
                <a:effectLst>
                  <a:outerShdw blurRad="38100" dist="25400" dir="5400000" algn="ctr" rotWithShape="0">
                    <a:srgbClr val="6E747A">
                      <a:alpha val="43000"/>
                    </a:srgbClr>
                  </a:outerShdw>
                </a:effectLst>
                <a:latin typeface="+mj-lt"/>
              </a:rPr>
              <a:t>The Child as Having Rights </a:t>
            </a:r>
            <a:endParaRPr lang="en-US" sz="3200" b="0" cap="none" spc="0" dirty="0">
              <a:ln w="0"/>
              <a:solidFill>
                <a:schemeClr val="accent1"/>
              </a:solidFill>
              <a:effectLst>
                <a:outerShdw blurRad="38100" dist="25400" dir="5400000" algn="ctr" rotWithShape="0">
                  <a:srgbClr val="6E747A">
                    <a:alpha val="43000"/>
                  </a:srgbClr>
                </a:outerShdw>
              </a:effectLst>
              <a:latin typeface="+mj-lt"/>
            </a:endParaRPr>
          </a:p>
        </p:txBody>
      </p:sp>
      <p:sp>
        <p:nvSpPr>
          <p:cNvPr id="13" name="Rectangle 12">
            <a:extLst>
              <a:ext uri="{FF2B5EF4-FFF2-40B4-BE49-F238E27FC236}">
                <a16:creationId xmlns:a16="http://schemas.microsoft.com/office/drawing/2014/main" id="{44D18114-3AF0-F77C-214D-3D5AFEAC2575}"/>
              </a:ext>
            </a:extLst>
          </p:cNvPr>
          <p:cNvSpPr/>
          <p:nvPr/>
        </p:nvSpPr>
        <p:spPr>
          <a:xfrm>
            <a:off x="6064894" y="2020331"/>
            <a:ext cx="5561138" cy="584775"/>
          </a:xfrm>
          <a:prstGeom prst="rect">
            <a:avLst/>
          </a:prstGeom>
          <a:noFill/>
        </p:spPr>
        <p:txBody>
          <a:bodyPr wrap="none" lIns="91440" tIns="45720" rIns="91440" bIns="45720">
            <a:spAutoFit/>
          </a:bodyPr>
          <a:lstStyle/>
          <a:p>
            <a:pPr algn="ctr"/>
            <a:r>
              <a:rPr lang="en-GB" sz="32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mj-lt"/>
              </a:rPr>
              <a:t>The Child as a Researcher </a:t>
            </a:r>
            <a:endParaRPr lang="en-US" sz="32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latin typeface="+mj-lt"/>
            </a:endParaRPr>
          </a:p>
        </p:txBody>
      </p:sp>
      <p:sp>
        <p:nvSpPr>
          <p:cNvPr id="16" name="Rectangle 15">
            <a:extLst>
              <a:ext uri="{FF2B5EF4-FFF2-40B4-BE49-F238E27FC236}">
                <a16:creationId xmlns:a16="http://schemas.microsoft.com/office/drawing/2014/main" id="{A4CB6195-47E3-EE19-0262-D1A0BE115611}"/>
              </a:ext>
            </a:extLst>
          </p:cNvPr>
          <p:cNvSpPr/>
          <p:nvPr/>
        </p:nvSpPr>
        <p:spPr>
          <a:xfrm>
            <a:off x="5438389" y="4627604"/>
            <a:ext cx="6814148" cy="1077218"/>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3200" b="1" cap="none" spc="0" dirty="0">
                <a:ln/>
                <a:solidFill>
                  <a:schemeClr val="accent4"/>
                </a:solidFill>
                <a:effectLst/>
                <a:latin typeface="+mj-lt"/>
              </a:rPr>
              <a:t>The Child as an Active Constructor of Knowledge </a:t>
            </a:r>
            <a:endParaRPr lang="en-US" sz="3200" b="1" cap="none" spc="0" dirty="0">
              <a:ln/>
              <a:solidFill>
                <a:schemeClr val="accent4"/>
              </a:solidFill>
              <a:effectLst/>
              <a:latin typeface="+mj-lt"/>
            </a:endParaRPr>
          </a:p>
        </p:txBody>
      </p:sp>
      <p:sp>
        <p:nvSpPr>
          <p:cNvPr id="18" name="Rectangle 17">
            <a:extLst>
              <a:ext uri="{FF2B5EF4-FFF2-40B4-BE49-F238E27FC236}">
                <a16:creationId xmlns:a16="http://schemas.microsoft.com/office/drawing/2014/main" id="{96070AD0-5AA6-B8A1-6DBE-F2E262938C43}"/>
              </a:ext>
            </a:extLst>
          </p:cNvPr>
          <p:cNvSpPr/>
          <p:nvPr/>
        </p:nvSpPr>
        <p:spPr>
          <a:xfrm>
            <a:off x="6096000" y="3416821"/>
            <a:ext cx="5758308" cy="584775"/>
          </a:xfrm>
          <a:prstGeom prst="rect">
            <a:avLst/>
          </a:prstGeom>
          <a:noFill/>
        </p:spPr>
        <p:txBody>
          <a:bodyPr wrap="none" lIns="91440" tIns="45720" rIns="91440" bIns="45720">
            <a:spAutoFit/>
          </a:bodyPr>
          <a:lstStyle/>
          <a:p>
            <a:pPr algn="ctr"/>
            <a:r>
              <a:rPr lang="en-GB" sz="3200" b="1" cap="none" spc="0" dirty="0">
                <a:ln w="6600">
                  <a:solidFill>
                    <a:schemeClr val="accent2"/>
                  </a:solidFill>
                  <a:prstDash val="solid"/>
                </a:ln>
                <a:solidFill>
                  <a:srgbClr val="FFFFFF"/>
                </a:solidFill>
                <a:effectLst>
                  <a:outerShdw dist="38100" dir="2700000" algn="tl" rotWithShape="0">
                    <a:schemeClr val="accent2"/>
                  </a:outerShdw>
                </a:effectLst>
                <a:latin typeface="+mj-lt"/>
              </a:rPr>
              <a:t>The Child as a Social Being </a:t>
            </a:r>
            <a:endParaRPr lang="en-US" sz="3200" b="1" cap="none" spc="0" dirty="0">
              <a:ln w="6600">
                <a:solidFill>
                  <a:schemeClr val="accent2"/>
                </a:solidFill>
                <a:prstDash val="solid"/>
              </a:ln>
              <a:solidFill>
                <a:srgbClr val="FFFFFF"/>
              </a:solidFill>
              <a:effectLst>
                <a:outerShdw dist="38100" dir="2700000" algn="tl" rotWithShape="0">
                  <a:schemeClr val="accent2"/>
                </a:outerShdw>
              </a:effectLst>
              <a:latin typeface="+mj-lt"/>
            </a:endParaRPr>
          </a:p>
        </p:txBody>
      </p:sp>
      <p:sp>
        <p:nvSpPr>
          <p:cNvPr id="2" name="TextBox 1">
            <a:extLst>
              <a:ext uri="{FF2B5EF4-FFF2-40B4-BE49-F238E27FC236}">
                <a16:creationId xmlns:a16="http://schemas.microsoft.com/office/drawing/2014/main" id="{B0F987B0-8A88-F919-9625-3E1F104F8F5B}"/>
              </a:ext>
            </a:extLst>
          </p:cNvPr>
          <p:cNvSpPr txBox="1"/>
          <p:nvPr/>
        </p:nvSpPr>
        <p:spPr>
          <a:xfrm>
            <a:off x="222422" y="290169"/>
            <a:ext cx="5647037" cy="4524315"/>
          </a:xfrm>
          <a:prstGeom prst="rect">
            <a:avLst/>
          </a:prstGeom>
          <a:noFill/>
        </p:spPr>
        <p:txBody>
          <a:bodyPr wrap="square" rtlCol="0">
            <a:spAutoFit/>
          </a:bodyPr>
          <a:lstStyle/>
          <a:p>
            <a:pPr marL="285750" indent="-285750" algn="just">
              <a:buFont typeface="Arial" panose="020B0604020202020204" pitchFamily="34" charset="0"/>
              <a:buChar char="•"/>
            </a:pPr>
            <a:r>
              <a:rPr lang="en-US" dirty="0"/>
              <a:t>Thornton and Brunton (2015) convey how this is an approach which Wales and other nations can use and implement into their foundation phase teaching.</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Inspiration must be taken from Reggio Emilia in that creativity and play go hand in hand in supporting the early physical development of a child, as well as cognitive and emotional.</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Hewett (2001) again reiterates how the child has a role in their own learning. </a:t>
            </a:r>
          </a:p>
          <a:p>
            <a:pPr marL="285750" indent="-285750" algn="just">
              <a:buFont typeface="Arial" panose="020B0604020202020204" pitchFamily="34" charset="0"/>
              <a:buChar char="•"/>
            </a:pPr>
            <a:endParaRPr lang="en-US" dirty="0"/>
          </a:p>
          <a:p>
            <a:pPr marL="285750" indent="-285750" algn="just">
              <a:buFont typeface="Arial" panose="020B0604020202020204" pitchFamily="34" charset="0"/>
              <a:buChar char="•"/>
            </a:pPr>
            <a:r>
              <a:rPr lang="en-US" dirty="0"/>
              <a:t>They have rights, are researchers, develop socially through play and are active constructors of their own knowledge. </a:t>
            </a:r>
          </a:p>
        </p:txBody>
      </p:sp>
      <p:pic>
        <p:nvPicPr>
          <p:cNvPr id="5" name="Picture 4" descr="Children playing with toys&#10;&#10;Description automatically generated with low confidence">
            <a:extLst>
              <a:ext uri="{FF2B5EF4-FFF2-40B4-BE49-F238E27FC236}">
                <a16:creationId xmlns:a16="http://schemas.microsoft.com/office/drawing/2014/main" id="{DEF368BF-AE6D-7CBC-989C-BC0937F642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589426" y="4466673"/>
            <a:ext cx="3304296" cy="2101158"/>
          </a:xfrm>
          <a:prstGeom prst="rect">
            <a:avLst/>
          </a:prstGeom>
        </p:spPr>
      </p:pic>
      <p:sp>
        <p:nvSpPr>
          <p:cNvPr id="6" name="TextBox 5">
            <a:extLst>
              <a:ext uri="{FF2B5EF4-FFF2-40B4-BE49-F238E27FC236}">
                <a16:creationId xmlns:a16="http://schemas.microsoft.com/office/drawing/2014/main" id="{AEE12C78-DF1E-7DC7-11D5-E94B40A22908}"/>
              </a:ext>
            </a:extLst>
          </p:cNvPr>
          <p:cNvSpPr txBox="1"/>
          <p:nvPr/>
        </p:nvSpPr>
        <p:spPr>
          <a:xfrm>
            <a:off x="3898345" y="6544096"/>
            <a:ext cx="2422375" cy="369332"/>
          </a:xfrm>
          <a:prstGeom prst="rect">
            <a:avLst/>
          </a:prstGeom>
          <a:noFill/>
        </p:spPr>
        <p:txBody>
          <a:bodyPr wrap="square" rtlCol="0">
            <a:spAutoFit/>
          </a:bodyPr>
          <a:lstStyle/>
          <a:p>
            <a:r>
              <a:rPr lang="en-US" sz="900" dirty="0">
                <a:hlinkClick r:id="rId3" tooltip="https://theconversation.com/health-check-i-feel-a-bit-sick-should-i-stay-home-or-go-to-work-42759"/>
              </a:rPr>
              <a:t>This Photo</a:t>
            </a:r>
            <a:r>
              <a:rPr lang="en-US" sz="900" dirty="0"/>
              <a:t> by Unknown Author is licensed under </a:t>
            </a:r>
            <a:r>
              <a:rPr lang="en-US" sz="900" dirty="0">
                <a:hlinkClick r:id="rId4" tooltip="https://creativecommons.org/licenses/by-nd/3.0/"/>
              </a:rPr>
              <a:t>CC BY-ND</a:t>
            </a:r>
            <a:endParaRPr lang="en-US" sz="900" dirty="0"/>
          </a:p>
        </p:txBody>
      </p:sp>
      <p:sp>
        <p:nvSpPr>
          <p:cNvPr id="8" name="TextBox 7">
            <a:extLst>
              <a:ext uri="{FF2B5EF4-FFF2-40B4-BE49-F238E27FC236}">
                <a16:creationId xmlns:a16="http://schemas.microsoft.com/office/drawing/2014/main" id="{78A6EED7-C554-3DA7-4727-BDDB6EF639B8}"/>
              </a:ext>
            </a:extLst>
          </p:cNvPr>
          <p:cNvSpPr txBox="1"/>
          <p:nvPr/>
        </p:nvSpPr>
        <p:spPr>
          <a:xfrm>
            <a:off x="86497" y="6487298"/>
            <a:ext cx="395416" cy="276999"/>
          </a:xfrm>
          <a:prstGeom prst="rect">
            <a:avLst/>
          </a:prstGeom>
          <a:noFill/>
        </p:spPr>
        <p:txBody>
          <a:bodyPr wrap="square" rtlCol="0">
            <a:spAutoFit/>
          </a:bodyPr>
          <a:lstStyle/>
          <a:p>
            <a:r>
              <a:rPr lang="en-US" sz="1200" dirty="0">
                <a:highlight>
                  <a:srgbClr val="FF00FF"/>
                </a:highlight>
              </a:rPr>
              <a:t>RF</a:t>
            </a:r>
          </a:p>
        </p:txBody>
      </p:sp>
    </p:spTree>
    <p:extLst>
      <p:ext uri="{BB962C8B-B14F-4D97-AF65-F5344CB8AC3E}">
        <p14:creationId xmlns:p14="http://schemas.microsoft.com/office/powerpoint/2010/main" val="3661494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9" presetClass="entr" presetSubtype="0"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Effect transition="in" filter="dissolve">
                                      <p:cBhvr>
                                        <p:cTn id="13" dur="500"/>
                                        <p:tgtEl>
                                          <p:spTgt spid="2">
                                            <p:txEl>
                                              <p:pRg st="2" end="2"/>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5" presetClass="entr" presetSubtype="0" fill="hold" nodeType="clickEffect">
                                  <p:stCondLst>
                                    <p:cond delay="0"/>
                                  </p:stCondLst>
                                  <p:childTnLst>
                                    <p:set>
                                      <p:cBhvr>
                                        <p:cTn id="17" dur="1" fill="hold">
                                          <p:stCondLst>
                                            <p:cond delay="0"/>
                                          </p:stCondLst>
                                        </p:cTn>
                                        <p:tgtEl>
                                          <p:spTgt spid="2">
                                            <p:txEl>
                                              <p:pRg st="4" end="4"/>
                                            </p:txEl>
                                          </p:spTgt>
                                        </p:tgtEl>
                                        <p:attrNameLst>
                                          <p:attrName>style.visibility</p:attrName>
                                        </p:attrNameLst>
                                      </p:cBhvr>
                                      <p:to>
                                        <p:strVal val="visible"/>
                                      </p:to>
                                    </p:set>
                                    <p:anim calcmode="lin" valueType="num">
                                      <p:cBhvr>
                                        <p:cTn id="18" dur="1000" fill="hold"/>
                                        <p:tgtEl>
                                          <p:spTgt spid="2">
                                            <p:txEl>
                                              <p:pRg st="4" end="4"/>
                                            </p:txEl>
                                          </p:spTgt>
                                        </p:tgtEl>
                                        <p:attrNameLst>
                                          <p:attrName>ppt_w</p:attrName>
                                        </p:attrNameLst>
                                      </p:cBhvr>
                                      <p:tavLst>
                                        <p:tav tm="0">
                                          <p:val>
                                            <p:fltVal val="0"/>
                                          </p:val>
                                        </p:tav>
                                        <p:tav tm="100000">
                                          <p:val>
                                            <p:strVal val="#ppt_w"/>
                                          </p:val>
                                        </p:tav>
                                      </p:tavLst>
                                    </p:anim>
                                    <p:anim calcmode="lin" valueType="num">
                                      <p:cBhvr>
                                        <p:cTn id="19" dur="1000" fill="hold"/>
                                        <p:tgtEl>
                                          <p:spTgt spid="2">
                                            <p:txEl>
                                              <p:pRg st="4" end="4"/>
                                            </p:txEl>
                                          </p:spTgt>
                                        </p:tgtEl>
                                        <p:attrNameLst>
                                          <p:attrName>ppt_h</p:attrName>
                                        </p:attrNameLst>
                                      </p:cBhvr>
                                      <p:tavLst>
                                        <p:tav tm="0">
                                          <p:val>
                                            <p:fltVal val="0"/>
                                          </p:val>
                                        </p:tav>
                                        <p:tav tm="100000">
                                          <p:val>
                                            <p:strVal val="#ppt_h"/>
                                          </p:val>
                                        </p:tav>
                                      </p:tavLst>
                                    </p:anim>
                                    <p:anim calcmode="lin" valueType="num">
                                      <p:cBhvr>
                                        <p:cTn id="20" dur="1000" fill="hold"/>
                                        <p:tgtEl>
                                          <p:spTgt spid="2">
                                            <p:txEl>
                                              <p:pRg st="4" end="4"/>
                                            </p:txEl>
                                          </p:spTgt>
                                        </p:tgtEl>
                                        <p:attrNameLst>
                                          <p:attrName>ppt_x</p:attrName>
                                        </p:attrNameLst>
                                      </p:cBhvr>
                                      <p:tavLst>
                                        <p:tav tm="0" fmla="#ppt_x+(cos(-2*pi*(1-$))*-#ppt_x-sin(-2*pi*(1-$))*(1-#ppt_y))*(1-$)">
                                          <p:val>
                                            <p:fltVal val="0"/>
                                          </p:val>
                                        </p:tav>
                                        <p:tav tm="100000">
                                          <p:val>
                                            <p:fltVal val="1"/>
                                          </p:val>
                                        </p:tav>
                                      </p:tavLst>
                                    </p:anim>
                                    <p:anim calcmode="lin" valueType="num">
                                      <p:cBhvr>
                                        <p:cTn id="21" dur="1000" fill="hold"/>
                                        <p:tgtEl>
                                          <p:spTgt spid="2">
                                            <p:txEl>
                                              <p:pRg st="4" end="4"/>
                                            </p:txEl>
                                          </p:spTgt>
                                        </p:tgtEl>
                                        <p:attrNameLst>
                                          <p:attrName>ppt_y</p:attrName>
                                        </p:attrNameLst>
                                      </p:cBhvr>
                                      <p:tavLst>
                                        <p:tav tm="0" fmla="#ppt_y+(sin(-2*pi*(1-$))*-#ppt_x+cos(-2*pi*(1-$))*(1-#ppt_y))*(1-$)">
                                          <p:val>
                                            <p:fltVal val="0"/>
                                          </p:val>
                                        </p:tav>
                                        <p:tav tm="100000">
                                          <p:val>
                                            <p:fltVal val="1"/>
                                          </p:val>
                                        </p:tav>
                                      </p:tavLst>
                                    </p:anim>
                                  </p:childTnLst>
                                </p:cTn>
                              </p:par>
                            </p:childTnLst>
                          </p:cTn>
                        </p:par>
                      </p:childTnLst>
                    </p:cTn>
                  </p:par>
                  <p:par>
                    <p:cTn id="22" fill="hold">
                      <p:stCondLst>
                        <p:cond delay="indefinite"/>
                      </p:stCondLst>
                      <p:childTnLst>
                        <p:par>
                          <p:cTn id="23" fill="hold">
                            <p:stCondLst>
                              <p:cond delay="0"/>
                            </p:stCondLst>
                            <p:childTnLst>
                              <p:par>
                                <p:cTn id="24" presetID="26" presetClass="entr" presetSubtype="0" fill="hold" nodeType="clickEffect">
                                  <p:stCondLst>
                                    <p:cond delay="0"/>
                                  </p:stCondLst>
                                  <p:childTnLst>
                                    <p:set>
                                      <p:cBhvr>
                                        <p:cTn id="25" dur="1" fill="hold">
                                          <p:stCondLst>
                                            <p:cond delay="0"/>
                                          </p:stCondLst>
                                        </p:cTn>
                                        <p:tgtEl>
                                          <p:spTgt spid="2">
                                            <p:txEl>
                                              <p:pRg st="6" end="6"/>
                                            </p:txEl>
                                          </p:spTgt>
                                        </p:tgtEl>
                                        <p:attrNameLst>
                                          <p:attrName>style.visibility</p:attrName>
                                        </p:attrNameLst>
                                      </p:cBhvr>
                                      <p:to>
                                        <p:strVal val="visible"/>
                                      </p:to>
                                    </p:set>
                                    <p:animEffect transition="in" filter="wipe(down)">
                                      <p:cBhvr>
                                        <p:cTn id="26" dur="580">
                                          <p:stCondLst>
                                            <p:cond delay="0"/>
                                          </p:stCondLst>
                                        </p:cTn>
                                        <p:tgtEl>
                                          <p:spTgt spid="2">
                                            <p:txEl>
                                              <p:pRg st="6" end="6"/>
                                            </p:txEl>
                                          </p:spTgt>
                                        </p:tgtEl>
                                      </p:cBhvr>
                                    </p:animEffect>
                                    <p:anim calcmode="lin" valueType="num">
                                      <p:cBhvr>
                                        <p:cTn id="27" dur="1822" tmFilter="0,0; 0.14,0.36; 0.43,0.73; 0.71,0.91; 1.0,1.0">
                                          <p:stCondLst>
                                            <p:cond delay="0"/>
                                          </p:stCondLst>
                                        </p:cTn>
                                        <p:tgtEl>
                                          <p:spTgt spid="2">
                                            <p:txEl>
                                              <p:pRg st="6" end="6"/>
                                            </p:txEl>
                                          </p:spTgt>
                                        </p:tgtEl>
                                        <p:attrNameLst>
                                          <p:attrName>ppt_x</p:attrName>
                                        </p:attrNameLst>
                                      </p:cBhvr>
                                      <p:tavLst>
                                        <p:tav tm="0">
                                          <p:val>
                                            <p:strVal val="#ppt_x-0.25"/>
                                          </p:val>
                                        </p:tav>
                                        <p:tav tm="100000">
                                          <p:val>
                                            <p:strVal val="#ppt_x"/>
                                          </p:val>
                                        </p:tav>
                                      </p:tavLst>
                                    </p:anim>
                                    <p:anim calcmode="lin" valueType="num">
                                      <p:cBhvr>
                                        <p:cTn id="28" dur="664" tmFilter="0.0,0.0; 0.25,0.07; 0.50,0.2; 0.75,0.467; 1.0,1.0">
                                          <p:stCondLst>
                                            <p:cond delay="0"/>
                                          </p:stCondLst>
                                        </p:cTn>
                                        <p:tgtEl>
                                          <p:spTgt spid="2">
                                            <p:txEl>
                                              <p:pRg st="6" end="6"/>
                                            </p:txEl>
                                          </p:spTgt>
                                        </p:tgtEl>
                                        <p:attrNameLst>
                                          <p:attrName>ppt_y</p:attrName>
                                        </p:attrNameLst>
                                      </p:cBhvr>
                                      <p:tavLst>
                                        <p:tav tm="0" fmla="#ppt_y-sin(pi*$)/3">
                                          <p:val>
                                            <p:fltVal val="0.5"/>
                                          </p:val>
                                        </p:tav>
                                        <p:tav tm="100000">
                                          <p:val>
                                            <p:fltVal val="1"/>
                                          </p:val>
                                        </p:tav>
                                      </p:tavLst>
                                    </p:anim>
                                    <p:anim calcmode="lin" valueType="num">
                                      <p:cBhvr>
                                        <p:cTn id="29" dur="664" tmFilter="0, 0; 0.125,0.2665; 0.25,0.4; 0.375,0.465; 0.5,0.5;  0.625,0.535; 0.75,0.6; 0.875,0.7335; 1,1">
                                          <p:stCondLst>
                                            <p:cond delay="664"/>
                                          </p:stCondLst>
                                        </p:cTn>
                                        <p:tgtEl>
                                          <p:spTgt spid="2">
                                            <p:txEl>
                                              <p:pRg st="6" end="6"/>
                                            </p:txEl>
                                          </p:spTgt>
                                        </p:tgtEl>
                                        <p:attrNameLst>
                                          <p:attrName>ppt_y</p:attrName>
                                        </p:attrNameLst>
                                      </p:cBhvr>
                                      <p:tavLst>
                                        <p:tav tm="0" fmla="#ppt_y-sin(pi*$)/9">
                                          <p:val>
                                            <p:fltVal val="0"/>
                                          </p:val>
                                        </p:tav>
                                        <p:tav tm="100000">
                                          <p:val>
                                            <p:fltVal val="1"/>
                                          </p:val>
                                        </p:tav>
                                      </p:tavLst>
                                    </p:anim>
                                    <p:anim calcmode="lin" valueType="num">
                                      <p:cBhvr>
                                        <p:cTn id="30" dur="332" tmFilter="0, 0; 0.125,0.2665; 0.25,0.4; 0.375,0.465; 0.5,0.5;  0.625,0.535; 0.75,0.6; 0.875,0.7335; 1,1">
                                          <p:stCondLst>
                                            <p:cond delay="1324"/>
                                          </p:stCondLst>
                                        </p:cTn>
                                        <p:tgtEl>
                                          <p:spTgt spid="2">
                                            <p:txEl>
                                              <p:pRg st="6" end="6"/>
                                            </p:txEl>
                                          </p:spTgt>
                                        </p:tgtEl>
                                        <p:attrNameLst>
                                          <p:attrName>ppt_y</p:attrName>
                                        </p:attrNameLst>
                                      </p:cBhvr>
                                      <p:tavLst>
                                        <p:tav tm="0" fmla="#ppt_y-sin(pi*$)/27">
                                          <p:val>
                                            <p:fltVal val="0"/>
                                          </p:val>
                                        </p:tav>
                                        <p:tav tm="100000">
                                          <p:val>
                                            <p:fltVal val="1"/>
                                          </p:val>
                                        </p:tav>
                                      </p:tavLst>
                                    </p:anim>
                                    <p:anim calcmode="lin" valueType="num">
                                      <p:cBhvr>
                                        <p:cTn id="31" dur="164" tmFilter="0, 0; 0.125,0.2665; 0.25,0.4; 0.375,0.465; 0.5,0.5;  0.625,0.535; 0.75,0.6; 0.875,0.7335; 1,1">
                                          <p:stCondLst>
                                            <p:cond delay="1656"/>
                                          </p:stCondLst>
                                        </p:cTn>
                                        <p:tgtEl>
                                          <p:spTgt spid="2">
                                            <p:txEl>
                                              <p:pRg st="6" end="6"/>
                                            </p:txEl>
                                          </p:spTgt>
                                        </p:tgtEl>
                                        <p:attrNameLst>
                                          <p:attrName>ppt_y</p:attrName>
                                        </p:attrNameLst>
                                      </p:cBhvr>
                                      <p:tavLst>
                                        <p:tav tm="0" fmla="#ppt_y-sin(pi*$)/81">
                                          <p:val>
                                            <p:fltVal val="0"/>
                                          </p:val>
                                        </p:tav>
                                        <p:tav tm="100000">
                                          <p:val>
                                            <p:fltVal val="1"/>
                                          </p:val>
                                        </p:tav>
                                      </p:tavLst>
                                    </p:anim>
                                    <p:animScale>
                                      <p:cBhvr>
                                        <p:cTn id="32" dur="26">
                                          <p:stCondLst>
                                            <p:cond delay="650"/>
                                          </p:stCondLst>
                                        </p:cTn>
                                        <p:tgtEl>
                                          <p:spTgt spid="2">
                                            <p:txEl>
                                              <p:pRg st="6" end="6"/>
                                            </p:txEl>
                                          </p:spTgt>
                                        </p:tgtEl>
                                      </p:cBhvr>
                                      <p:to x="100000" y="60000"/>
                                    </p:animScale>
                                    <p:animScale>
                                      <p:cBhvr>
                                        <p:cTn id="33" dur="166" decel="50000">
                                          <p:stCondLst>
                                            <p:cond delay="676"/>
                                          </p:stCondLst>
                                        </p:cTn>
                                        <p:tgtEl>
                                          <p:spTgt spid="2">
                                            <p:txEl>
                                              <p:pRg st="6" end="6"/>
                                            </p:txEl>
                                          </p:spTgt>
                                        </p:tgtEl>
                                      </p:cBhvr>
                                      <p:to x="100000" y="100000"/>
                                    </p:animScale>
                                    <p:animScale>
                                      <p:cBhvr>
                                        <p:cTn id="34" dur="26">
                                          <p:stCondLst>
                                            <p:cond delay="1312"/>
                                          </p:stCondLst>
                                        </p:cTn>
                                        <p:tgtEl>
                                          <p:spTgt spid="2">
                                            <p:txEl>
                                              <p:pRg st="6" end="6"/>
                                            </p:txEl>
                                          </p:spTgt>
                                        </p:tgtEl>
                                      </p:cBhvr>
                                      <p:to x="100000" y="80000"/>
                                    </p:animScale>
                                    <p:animScale>
                                      <p:cBhvr>
                                        <p:cTn id="35" dur="166" decel="50000">
                                          <p:stCondLst>
                                            <p:cond delay="1338"/>
                                          </p:stCondLst>
                                        </p:cTn>
                                        <p:tgtEl>
                                          <p:spTgt spid="2">
                                            <p:txEl>
                                              <p:pRg st="6" end="6"/>
                                            </p:txEl>
                                          </p:spTgt>
                                        </p:tgtEl>
                                      </p:cBhvr>
                                      <p:to x="100000" y="100000"/>
                                    </p:animScale>
                                    <p:animScale>
                                      <p:cBhvr>
                                        <p:cTn id="36" dur="26">
                                          <p:stCondLst>
                                            <p:cond delay="1642"/>
                                          </p:stCondLst>
                                        </p:cTn>
                                        <p:tgtEl>
                                          <p:spTgt spid="2">
                                            <p:txEl>
                                              <p:pRg st="6" end="6"/>
                                            </p:txEl>
                                          </p:spTgt>
                                        </p:tgtEl>
                                      </p:cBhvr>
                                      <p:to x="100000" y="90000"/>
                                    </p:animScale>
                                    <p:animScale>
                                      <p:cBhvr>
                                        <p:cTn id="37" dur="166" decel="50000">
                                          <p:stCondLst>
                                            <p:cond delay="1668"/>
                                          </p:stCondLst>
                                        </p:cTn>
                                        <p:tgtEl>
                                          <p:spTgt spid="2">
                                            <p:txEl>
                                              <p:pRg st="6" end="6"/>
                                            </p:txEl>
                                          </p:spTgt>
                                        </p:tgtEl>
                                      </p:cBhvr>
                                      <p:to x="100000" y="100000"/>
                                    </p:animScale>
                                    <p:animScale>
                                      <p:cBhvr>
                                        <p:cTn id="38" dur="26">
                                          <p:stCondLst>
                                            <p:cond delay="1808"/>
                                          </p:stCondLst>
                                        </p:cTn>
                                        <p:tgtEl>
                                          <p:spTgt spid="2">
                                            <p:txEl>
                                              <p:pRg st="6" end="6"/>
                                            </p:txEl>
                                          </p:spTgt>
                                        </p:tgtEl>
                                      </p:cBhvr>
                                      <p:to x="100000" y="95000"/>
                                    </p:animScale>
                                    <p:animScale>
                                      <p:cBhvr>
                                        <p:cTn id="39" dur="166" decel="50000">
                                          <p:stCondLst>
                                            <p:cond delay="1834"/>
                                          </p:stCondLst>
                                        </p:cTn>
                                        <p:tgtEl>
                                          <p:spTgt spid="2">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D42493-932A-E929-D262-4AC887A8FFC4}"/>
              </a:ext>
            </a:extLst>
          </p:cNvPr>
          <p:cNvSpPr txBox="1">
            <a:spLocks/>
          </p:cNvSpPr>
          <p:nvPr/>
        </p:nvSpPr>
        <p:spPr>
          <a:xfrm>
            <a:off x="559689" y="94004"/>
            <a:ext cx="11072621" cy="548547"/>
          </a:xfrm>
          <a:prstGeom prst="rect">
            <a:avLst/>
          </a:prstGeom>
        </p:spPr>
        <p:txBody>
          <a:bodyPr vert="horz" lIns="91440" tIns="45720" rIns="91440" bIns="45720" rtlCol="0" anchor="t">
            <a:noAutofit/>
          </a:bodyPr>
          <a:lstStyle>
            <a:lvl1pPr algn="l" defTabSz="914400" rtl="0" eaLnBrk="1" latinLnBrk="0" hangingPunct="1">
              <a:lnSpc>
                <a:spcPct val="90000"/>
              </a:lnSpc>
              <a:spcBef>
                <a:spcPct val="0"/>
              </a:spcBef>
              <a:buNone/>
              <a:defRPr sz="4000" kern="1200" spc="-100" baseline="0">
                <a:solidFill>
                  <a:schemeClr val="tx1"/>
                </a:solidFill>
                <a:latin typeface="Batang" panose="02030600000101010101" pitchFamily="18" charset="-127"/>
                <a:ea typeface="Batang" panose="02030600000101010101" pitchFamily="18" charset="-127"/>
                <a:cs typeface="+mj-cs"/>
              </a:defRPr>
            </a:lvl1pPr>
          </a:lstStyle>
          <a:p>
            <a:pPr algn="ctr"/>
            <a:r>
              <a:rPr lang="en-US" sz="3200" b="1" dirty="0">
                <a:latin typeface="+mj-lt"/>
              </a:rPr>
              <a:t>How do these link into current UK PE provision:</a:t>
            </a:r>
            <a:br>
              <a:rPr lang="en-US" sz="3200" b="1" dirty="0">
                <a:latin typeface="+mj-lt"/>
              </a:rPr>
            </a:br>
            <a:br>
              <a:rPr lang="en-US" sz="3200" b="1" dirty="0">
                <a:latin typeface="+mj-lt"/>
              </a:rPr>
            </a:br>
            <a:endParaRPr lang="en-US" sz="3200" b="1" dirty="0">
              <a:latin typeface="+mj-lt"/>
            </a:endParaRPr>
          </a:p>
        </p:txBody>
      </p:sp>
      <p:sp>
        <p:nvSpPr>
          <p:cNvPr id="3" name="TextBox 2">
            <a:extLst>
              <a:ext uri="{FF2B5EF4-FFF2-40B4-BE49-F238E27FC236}">
                <a16:creationId xmlns:a16="http://schemas.microsoft.com/office/drawing/2014/main" id="{AFDECDFF-EB3C-7FE3-79C5-64D8CF5C0517}"/>
              </a:ext>
            </a:extLst>
          </p:cNvPr>
          <p:cNvSpPr txBox="1"/>
          <p:nvPr/>
        </p:nvSpPr>
        <p:spPr>
          <a:xfrm>
            <a:off x="291513" y="1017450"/>
            <a:ext cx="3657599" cy="156966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1600" dirty="0"/>
              <a:t>In Wales, the Reggio Emilia approach is one which could be adopted by Wales and other nations as a more creative and unique way to offer PE provision within the foundation phase curriculum. </a:t>
            </a:r>
            <a:r>
              <a:rPr lang="en-US" sz="1200" dirty="0">
                <a:highlight>
                  <a:srgbClr val="FF00FF"/>
                </a:highlight>
              </a:rPr>
              <a:t>RF</a:t>
            </a:r>
          </a:p>
        </p:txBody>
      </p:sp>
      <p:sp>
        <p:nvSpPr>
          <p:cNvPr id="4" name="TextBox 3">
            <a:extLst>
              <a:ext uri="{FF2B5EF4-FFF2-40B4-BE49-F238E27FC236}">
                <a16:creationId xmlns:a16="http://schemas.microsoft.com/office/drawing/2014/main" id="{8D04E478-8D3C-EBD5-5960-04B409A883DC}"/>
              </a:ext>
            </a:extLst>
          </p:cNvPr>
          <p:cNvSpPr txBox="1"/>
          <p:nvPr/>
        </p:nvSpPr>
        <p:spPr>
          <a:xfrm>
            <a:off x="4252979" y="1017450"/>
            <a:ext cx="4861972" cy="1569660"/>
          </a:xfrm>
          <a:prstGeom prst="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US" sz="1600" dirty="0"/>
              <a:t>The emergence of the SKIP Cymru </a:t>
            </a:r>
            <a:r>
              <a:rPr lang="en-US" sz="1600" dirty="0" err="1"/>
              <a:t>programme</a:t>
            </a:r>
            <a:r>
              <a:rPr lang="en-US" sz="1600" dirty="0"/>
              <a:t>, the Reggio Emilia approach could be an implementation which Early Years Wales (2020) could use and develop alongside the SKIP </a:t>
            </a:r>
            <a:r>
              <a:rPr lang="en-US" sz="1600" dirty="0" err="1"/>
              <a:t>programme</a:t>
            </a:r>
            <a:r>
              <a:rPr lang="en-US" sz="1600" dirty="0"/>
              <a:t> to develop child-</a:t>
            </a:r>
            <a:r>
              <a:rPr lang="en-US" sz="1600" dirty="0" err="1"/>
              <a:t>centred</a:t>
            </a:r>
            <a:r>
              <a:rPr lang="en-US" sz="1600" dirty="0"/>
              <a:t>, creative learning experiences. </a:t>
            </a:r>
            <a:r>
              <a:rPr lang="en-US" sz="1200" dirty="0">
                <a:highlight>
                  <a:srgbClr val="FF00FF"/>
                </a:highlight>
              </a:rPr>
              <a:t>RF</a:t>
            </a:r>
          </a:p>
        </p:txBody>
      </p:sp>
      <p:pic>
        <p:nvPicPr>
          <p:cNvPr id="5" name="Picture 4" descr="A group of people sitting in a room with tables and chairs&#10;&#10;Description automatically generated with low confidence">
            <a:extLst>
              <a:ext uri="{FF2B5EF4-FFF2-40B4-BE49-F238E27FC236}">
                <a16:creationId xmlns:a16="http://schemas.microsoft.com/office/drawing/2014/main" id="{6D3BBD58-0F7C-B0CE-B4F0-82F9178EBE60}"/>
              </a:ext>
            </a:extLst>
          </p:cNvPr>
          <p:cNvPicPr>
            <a:picLocks noChangeAspect="1"/>
          </p:cNvPicPr>
          <p:nvPr/>
        </p:nvPicPr>
        <p:blipFill rotWithShape="1">
          <a:blip r:embed="rId2">
            <a:extLst>
              <a:ext uri="{28A0092B-C50C-407E-A947-70E740481C1C}">
                <a14:useLocalDpi xmlns:a14="http://schemas.microsoft.com/office/drawing/2010/main" val="0"/>
              </a:ext>
            </a:extLst>
          </a:blip>
          <a:srcRect l="8276" r="-7" b="-6"/>
          <a:stretch/>
        </p:blipFill>
        <p:spPr>
          <a:xfrm>
            <a:off x="9431113" y="1017450"/>
            <a:ext cx="2469374" cy="1541270"/>
          </a:xfrm>
          <a:prstGeom prst="rect">
            <a:avLst/>
          </a:prstGeom>
        </p:spPr>
      </p:pic>
      <p:sp>
        <p:nvSpPr>
          <p:cNvPr id="6" name="TextBox 5">
            <a:extLst>
              <a:ext uri="{FF2B5EF4-FFF2-40B4-BE49-F238E27FC236}">
                <a16:creationId xmlns:a16="http://schemas.microsoft.com/office/drawing/2014/main" id="{2AECCD56-2112-2361-E8D3-E045242593DF}"/>
              </a:ext>
            </a:extLst>
          </p:cNvPr>
          <p:cNvSpPr txBox="1"/>
          <p:nvPr/>
        </p:nvSpPr>
        <p:spPr>
          <a:xfrm>
            <a:off x="291513" y="2826085"/>
            <a:ext cx="5215519" cy="2062103"/>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GB" sz="1600" b="0" i="0" dirty="0">
                <a:solidFill>
                  <a:srgbClr val="000000"/>
                </a:solidFill>
                <a:effectLst/>
              </a:rPr>
              <a:t>Garden and Downes, (2021) have highlighted that Forest schools is still a fairly recent discovery for UK Physical educators, with their research into literature showing that children who have participated within long term forest school activities have shown a significant development within children wellbeing domain as well as a development in Fundamental movement skills (FMS). </a:t>
            </a:r>
            <a:r>
              <a:rPr lang="en-GB" sz="1200" b="0" i="0" dirty="0">
                <a:solidFill>
                  <a:srgbClr val="000000"/>
                </a:solidFill>
                <a:effectLst/>
                <a:highlight>
                  <a:srgbClr val="FFFF00"/>
                </a:highlight>
              </a:rPr>
              <a:t>JS</a:t>
            </a:r>
            <a:endParaRPr lang="en-US" sz="1200" dirty="0">
              <a:highlight>
                <a:srgbClr val="FFFF00"/>
              </a:highlight>
            </a:endParaRPr>
          </a:p>
        </p:txBody>
      </p:sp>
      <p:sp>
        <p:nvSpPr>
          <p:cNvPr id="7" name="TextBox 6">
            <a:extLst>
              <a:ext uri="{FF2B5EF4-FFF2-40B4-BE49-F238E27FC236}">
                <a16:creationId xmlns:a16="http://schemas.microsoft.com/office/drawing/2014/main" id="{79765483-2FB8-A3F2-891B-30DBC02AE3FD}"/>
              </a:ext>
            </a:extLst>
          </p:cNvPr>
          <p:cNvSpPr txBox="1"/>
          <p:nvPr/>
        </p:nvSpPr>
        <p:spPr>
          <a:xfrm>
            <a:off x="5976335" y="2826085"/>
            <a:ext cx="3138616" cy="2062103"/>
          </a:xfrm>
          <a:prstGeom prst="rect">
            <a:avLst/>
          </a:prstGeom>
        </p:spPr>
        <p:style>
          <a:lnRef idx="2">
            <a:schemeClr val="accent4"/>
          </a:lnRef>
          <a:fillRef idx="1">
            <a:schemeClr val="lt1"/>
          </a:fillRef>
          <a:effectRef idx="0">
            <a:schemeClr val="accent4"/>
          </a:effectRef>
          <a:fontRef idx="minor">
            <a:schemeClr val="dk1"/>
          </a:fontRef>
        </p:style>
        <p:txBody>
          <a:bodyPr wrap="square" rtlCol="0">
            <a:spAutoFit/>
          </a:bodyPr>
          <a:lstStyle/>
          <a:p>
            <a:pPr algn="ctr"/>
            <a:r>
              <a:rPr lang="en-GB" sz="1600" b="0" i="0" dirty="0">
                <a:solidFill>
                  <a:srgbClr val="000000"/>
                </a:solidFill>
                <a:effectLst/>
                <a:latin typeface="+mj-lt"/>
              </a:rPr>
              <a:t>There has been evidence that children have lacked the engagement with an outdoor environment which is why the UK have begun to implement forest schools into their school programme (Turtle, Convery Convery, 2015).</a:t>
            </a:r>
            <a:endParaRPr lang="en-US" sz="1600" dirty="0">
              <a:latin typeface="+mj-lt"/>
            </a:endParaRPr>
          </a:p>
        </p:txBody>
      </p:sp>
      <p:pic>
        <p:nvPicPr>
          <p:cNvPr id="8" name="Picture 7" descr="A group of people on a tree&#10;&#10;Description automatically generated with low confidence">
            <a:extLst>
              <a:ext uri="{FF2B5EF4-FFF2-40B4-BE49-F238E27FC236}">
                <a16:creationId xmlns:a16="http://schemas.microsoft.com/office/drawing/2014/main" id="{38977BA8-0B1F-2C1A-8476-22392142FA6A}"/>
              </a:ext>
            </a:extLst>
          </p:cNvPr>
          <p:cNvPicPr>
            <a:picLocks noChangeAspect="1"/>
          </p:cNvPicPr>
          <p:nvPr/>
        </p:nvPicPr>
        <p:blipFill rotWithShape="1">
          <a:blip r:embed="rId3">
            <a:extLst>
              <a:ext uri="{28A0092B-C50C-407E-A947-70E740481C1C}">
                <a14:useLocalDpi xmlns:a14="http://schemas.microsoft.com/office/drawing/2010/main" val="0"/>
              </a:ext>
            </a:extLst>
          </a:blip>
          <a:srcRect r="380" b="5"/>
          <a:stretch/>
        </p:blipFill>
        <p:spPr>
          <a:xfrm>
            <a:off x="9431113" y="3088748"/>
            <a:ext cx="2469374" cy="1536775"/>
          </a:xfrm>
          <a:prstGeom prst="rect">
            <a:avLst/>
          </a:prstGeom>
        </p:spPr>
      </p:pic>
      <p:pic>
        <p:nvPicPr>
          <p:cNvPr id="9" name="Picture 8" descr="Text&#10;&#10;Description automatically generated with medium confidence">
            <a:extLst>
              <a:ext uri="{FF2B5EF4-FFF2-40B4-BE49-F238E27FC236}">
                <a16:creationId xmlns:a16="http://schemas.microsoft.com/office/drawing/2014/main" id="{B3A21BF4-C5F2-5F14-3B36-995D4752B135}"/>
              </a:ext>
            </a:extLst>
          </p:cNvPr>
          <p:cNvPicPr>
            <a:picLocks noChangeAspect="1"/>
          </p:cNvPicPr>
          <p:nvPr/>
        </p:nvPicPr>
        <p:blipFill rotWithShape="1">
          <a:blip r:embed="rId4">
            <a:extLst>
              <a:ext uri="{28A0092B-C50C-407E-A947-70E740481C1C}">
                <a14:useLocalDpi xmlns:a14="http://schemas.microsoft.com/office/drawing/2010/main" val="0"/>
              </a:ext>
            </a:extLst>
          </a:blip>
          <a:srcRect l="13094" r="298" b="-4"/>
          <a:stretch/>
        </p:blipFill>
        <p:spPr>
          <a:xfrm>
            <a:off x="9431113" y="5080969"/>
            <a:ext cx="2469374" cy="1518324"/>
          </a:xfrm>
          <a:prstGeom prst="rect">
            <a:avLst/>
          </a:prstGeom>
        </p:spPr>
      </p:pic>
      <p:sp>
        <p:nvSpPr>
          <p:cNvPr id="10" name="TextBox 9">
            <a:extLst>
              <a:ext uri="{FF2B5EF4-FFF2-40B4-BE49-F238E27FC236}">
                <a16:creationId xmlns:a16="http://schemas.microsoft.com/office/drawing/2014/main" id="{ADADBE1D-CD91-8BD9-5C4C-3F6D280583D4}"/>
              </a:ext>
            </a:extLst>
          </p:cNvPr>
          <p:cNvSpPr txBox="1"/>
          <p:nvPr/>
        </p:nvSpPr>
        <p:spPr>
          <a:xfrm>
            <a:off x="285534" y="5036101"/>
            <a:ext cx="5013960" cy="1754326"/>
          </a:xfrm>
          <a:prstGeom prst="rect">
            <a:avLst/>
          </a:prstGeom>
          <a:solidFill>
            <a:schemeClr val="bg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Similarly to how the new curriculum within Wales (2022) presents the outdoors as a positive learning tool for children to be creative with their movements and explore a variety of skills, the USA acknowledges the importance of the outdoors.  </a:t>
            </a:r>
            <a:r>
              <a:rPr lang="en-US" sz="1200" dirty="0">
                <a:highlight>
                  <a:srgbClr val="00FFFF"/>
                </a:highlight>
              </a:rPr>
              <a:t>DD</a:t>
            </a:r>
          </a:p>
        </p:txBody>
      </p:sp>
      <p:sp>
        <p:nvSpPr>
          <p:cNvPr id="11" name="TextBox 10">
            <a:extLst>
              <a:ext uri="{FF2B5EF4-FFF2-40B4-BE49-F238E27FC236}">
                <a16:creationId xmlns:a16="http://schemas.microsoft.com/office/drawing/2014/main" id="{D73E7915-8C87-B2A4-32D8-D45E0736EDA5}"/>
              </a:ext>
            </a:extLst>
          </p:cNvPr>
          <p:cNvSpPr txBox="1"/>
          <p:nvPr/>
        </p:nvSpPr>
        <p:spPr>
          <a:xfrm>
            <a:off x="5467421" y="5251762"/>
            <a:ext cx="3684916" cy="1323439"/>
          </a:xfrm>
          <a:prstGeom prst="rect">
            <a:avLst/>
          </a:prstGeom>
          <a:solidFill>
            <a:schemeClr val="bg1"/>
          </a:solidFill>
          <a:ln>
            <a:solidFill>
              <a:srgbClr val="4472C4"/>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dirty="0"/>
              <a:t>The fact that it is clear the resources available in the USA can be used at home could be implemented in the UK, in order for children to remain physically active outside of school.</a:t>
            </a:r>
            <a:r>
              <a:rPr lang="en-US" sz="1000" dirty="0">
                <a:highlight>
                  <a:srgbClr val="00FFFF"/>
                </a:highlight>
              </a:rPr>
              <a:t> DD</a:t>
            </a:r>
          </a:p>
        </p:txBody>
      </p:sp>
    </p:spTree>
    <p:extLst>
      <p:ext uri="{BB962C8B-B14F-4D97-AF65-F5344CB8AC3E}">
        <p14:creationId xmlns:p14="http://schemas.microsoft.com/office/powerpoint/2010/main" val="14027580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2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wedge">
                                      <p:cBhvr>
                                        <p:cTn id="12" dur="2000"/>
                                        <p:tgtEl>
                                          <p:spTgt spid="4"/>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5"/>
                                        </p:tgtEl>
                                        <p:attrNameLst>
                                          <p:attrName>style.visibility</p:attrName>
                                        </p:attrNameLst>
                                      </p:cBhvr>
                                      <p:to>
                                        <p:strVal val="visible"/>
                                      </p:to>
                                    </p:set>
                                    <p:animEffect transition="in" filter="circle(in)">
                                      <p:cBhvr>
                                        <p:cTn id="17" dur="2000"/>
                                        <p:tgtEl>
                                          <p:spTgt spid="5"/>
                                        </p:tgtEl>
                                      </p:cBhvr>
                                    </p:animEffect>
                                  </p:childTnLst>
                                </p:cTn>
                              </p:par>
                            </p:childTnLst>
                          </p:cTn>
                        </p:par>
                      </p:childTnLst>
                    </p:cTn>
                  </p:par>
                  <p:par>
                    <p:cTn id="18" fill="hold">
                      <p:stCondLst>
                        <p:cond delay="indefinite"/>
                      </p:stCondLst>
                      <p:childTnLst>
                        <p:par>
                          <p:cTn id="19" fill="hold">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dissolve">
                                      <p:cBhvr>
                                        <p:cTn id="22" dur="500"/>
                                        <p:tgtEl>
                                          <p:spTgt spid="6"/>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7"/>
                                        </p:tgtEl>
                                        <p:attrNameLst>
                                          <p:attrName>style.visibility</p:attrName>
                                        </p:attrNameLst>
                                      </p:cBhvr>
                                      <p:to>
                                        <p:strVal val="visible"/>
                                      </p:to>
                                    </p:set>
                                    <p:animEffect transition="in" filter="randombar(horizontal)">
                                      <p:cBhvr>
                                        <p:cTn id="27" dur="500"/>
                                        <p:tgtEl>
                                          <p:spTgt spid="7"/>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checkerboard(across)">
                                      <p:cBhvr>
                                        <p:cTn id="3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6" grpId="0" animBg="1"/>
      <p:bldP spid="7"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995A8-B34E-A4F0-464C-EFB76BF54A54}"/>
              </a:ext>
            </a:extLst>
          </p:cNvPr>
          <p:cNvSpPr>
            <a:spLocks noGrp="1"/>
          </p:cNvSpPr>
          <p:nvPr>
            <p:ph type="title"/>
          </p:nvPr>
        </p:nvSpPr>
        <p:spPr/>
        <p:txBody>
          <a:bodyPr/>
          <a:lstStyle/>
          <a:p>
            <a:r>
              <a:rPr lang="en-US">
                <a:highlight>
                  <a:srgbClr val="FF00FF"/>
                </a:highlight>
                <a:latin typeface="Batang"/>
                <a:ea typeface="Batang"/>
              </a:rPr>
              <a:t>Becca's Reference List:</a:t>
            </a:r>
          </a:p>
        </p:txBody>
      </p:sp>
      <p:sp>
        <p:nvSpPr>
          <p:cNvPr id="3" name="Content Placeholder 2">
            <a:extLst>
              <a:ext uri="{FF2B5EF4-FFF2-40B4-BE49-F238E27FC236}">
                <a16:creationId xmlns:a16="http://schemas.microsoft.com/office/drawing/2014/main" id="{D1044904-D44D-CF3A-F0B7-28D3121EB97F}"/>
              </a:ext>
            </a:extLst>
          </p:cNvPr>
          <p:cNvSpPr>
            <a:spLocks noGrp="1"/>
          </p:cNvSpPr>
          <p:nvPr>
            <p:ph idx="1"/>
          </p:nvPr>
        </p:nvSpPr>
        <p:spPr>
          <a:xfrm>
            <a:off x="571499" y="2075689"/>
            <a:ext cx="11059811" cy="3979122"/>
          </a:xfrm>
        </p:spPr>
        <p:txBody>
          <a:bodyPr>
            <a:normAutofit fontScale="70000" lnSpcReduction="20000"/>
          </a:bodyPr>
          <a:lstStyle/>
          <a:p>
            <a:r>
              <a:rPr lang="en-US" sz="1600" dirty="0" err="1">
                <a:latin typeface="Times New Roman" panose="02020603050405020304" pitchFamily="18" charset="0"/>
                <a:cs typeface="Times New Roman" panose="02020603050405020304" pitchFamily="18" charset="0"/>
              </a:rPr>
              <a:t>Alphablocks</a:t>
            </a:r>
            <a:r>
              <a:rPr lang="en-US" sz="1600" dirty="0">
                <a:latin typeface="Times New Roman" panose="02020603050405020304" pitchFamily="18" charset="0"/>
                <a:cs typeface="Times New Roman" panose="02020603050405020304" pitchFamily="18" charset="0"/>
              </a:rPr>
              <a:t> (2022). The Remarkable Benefits of the Reggio Emilia Approach to Early Years Education. Available at: </a:t>
            </a:r>
            <a:r>
              <a:rPr lang="en-GB" sz="1400" dirty="0">
                <a:hlinkClick r:id="rId2"/>
              </a:rPr>
              <a:t>The Remarkable Benefits of the Reggio Emilia Approach to Early Years Education (alpha-blocks.com)</a:t>
            </a:r>
            <a:r>
              <a:rPr lang="en-GB" sz="1400" dirty="0"/>
              <a:t> (Accessed December 11, 2022).</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Ciccone K, J. (2019). Welsh Families embrace college’s physical activity program. The Ohio State University College of Education and Human Ecology. Available at: </a:t>
            </a:r>
            <a:r>
              <a:rPr lang="en-US" sz="1600" dirty="0">
                <a:latin typeface="Times New Roman" panose="02020603050405020304" pitchFamily="18" charset="0"/>
                <a:cs typeface="Times New Roman" panose="02020603050405020304" pitchFamily="18" charset="0"/>
                <a:hlinkClick r:id="rId3"/>
              </a:rPr>
              <a:t>https://ehe.osu.edu/news/listing/welsh-families-embrace-college-s-physical-activity-program</a:t>
            </a:r>
            <a:r>
              <a:rPr lang="en-US" sz="1600" dirty="0">
                <a:latin typeface="Times New Roman" panose="02020603050405020304" pitchFamily="18" charset="0"/>
                <a:cs typeface="Times New Roman" panose="02020603050405020304" pitchFamily="18" charset="0"/>
              </a:rPr>
              <a:t> (Accessed November 26, 2022)</a:t>
            </a:r>
          </a:p>
          <a:p>
            <a:r>
              <a:rPr lang="en-US" sz="1600" dirty="0">
                <a:latin typeface="Times New Roman" panose="02020603050405020304" pitchFamily="18" charset="0"/>
                <a:cs typeface="Times New Roman" panose="02020603050405020304" pitchFamily="18" charset="0"/>
              </a:rPr>
              <a:t>Early Years (2020). Foundation Phase. Available at: </a:t>
            </a:r>
            <a:r>
              <a:rPr lang="en-US" sz="1600" dirty="0">
                <a:latin typeface="Times New Roman" panose="02020603050405020304" pitchFamily="18" charset="0"/>
                <a:cs typeface="Times New Roman" panose="02020603050405020304" pitchFamily="18" charset="0"/>
                <a:hlinkClick r:id="rId4"/>
              </a:rPr>
              <a:t>https://www.earlyyears.wales/en/foundation-phase</a:t>
            </a:r>
            <a:r>
              <a:rPr lang="en-US" sz="1600" dirty="0">
                <a:latin typeface="Times New Roman" panose="02020603050405020304" pitchFamily="18" charset="0"/>
                <a:cs typeface="Times New Roman" panose="02020603050405020304" pitchFamily="18" charset="0"/>
              </a:rPr>
              <a:t> (Accessed November 26, 2022).</a:t>
            </a:r>
          </a:p>
          <a:p>
            <a:r>
              <a:rPr lang="en-US" sz="1600" dirty="0">
                <a:latin typeface="Times New Roman" panose="02020603050405020304" pitchFamily="18" charset="0"/>
                <a:cs typeface="Times New Roman" panose="02020603050405020304" pitchFamily="18" charset="0"/>
              </a:rPr>
              <a:t>Hardman, K. (2008). Physical Education in Schools: A Global Perspective. Kinesiology, 40(1), 5-28, ACADEMIA.</a:t>
            </a:r>
          </a:p>
          <a:p>
            <a:r>
              <a:rPr lang="en-US" sz="1600" dirty="0">
                <a:latin typeface="Times New Roman" panose="02020603050405020304" pitchFamily="18" charset="0"/>
                <a:cs typeface="Times New Roman" panose="02020603050405020304" pitchFamily="18" charset="0"/>
              </a:rPr>
              <a:t>Hewett M, V. (2001). Examining the Reggio Emilia Approach to Early Childhood Education. </a:t>
            </a:r>
            <a:r>
              <a:rPr lang="en-US" sz="1600" i="1" dirty="0">
                <a:latin typeface="Times New Roman" panose="02020603050405020304" pitchFamily="18" charset="0"/>
                <a:cs typeface="Times New Roman" panose="02020603050405020304" pitchFamily="18" charset="0"/>
              </a:rPr>
              <a:t>Early Childhood Education Journal</a:t>
            </a:r>
            <a:r>
              <a:rPr lang="en-US" sz="1600" dirty="0">
                <a:latin typeface="Times New Roman" panose="02020603050405020304" pitchFamily="18" charset="0"/>
                <a:cs typeface="Times New Roman" panose="02020603050405020304" pitchFamily="18" charset="0"/>
              </a:rPr>
              <a:t>, 29(2), 95-100.</a:t>
            </a:r>
          </a:p>
          <a:p>
            <a:r>
              <a:rPr lang="en-US" sz="1600" dirty="0">
                <a:latin typeface="Times New Roman" panose="02020603050405020304" pitchFamily="18" charset="0"/>
                <a:cs typeface="Times New Roman" panose="02020603050405020304" pitchFamily="18" charset="0"/>
              </a:rPr>
              <a:t>Jenkin, M. (2013). Play in education: the role and importance of creative learning. The Guardian. Available at: </a:t>
            </a:r>
            <a:r>
              <a:rPr lang="en-GB" sz="1400" dirty="0">
                <a:hlinkClick r:id="rId5"/>
              </a:rPr>
              <a:t>Play in education: the role and importance of creative learning | Teacher Network | The Guardian</a:t>
            </a:r>
            <a:r>
              <a:rPr lang="en-GB" sz="1400" dirty="0"/>
              <a:t> (Accessed December 9, 2022).</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Klein S, A. (2019). The power of purposeful pre-school environments. Available at: </a:t>
            </a:r>
            <a:r>
              <a:rPr lang="en-GB" sz="1400" dirty="0">
                <a:latin typeface="Times New Roman" panose="02020603050405020304" pitchFamily="18" charset="0"/>
                <a:cs typeface="Times New Roman" panose="02020603050405020304" pitchFamily="18" charset="0"/>
                <a:hlinkClick r:id="rId6"/>
              </a:rPr>
              <a:t>Early years environments | Reggio Emilia room layout | Community Playthings</a:t>
            </a:r>
            <a:r>
              <a:rPr lang="en-GB" sz="1400" dirty="0">
                <a:latin typeface="Times New Roman" panose="02020603050405020304" pitchFamily="18" charset="0"/>
                <a:cs typeface="Times New Roman" panose="02020603050405020304" pitchFamily="18" charset="0"/>
              </a:rPr>
              <a:t> </a:t>
            </a:r>
            <a:r>
              <a:rPr lang="en-GB" sz="1600" dirty="0">
                <a:latin typeface="Times New Roman" panose="02020603050405020304" pitchFamily="18" charset="0"/>
                <a:cs typeface="Times New Roman" panose="02020603050405020304" pitchFamily="18" charset="0"/>
              </a:rPr>
              <a:t>(Accessed December 11, 2022).</a:t>
            </a:r>
            <a:endParaRPr lang="en-US" sz="1600" dirty="0">
              <a:latin typeface="Times New Roman" panose="02020603050405020304" pitchFamily="18" charset="0"/>
              <a:cs typeface="Times New Roman" panose="02020603050405020304" pitchFamily="18" charset="0"/>
            </a:endParaRPr>
          </a:p>
          <a:p>
            <a:r>
              <a:rPr lang="en-US" sz="1600" dirty="0">
                <a:latin typeface="Times New Roman" panose="02020603050405020304" pitchFamily="18" charset="0"/>
                <a:cs typeface="Times New Roman" panose="02020603050405020304" pitchFamily="18" charset="0"/>
              </a:rPr>
              <a:t>Sprouts (2019). Reggio Emilia Education. Available at: </a:t>
            </a:r>
            <a:r>
              <a:rPr lang="en-GB" sz="1400" dirty="0">
                <a:latin typeface="Times New Roman" panose="02020603050405020304" pitchFamily="18" charset="0"/>
                <a:cs typeface="Times New Roman" panose="02020603050405020304" pitchFamily="18" charset="0"/>
                <a:hlinkClick r:id="rId7"/>
              </a:rPr>
              <a:t>Reggio Emilia Education – YouTube</a:t>
            </a:r>
            <a:r>
              <a:rPr lang="en-GB" sz="1400" dirty="0">
                <a:latin typeface="Times New Roman" panose="02020603050405020304" pitchFamily="18" charset="0"/>
                <a:cs typeface="Times New Roman" panose="02020603050405020304" pitchFamily="18" charset="0"/>
              </a:rPr>
              <a:t> (Accessed November 26, 2022).</a:t>
            </a:r>
          </a:p>
          <a:p>
            <a:r>
              <a:rPr lang="en-GB" sz="1600" dirty="0">
                <a:latin typeface="Times New Roman" panose="02020603050405020304" pitchFamily="18" charset="0"/>
                <a:cs typeface="Times New Roman" panose="02020603050405020304" pitchFamily="18" charset="0"/>
              </a:rPr>
              <a:t>TED (2021). Molly Wright: How every child can thrive by five | TED. Available at: </a:t>
            </a:r>
            <a:r>
              <a:rPr lang="en-GB" sz="1600" dirty="0">
                <a:latin typeface="Times New Roman" panose="02020603050405020304" pitchFamily="18" charset="0"/>
                <a:cs typeface="Times New Roman" panose="02020603050405020304" pitchFamily="18" charset="0"/>
                <a:hlinkClick r:id="rId8"/>
              </a:rPr>
              <a:t>Molly Wright: How every child can thrive by five | TED – YouTube</a:t>
            </a:r>
            <a:r>
              <a:rPr lang="en-GB" sz="1600" dirty="0">
                <a:latin typeface="Times New Roman" panose="02020603050405020304" pitchFamily="18" charset="0"/>
                <a:cs typeface="Times New Roman" panose="02020603050405020304" pitchFamily="18" charset="0"/>
              </a:rPr>
              <a:t> (Accessed November 26, 2022).</a:t>
            </a:r>
          </a:p>
          <a:p>
            <a:r>
              <a:rPr lang="en-GB" sz="1600" b="0" i="0" dirty="0">
                <a:solidFill>
                  <a:srgbClr val="222222"/>
                </a:solidFill>
                <a:effectLst/>
                <a:latin typeface="Times New Roman" panose="02020603050405020304" pitchFamily="18" charset="0"/>
                <a:cs typeface="Times New Roman" panose="02020603050405020304" pitchFamily="18" charset="0"/>
              </a:rPr>
              <a:t>Thornton, L. and Brunton, P., (2015). </a:t>
            </a:r>
            <a:r>
              <a:rPr lang="en-GB" sz="1600" b="0" i="1" dirty="0">
                <a:solidFill>
                  <a:srgbClr val="222222"/>
                </a:solidFill>
                <a:effectLst/>
                <a:latin typeface="Times New Roman" panose="02020603050405020304" pitchFamily="18" charset="0"/>
                <a:cs typeface="Times New Roman" panose="02020603050405020304" pitchFamily="18" charset="0"/>
              </a:rPr>
              <a:t>Understanding the Reggio approach: Early years education in practice</a:t>
            </a:r>
            <a:r>
              <a:rPr lang="en-GB" sz="1600" b="0" i="0" dirty="0">
                <a:solidFill>
                  <a:srgbClr val="222222"/>
                </a:solidFill>
                <a:effectLst/>
                <a:latin typeface="Times New Roman" panose="02020603050405020304" pitchFamily="18" charset="0"/>
                <a:cs typeface="Times New Roman" panose="02020603050405020304" pitchFamily="18" charset="0"/>
              </a:rPr>
              <a:t>. Routledge.</a:t>
            </a: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University of Wales Trinity Saint David (2022). Early Childhood Physical Development. Available at: </a:t>
            </a:r>
            <a:r>
              <a:rPr lang="en-GB" sz="1400" dirty="0">
                <a:hlinkClick r:id="rId9"/>
              </a:rPr>
              <a:t>Early Childhood Physical Development | UWTSD</a:t>
            </a:r>
            <a:r>
              <a:rPr lang="en-GB" sz="1400" dirty="0"/>
              <a:t> </a:t>
            </a:r>
            <a:r>
              <a:rPr lang="en-GB" sz="1400" dirty="0">
                <a:latin typeface="Times New Roman" panose="02020603050405020304" pitchFamily="18" charset="0"/>
                <a:cs typeface="Times New Roman" panose="02020603050405020304" pitchFamily="18" charset="0"/>
              </a:rPr>
              <a:t>(Accessed December 6, 2022)</a:t>
            </a:r>
            <a:endParaRPr lang="en-GB" sz="1600" dirty="0">
              <a:latin typeface="Times New Roman" panose="02020603050405020304" pitchFamily="18" charset="0"/>
              <a:cs typeface="Times New Roman" panose="02020603050405020304" pitchFamily="18" charset="0"/>
            </a:endParaRPr>
          </a:p>
          <a:p>
            <a:r>
              <a:rPr lang="en-GB" sz="1600" dirty="0">
                <a:latin typeface="Times New Roman" panose="02020603050405020304" pitchFamily="18" charset="0"/>
                <a:cs typeface="Times New Roman" panose="02020603050405020304" pitchFamily="18" charset="0"/>
              </a:rPr>
              <a:t>Wales Academy for Health and Physical Literacy (2016). SKIP CYMRU: Successful Kinaesthetic Instruction for Pre-schoolers. UWTSD</a:t>
            </a:r>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469517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13D0D-1C6B-2810-8735-E35FE229CE0B}"/>
              </a:ext>
            </a:extLst>
          </p:cNvPr>
          <p:cNvSpPr>
            <a:spLocks noGrp="1"/>
          </p:cNvSpPr>
          <p:nvPr>
            <p:ph type="title"/>
          </p:nvPr>
        </p:nvSpPr>
        <p:spPr/>
        <p:txBody>
          <a:bodyPr/>
          <a:lstStyle/>
          <a:p>
            <a:r>
              <a:rPr lang="en-GB">
                <a:highlight>
                  <a:srgbClr val="FFFF00"/>
                </a:highlight>
                <a:latin typeface="Batang"/>
                <a:ea typeface="Batang"/>
              </a:rPr>
              <a:t>Jack's Reference list:</a:t>
            </a:r>
            <a:endParaRPr lang="en-GB">
              <a:highlight>
                <a:srgbClr val="FFFF00"/>
              </a:highlight>
            </a:endParaRPr>
          </a:p>
        </p:txBody>
      </p:sp>
      <p:sp>
        <p:nvSpPr>
          <p:cNvPr id="3" name="Content Placeholder 2">
            <a:extLst>
              <a:ext uri="{FF2B5EF4-FFF2-40B4-BE49-F238E27FC236}">
                <a16:creationId xmlns:a16="http://schemas.microsoft.com/office/drawing/2014/main" id="{6E1DD94D-A762-AC3A-CE7E-9D4CFA5EB1C3}"/>
              </a:ext>
            </a:extLst>
          </p:cNvPr>
          <p:cNvSpPr>
            <a:spLocks noGrp="1"/>
          </p:cNvSpPr>
          <p:nvPr>
            <p:ph idx="1"/>
          </p:nvPr>
        </p:nvSpPr>
        <p:spPr>
          <a:xfrm>
            <a:off x="571499" y="2075688"/>
            <a:ext cx="11059811" cy="4093023"/>
          </a:xfrm>
        </p:spPr>
        <p:txBody>
          <a:bodyPr vert="horz" lIns="91440" tIns="45720" rIns="91440" bIns="45720" rtlCol="0" anchor="t">
            <a:normAutofit lnSpcReduction="10000"/>
          </a:bodyPr>
          <a:lstStyle/>
          <a:p>
            <a:r>
              <a:rPr lang="en-GB" sz="1100" dirty="0">
                <a:latin typeface="Times New Roman" panose="02020603050405020304" pitchFamily="18" charset="0"/>
                <a:ea typeface="+mn-lt"/>
                <a:cs typeface="Times New Roman" panose="02020603050405020304" pitchFamily="18" charset="0"/>
              </a:rPr>
              <a:t>Cree, J. and McCree, M. (2013) A brief history of Forest School in the UK–Part 2. </a:t>
            </a:r>
            <a:r>
              <a:rPr lang="en-GB" sz="1100" i="1" dirty="0">
                <a:latin typeface="Times New Roman" panose="02020603050405020304" pitchFamily="18" charset="0"/>
                <a:ea typeface="+mn-lt"/>
                <a:cs typeface="Times New Roman" panose="02020603050405020304" pitchFamily="18" charset="0"/>
              </a:rPr>
              <a:t>Horizons</a:t>
            </a:r>
            <a:r>
              <a:rPr lang="en-GB" sz="1100" dirty="0">
                <a:latin typeface="Times New Roman" panose="02020603050405020304" pitchFamily="18" charset="0"/>
                <a:ea typeface="+mn-lt"/>
                <a:cs typeface="Times New Roman" panose="02020603050405020304" pitchFamily="18" charset="0"/>
              </a:rPr>
              <a:t>, </a:t>
            </a:r>
            <a:r>
              <a:rPr lang="en-GB" sz="1100" i="1" dirty="0">
                <a:latin typeface="Times New Roman" panose="02020603050405020304" pitchFamily="18" charset="0"/>
                <a:ea typeface="+mn-lt"/>
                <a:cs typeface="Times New Roman" panose="02020603050405020304" pitchFamily="18" charset="0"/>
              </a:rPr>
              <a:t>62</a:t>
            </a:r>
            <a:r>
              <a:rPr lang="en-GB" sz="1100" dirty="0">
                <a:latin typeface="Times New Roman" panose="02020603050405020304" pitchFamily="18" charset="0"/>
                <a:ea typeface="+mn-lt"/>
                <a:cs typeface="Times New Roman" panose="02020603050405020304" pitchFamily="18" charset="0"/>
              </a:rPr>
              <a:t>(Summer), pp.32-35.</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ea typeface="+mn-lt"/>
                <a:cs typeface="Times New Roman" panose="02020603050405020304" pitchFamily="18" charset="0"/>
              </a:rPr>
              <a:t>Department of Education (2013)</a:t>
            </a:r>
            <a:r>
              <a:rPr lang="en-GB" sz="1100" i="1" dirty="0">
                <a:latin typeface="Times New Roman" panose="02020603050405020304" pitchFamily="18" charset="0"/>
                <a:ea typeface="+mn-lt"/>
                <a:cs typeface="Times New Roman" panose="02020603050405020304" pitchFamily="18" charset="0"/>
              </a:rPr>
              <a:t> English programmes of study: key stages 1 and 2 </a:t>
            </a:r>
            <a:r>
              <a:rPr lang="en-GB" sz="1100" dirty="0">
                <a:latin typeface="Times New Roman" panose="02020603050405020304" pitchFamily="18" charset="0"/>
                <a:ea typeface="+mn-lt"/>
                <a:cs typeface="Times New Roman" panose="02020603050405020304" pitchFamily="18" charset="0"/>
              </a:rPr>
              <a:t>Available </a:t>
            </a:r>
            <a:r>
              <a:rPr lang="en-GB" sz="1100" dirty="0" err="1">
                <a:latin typeface="Times New Roman" panose="02020603050405020304" pitchFamily="18" charset="0"/>
                <a:ea typeface="+mn-lt"/>
                <a:cs typeface="Times New Roman" panose="02020603050405020304" pitchFamily="18" charset="0"/>
              </a:rPr>
              <a:t>at:</a:t>
            </a:r>
            <a:r>
              <a:rPr lang="en-GB" sz="1100" dirty="0" err="1">
                <a:latin typeface="Times New Roman" panose="02020603050405020304" pitchFamily="18" charset="0"/>
                <a:ea typeface="+mn-lt"/>
                <a:cs typeface="Times New Roman" panose="02020603050405020304" pitchFamily="18" charset="0"/>
                <a:hlinkClick r:id="rId2"/>
              </a:rPr>
              <a:t>https</a:t>
            </a:r>
            <a:r>
              <a:rPr lang="en-GB" sz="1100" dirty="0">
                <a:latin typeface="Times New Roman" panose="02020603050405020304" pitchFamily="18" charset="0"/>
                <a:ea typeface="+mn-lt"/>
                <a:cs typeface="Times New Roman" panose="02020603050405020304" pitchFamily="18" charset="0"/>
                <a:hlinkClick r:id="rId2"/>
              </a:rPr>
              <a:t>://assets.publishing.service.gov.uk/government/uploads/system/uploads/attachment_data/file/425601/PRIMARY_national_curriculum.pdf</a:t>
            </a:r>
            <a:r>
              <a:rPr lang="en-GB" sz="1100" dirty="0">
                <a:latin typeface="Times New Roman" panose="02020603050405020304" pitchFamily="18" charset="0"/>
                <a:ea typeface="+mn-lt"/>
                <a:cs typeface="Times New Roman" panose="02020603050405020304" pitchFamily="18" charset="0"/>
              </a:rPr>
              <a:t> (Accessed: 4th December 2022)</a:t>
            </a:r>
            <a:endParaRPr lang="en-GB"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ea typeface="+mn-lt"/>
                <a:cs typeface="Times New Roman" panose="02020603050405020304" pitchFamily="18" charset="0"/>
              </a:rPr>
              <a:t>FSA (2020) What is forest school? Available at: </a:t>
            </a:r>
            <a:r>
              <a:rPr lang="en-GB" sz="1100" dirty="0">
                <a:latin typeface="Times New Roman" panose="02020603050405020304" pitchFamily="18" charset="0"/>
                <a:ea typeface="+mn-lt"/>
                <a:cs typeface="Times New Roman" panose="02020603050405020304" pitchFamily="18" charset="0"/>
                <a:hlinkClick r:id="rId3"/>
              </a:rPr>
              <a:t>https://www.youtube.com/watch?v=8b2vC-ecUuU&amp;t=226s</a:t>
            </a:r>
            <a:r>
              <a:rPr lang="en-GB" sz="1100" dirty="0">
                <a:latin typeface="Times New Roman" panose="02020603050405020304" pitchFamily="18" charset="0"/>
                <a:ea typeface="+mn-lt"/>
                <a:cs typeface="Times New Roman" panose="02020603050405020304" pitchFamily="18" charset="0"/>
              </a:rPr>
              <a:t> (Accessed: 10th December 2022)</a:t>
            </a:r>
            <a:endParaRPr lang="en-GB" sz="1100" i="1" dirty="0">
              <a:latin typeface="Times New Roman" panose="02020603050405020304" pitchFamily="18" charset="0"/>
              <a:ea typeface="+mn-lt"/>
              <a:cs typeface="Times New Roman" panose="02020603050405020304" pitchFamily="18" charset="0"/>
            </a:endParaRPr>
          </a:p>
          <a:p>
            <a:r>
              <a:rPr lang="en-GB" sz="1100" dirty="0">
                <a:latin typeface="Times New Roman" panose="02020603050405020304" pitchFamily="18" charset="0"/>
                <a:ea typeface="+mn-lt"/>
                <a:cs typeface="Times New Roman" panose="02020603050405020304" pitchFamily="18" charset="0"/>
              </a:rPr>
              <a:t>Garden, A. and Downes, G. (2021). A systematic review of forest schools literature in England. </a:t>
            </a:r>
            <a:r>
              <a:rPr lang="en-GB" sz="1100" i="1" dirty="0">
                <a:latin typeface="Times New Roman" panose="02020603050405020304" pitchFamily="18" charset="0"/>
                <a:ea typeface="+mn-lt"/>
                <a:cs typeface="Times New Roman" panose="02020603050405020304" pitchFamily="18" charset="0"/>
              </a:rPr>
              <a:t>Education 3-13</a:t>
            </a:r>
            <a:r>
              <a:rPr lang="en-GB" sz="1100" dirty="0">
                <a:latin typeface="Times New Roman" panose="02020603050405020304" pitchFamily="18" charset="0"/>
                <a:ea typeface="+mn-lt"/>
                <a:cs typeface="Times New Roman" panose="02020603050405020304" pitchFamily="18" charset="0"/>
              </a:rPr>
              <a:t>, pp.1-17.</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ea typeface="+mn-lt"/>
                <a:cs typeface="Times New Roman" panose="02020603050405020304" pitchFamily="18" charset="0"/>
              </a:rPr>
              <a:t>Hardman, K. (2008) Physical education in schools: a global perspective. </a:t>
            </a:r>
            <a:r>
              <a:rPr lang="en-GB" sz="1100" i="1" dirty="0">
                <a:latin typeface="Times New Roman" panose="02020603050405020304" pitchFamily="18" charset="0"/>
                <a:ea typeface="+mn-lt"/>
                <a:cs typeface="Times New Roman" panose="02020603050405020304" pitchFamily="18" charset="0"/>
              </a:rPr>
              <a:t>Kinesiology</a:t>
            </a:r>
            <a:r>
              <a:rPr lang="en-GB" sz="1100" dirty="0">
                <a:latin typeface="Times New Roman" panose="02020603050405020304" pitchFamily="18" charset="0"/>
                <a:ea typeface="+mn-lt"/>
                <a:cs typeface="Times New Roman" panose="02020603050405020304" pitchFamily="18" charset="0"/>
              </a:rPr>
              <a:t>, </a:t>
            </a:r>
            <a:r>
              <a:rPr lang="en-GB" sz="1100" i="1" dirty="0">
                <a:latin typeface="Times New Roman" panose="02020603050405020304" pitchFamily="18" charset="0"/>
                <a:ea typeface="+mn-lt"/>
                <a:cs typeface="Times New Roman" panose="02020603050405020304" pitchFamily="18" charset="0"/>
              </a:rPr>
              <a:t>40</a:t>
            </a:r>
            <a:r>
              <a:rPr lang="en-GB" sz="1100" dirty="0">
                <a:latin typeface="Times New Roman" panose="02020603050405020304" pitchFamily="18" charset="0"/>
                <a:ea typeface="+mn-lt"/>
                <a:cs typeface="Times New Roman" panose="02020603050405020304" pitchFamily="18" charset="0"/>
              </a:rPr>
              <a:t>(1).</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ea typeface="+mn-lt"/>
                <a:cs typeface="Times New Roman" panose="02020603050405020304" pitchFamily="18" charset="0"/>
              </a:rPr>
              <a:t>Knight, S. (2013) Forest school and outdoor learning in the early years. </a:t>
            </a:r>
            <a:r>
              <a:rPr lang="en-GB" sz="1100" i="1" dirty="0">
                <a:latin typeface="Times New Roman" panose="02020603050405020304" pitchFamily="18" charset="0"/>
                <a:ea typeface="+mn-lt"/>
                <a:cs typeface="Times New Roman" panose="02020603050405020304" pitchFamily="18" charset="0"/>
              </a:rPr>
              <a:t>Forest School and Outdoor Learning in the Early Years</a:t>
            </a:r>
            <a:r>
              <a:rPr lang="en-GB" sz="1100" dirty="0">
                <a:latin typeface="Times New Roman" panose="02020603050405020304" pitchFamily="18" charset="0"/>
                <a:ea typeface="+mn-lt"/>
                <a:cs typeface="Times New Roman" panose="02020603050405020304" pitchFamily="18" charset="0"/>
              </a:rPr>
              <a:t>, pp.1-176.</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ea typeface="+mn-lt"/>
                <a:cs typeface="Times New Roman" panose="02020603050405020304" pitchFamily="18" charset="0"/>
              </a:rPr>
              <a:t>Maynard, T ,(2007).Forest Schools in Great Britain: an initial exploration. </a:t>
            </a:r>
            <a:r>
              <a:rPr lang="en-GB" sz="1100" i="1" dirty="0">
                <a:latin typeface="Times New Roman" panose="02020603050405020304" pitchFamily="18" charset="0"/>
                <a:ea typeface="+mn-lt"/>
                <a:cs typeface="Times New Roman" panose="02020603050405020304" pitchFamily="18" charset="0"/>
              </a:rPr>
              <a:t>Contemporary issues in early childhood</a:t>
            </a:r>
            <a:r>
              <a:rPr lang="en-GB" sz="1100" dirty="0">
                <a:latin typeface="Times New Roman" panose="02020603050405020304" pitchFamily="18" charset="0"/>
                <a:ea typeface="+mn-lt"/>
                <a:cs typeface="Times New Roman" panose="02020603050405020304" pitchFamily="18" charset="0"/>
              </a:rPr>
              <a:t>, </a:t>
            </a:r>
            <a:r>
              <a:rPr lang="en-GB" sz="1100" i="1" dirty="0">
                <a:latin typeface="Times New Roman" panose="02020603050405020304" pitchFamily="18" charset="0"/>
                <a:ea typeface="+mn-lt"/>
                <a:cs typeface="Times New Roman" panose="02020603050405020304" pitchFamily="18" charset="0"/>
              </a:rPr>
              <a:t>8</a:t>
            </a:r>
            <a:r>
              <a:rPr lang="en-GB" sz="1100" dirty="0">
                <a:latin typeface="Times New Roman" panose="02020603050405020304" pitchFamily="18" charset="0"/>
                <a:ea typeface="+mn-lt"/>
                <a:cs typeface="Times New Roman" panose="02020603050405020304" pitchFamily="18" charset="0"/>
              </a:rPr>
              <a:t>(4), pp.320-331.</a:t>
            </a:r>
          </a:p>
          <a:p>
            <a:r>
              <a:rPr lang="en-GB" sz="1100" dirty="0">
                <a:latin typeface="Times New Roman" panose="02020603050405020304" pitchFamily="18" charset="0"/>
                <a:ea typeface="+mn-lt"/>
                <a:cs typeface="Times New Roman" panose="02020603050405020304" pitchFamily="18" charset="0"/>
              </a:rPr>
              <a:t>O'Brien, L. (2009) Learning outdoors: the Forest School approach. </a:t>
            </a:r>
            <a:r>
              <a:rPr lang="en-GB" sz="1100" i="1" dirty="0">
                <a:latin typeface="Times New Roman" panose="02020603050405020304" pitchFamily="18" charset="0"/>
                <a:ea typeface="+mn-lt"/>
                <a:cs typeface="Times New Roman" panose="02020603050405020304" pitchFamily="18" charset="0"/>
              </a:rPr>
              <a:t>Education 3–13</a:t>
            </a:r>
            <a:r>
              <a:rPr lang="en-GB" sz="1100" dirty="0">
                <a:latin typeface="Times New Roman" panose="02020603050405020304" pitchFamily="18" charset="0"/>
                <a:ea typeface="+mn-lt"/>
                <a:cs typeface="Times New Roman" panose="02020603050405020304" pitchFamily="18" charset="0"/>
              </a:rPr>
              <a:t>, </a:t>
            </a:r>
            <a:r>
              <a:rPr lang="en-GB" sz="1100" i="1" dirty="0">
                <a:latin typeface="Times New Roman" panose="02020603050405020304" pitchFamily="18" charset="0"/>
                <a:ea typeface="+mn-lt"/>
                <a:cs typeface="Times New Roman" panose="02020603050405020304" pitchFamily="18" charset="0"/>
              </a:rPr>
              <a:t>37</a:t>
            </a:r>
            <a:r>
              <a:rPr lang="en-GB" sz="1100" dirty="0">
                <a:latin typeface="Times New Roman" panose="02020603050405020304" pitchFamily="18" charset="0"/>
                <a:ea typeface="+mn-lt"/>
                <a:cs typeface="Times New Roman" panose="02020603050405020304" pitchFamily="18" charset="0"/>
              </a:rPr>
              <a:t>(1), pp.45-60.</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ea typeface="+mn-lt"/>
                <a:cs typeface="Times New Roman" panose="02020603050405020304" pitchFamily="18" charset="0"/>
              </a:rPr>
              <a:t>Roberts, N. (2021) The school curriculum in England</a:t>
            </a:r>
            <a:endParaRPr lang="en-US" sz="1100" dirty="0">
              <a:latin typeface="Times New Roman" panose="02020603050405020304" pitchFamily="18" charset="0"/>
              <a:cs typeface="Times New Roman" panose="02020603050405020304" pitchFamily="18" charset="0"/>
            </a:endParaRPr>
          </a:p>
          <a:p>
            <a:r>
              <a:rPr lang="en-GB" sz="1100" dirty="0" err="1">
                <a:latin typeface="Times New Roman" panose="02020603050405020304" pitchFamily="18" charset="0"/>
                <a:ea typeface="+mn-lt"/>
                <a:cs typeface="Times New Roman" panose="02020603050405020304" pitchFamily="18" charset="0"/>
              </a:rPr>
              <a:t>Sprake</a:t>
            </a:r>
            <a:r>
              <a:rPr lang="en-GB" sz="1100" dirty="0">
                <a:latin typeface="Times New Roman" panose="02020603050405020304" pitchFamily="18" charset="0"/>
                <a:ea typeface="+mn-lt"/>
                <a:cs typeface="Times New Roman" panose="02020603050405020304" pitchFamily="18" charset="0"/>
              </a:rPr>
              <a:t>, A. and Walker, S. (2013) Strike While the Iron is Hot”: the duty of physical education to capitalise on its' compulsory position with a holistic curriculum underpinned by physical literacy. </a:t>
            </a:r>
            <a:r>
              <a:rPr lang="en-GB" sz="1100" i="1" dirty="0">
                <a:latin typeface="Times New Roman" panose="02020603050405020304" pitchFamily="18" charset="0"/>
                <a:ea typeface="+mn-lt"/>
                <a:cs typeface="Times New Roman" panose="02020603050405020304" pitchFamily="18" charset="0"/>
              </a:rPr>
              <a:t>Presidents Message</a:t>
            </a:r>
            <a:r>
              <a:rPr lang="en-GB" sz="1100" dirty="0">
                <a:latin typeface="Times New Roman" panose="02020603050405020304" pitchFamily="18" charset="0"/>
                <a:ea typeface="+mn-lt"/>
                <a:cs typeface="Times New Roman" panose="02020603050405020304" pitchFamily="18" charset="0"/>
              </a:rPr>
              <a:t>, </a:t>
            </a:r>
            <a:r>
              <a:rPr lang="en-GB" sz="1100" i="1" dirty="0">
                <a:latin typeface="Times New Roman" panose="02020603050405020304" pitchFamily="18" charset="0"/>
                <a:ea typeface="+mn-lt"/>
                <a:cs typeface="Times New Roman" panose="02020603050405020304" pitchFamily="18" charset="0"/>
              </a:rPr>
              <a:t>12</a:t>
            </a:r>
            <a:r>
              <a:rPr lang="en-GB" sz="1100" dirty="0">
                <a:latin typeface="Times New Roman" panose="02020603050405020304" pitchFamily="18" charset="0"/>
                <a:ea typeface="+mn-lt"/>
                <a:cs typeface="Times New Roman" panose="02020603050405020304" pitchFamily="18" charset="0"/>
              </a:rPr>
              <a:t>.</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ea typeface="+mn-lt"/>
                <a:cs typeface="Times New Roman" panose="02020603050405020304" pitchFamily="18" charset="0"/>
              </a:rPr>
              <a:t>Turtle, C., Convery, I. and Convery, K. (2015). Forest schools and environmental attitudes: A case study of children aged 8–11 years. </a:t>
            </a:r>
            <a:r>
              <a:rPr lang="en-GB" sz="1100" i="1" dirty="0">
                <a:latin typeface="Times New Roman" panose="02020603050405020304" pitchFamily="18" charset="0"/>
                <a:ea typeface="+mn-lt"/>
                <a:cs typeface="Times New Roman" panose="02020603050405020304" pitchFamily="18" charset="0"/>
              </a:rPr>
              <a:t>Cogent Education</a:t>
            </a:r>
            <a:r>
              <a:rPr lang="en-GB" sz="1100" dirty="0">
                <a:latin typeface="Times New Roman" panose="02020603050405020304" pitchFamily="18" charset="0"/>
                <a:ea typeface="+mn-lt"/>
                <a:cs typeface="Times New Roman" panose="02020603050405020304" pitchFamily="18" charset="0"/>
              </a:rPr>
              <a:t>, </a:t>
            </a:r>
            <a:r>
              <a:rPr lang="en-GB" sz="1100" i="1" dirty="0">
                <a:latin typeface="Times New Roman" panose="02020603050405020304" pitchFamily="18" charset="0"/>
                <a:ea typeface="+mn-lt"/>
                <a:cs typeface="Times New Roman" panose="02020603050405020304" pitchFamily="18" charset="0"/>
              </a:rPr>
              <a:t>2</a:t>
            </a:r>
            <a:r>
              <a:rPr lang="en-GB" sz="1100" dirty="0">
                <a:latin typeface="Times New Roman" panose="02020603050405020304" pitchFamily="18" charset="0"/>
                <a:ea typeface="+mn-lt"/>
                <a:cs typeface="Times New Roman" panose="02020603050405020304" pitchFamily="18" charset="0"/>
              </a:rPr>
              <a:t>(1), p.1100103.</a:t>
            </a:r>
            <a:endParaRPr lang="en-US" sz="1100" dirty="0">
              <a:latin typeface="Times New Roman" panose="02020603050405020304" pitchFamily="18" charset="0"/>
              <a:cs typeface="Times New Roman" panose="02020603050405020304" pitchFamily="18" charset="0"/>
            </a:endParaRPr>
          </a:p>
          <a:p>
            <a:r>
              <a:rPr lang="en-GB" sz="1100" dirty="0">
                <a:latin typeface="Times New Roman" panose="02020603050405020304" pitchFamily="18" charset="0"/>
                <a:ea typeface="+mn-lt"/>
                <a:cs typeface="Times New Roman" panose="02020603050405020304" pitchFamily="18" charset="0"/>
              </a:rPr>
              <a:t>Whitehead 1, M. (2001). The concept of physical literacy. </a:t>
            </a:r>
            <a:r>
              <a:rPr lang="en-GB" sz="1100" i="1" dirty="0">
                <a:latin typeface="Times New Roman" panose="02020603050405020304" pitchFamily="18" charset="0"/>
                <a:ea typeface="+mn-lt"/>
                <a:cs typeface="Times New Roman" panose="02020603050405020304" pitchFamily="18" charset="0"/>
              </a:rPr>
              <a:t>European Journal of Physical Education</a:t>
            </a:r>
            <a:r>
              <a:rPr lang="en-GB" sz="1100" dirty="0">
                <a:latin typeface="Times New Roman" panose="02020603050405020304" pitchFamily="18" charset="0"/>
                <a:ea typeface="+mn-lt"/>
                <a:cs typeface="Times New Roman" panose="02020603050405020304" pitchFamily="18" charset="0"/>
              </a:rPr>
              <a:t>, </a:t>
            </a:r>
            <a:r>
              <a:rPr lang="en-GB" sz="1100" i="1" dirty="0">
                <a:latin typeface="Times New Roman" panose="02020603050405020304" pitchFamily="18" charset="0"/>
                <a:ea typeface="+mn-lt"/>
                <a:cs typeface="Times New Roman" panose="02020603050405020304" pitchFamily="18" charset="0"/>
              </a:rPr>
              <a:t>6</a:t>
            </a:r>
            <a:r>
              <a:rPr lang="en-GB" sz="1100" dirty="0">
                <a:latin typeface="Times New Roman" panose="02020603050405020304" pitchFamily="18" charset="0"/>
                <a:ea typeface="+mn-lt"/>
                <a:cs typeface="Times New Roman" panose="02020603050405020304" pitchFamily="18" charset="0"/>
              </a:rPr>
              <a:t>(2), pp.127-138</a:t>
            </a:r>
            <a:endParaRPr lang="en-GB" sz="1100" dirty="0">
              <a:latin typeface="Times New Roman" panose="02020603050405020304" pitchFamily="18" charset="0"/>
              <a:cs typeface="Times New Roman" panose="02020603050405020304" pitchFamily="18" charset="0"/>
            </a:endParaRPr>
          </a:p>
          <a:p>
            <a:pPr>
              <a:lnSpc>
                <a:spcPct val="120000"/>
              </a:lnSpc>
            </a:pPr>
            <a:endParaRPr lang="en-GB" sz="600" dirty="0">
              <a:latin typeface="Times New Roman" panose="02020603050405020304" pitchFamily="18" charset="0"/>
              <a:cs typeface="Times New Roman" panose="02020603050405020304" pitchFamily="18" charset="0"/>
            </a:endParaRPr>
          </a:p>
          <a:p>
            <a:endParaRPr lang="en-GB" sz="600" dirty="0"/>
          </a:p>
          <a:p>
            <a:endParaRPr lang="en-GB" sz="600" dirty="0"/>
          </a:p>
        </p:txBody>
      </p:sp>
    </p:spTree>
    <p:extLst>
      <p:ext uri="{BB962C8B-B14F-4D97-AF65-F5344CB8AC3E}">
        <p14:creationId xmlns:p14="http://schemas.microsoft.com/office/powerpoint/2010/main" val="15517962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EF03E-BC11-8610-03DB-AB50BF9143BB}"/>
              </a:ext>
            </a:extLst>
          </p:cNvPr>
          <p:cNvSpPr>
            <a:spLocks noGrp="1"/>
          </p:cNvSpPr>
          <p:nvPr>
            <p:ph type="title"/>
          </p:nvPr>
        </p:nvSpPr>
        <p:spPr/>
        <p:txBody>
          <a:bodyPr/>
          <a:lstStyle/>
          <a:p>
            <a:r>
              <a:rPr lang="en-GB">
                <a:highlight>
                  <a:srgbClr val="00FFFF"/>
                </a:highlight>
                <a:latin typeface="Batang"/>
                <a:ea typeface="Batang"/>
              </a:rPr>
              <a:t>Dom's Reference List:</a:t>
            </a:r>
            <a:endParaRPr lang="en-GB">
              <a:highlight>
                <a:srgbClr val="00FFFF"/>
              </a:highlight>
            </a:endParaRPr>
          </a:p>
        </p:txBody>
      </p:sp>
      <p:sp>
        <p:nvSpPr>
          <p:cNvPr id="3" name="Content Placeholder 2">
            <a:extLst>
              <a:ext uri="{FF2B5EF4-FFF2-40B4-BE49-F238E27FC236}">
                <a16:creationId xmlns:a16="http://schemas.microsoft.com/office/drawing/2014/main" id="{C7C97F8B-57AE-6E01-20C0-6E0536B4EB26}"/>
              </a:ext>
            </a:extLst>
          </p:cNvPr>
          <p:cNvSpPr>
            <a:spLocks noGrp="1"/>
          </p:cNvSpPr>
          <p:nvPr>
            <p:ph idx="1"/>
          </p:nvPr>
        </p:nvSpPr>
        <p:spPr/>
        <p:txBody>
          <a:bodyPr vert="horz" lIns="91440" tIns="45720" rIns="91440" bIns="45720" rtlCol="0" anchor="t">
            <a:normAutofit fontScale="92500" lnSpcReduction="20000"/>
          </a:bodyPr>
          <a:lstStyle/>
          <a:p>
            <a:r>
              <a:rPr lang="en-GB" sz="1400" dirty="0">
                <a:solidFill>
                  <a:schemeClr val="tx1">
                    <a:lumMod val="95000"/>
                    <a:lumOff val="5000"/>
                  </a:schemeClr>
                </a:solidFill>
                <a:latin typeface="Times New Roman"/>
                <a:ea typeface="+mn-lt"/>
                <a:cs typeface="+mn-lt"/>
              </a:rPr>
              <a:t>Advanced Solutions International, Inc (2013) </a:t>
            </a:r>
            <a:r>
              <a:rPr lang="en-GB" sz="1400" i="1" dirty="0">
                <a:solidFill>
                  <a:schemeClr val="tx1">
                    <a:lumMod val="95000"/>
                    <a:lumOff val="5000"/>
                  </a:schemeClr>
                </a:solidFill>
                <a:latin typeface="Times New Roman"/>
                <a:ea typeface="+mn-lt"/>
                <a:cs typeface="+mn-lt"/>
              </a:rPr>
              <a:t>National Physical Education standards-SHAPE America sets the standards</a:t>
            </a:r>
            <a:r>
              <a:rPr lang="en-GB" sz="1400" dirty="0">
                <a:solidFill>
                  <a:schemeClr val="tx1">
                    <a:lumMod val="95000"/>
                    <a:lumOff val="5000"/>
                  </a:schemeClr>
                </a:solidFill>
                <a:latin typeface="Times New Roman"/>
                <a:ea typeface="+mn-lt"/>
                <a:cs typeface="+mn-lt"/>
              </a:rPr>
              <a:t>. Available at: </a:t>
            </a:r>
            <a:r>
              <a:rPr lang="en-GB" sz="1400" dirty="0">
                <a:solidFill>
                  <a:schemeClr val="tx1">
                    <a:lumMod val="95000"/>
                    <a:lumOff val="5000"/>
                  </a:schemeClr>
                </a:solidFill>
                <a:latin typeface="Times New Roman"/>
                <a:ea typeface="+mn-lt"/>
                <a:cs typeface="+mn-lt"/>
                <a:hlinkClick r:id="rId2">
                  <a:extLst>
                    <a:ext uri="{A12FA001-AC4F-418D-AE19-62706E023703}">
                      <ahyp:hlinkClr xmlns:ahyp="http://schemas.microsoft.com/office/drawing/2018/hyperlinkcolor" val="tx"/>
                    </a:ext>
                  </a:extLst>
                </a:hlinkClick>
              </a:rPr>
              <a:t>https://www.shapeamerica.org/standards/pe/</a:t>
            </a:r>
            <a:r>
              <a:rPr lang="en-GB" sz="1400" dirty="0">
                <a:solidFill>
                  <a:schemeClr val="tx1">
                    <a:lumMod val="95000"/>
                    <a:lumOff val="5000"/>
                  </a:schemeClr>
                </a:solidFill>
                <a:latin typeface="Times New Roman"/>
                <a:ea typeface="+mn-lt"/>
                <a:cs typeface="+mn-lt"/>
              </a:rPr>
              <a:t> (Accessed: 6th December 2022)</a:t>
            </a:r>
            <a:r>
              <a:rPr lang="en-GB" sz="1400" dirty="0">
                <a:solidFill>
                  <a:schemeClr val="tx1">
                    <a:lumMod val="95000"/>
                    <a:lumOff val="5000"/>
                  </a:schemeClr>
                </a:solidFill>
                <a:ea typeface="+mn-lt"/>
                <a:cs typeface="+mn-lt"/>
              </a:rPr>
              <a:t>.</a:t>
            </a:r>
            <a:endParaRPr lang="en-GB" sz="1400" dirty="0">
              <a:solidFill>
                <a:schemeClr val="tx1">
                  <a:lumMod val="95000"/>
                  <a:lumOff val="5000"/>
                </a:schemeClr>
              </a:solidFill>
              <a:latin typeface="Times New Roman"/>
              <a:cs typeface="Times New Roman"/>
            </a:endParaRPr>
          </a:p>
          <a:p>
            <a:r>
              <a:rPr lang="en-GB" sz="1400" dirty="0">
                <a:latin typeface="Times New Roman"/>
                <a:cs typeface="Times New Roman"/>
              </a:rPr>
              <a:t>Early Years Wales (2020) </a:t>
            </a:r>
            <a:r>
              <a:rPr lang="en-GB" sz="1400" i="1" dirty="0">
                <a:latin typeface="Times New Roman"/>
                <a:cs typeface="Times New Roman"/>
              </a:rPr>
              <a:t>Foundation Phase.</a:t>
            </a:r>
            <a:r>
              <a:rPr lang="en-GB" sz="1400" dirty="0">
                <a:latin typeface="Times New Roman"/>
                <a:cs typeface="Times New Roman"/>
              </a:rPr>
              <a:t> Available at:</a:t>
            </a:r>
            <a:r>
              <a:rPr lang="en-GB" sz="1400" dirty="0">
                <a:latin typeface="Times New Roman"/>
                <a:ea typeface="+mn-lt"/>
                <a:cs typeface="+mn-lt"/>
              </a:rPr>
              <a:t> </a:t>
            </a:r>
            <a:r>
              <a:rPr lang="en-GB" sz="1400" dirty="0">
                <a:latin typeface="Times New Roman"/>
                <a:ea typeface="+mn-lt"/>
                <a:cs typeface="+mn-lt"/>
                <a:hlinkClick r:id="rId3"/>
              </a:rPr>
              <a:t>https://www.earlyyears.wales/en/foundation-learning</a:t>
            </a:r>
            <a:r>
              <a:rPr lang="en-GB" sz="1400" dirty="0">
                <a:latin typeface="Times New Roman"/>
                <a:ea typeface="+mn-lt"/>
                <a:cs typeface="+mn-lt"/>
              </a:rPr>
              <a:t> (Accessed 5th December 2022) </a:t>
            </a:r>
            <a:endParaRPr lang="en-GB" sz="1400" dirty="0"/>
          </a:p>
          <a:p>
            <a:r>
              <a:rPr lang="en-GB" sz="1400" dirty="0">
                <a:latin typeface="Times New Roman"/>
                <a:ea typeface="+mn-lt"/>
                <a:cs typeface="+mn-lt"/>
              </a:rPr>
              <a:t>Education Scotland (2017) Benchmarks Physical Education. Available at: </a:t>
            </a:r>
            <a:r>
              <a:rPr lang="en-GB" sz="1400" dirty="0">
                <a:latin typeface="Times New Roman"/>
                <a:ea typeface="+mn-lt"/>
                <a:cs typeface="+mn-lt"/>
                <a:hlinkClick r:id="rId4"/>
              </a:rPr>
              <a:t>https://education.gov.scot/improvement/documents/hwbphysicaleducationbenchmarkspdf.pdf</a:t>
            </a:r>
            <a:r>
              <a:rPr lang="en-GB" sz="1400" dirty="0">
                <a:latin typeface="Times New Roman"/>
                <a:ea typeface="+mn-lt"/>
                <a:cs typeface="+mn-lt"/>
              </a:rPr>
              <a:t> (Accessed 5th December 2022)</a:t>
            </a:r>
          </a:p>
          <a:p>
            <a:r>
              <a:rPr lang="en-GB" sz="1400" dirty="0">
                <a:latin typeface="Times New Roman"/>
                <a:cs typeface="Times New Roman"/>
              </a:rPr>
              <a:t>SHAPE America (2022) SHAPE America Digital Download Diary. Available at: </a:t>
            </a:r>
            <a:r>
              <a:rPr lang="en-GB" sz="1400" dirty="0">
                <a:latin typeface="Times New Roman"/>
                <a:ea typeface="+mn-lt"/>
                <a:cs typeface="+mn-lt"/>
                <a:hlinkClick r:id="rId5"/>
              </a:rPr>
              <a:t>https://www.shapeamerica.org/publications/resources/downloads-earlyChildhood.aspx#top/</a:t>
            </a:r>
            <a:r>
              <a:rPr lang="en-GB" sz="1400" dirty="0">
                <a:latin typeface="Times New Roman"/>
                <a:ea typeface="+mn-lt"/>
                <a:cs typeface="+mn-lt"/>
              </a:rPr>
              <a:t># (Accessed 11 December 2022)</a:t>
            </a:r>
          </a:p>
          <a:p>
            <a:r>
              <a:rPr lang="en-GB" sz="1400" dirty="0">
                <a:latin typeface="Times New Roman"/>
                <a:ea typeface="+mn-lt"/>
                <a:cs typeface="+mn-lt"/>
              </a:rPr>
              <a:t>SHAPE America (2022)  </a:t>
            </a:r>
            <a:r>
              <a:rPr lang="en-GB" sz="1400" i="1" dirty="0">
                <a:latin typeface="Times New Roman"/>
                <a:ea typeface="+mn-lt"/>
                <a:cs typeface="+mn-lt"/>
              </a:rPr>
              <a:t>Give Kids an Active Start!. </a:t>
            </a:r>
            <a:r>
              <a:rPr lang="en-GB" sz="1400" dirty="0">
                <a:latin typeface="Times New Roman"/>
                <a:ea typeface="+mn-lt"/>
                <a:cs typeface="+mn-lt"/>
              </a:rPr>
              <a:t>Available at: </a:t>
            </a:r>
            <a:r>
              <a:rPr lang="en-GB" sz="1400" dirty="0">
                <a:latin typeface="Times New Roman"/>
                <a:ea typeface="+mn-lt"/>
                <a:cs typeface="+mn-lt"/>
                <a:hlinkClick r:id="rId6"/>
              </a:rPr>
              <a:t>https://www.shapeamerica.org/standards/guidelines/upload/Give_Kids_an_Active_Start.pdf</a:t>
            </a:r>
            <a:r>
              <a:rPr lang="en-GB" sz="1400" dirty="0">
                <a:latin typeface="Times New Roman"/>
                <a:ea typeface="+mn-lt"/>
                <a:cs typeface="+mn-lt"/>
              </a:rPr>
              <a:t> (Accessed 5th December 2022) </a:t>
            </a:r>
          </a:p>
          <a:p>
            <a:pPr marL="285750" indent="-285750"/>
            <a:r>
              <a:rPr lang="en-GB" sz="1400" dirty="0">
                <a:latin typeface="Times New Roman"/>
                <a:ea typeface="+mn-lt"/>
                <a:cs typeface="+mn-lt"/>
              </a:rPr>
              <a:t>SHAPE America (2022) </a:t>
            </a:r>
            <a:r>
              <a:rPr lang="en-GB" sz="1400" i="1" dirty="0">
                <a:latin typeface="Times New Roman"/>
                <a:ea typeface="+mn-lt"/>
                <a:cs typeface="+mn-lt"/>
              </a:rPr>
              <a:t>Grade-Level Outcomes for K-12 Physical Education</a:t>
            </a:r>
            <a:r>
              <a:rPr lang="en-GB" sz="1400" dirty="0">
                <a:latin typeface="Times New Roman"/>
                <a:ea typeface="+mn-lt"/>
                <a:cs typeface="+mn-lt"/>
              </a:rPr>
              <a:t>. Available at: </a:t>
            </a:r>
            <a:r>
              <a:rPr lang="en-GB" sz="1400" dirty="0">
                <a:latin typeface="Times New Roman"/>
                <a:ea typeface="+mn-lt"/>
                <a:cs typeface="+mn-lt"/>
                <a:hlinkClick r:id="rId7"/>
              </a:rPr>
              <a:t>https://www.shapeamerica.org/standards/pe/upload/Grade-Level-Outcomes-for-K-12-Physical-Education.pdf</a:t>
            </a:r>
            <a:r>
              <a:rPr lang="en-GB" sz="1400" dirty="0">
                <a:latin typeface="Times New Roman"/>
                <a:ea typeface="+mn-lt"/>
                <a:cs typeface="+mn-lt"/>
              </a:rPr>
              <a:t> (Accessed 6th December 2022)</a:t>
            </a:r>
          </a:p>
          <a:p>
            <a:r>
              <a:rPr lang="en-GB" sz="1400" dirty="0">
                <a:latin typeface="Times New Roman"/>
                <a:ea typeface="+mn-lt"/>
                <a:cs typeface="+mn-lt"/>
              </a:rPr>
              <a:t>PE SCHOLAR (2021) </a:t>
            </a:r>
            <a:r>
              <a:rPr lang="en-GB" sz="1400" i="1" dirty="0">
                <a:latin typeface="Times New Roman"/>
                <a:ea typeface="+mn-lt"/>
                <a:cs typeface="+mn-lt"/>
              </a:rPr>
              <a:t>Exploring #</a:t>
            </a:r>
            <a:r>
              <a:rPr lang="en-GB" sz="1400" i="1" dirty="0" err="1">
                <a:latin typeface="Times New Roman"/>
                <a:ea typeface="+mn-lt"/>
                <a:cs typeface="+mn-lt"/>
              </a:rPr>
              <a:t>PhysEd</a:t>
            </a:r>
            <a:r>
              <a:rPr lang="en-GB" sz="1400" i="1" dirty="0">
                <a:latin typeface="Times New Roman"/>
                <a:ea typeface="+mn-lt"/>
                <a:cs typeface="+mn-lt"/>
              </a:rPr>
              <a:t> in the United States of America.</a:t>
            </a:r>
            <a:r>
              <a:rPr lang="en-GB" sz="1400" dirty="0">
                <a:latin typeface="Times New Roman"/>
                <a:ea typeface="+mn-lt"/>
                <a:cs typeface="+mn-lt"/>
              </a:rPr>
              <a:t> Available at: </a:t>
            </a:r>
            <a:r>
              <a:rPr lang="en-GB" sz="1400" dirty="0">
                <a:latin typeface="Times New Roman"/>
                <a:ea typeface="+mn-lt"/>
                <a:cs typeface="+mn-lt"/>
                <a:hlinkClick r:id="rId8"/>
              </a:rPr>
              <a:t>https://www.pescholar.com/insight/exploring-physed-in-the-united-states-of-america-part-of-the-2021-series/#:~:text='SHAPE%20America%20%E2%80%93%20Society%20of%20Health,professionals%20across%20the%20United%20States</a:t>
            </a:r>
            <a:r>
              <a:rPr lang="en-GB" sz="1400" dirty="0">
                <a:latin typeface="Times New Roman"/>
                <a:ea typeface="+mn-lt"/>
                <a:cs typeface="+mn-lt"/>
              </a:rPr>
              <a:t>. (Accessed 5th December 2021) </a:t>
            </a:r>
            <a:endParaRPr lang="en-GB" dirty="0">
              <a:latin typeface="Times New Roman"/>
            </a:endParaRPr>
          </a:p>
          <a:p>
            <a:endParaRPr lang="en-GB" sz="1400" dirty="0">
              <a:ea typeface="+mn-lt"/>
              <a:cs typeface="+mn-lt"/>
            </a:endParaRPr>
          </a:p>
          <a:p>
            <a:endParaRPr lang="en-GB" sz="1400" dirty="0">
              <a:ea typeface="+mn-lt"/>
              <a:cs typeface="+mn-lt"/>
            </a:endParaRPr>
          </a:p>
          <a:p>
            <a:endParaRPr lang="en-GB" sz="1400" dirty="0">
              <a:ea typeface="+mn-lt"/>
              <a:cs typeface="+mn-lt"/>
            </a:endParaRPr>
          </a:p>
        </p:txBody>
      </p:sp>
    </p:spTree>
    <p:extLst>
      <p:ext uri="{BB962C8B-B14F-4D97-AF65-F5344CB8AC3E}">
        <p14:creationId xmlns:p14="http://schemas.microsoft.com/office/powerpoint/2010/main" val="7093507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Text, letter&#10;&#10;Description automatically generated">
            <a:extLst>
              <a:ext uri="{FF2B5EF4-FFF2-40B4-BE49-F238E27FC236}">
                <a16:creationId xmlns:a16="http://schemas.microsoft.com/office/drawing/2014/main" id="{2AC7EB08-5768-086E-8C09-450DFAB3AD2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441" y="65767"/>
            <a:ext cx="4160027" cy="2589617"/>
          </a:xfrm>
          <a:prstGeom prst="rect">
            <a:avLst/>
          </a:prstGeom>
        </p:spPr>
      </p:pic>
      <p:pic>
        <p:nvPicPr>
          <p:cNvPr id="11" name="Picture 10" descr="Text, letter, email&#10;&#10;Description automatically generated">
            <a:extLst>
              <a:ext uri="{FF2B5EF4-FFF2-40B4-BE49-F238E27FC236}">
                <a16:creationId xmlns:a16="http://schemas.microsoft.com/office/drawing/2014/main" id="{A606617B-611E-2999-7CDD-C5200078188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96419" y="4030213"/>
            <a:ext cx="3365462" cy="2742850"/>
          </a:xfrm>
          <a:prstGeom prst="rect">
            <a:avLst/>
          </a:prstGeom>
        </p:spPr>
      </p:pic>
      <p:sp>
        <p:nvSpPr>
          <p:cNvPr id="45" name="Rectangle 15">
            <a:extLst>
              <a:ext uri="{FF2B5EF4-FFF2-40B4-BE49-F238E27FC236}">
                <a16:creationId xmlns:a16="http://schemas.microsoft.com/office/drawing/2014/main" id="{112839B5-6527-4FE1-B5CA-71D5FFC47C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752928"/>
            <a:ext cx="7566298" cy="75999"/>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7">
            <a:extLst>
              <a:ext uri="{FF2B5EF4-FFF2-40B4-BE49-F238E27FC236}">
                <a16:creationId xmlns:a16="http://schemas.microsoft.com/office/drawing/2014/main" id="{089B37F3-721E-4809-A50E-9EE306404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46483" y="0"/>
            <a:ext cx="91440" cy="278892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Graphical user interface, text, application, letter, email&#10;&#10;Description automatically generated">
            <a:extLst>
              <a:ext uri="{FF2B5EF4-FFF2-40B4-BE49-F238E27FC236}">
                <a16:creationId xmlns:a16="http://schemas.microsoft.com/office/drawing/2014/main" id="{4701BF7C-2A5D-ABDC-BDC4-96736049E1F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76875" y="3006496"/>
            <a:ext cx="5549440" cy="3385159"/>
          </a:xfrm>
          <a:prstGeom prst="rect">
            <a:avLst/>
          </a:prstGeom>
        </p:spPr>
      </p:pic>
      <p:sp>
        <p:nvSpPr>
          <p:cNvPr id="47" name="Rectangle 19">
            <a:extLst>
              <a:ext uri="{FF2B5EF4-FFF2-40B4-BE49-F238E27FC236}">
                <a16:creationId xmlns:a16="http://schemas.microsoft.com/office/drawing/2014/main" id="{BE12D8E2-6088-4997-A8C6-1794DA9E1D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813" y="0"/>
            <a:ext cx="9144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Graphical user interface, text, application, email&#10;&#10;Description automatically generated">
            <a:extLst>
              <a:ext uri="{FF2B5EF4-FFF2-40B4-BE49-F238E27FC236}">
                <a16:creationId xmlns:a16="http://schemas.microsoft.com/office/drawing/2014/main" id="{54092C3B-39AD-1999-F15A-2487D644C93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853268" y="533346"/>
            <a:ext cx="3567362" cy="2889563"/>
          </a:xfrm>
          <a:prstGeom prst="rect">
            <a:avLst/>
          </a:prstGeom>
        </p:spPr>
      </p:pic>
      <p:sp>
        <p:nvSpPr>
          <p:cNvPr id="48" name="Rectangle 21">
            <a:extLst>
              <a:ext uri="{FF2B5EF4-FFF2-40B4-BE49-F238E27FC236}">
                <a16:creationId xmlns:a16="http://schemas.microsoft.com/office/drawing/2014/main" id="{FAF10F47-1605-47C5-AE58-9062909ADA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66299" y="3862989"/>
            <a:ext cx="4625702" cy="82287"/>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ext, letter&#10;&#10;Description automatically generated">
            <a:extLst>
              <a:ext uri="{FF2B5EF4-FFF2-40B4-BE49-F238E27FC236}">
                <a16:creationId xmlns:a16="http://schemas.microsoft.com/office/drawing/2014/main" id="{91316AB0-8622-5982-F823-8FD0AA0627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537923" y="533346"/>
            <a:ext cx="2864671" cy="1912168"/>
          </a:xfrm>
          <a:prstGeom prst="rect">
            <a:avLst/>
          </a:prstGeom>
        </p:spPr>
      </p:pic>
    </p:spTree>
    <p:extLst>
      <p:ext uri="{BB962C8B-B14F-4D97-AF65-F5344CB8AC3E}">
        <p14:creationId xmlns:p14="http://schemas.microsoft.com/office/powerpoint/2010/main" val="3793541560"/>
      </p:ext>
    </p:extLst>
  </p:cSld>
  <p:clrMapOvr>
    <a:masterClrMapping/>
  </p:clrMapOvr>
</p:sld>
</file>

<file path=ppt/theme/theme1.xml><?xml version="1.0" encoding="utf-8"?>
<a:theme xmlns:a="http://schemas.openxmlformats.org/drawingml/2006/main" name="AlignmentVTI">
  <a:themeElements>
    <a:clrScheme name="AnalogousFromLightSeed_2SEEDS">
      <a:dk1>
        <a:srgbClr val="000000"/>
      </a:dk1>
      <a:lt1>
        <a:srgbClr val="FFFFFF"/>
      </a:lt1>
      <a:dk2>
        <a:srgbClr val="392441"/>
      </a:dk2>
      <a:lt2>
        <a:srgbClr val="E4E8E2"/>
      </a:lt2>
      <a:accent1>
        <a:srgbClr val="BF4EEB"/>
      </a:accent1>
      <a:accent2>
        <a:srgbClr val="956EEE"/>
      </a:accent2>
      <a:accent3>
        <a:srgbClr val="EE6EDD"/>
      </a:accent3>
      <a:accent4>
        <a:srgbClr val="4FB934"/>
      </a:accent4>
      <a:accent5>
        <a:srgbClr val="2FBC4D"/>
      </a:accent5>
      <a:accent6>
        <a:srgbClr val="34B887"/>
      </a:accent6>
      <a:hlink>
        <a:srgbClr val="668E56"/>
      </a:hlink>
      <a:folHlink>
        <a:srgbClr val="7F7F7F"/>
      </a:folHlink>
    </a:clrScheme>
    <a:fontScheme name="Custom 1">
      <a:majorFont>
        <a:latin typeface="Batang"/>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lignmentVTI" id="{606D7720-FAA0-4ADC-B967-3239DA8ECA1A}" vid="{10074623-6FCC-4A3C-AAA5-58644BD8FF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0033FA223336B44AB78A5EBBE6527CC3" ma:contentTypeVersion="7" ma:contentTypeDescription="Create a new document." ma:contentTypeScope="" ma:versionID="67899e27d6a30a1b0680042708aad820">
  <xsd:schema xmlns:xsd="http://www.w3.org/2001/XMLSchema" xmlns:xs="http://www.w3.org/2001/XMLSchema" xmlns:p="http://schemas.microsoft.com/office/2006/metadata/properties" xmlns:ns3="7b23fa32-4003-4364-bee1-595462966394" xmlns:ns4="f54e4810-f1f5-4bce-aa8e-e4722dc561be" targetNamespace="http://schemas.microsoft.com/office/2006/metadata/properties" ma:root="true" ma:fieldsID="868ebffb0b35b0d1c6b48b017c9dca7c" ns3:_="" ns4:_="">
    <xsd:import namespace="7b23fa32-4003-4364-bee1-595462966394"/>
    <xsd:import namespace="f54e4810-f1f5-4bce-aa8e-e4722dc561be"/>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b23fa32-4003-4364-bee1-59546296639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54e4810-f1f5-4bce-aa8e-e4722dc561b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7C72D605-529E-4265-A03A-7F53E0D3E5CE}">
  <ds:schemaRefs>
    <ds:schemaRef ds:uri="http://schemas.microsoft.com/sharepoint/v3/contenttype/forms"/>
  </ds:schemaRefs>
</ds:datastoreItem>
</file>

<file path=customXml/itemProps2.xml><?xml version="1.0" encoding="utf-8"?>
<ds:datastoreItem xmlns:ds="http://schemas.openxmlformats.org/officeDocument/2006/customXml" ds:itemID="{1600192B-98BA-414A-AF63-814C722ED9E1}">
  <ds:schemaRefs>
    <ds:schemaRef ds:uri="7b23fa32-4003-4364-bee1-595462966394"/>
    <ds:schemaRef ds:uri="f54e4810-f1f5-4bce-aa8e-e4722dc561b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20344D6-69A0-4C14-9F97-9B3C4DF3FA8F}">
  <ds:schemaRefs>
    <ds:schemaRef ds:uri="7b23fa32-4003-4364-bee1-595462966394"/>
    <ds:schemaRef ds:uri="f54e4810-f1f5-4bce-aa8e-e4722dc561be"/>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706</TotalTime>
  <Words>3654</Words>
  <Application>Microsoft Macintosh PowerPoint</Application>
  <PresentationFormat>Widescreen</PresentationFormat>
  <Paragraphs>196</Paragraphs>
  <Slides>26</Slides>
  <Notes>7</Notes>
  <HiddenSlides>0</HiddenSlides>
  <MMClips>5</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26</vt:i4>
      </vt:variant>
    </vt:vector>
  </HeadingPairs>
  <TitlesOfParts>
    <vt:vector size="36" baseType="lpstr">
      <vt:lpstr>Batang</vt:lpstr>
      <vt:lpstr>Abadi</vt:lpstr>
      <vt:lpstr>Abadi MT Condensed Extra Bold</vt:lpstr>
      <vt:lpstr>Arial</vt:lpstr>
      <vt:lpstr>Avenir Next LT Pro Light</vt:lpstr>
      <vt:lpstr>Calibri</vt:lpstr>
      <vt:lpstr>Helvetica Neue</vt:lpstr>
      <vt:lpstr>Symbol</vt:lpstr>
      <vt:lpstr>Times New Roman</vt:lpstr>
      <vt:lpstr>AlignmentVTI</vt:lpstr>
      <vt:lpstr>Comparison of PE provision across different countries for the Foundation Phase</vt:lpstr>
      <vt:lpstr>PowerPoint Presentation</vt:lpstr>
      <vt:lpstr>PowerPoint Presentation</vt:lpstr>
      <vt:lpstr>PowerPoint Presentation</vt:lpstr>
      <vt:lpstr>PowerPoint Presentation</vt:lpstr>
      <vt:lpstr>PowerPoint Presentation</vt:lpstr>
      <vt:lpstr>What's being  Done in England</vt:lpstr>
      <vt:lpstr>What’s being done in Wales  RF</vt:lpstr>
      <vt:lpstr>What's being Done in Wales/Scotland </vt:lpstr>
      <vt:lpstr>PowerPoint Presentation</vt:lpstr>
      <vt:lpstr>PowerPoint Presentation</vt:lpstr>
      <vt:lpstr>PowerPoint Presentation</vt:lpstr>
      <vt:lpstr>Foundation phase within American states and schools DD </vt:lpstr>
      <vt:lpstr>PowerPoint Presentation</vt:lpstr>
      <vt:lpstr>SHAPE America National Standards DD </vt:lpstr>
      <vt:lpstr>How are K-12 PE lessons presented in the USA? DD</vt:lpstr>
      <vt:lpstr>PowerPoint Presentation</vt:lpstr>
      <vt:lpstr>Creative play in Italian foundation phase RF</vt:lpstr>
      <vt:lpstr>PowerPoint Presentation</vt:lpstr>
      <vt:lpstr>PowerPoint Presentation</vt:lpstr>
      <vt:lpstr>PowerPoint Presentation</vt:lpstr>
      <vt:lpstr>PowerPoint Presentation</vt:lpstr>
      <vt:lpstr>Becca's Reference List:</vt:lpstr>
      <vt:lpstr>Jack's Reference list:</vt:lpstr>
      <vt:lpstr>Dom's 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Comparison of PE provision across different countries for the foundation phase</dc:title>
  <dc:creator>Rebecca Fountain (1900711)</dc:creator>
  <cp:lastModifiedBy>Rebecca Fountain (1900711)</cp:lastModifiedBy>
  <cp:revision>1</cp:revision>
  <dcterms:created xsi:type="dcterms:W3CDTF">2022-10-25T08:52:24Z</dcterms:created>
  <dcterms:modified xsi:type="dcterms:W3CDTF">2022-12-14T19:09:09Z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0x0101000033FA223336B44AB78A5EBBE6527CC3</vt:lpwstr>
  </property>
</Properties>
</file>