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
  </p:handoutMasterIdLst>
  <p:sldIdLst>
    <p:sldId id="258" r:id="rId2"/>
  </p:sldIdLst>
  <p:sldSz cx="32918400" cy="21945600"/>
  <p:notesSz cx="7004050" cy="9290050"/>
  <p:defaultTextStyle>
    <a:defPPr>
      <a:defRPr lang="en-US"/>
    </a:defPPr>
    <a:lvl1pPr marL="0" algn="l" defTabSz="2350606" rtl="0" eaLnBrk="1" latinLnBrk="0" hangingPunct="1">
      <a:defRPr sz="4600" kern="1200">
        <a:solidFill>
          <a:schemeClr val="tx1"/>
        </a:solidFill>
        <a:latin typeface="+mn-lt"/>
        <a:ea typeface="+mn-ea"/>
        <a:cs typeface="+mn-cs"/>
      </a:defRPr>
    </a:lvl1pPr>
    <a:lvl2pPr marL="1175304" algn="l" defTabSz="2350606" rtl="0" eaLnBrk="1" latinLnBrk="0" hangingPunct="1">
      <a:defRPr sz="4600" kern="1200">
        <a:solidFill>
          <a:schemeClr val="tx1"/>
        </a:solidFill>
        <a:latin typeface="+mn-lt"/>
        <a:ea typeface="+mn-ea"/>
        <a:cs typeface="+mn-cs"/>
      </a:defRPr>
    </a:lvl2pPr>
    <a:lvl3pPr marL="2350606" algn="l" defTabSz="2350606" rtl="0" eaLnBrk="1" latinLnBrk="0" hangingPunct="1">
      <a:defRPr sz="4600" kern="1200">
        <a:solidFill>
          <a:schemeClr val="tx1"/>
        </a:solidFill>
        <a:latin typeface="+mn-lt"/>
        <a:ea typeface="+mn-ea"/>
        <a:cs typeface="+mn-cs"/>
      </a:defRPr>
    </a:lvl3pPr>
    <a:lvl4pPr marL="3525911" algn="l" defTabSz="2350606" rtl="0" eaLnBrk="1" latinLnBrk="0" hangingPunct="1">
      <a:defRPr sz="4600" kern="1200">
        <a:solidFill>
          <a:schemeClr val="tx1"/>
        </a:solidFill>
        <a:latin typeface="+mn-lt"/>
        <a:ea typeface="+mn-ea"/>
        <a:cs typeface="+mn-cs"/>
      </a:defRPr>
    </a:lvl4pPr>
    <a:lvl5pPr marL="4701214" algn="l" defTabSz="2350606" rtl="0" eaLnBrk="1" latinLnBrk="0" hangingPunct="1">
      <a:defRPr sz="4600" kern="1200">
        <a:solidFill>
          <a:schemeClr val="tx1"/>
        </a:solidFill>
        <a:latin typeface="+mn-lt"/>
        <a:ea typeface="+mn-ea"/>
        <a:cs typeface="+mn-cs"/>
      </a:defRPr>
    </a:lvl5pPr>
    <a:lvl6pPr marL="5876517" algn="l" defTabSz="2350606" rtl="0" eaLnBrk="1" latinLnBrk="0" hangingPunct="1">
      <a:defRPr sz="4600" kern="1200">
        <a:solidFill>
          <a:schemeClr val="tx1"/>
        </a:solidFill>
        <a:latin typeface="+mn-lt"/>
        <a:ea typeface="+mn-ea"/>
        <a:cs typeface="+mn-cs"/>
      </a:defRPr>
    </a:lvl6pPr>
    <a:lvl7pPr marL="7051819" algn="l" defTabSz="2350606" rtl="0" eaLnBrk="1" latinLnBrk="0" hangingPunct="1">
      <a:defRPr sz="4600" kern="1200">
        <a:solidFill>
          <a:schemeClr val="tx1"/>
        </a:solidFill>
        <a:latin typeface="+mn-lt"/>
        <a:ea typeface="+mn-ea"/>
        <a:cs typeface="+mn-cs"/>
      </a:defRPr>
    </a:lvl7pPr>
    <a:lvl8pPr marL="8227124" algn="l" defTabSz="2350606" rtl="0" eaLnBrk="1" latinLnBrk="0" hangingPunct="1">
      <a:defRPr sz="4600" kern="1200">
        <a:solidFill>
          <a:schemeClr val="tx1"/>
        </a:solidFill>
        <a:latin typeface="+mn-lt"/>
        <a:ea typeface="+mn-ea"/>
        <a:cs typeface="+mn-cs"/>
      </a:defRPr>
    </a:lvl8pPr>
    <a:lvl9pPr marL="9402428" algn="l" defTabSz="2350606" rtl="0" eaLnBrk="1" latinLnBrk="0" hangingPunct="1">
      <a:defRPr sz="4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p15:clr>
            <a:srgbClr val="A4A3A4"/>
          </p15:clr>
        </p15:guide>
        <p15:guide id="2" pos="10368">
          <p15:clr>
            <a:srgbClr val="A4A3A4"/>
          </p15:clr>
        </p15:guide>
      </p15:sldGuideLst>
    </p:ext>
    <p:ext uri="{2D200454-40CA-4A62-9FC3-DE9A4176ACB9}">
      <p15:notesGuideLst xmlns:p15="http://schemas.microsoft.com/office/powerpoint/2012/main">
        <p15:guide id="1" orient="horz" pos="2926">
          <p15:clr>
            <a:srgbClr val="A4A3A4"/>
          </p15:clr>
        </p15:guide>
        <p15:guide id="2" pos="220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76" autoAdjust="0"/>
  </p:normalViewPr>
  <p:slideViewPr>
    <p:cSldViewPr>
      <p:cViewPr>
        <p:scale>
          <a:sx n="40" d="100"/>
          <a:sy n="40" d="100"/>
        </p:scale>
        <p:origin x="672" y="36"/>
      </p:cViewPr>
      <p:guideLst>
        <p:guide orient="horz" pos="6912"/>
        <p:guide pos="10368"/>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9" d="100"/>
          <a:sy n="69" d="100"/>
        </p:scale>
        <p:origin x="-3270" y="-90"/>
      </p:cViewPr>
      <p:guideLst>
        <p:guide orient="horz" pos="2926"/>
        <p:guide pos="2206"/>
      </p:guideLst>
    </p:cSldViewPr>
  </p:notes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handoutMaster" Target="handoutMasters/handout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085511-3CA1-40EB-82A6-5BE6434A4BD9}"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182A09D0-8DC6-475D-A091-A264BABC04E5}">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US" sz="3200" b="1" dirty="0">
              <a:solidFill>
                <a:schemeClr val="tx1"/>
              </a:solidFill>
              <a:latin typeface="Arial" panose="020B0604020202020204" pitchFamily="34" charset="0"/>
              <a:cs typeface="Arial" panose="020B0604020202020204" pitchFamily="34" charset="0"/>
            </a:rPr>
            <a:t>SHARED KNOWLEDGE </a:t>
          </a:r>
          <a:endParaRPr lang="en-GB" sz="3200" dirty="0"/>
        </a:p>
      </dgm:t>
    </dgm:pt>
    <dgm:pt modelId="{B0F715A5-DB62-401B-BE40-3FE623ED1D71}" type="parTrans" cxnId="{6BF59D0B-EC35-4A25-B1CD-08A5BE020520}">
      <dgm:prSet/>
      <dgm:spPr/>
      <dgm:t>
        <a:bodyPr/>
        <a:lstStyle/>
        <a:p>
          <a:endParaRPr lang="en-GB"/>
        </a:p>
      </dgm:t>
    </dgm:pt>
    <dgm:pt modelId="{F3A99877-A4FE-4FF2-8ED1-10124BC3C9C4}" type="sibTrans" cxnId="{6BF59D0B-EC35-4A25-B1CD-08A5BE020520}">
      <dgm:prSet/>
      <dgm:spPr/>
      <dgm:t>
        <a:bodyPr/>
        <a:lstStyle/>
        <a:p>
          <a:endParaRPr lang="en-GB"/>
        </a:p>
      </dgm:t>
    </dgm:pt>
    <dgm:pt modelId="{C7C78E03-3D0E-4A19-8B39-BE452DB43534}">
      <dgm:prSet phldrT="[Text]" custT="1"/>
      <dgm:spPr>
        <a:solidFill>
          <a:schemeClr val="accent6">
            <a:lumMod val="60000"/>
            <a:lumOff val="40000"/>
            <a:alpha val="90000"/>
          </a:schemeClr>
        </a:solidFill>
      </dgm:spPr>
      <dgm:t>
        <a:bodyPr/>
        <a:lstStyle/>
        <a:p>
          <a:pPr algn="ctr">
            <a:lnSpc>
              <a:spcPct val="150000"/>
            </a:lnSpc>
            <a:buSzPts val="1000"/>
            <a:buFont typeface="Wingdings" panose="05000000000000000000" pitchFamily="2" charset="2"/>
            <a:buChar char="§"/>
          </a:pPr>
          <a:r>
            <a:rPr lang="en-GB" sz="1600" b="0" i="0" dirty="0">
              <a:effectLst/>
              <a:latin typeface="Arial" panose="020B0604020202020204" pitchFamily="34" charset="0"/>
              <a:ea typeface="Times New Roman" panose="02020603050405020304" pitchFamily="18" charset="0"/>
              <a:cs typeface="Arial" panose="020B0604020202020204" pitchFamily="34" charset="0"/>
            </a:rPr>
            <a:t>﻿﻿</a:t>
          </a:r>
          <a:r>
            <a:rPr lang="en-GB" sz="1600" b="1" i="0" dirty="0">
              <a:effectLst/>
              <a:latin typeface="Arial" panose="020B0604020202020204" pitchFamily="34" charset="0"/>
              <a:ea typeface="Times New Roman" panose="02020603050405020304" pitchFamily="18" charset="0"/>
              <a:cs typeface="Arial" panose="020B0604020202020204" pitchFamily="34" charset="0"/>
            </a:rPr>
            <a:t>Physical environment</a:t>
          </a:r>
          <a:endParaRPr lang="en-GB" sz="1600" dirty="0"/>
        </a:p>
      </dgm:t>
    </dgm:pt>
    <dgm:pt modelId="{CD101815-17C1-4C1E-AB6D-42B903801FD1}" type="parTrans" cxnId="{9722EFB3-99A3-45BB-A26E-89186874E9AE}">
      <dgm:prSet/>
      <dgm:spPr/>
      <dgm:t>
        <a:bodyPr/>
        <a:lstStyle/>
        <a:p>
          <a:endParaRPr lang="en-GB"/>
        </a:p>
      </dgm:t>
    </dgm:pt>
    <dgm:pt modelId="{E624B5E6-81D8-4361-826A-28192FB0B089}" type="sibTrans" cxnId="{9722EFB3-99A3-45BB-A26E-89186874E9AE}">
      <dgm:prSet/>
      <dgm:spPr/>
      <dgm:t>
        <a:bodyPr/>
        <a:lstStyle/>
        <a:p>
          <a:endParaRPr lang="en-GB"/>
        </a:p>
      </dgm:t>
    </dgm:pt>
    <dgm:pt modelId="{FC37ADD7-AB6C-4836-AFC6-6E4426E77757}">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US" sz="3200" b="1" dirty="0">
              <a:solidFill>
                <a:schemeClr val="tx1"/>
              </a:solidFill>
              <a:latin typeface="Arial" panose="020B0604020202020204" pitchFamily="34" charset="0"/>
              <a:cs typeface="Arial" panose="020B0604020202020204" pitchFamily="34" charset="0"/>
            </a:rPr>
            <a:t>KNOWLEDGE TRANSFER TO EMPLOYEES</a:t>
          </a:r>
          <a:endParaRPr lang="en-GB" sz="3200" dirty="0"/>
        </a:p>
      </dgm:t>
    </dgm:pt>
    <dgm:pt modelId="{C9FFDCB8-1728-42DA-B374-E7F5FE8C3C8F}" type="parTrans" cxnId="{D97459AD-1084-4566-B962-A306921C1AF9}">
      <dgm:prSet/>
      <dgm:spPr/>
      <dgm:t>
        <a:bodyPr/>
        <a:lstStyle/>
        <a:p>
          <a:endParaRPr lang="en-GB"/>
        </a:p>
      </dgm:t>
    </dgm:pt>
    <dgm:pt modelId="{4501C3FE-8F10-48BF-B234-E2B7912F8594}" type="sibTrans" cxnId="{D97459AD-1084-4566-B962-A306921C1AF9}">
      <dgm:prSet/>
      <dgm:spPr/>
      <dgm:t>
        <a:bodyPr/>
        <a:lstStyle/>
        <a:p>
          <a:endParaRPr lang="en-GB"/>
        </a:p>
      </dgm:t>
    </dgm:pt>
    <dgm:pt modelId="{1F39BFC4-FC8E-4BDF-944D-0468881BB7BD}">
      <dgm:prSet phldrT="[Text]" custT="1"/>
      <dgm:spPr>
        <a:solidFill>
          <a:schemeClr val="accent6">
            <a:lumMod val="60000"/>
            <a:lumOff val="40000"/>
            <a:alpha val="90000"/>
          </a:schemeClr>
        </a:solidFill>
      </dgm:spPr>
      <dgm:t>
        <a:bodyPr/>
        <a:lstStyle/>
        <a:p>
          <a:pPr algn="ctr">
            <a:buSzPts val="1000"/>
            <a:buFont typeface="Wingdings" panose="05000000000000000000" pitchFamily="2" charset="2"/>
            <a:buChar char="§"/>
          </a:pPr>
          <a:r>
            <a:rPr lang="en-GB" sz="1600" dirty="0">
              <a:latin typeface="Arial" panose="020B0604020202020204" pitchFamily="34" charset="0"/>
              <a:ea typeface="Times New Roman" panose="02020603050405020304" pitchFamily="18" charset="0"/>
              <a:cs typeface="Arial" panose="020B0604020202020204" pitchFamily="34" charset="0"/>
            </a:rPr>
            <a:t>E</a:t>
          </a:r>
          <a:r>
            <a:rPr lang="en-GB" sz="1600" b="0" i="0" dirty="0">
              <a:effectLst/>
              <a:latin typeface="Arial" panose="020B0604020202020204" pitchFamily="34" charset="0"/>
              <a:ea typeface="Times New Roman" panose="02020603050405020304" pitchFamily="18" charset="0"/>
              <a:cs typeface="Arial" panose="020B0604020202020204" pitchFamily="34" charset="0"/>
            </a:rPr>
            <a:t>stablishment Toyota Technological </a:t>
          </a:r>
          <a:r>
            <a:rPr lang="en-GB" sz="1600" dirty="0">
              <a:latin typeface="Arial" panose="020B0604020202020204" pitchFamily="34" charset="0"/>
              <a:ea typeface="Times New Roman" panose="02020603050405020304" pitchFamily="18" charset="0"/>
              <a:cs typeface="Arial" panose="020B0604020202020204" pitchFamily="34" charset="0"/>
            </a:rPr>
            <a:t>Institute</a:t>
          </a:r>
          <a:endParaRPr lang="en-GB" sz="1600" dirty="0">
            <a:latin typeface="Arial" panose="020B0604020202020204" pitchFamily="34" charset="0"/>
            <a:cs typeface="Arial" panose="020B0604020202020204" pitchFamily="34" charset="0"/>
          </a:endParaRPr>
        </a:p>
      </dgm:t>
    </dgm:pt>
    <dgm:pt modelId="{9B37BAA1-69FB-4662-922E-33F5542B6FA6}" type="parTrans" cxnId="{4DCE9C00-0B33-4ED7-B104-483B02324B10}">
      <dgm:prSet/>
      <dgm:spPr/>
      <dgm:t>
        <a:bodyPr/>
        <a:lstStyle/>
        <a:p>
          <a:endParaRPr lang="en-GB"/>
        </a:p>
      </dgm:t>
    </dgm:pt>
    <dgm:pt modelId="{A8C02018-6113-40BC-91EC-7BAC52EFAA77}" type="sibTrans" cxnId="{4DCE9C00-0B33-4ED7-B104-483B02324B10}">
      <dgm:prSet/>
      <dgm:spPr/>
      <dgm:t>
        <a:bodyPr/>
        <a:lstStyle/>
        <a:p>
          <a:endParaRPr lang="en-GB"/>
        </a:p>
      </dgm:t>
    </dgm:pt>
    <dgm:pt modelId="{6D56968A-DA2D-4FA0-A44B-218E68204D97}">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US" sz="3200" b="1" dirty="0">
              <a:solidFill>
                <a:schemeClr val="tx1"/>
              </a:solidFill>
              <a:latin typeface="Arial" panose="020B0604020202020204" pitchFamily="34" charset="0"/>
              <a:cs typeface="Arial" panose="020B0604020202020204" pitchFamily="34" charset="0"/>
            </a:rPr>
            <a:t>IMPROVEMENT KNOWLEDGE MANAGEMENT </a:t>
          </a:r>
          <a:endParaRPr lang="en-GB" sz="3200" dirty="0"/>
        </a:p>
      </dgm:t>
    </dgm:pt>
    <dgm:pt modelId="{B844758C-40BE-4981-AB55-51648C98EAE4}" type="parTrans" cxnId="{82B3E8E2-875F-4EE5-A689-9A27D720F858}">
      <dgm:prSet/>
      <dgm:spPr/>
      <dgm:t>
        <a:bodyPr/>
        <a:lstStyle/>
        <a:p>
          <a:endParaRPr lang="en-GB"/>
        </a:p>
      </dgm:t>
    </dgm:pt>
    <dgm:pt modelId="{E3E082CC-D7DA-48AA-B289-8B5BA6C4F611}" type="sibTrans" cxnId="{82B3E8E2-875F-4EE5-A689-9A27D720F858}">
      <dgm:prSet/>
      <dgm:spPr/>
      <dgm:t>
        <a:bodyPr/>
        <a:lstStyle/>
        <a:p>
          <a:endParaRPr lang="en-GB"/>
        </a:p>
      </dgm:t>
    </dgm:pt>
    <dgm:pt modelId="{239798FB-03E5-4E57-8F37-F55EA91CC7CE}">
      <dgm:prSet phldrT="[Text]" custT="1"/>
      <dgm:spPr>
        <a:solidFill>
          <a:schemeClr val="accent6">
            <a:lumMod val="60000"/>
            <a:lumOff val="40000"/>
            <a:alpha val="90000"/>
          </a:schemeClr>
        </a:solidFill>
      </dgm:spPr>
      <dgm:t>
        <a:bodyPr/>
        <a:lstStyle/>
        <a:p>
          <a:pPr algn="ctr">
            <a:lnSpc>
              <a:spcPct val="150000"/>
            </a:lnSpc>
            <a:buSzPts val="1000"/>
            <a:buFont typeface="Wingdings" panose="05000000000000000000" pitchFamily="2" charset="2"/>
            <a:buChar char="§"/>
          </a:pPr>
          <a:r>
            <a:rPr lang="en-GB" sz="1600" b="0" i="0" dirty="0">
              <a:effectLst/>
              <a:latin typeface="Arial" panose="020B0604020202020204" pitchFamily="34" charset="0"/>
              <a:ea typeface="Times New Roman" panose="02020603050405020304" pitchFamily="18" charset="0"/>
              <a:cs typeface="Arial" panose="020B0604020202020204" pitchFamily="34" charset="0"/>
            </a:rPr>
            <a:t>Increasing variety and quality of products and services to remain competitive</a:t>
          </a:r>
          <a:endParaRPr lang="en-GB" sz="1600" dirty="0"/>
        </a:p>
      </dgm:t>
    </dgm:pt>
    <dgm:pt modelId="{267FD074-82F1-42F0-8F41-7C43510C7C30}" type="parTrans" cxnId="{F8FC6BD5-09C9-47B8-AA03-8747CCBFB0BA}">
      <dgm:prSet/>
      <dgm:spPr/>
      <dgm:t>
        <a:bodyPr/>
        <a:lstStyle/>
        <a:p>
          <a:endParaRPr lang="en-GB"/>
        </a:p>
      </dgm:t>
    </dgm:pt>
    <dgm:pt modelId="{A6FDFBF8-FD63-438B-B706-36A7FF6D5E6E}" type="sibTrans" cxnId="{F8FC6BD5-09C9-47B8-AA03-8747CCBFB0BA}">
      <dgm:prSet/>
      <dgm:spPr/>
      <dgm:t>
        <a:bodyPr/>
        <a:lstStyle/>
        <a:p>
          <a:endParaRPr lang="en-GB"/>
        </a:p>
      </dgm:t>
    </dgm:pt>
    <dgm:pt modelId="{100EFF0A-4C94-456B-A199-5876C96F62AD}">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﻿﻿Large open space offices</a:t>
          </a:r>
        </a:p>
      </dgm:t>
    </dgm:pt>
    <dgm:pt modelId="{3631996E-A285-42A5-9863-B92B2297240A}" type="parTrans" cxnId="{6511DBDD-DCB7-48B2-9FA2-7C2843F38A62}">
      <dgm:prSet/>
      <dgm:spPr/>
      <dgm:t>
        <a:bodyPr/>
        <a:lstStyle/>
        <a:p>
          <a:endParaRPr lang="en-GB"/>
        </a:p>
      </dgm:t>
    </dgm:pt>
    <dgm:pt modelId="{756CD66D-F033-4B7C-8287-04A21E03E869}" type="sibTrans" cxnId="{6511DBDD-DCB7-48B2-9FA2-7C2843F38A62}">
      <dgm:prSet/>
      <dgm:spPr/>
      <dgm:t>
        <a:bodyPr/>
        <a:lstStyle/>
        <a:p>
          <a:endParaRPr lang="en-GB"/>
        </a:p>
      </dgm:t>
    </dgm:pt>
    <dgm:pt modelId="{FFADD83D-C57D-4C5E-915E-7071A0D8BB64}">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﻿﻿The workers are more likely to share information and to exchange ideas</a:t>
          </a:r>
        </a:p>
      </dgm:t>
    </dgm:pt>
    <dgm:pt modelId="{F98C4CF4-25AA-4D5B-8377-E4E24F077B15}" type="parTrans" cxnId="{FF6CDF7A-9BD8-460E-B761-791F5E5A47F2}">
      <dgm:prSet/>
      <dgm:spPr/>
      <dgm:t>
        <a:bodyPr/>
        <a:lstStyle/>
        <a:p>
          <a:endParaRPr lang="en-GB"/>
        </a:p>
      </dgm:t>
    </dgm:pt>
    <dgm:pt modelId="{A1395D70-E0F6-4F86-B437-31D0269E7EE0}" type="sibTrans" cxnId="{FF6CDF7A-9BD8-460E-B761-791F5E5A47F2}">
      <dgm:prSet/>
      <dgm:spPr/>
      <dgm:t>
        <a:bodyPr/>
        <a:lstStyle/>
        <a:p>
          <a:endParaRPr lang="en-GB"/>
        </a:p>
      </dgm:t>
    </dgm:pt>
    <dgm:pt modelId="{43E27A9D-4F9B-475B-AE06-BFE074715619}">
      <dgm:prSet custT="1"/>
      <dgm:spPr/>
      <dgm:t>
        <a:bodyPr/>
        <a:lstStyle/>
        <a:p>
          <a:pPr algn="ctr">
            <a:lnSpc>
              <a:spcPct val="150000"/>
            </a:lnSpc>
          </a:pPr>
          <a:r>
            <a:rPr lang="en-GB" sz="1600" b="1" i="0" dirty="0">
              <a:effectLst/>
              <a:latin typeface="Arial" panose="020B0604020202020204" pitchFamily="34" charset="0"/>
              <a:ea typeface="Times New Roman" panose="02020603050405020304" pitchFamily="18" charset="0"/>
              <a:cs typeface="Arial" panose="020B0604020202020204" pitchFamily="34" charset="0"/>
            </a:rPr>
            <a:t>Database software</a:t>
          </a:r>
        </a:p>
      </dgm:t>
    </dgm:pt>
    <dgm:pt modelId="{51718C13-B179-4008-9B23-DC18D6E5EDC0}" type="parTrans" cxnId="{A04DDE10-380F-470A-939E-E19A06D71630}">
      <dgm:prSet/>
      <dgm:spPr/>
      <dgm:t>
        <a:bodyPr/>
        <a:lstStyle/>
        <a:p>
          <a:endParaRPr lang="en-GB"/>
        </a:p>
      </dgm:t>
    </dgm:pt>
    <dgm:pt modelId="{715C5901-3C6A-45D4-AF9C-E08F02FD7AFC}" type="sibTrans" cxnId="{A04DDE10-380F-470A-939E-E19A06D71630}">
      <dgm:prSet/>
      <dgm:spPr/>
      <dgm:t>
        <a:bodyPr/>
        <a:lstStyle/>
        <a:p>
          <a:endParaRPr lang="en-GB"/>
        </a:p>
      </dgm:t>
    </dgm:pt>
    <dgm:pt modelId="{80E06491-1DBB-4194-8FC9-A0B88DCA5C62}">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﻿﻿it records all its operation, best practices and problems</a:t>
          </a:r>
        </a:p>
      </dgm:t>
    </dgm:pt>
    <dgm:pt modelId="{7B7EAE8D-13C5-4B41-8962-0D65F4C30E69}" type="parTrans" cxnId="{3DF178AA-30C9-4F88-876D-E638E51938A8}">
      <dgm:prSet/>
      <dgm:spPr/>
      <dgm:t>
        <a:bodyPr/>
        <a:lstStyle/>
        <a:p>
          <a:endParaRPr lang="en-GB"/>
        </a:p>
      </dgm:t>
    </dgm:pt>
    <dgm:pt modelId="{97197F0A-A9F4-46E9-9AB8-6999FD9B04E2}" type="sibTrans" cxnId="{3DF178AA-30C9-4F88-876D-E638E51938A8}">
      <dgm:prSet/>
      <dgm:spPr/>
      <dgm:t>
        <a:bodyPr/>
        <a:lstStyle/>
        <a:p>
          <a:endParaRPr lang="en-GB"/>
        </a:p>
      </dgm:t>
    </dgm:pt>
    <dgm:pt modelId="{CE5DFE3F-04F1-4C92-918E-0DF4030C4E3F}">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﻿﻿It is used as a library and a database, by constant reporting by employees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42B17C7F-9967-4925-B18A-91A69D77C708}" type="parTrans" cxnId="{C536A67D-A854-46D1-977C-E57D5CF7275D}">
      <dgm:prSet/>
      <dgm:spPr/>
      <dgm:t>
        <a:bodyPr/>
        <a:lstStyle/>
        <a:p>
          <a:endParaRPr lang="en-GB"/>
        </a:p>
      </dgm:t>
    </dgm:pt>
    <dgm:pt modelId="{7B68BB1B-DF9D-4533-9635-2B596359BF34}" type="sibTrans" cxnId="{C536A67D-A854-46D1-977C-E57D5CF7275D}">
      <dgm:prSet/>
      <dgm:spPr/>
      <dgm:t>
        <a:bodyPr/>
        <a:lstStyle/>
        <a:p>
          <a:endParaRPr lang="en-GB"/>
        </a:p>
      </dgm:t>
    </dgm:pt>
    <dgm:pt modelId="{60B04EB0-0798-4BBE-808C-1749AD0FDDB3}">
      <dgm:prSet custT="1"/>
      <dgm:spPr/>
      <dgm:t>
        <a:bodyPr/>
        <a:lstStyle/>
        <a:p>
          <a:pPr algn="ctr">
            <a:lnSpc>
              <a:spcPct val="150000"/>
            </a:lnSpc>
          </a:pPr>
          <a:r>
            <a:rPr lang="en-GB" sz="1600" b="1" dirty="0">
              <a:latin typeface="Arial" panose="020B0604020202020204" pitchFamily="34" charset="0"/>
              <a:ea typeface="Times New Roman" panose="02020603050405020304" pitchFamily="18" charset="0"/>
              <a:cs typeface="Arial" panose="020B0604020202020204" pitchFamily="34" charset="0"/>
            </a:rPr>
            <a:t>D</a:t>
          </a:r>
          <a:r>
            <a:rPr lang="en-GB" sz="1600" b="1" i="0" dirty="0">
              <a:effectLst/>
              <a:latin typeface="Arial" panose="020B0604020202020204" pitchFamily="34" charset="0"/>
              <a:ea typeface="Times New Roman" panose="02020603050405020304" pitchFamily="18" charset="0"/>
              <a:cs typeface="Arial" panose="020B0604020202020204" pitchFamily="34" charset="0"/>
            </a:rPr>
            <a:t>ynamic learning process</a:t>
          </a:r>
        </a:p>
      </dgm:t>
    </dgm:pt>
    <dgm:pt modelId="{18EE5072-3E90-4162-9FB9-8BA6BFCA07A7}" type="parTrans" cxnId="{4715813B-3040-49A7-9C01-5017BAE252F6}">
      <dgm:prSet/>
      <dgm:spPr/>
      <dgm:t>
        <a:bodyPr/>
        <a:lstStyle/>
        <a:p>
          <a:endParaRPr lang="en-GB"/>
        </a:p>
      </dgm:t>
    </dgm:pt>
    <dgm:pt modelId="{3DB40EE5-AFC9-4719-B021-7D9C433B73D7}" type="sibTrans" cxnId="{4715813B-3040-49A7-9C01-5017BAE252F6}">
      <dgm:prSet/>
      <dgm:spPr/>
      <dgm:t>
        <a:bodyPr/>
        <a:lstStyle/>
        <a:p>
          <a:endParaRPr lang="en-GB"/>
        </a:p>
      </dgm:t>
    </dgm:pt>
    <dgm:pt modelId="{A22A5063-35BE-4911-9463-9F40F9942C98}">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﻿﻿Toyota points out the fact that people can learn from each other</a:t>
          </a:r>
        </a:p>
      </dgm:t>
    </dgm:pt>
    <dgm:pt modelId="{7C5EBB6C-7033-4462-A6B4-4B7A02526B83}" type="parTrans" cxnId="{8C5BD165-4099-4E2E-B2EC-2CCA38C5D629}">
      <dgm:prSet/>
      <dgm:spPr/>
      <dgm:t>
        <a:bodyPr/>
        <a:lstStyle/>
        <a:p>
          <a:endParaRPr lang="en-GB"/>
        </a:p>
      </dgm:t>
    </dgm:pt>
    <dgm:pt modelId="{D0A4D777-6136-4C73-8241-29390CBEBB94}" type="sibTrans" cxnId="{8C5BD165-4099-4E2E-B2EC-2CCA38C5D629}">
      <dgm:prSet/>
      <dgm:spPr/>
      <dgm:t>
        <a:bodyPr/>
        <a:lstStyle/>
        <a:p>
          <a:endParaRPr lang="en-GB"/>
        </a:p>
      </dgm:t>
    </dgm:pt>
    <dgm:pt modelId="{4CCC7101-D24E-4DC4-8832-1CECC0561DA2}">
      <dgm:prSet custT="1"/>
      <dgm:spPr/>
      <dgm:t>
        <a:bodyPr/>
        <a:lstStyle/>
        <a:p>
          <a:pPr algn="ct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622898B6-E877-4D2C-B1DA-9434A54CE6DB}" type="parTrans" cxnId="{BE307AD1-A2CB-48B9-83ED-B69EAD307787}">
      <dgm:prSet/>
      <dgm:spPr/>
      <dgm:t>
        <a:bodyPr/>
        <a:lstStyle/>
        <a:p>
          <a:endParaRPr lang="en-GB"/>
        </a:p>
      </dgm:t>
    </dgm:pt>
    <dgm:pt modelId="{B9D4A4EE-0A77-4058-B51B-FC6EDEB19126}" type="sibTrans" cxnId="{BE307AD1-A2CB-48B9-83ED-B69EAD307787}">
      <dgm:prSet/>
      <dgm:spPr/>
      <dgm:t>
        <a:bodyPr/>
        <a:lstStyle/>
        <a:p>
          <a:endParaRPr lang="en-GB"/>
        </a:p>
      </dgm:t>
    </dgm:pt>
    <dgm:pt modelId="{A6005320-75B2-4F3C-A0DF-D8E301FADA10}">
      <dgm:prSet custT="1"/>
      <dgm:spPr/>
      <dgm:t>
        <a:bodyPr/>
        <a:lstStyle/>
        <a:p>
          <a:pPr algn="ctr"/>
          <a:r>
            <a:rPr lang="en-GB" sz="1600" b="0" i="0" dirty="0">
              <a:effectLst/>
              <a:latin typeface="Arial" panose="020B0604020202020204" pitchFamily="34" charset="0"/>
              <a:ea typeface="Times New Roman" panose="02020603050405020304" pitchFamily="18" charset="0"/>
              <a:cs typeface="Arial" panose="020B0604020202020204" pitchFamily="34" charset="0"/>
            </a:rPr>
            <a:t>﻿﻿Better understanding of the Toyota Way </a:t>
          </a:r>
        </a:p>
      </dgm:t>
    </dgm:pt>
    <dgm:pt modelId="{75D1B595-9766-43FA-896B-F94C553EA840}" type="parTrans" cxnId="{286DF3A8-68E8-40B5-80E6-DA635F59DAEC}">
      <dgm:prSet/>
      <dgm:spPr/>
      <dgm:t>
        <a:bodyPr/>
        <a:lstStyle/>
        <a:p>
          <a:endParaRPr lang="en-GB"/>
        </a:p>
      </dgm:t>
    </dgm:pt>
    <dgm:pt modelId="{F5B79CFD-CFBC-45E1-A0A7-569E89835036}" type="sibTrans" cxnId="{286DF3A8-68E8-40B5-80E6-DA635F59DAEC}">
      <dgm:prSet/>
      <dgm:spPr/>
      <dgm:t>
        <a:bodyPr/>
        <a:lstStyle/>
        <a:p>
          <a:endParaRPr lang="en-GB"/>
        </a:p>
      </dgm:t>
    </dgm:pt>
    <dgm:pt modelId="{71A98F95-1393-4714-A67D-215C532DB361}">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﻿﻿It supports growth and development of the company</a:t>
          </a:r>
        </a:p>
      </dgm:t>
    </dgm:pt>
    <dgm:pt modelId="{B6EBC103-C783-4B53-9B7A-41A0E507CB01}" type="parTrans" cxnId="{E9950AA2-717C-4680-B409-EAA245E6F659}">
      <dgm:prSet/>
      <dgm:spPr/>
      <dgm:t>
        <a:bodyPr/>
        <a:lstStyle/>
        <a:p>
          <a:endParaRPr lang="en-GB"/>
        </a:p>
      </dgm:t>
    </dgm:pt>
    <dgm:pt modelId="{4195B31F-30CB-4549-8857-E3873908BE3D}" type="sibTrans" cxnId="{E9950AA2-717C-4680-B409-EAA245E6F659}">
      <dgm:prSet/>
      <dgm:spPr/>
      <dgm:t>
        <a:bodyPr/>
        <a:lstStyle/>
        <a:p>
          <a:endParaRPr lang="en-GB"/>
        </a:p>
      </dgm:t>
    </dgm:pt>
    <dgm:pt modelId="{C665D14C-048C-4E54-B239-AB63B2ECA626}">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﻿﻿﻿﻿Supporting communication and discussion through central meeting locations</a:t>
          </a:r>
        </a:p>
      </dgm:t>
    </dgm:pt>
    <dgm:pt modelId="{265FB190-9EF0-4C67-A135-D434BA218935}" type="parTrans" cxnId="{747FD3CE-25EE-451C-BE65-F9AC67994DF4}">
      <dgm:prSet/>
      <dgm:spPr/>
      <dgm:t>
        <a:bodyPr/>
        <a:lstStyle/>
        <a:p>
          <a:endParaRPr lang="en-GB"/>
        </a:p>
      </dgm:t>
    </dgm:pt>
    <dgm:pt modelId="{688A1D78-D4E8-4E98-A70E-E2FC8A937CC6}" type="sibTrans" cxnId="{747FD3CE-25EE-451C-BE65-F9AC67994DF4}">
      <dgm:prSet/>
      <dgm:spPr/>
      <dgm:t>
        <a:bodyPr/>
        <a:lstStyle/>
        <a:p>
          <a:endParaRPr lang="en-GB"/>
        </a:p>
      </dgm:t>
    </dgm:pt>
    <dgm:pt modelId="{3A07049B-9BD5-47F4-A547-813D9637337E}">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﻿﻿Reducing stress by allowing  employees to play game</a:t>
          </a:r>
        </a:p>
      </dgm:t>
    </dgm:pt>
    <dgm:pt modelId="{6E4473E1-0463-4161-9710-208596A28E9B}" type="parTrans" cxnId="{E0E3A2C4-5C28-4E61-AF11-D38405196316}">
      <dgm:prSet/>
      <dgm:spPr/>
      <dgm:t>
        <a:bodyPr/>
        <a:lstStyle/>
        <a:p>
          <a:endParaRPr lang="en-GB"/>
        </a:p>
      </dgm:t>
    </dgm:pt>
    <dgm:pt modelId="{A65C617C-4BA7-4CF1-8C4F-391F3E8ED66E}" type="sibTrans" cxnId="{E0E3A2C4-5C28-4E61-AF11-D38405196316}">
      <dgm:prSet/>
      <dgm:spPr/>
      <dgm:t>
        <a:bodyPr/>
        <a:lstStyle/>
        <a:p>
          <a:endParaRPr lang="en-GB"/>
        </a:p>
      </dgm:t>
    </dgm:pt>
    <dgm:pt modelId="{6184D3A0-265A-420C-93F3-BA320C97342C}">
      <dgm:prSet custT="1"/>
      <dgm:spPr/>
      <dgm:t>
        <a:bodyPr/>
        <a:lstStyle/>
        <a:p>
          <a:pPr algn="ctr">
            <a:lnSpc>
              <a:spcPct val="15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﻿By bringing together employees with different experiences and cultures</a:t>
          </a:r>
        </a:p>
      </dgm:t>
    </dgm:pt>
    <dgm:pt modelId="{EE508295-0650-4639-B7AE-17CB098B5861}" type="parTrans" cxnId="{26D90C8D-D3C5-4797-84D3-4B9B1A9054C3}">
      <dgm:prSet/>
      <dgm:spPr/>
      <dgm:t>
        <a:bodyPr/>
        <a:lstStyle/>
        <a:p>
          <a:endParaRPr lang="en-GB"/>
        </a:p>
      </dgm:t>
    </dgm:pt>
    <dgm:pt modelId="{CA4590C4-6308-4FE7-9BC4-8B818889EF56}" type="sibTrans" cxnId="{26D90C8D-D3C5-4797-84D3-4B9B1A9054C3}">
      <dgm:prSet/>
      <dgm:spPr/>
      <dgm:t>
        <a:bodyPr/>
        <a:lstStyle/>
        <a:p>
          <a:endParaRPr lang="en-GB"/>
        </a:p>
      </dgm:t>
    </dgm:pt>
    <dgm:pt modelId="{20225961-7CE4-460F-9B7A-C33A92EBA0E2}">
      <dgm:prSet phldrT="[Text]" custT="1"/>
      <dgm:spPr>
        <a:solidFill>
          <a:schemeClr val="accent6">
            <a:lumMod val="60000"/>
            <a:lumOff val="40000"/>
            <a:alpha val="90000"/>
          </a:schemeClr>
        </a:solidFill>
      </dgm:spPr>
      <dgm:t>
        <a:bodyPr/>
        <a:lstStyle/>
        <a:p>
          <a:pPr algn="ctr">
            <a:buSzPts val="1000"/>
            <a:buFont typeface="Arial" panose="020B0604020202020204" pitchFamily="34" charset="0"/>
            <a:buChar char="•"/>
          </a:pPr>
          <a:r>
            <a:rPr lang="en-GB" sz="1600" b="0" i="0" dirty="0">
              <a:effectLst/>
              <a:latin typeface="Arial" panose="020B0604020202020204" pitchFamily="34" charset="0"/>
              <a:ea typeface="Times New Roman" panose="02020603050405020304" pitchFamily="18" charset="0"/>
              <a:cs typeface="Arial" panose="020B0604020202020204" pitchFamily="34" charset="0"/>
            </a:rPr>
            <a:t>﻿﻿One of Toyotas major initiatives in the area of organizational learning</a:t>
          </a:r>
          <a:r>
            <a:rPr lang="en-GB" sz="1600" dirty="0">
              <a:latin typeface="Arial" panose="020B0604020202020204" pitchFamily="34" charset="0"/>
              <a:ea typeface="Times New Roman" panose="02020603050405020304" pitchFamily="18" charset="0"/>
              <a:cs typeface="Arial" panose="020B0604020202020204" pitchFamily="34" charset="0"/>
            </a:rPr>
            <a:t> </a:t>
          </a:r>
          <a:r>
            <a:rPr lang="en-GB" sz="1600" b="0" i="0" dirty="0">
              <a:effectLst/>
              <a:latin typeface="Arial" panose="020B0604020202020204" pitchFamily="34" charset="0"/>
              <a:ea typeface="Times New Roman" panose="02020603050405020304" pitchFamily="18" charset="0"/>
              <a:cs typeface="Arial" panose="020B0604020202020204" pitchFamily="34" charset="0"/>
            </a:rPr>
            <a:t>training of dealers and employees</a:t>
          </a:r>
          <a:endParaRPr lang="en-GB" sz="1600" dirty="0">
            <a:latin typeface="Arial" panose="020B0604020202020204" pitchFamily="34" charset="0"/>
            <a:cs typeface="Arial" panose="020B0604020202020204" pitchFamily="34" charset="0"/>
          </a:endParaRPr>
        </a:p>
      </dgm:t>
    </dgm:pt>
    <dgm:pt modelId="{2303CD9A-03EF-4B6B-B068-0E486B3BE9CE}" type="parTrans" cxnId="{71514928-4291-496F-B27A-7E7C1BC3ADBA}">
      <dgm:prSet/>
      <dgm:spPr/>
      <dgm:t>
        <a:bodyPr/>
        <a:lstStyle/>
        <a:p>
          <a:endParaRPr lang="en-GB"/>
        </a:p>
      </dgm:t>
    </dgm:pt>
    <dgm:pt modelId="{320671A6-BC44-479F-A4AB-1FA20E708838}" type="sibTrans" cxnId="{71514928-4291-496F-B27A-7E7C1BC3ADBA}">
      <dgm:prSet/>
      <dgm:spPr/>
      <dgm:t>
        <a:bodyPr/>
        <a:lstStyle/>
        <a:p>
          <a:endParaRPr lang="en-GB"/>
        </a:p>
      </dgm:t>
    </dgm:pt>
    <dgm:pt modelId="{F8A4DC36-51E0-44A7-A205-2591CC4F9728}">
      <dgm:prSet phldrT="[Text]" custT="1"/>
      <dgm:spPr>
        <a:solidFill>
          <a:schemeClr val="accent6">
            <a:lumMod val="60000"/>
            <a:lumOff val="40000"/>
            <a:alpha val="90000"/>
          </a:schemeClr>
        </a:solidFill>
      </dgm:spPr>
      <dgm:t>
        <a:bodyPr/>
        <a:lstStyle/>
        <a:p>
          <a:pPr algn="ctr">
            <a:buSzPts val="1000"/>
            <a:buFont typeface="Arial" panose="020B0604020202020204" pitchFamily="34" charset="0"/>
            <a:buChar char="•"/>
          </a:pPr>
          <a:r>
            <a:rPr lang="en-GB" sz="1600" b="0" i="0" dirty="0">
              <a:effectLst/>
              <a:latin typeface="Arial" panose="020B0604020202020204" pitchFamily="34" charset="0"/>
              <a:ea typeface="Times New Roman" panose="02020603050405020304" pitchFamily="18" charset="0"/>
              <a:cs typeface="Arial" panose="020B0604020202020204" pitchFamily="34" charset="0"/>
            </a:rPr>
            <a:t>﻿﻿New employees are trained by working with highly trained managers and skilled worker groups</a:t>
          </a:r>
          <a:endParaRPr lang="en-GB" sz="1600" dirty="0">
            <a:latin typeface="Arial" panose="020B0604020202020204" pitchFamily="34" charset="0"/>
            <a:cs typeface="Arial" panose="020B0604020202020204" pitchFamily="34" charset="0"/>
          </a:endParaRPr>
        </a:p>
      </dgm:t>
    </dgm:pt>
    <dgm:pt modelId="{FDA81036-5476-4F76-9CE8-66E43036B0CC}" type="parTrans" cxnId="{9388BFD8-6A8A-45DF-94E8-B4EF2B2AAC1F}">
      <dgm:prSet/>
      <dgm:spPr/>
      <dgm:t>
        <a:bodyPr/>
        <a:lstStyle/>
        <a:p>
          <a:endParaRPr lang="en-GB"/>
        </a:p>
      </dgm:t>
    </dgm:pt>
    <dgm:pt modelId="{1DAD5A69-9178-45A6-AE9C-C217E4FAA2E2}" type="sibTrans" cxnId="{9388BFD8-6A8A-45DF-94E8-B4EF2B2AAC1F}">
      <dgm:prSet/>
      <dgm:spPr/>
      <dgm:t>
        <a:bodyPr/>
        <a:lstStyle/>
        <a:p>
          <a:endParaRPr lang="en-GB"/>
        </a:p>
      </dgm:t>
    </dgm:pt>
    <dgm:pt modelId="{DF7054AC-788B-46A6-AB0C-47154C2EA793}">
      <dgm:prSet phldrT="[Text]" custT="1"/>
      <dgm:spPr>
        <a:solidFill>
          <a:schemeClr val="accent6">
            <a:lumMod val="60000"/>
            <a:lumOff val="40000"/>
            <a:alpha val="90000"/>
          </a:schemeClr>
        </a:solidFill>
      </dgm:spPr>
      <dgm:t>
        <a:bodyPr/>
        <a:lstStyle/>
        <a:p>
          <a:pPr algn="ctr">
            <a:buSzPts val="10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dgm:t>
    </dgm:pt>
    <dgm:pt modelId="{2226A358-A0E4-4BE0-B065-AC27CB9ED7B1}" type="parTrans" cxnId="{297F2037-63D6-4473-BD93-BA662EFE930D}">
      <dgm:prSet/>
      <dgm:spPr/>
      <dgm:t>
        <a:bodyPr/>
        <a:lstStyle/>
        <a:p>
          <a:endParaRPr lang="en-GB"/>
        </a:p>
      </dgm:t>
    </dgm:pt>
    <dgm:pt modelId="{2C2A58DA-A599-4646-8FD3-153C429222CD}" type="sibTrans" cxnId="{297F2037-63D6-4473-BD93-BA662EFE930D}">
      <dgm:prSet/>
      <dgm:spPr/>
      <dgm:t>
        <a:bodyPr/>
        <a:lstStyle/>
        <a:p>
          <a:endParaRPr lang="en-GB"/>
        </a:p>
      </dgm:t>
    </dgm:pt>
    <dgm:pt modelId="{A73DB36E-DE82-4380-B8D4-70160022BF46}">
      <dgm:prSet phldrT="[Text]" custT="1"/>
      <dgm:spPr>
        <a:solidFill>
          <a:schemeClr val="accent6">
            <a:lumMod val="60000"/>
            <a:lumOff val="40000"/>
            <a:alpha val="90000"/>
          </a:schemeClr>
        </a:solidFill>
      </dgm:spPr>
      <dgm:t>
        <a:bodyPr/>
        <a:lstStyle/>
        <a:p>
          <a:pPr algn="ctr">
            <a:buSzPts val="10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dgm:t>
    </dgm:pt>
    <dgm:pt modelId="{1B167AE3-A180-435B-A6F4-0C9F8D1361D7}" type="parTrans" cxnId="{F7E1005E-2DE4-4B41-A514-83AB75E7F449}">
      <dgm:prSet/>
      <dgm:spPr/>
      <dgm:t>
        <a:bodyPr/>
        <a:lstStyle/>
        <a:p>
          <a:endParaRPr lang="en-GB"/>
        </a:p>
      </dgm:t>
    </dgm:pt>
    <dgm:pt modelId="{317E0D1F-8ACF-43E3-8FA8-4DC19F49B48F}" type="sibTrans" cxnId="{F7E1005E-2DE4-4B41-A514-83AB75E7F449}">
      <dgm:prSet/>
      <dgm:spPr/>
      <dgm:t>
        <a:bodyPr/>
        <a:lstStyle/>
        <a:p>
          <a:endParaRPr lang="en-GB"/>
        </a:p>
      </dgm:t>
    </dgm:pt>
    <dgm:pt modelId="{2D32CD92-9485-445E-8839-4F5A78667199}">
      <dgm:prSet custT="1"/>
      <dgm:spPr/>
      <dgm:t>
        <a:bodyPr/>
        <a:lstStyle/>
        <a:p>
          <a:pPr algn="ctr">
            <a:lnSpc>
              <a:spcPct val="150000"/>
            </a:lnSpc>
          </a:pPr>
          <a:r>
            <a:rPr lang="en-GB" sz="1600" b="0" i="0" dirty="0">
              <a:effectLst/>
              <a:latin typeface="Arial" panose="020B0604020202020204" pitchFamily="34" charset="0"/>
              <a:cs typeface="Arial" panose="020B0604020202020204" pitchFamily="34" charset="0"/>
            </a:rPr>
            <a:t>Employ usability testing and collect user feedback in order to identify potential improvement areas and enhance the overall user experience.</a:t>
          </a:r>
          <a:endParaRPr lang="en-GB" sz="1600" b="0" i="0" dirty="0">
            <a:effectLst/>
            <a:latin typeface="Arial" panose="020B0604020202020204" pitchFamily="34" charset="0"/>
            <a:ea typeface="Times New Roman" panose="02020603050405020304" pitchFamily="18" charset="0"/>
            <a:cs typeface="Arial" panose="020B0604020202020204" pitchFamily="34" charset="0"/>
          </a:endParaRPr>
        </a:p>
      </dgm:t>
    </dgm:pt>
    <dgm:pt modelId="{DA4CDDA9-F432-46FE-9AE4-F8A439EDAFD0}" type="parTrans" cxnId="{87290D60-FAAC-43D0-AA6E-BF6B8BC15428}">
      <dgm:prSet/>
      <dgm:spPr/>
      <dgm:t>
        <a:bodyPr/>
        <a:lstStyle/>
        <a:p>
          <a:endParaRPr lang="en-GB"/>
        </a:p>
      </dgm:t>
    </dgm:pt>
    <dgm:pt modelId="{6C2A2C0A-CC69-40FF-A0A1-C8C134B48D84}" type="sibTrans" cxnId="{87290D60-FAAC-43D0-AA6E-BF6B8BC15428}">
      <dgm:prSet/>
      <dgm:spPr/>
      <dgm:t>
        <a:bodyPr/>
        <a:lstStyle/>
        <a:p>
          <a:endParaRPr lang="en-GB"/>
        </a:p>
      </dgm:t>
    </dgm:pt>
    <dgm:pt modelId="{418AAC51-79F3-4DFC-AF86-13C1E7DDCFAB}">
      <dgm:prSet custT="1"/>
      <dgm:spPr/>
      <dgm:t>
        <a:bodyPr/>
        <a:lstStyle/>
        <a:p>
          <a:pPr algn="ctr"/>
          <a:r>
            <a:rPr lang="en-GB" sz="1600" b="0" i="0" dirty="0">
              <a:effectLst/>
              <a:latin typeface="Arial" panose="020B0604020202020204" pitchFamily="34" charset="0"/>
              <a:ea typeface="Times New Roman" panose="02020603050405020304" pitchFamily="18" charset="0"/>
              <a:cs typeface="Arial" panose="020B0604020202020204" pitchFamily="34" charset="0"/>
            </a:rPr>
            <a:t>Toyota Way continuously improving</a:t>
          </a:r>
        </a:p>
      </dgm:t>
    </dgm:pt>
    <dgm:pt modelId="{7C7F59F7-05A6-4AF7-84E5-E72CA6ACB6A9}" type="parTrans" cxnId="{0F5DB080-F51B-45B9-8B76-EC73EE9C9D81}">
      <dgm:prSet/>
      <dgm:spPr/>
      <dgm:t>
        <a:bodyPr/>
        <a:lstStyle/>
        <a:p>
          <a:endParaRPr lang="en-GB"/>
        </a:p>
      </dgm:t>
    </dgm:pt>
    <dgm:pt modelId="{9FE42C31-E572-40C4-8C75-ED209C5244DC}" type="sibTrans" cxnId="{0F5DB080-F51B-45B9-8B76-EC73EE9C9D81}">
      <dgm:prSet/>
      <dgm:spPr/>
      <dgm:t>
        <a:bodyPr/>
        <a:lstStyle/>
        <a:p>
          <a:endParaRPr lang="en-GB"/>
        </a:p>
      </dgm:t>
    </dgm:pt>
    <dgm:pt modelId="{AA31B415-19C1-4C9E-9429-68027968C088}">
      <dgm:prSet custT="1"/>
      <dgm:spPr/>
      <dgm:t>
        <a:bodyPr/>
        <a:lstStyle/>
        <a:p>
          <a:pPr algn="ctr"/>
          <a:endParaRPr lang="en-GB" sz="1600" b="0" i="0" dirty="0">
            <a:effectLst/>
            <a:latin typeface="Arial" panose="020B0604020202020204" pitchFamily="34" charset="0"/>
            <a:ea typeface="Times New Roman" panose="02020603050405020304" pitchFamily="18" charset="0"/>
            <a:cs typeface="Arial" panose="020B0604020202020204" pitchFamily="34" charset="0"/>
          </a:endParaRPr>
        </a:p>
      </dgm:t>
    </dgm:pt>
    <dgm:pt modelId="{CDC00436-4B63-4517-AF1E-298168AC6E4E}" type="parTrans" cxnId="{9A29A19A-3E3B-4F9C-961C-0183692F88A7}">
      <dgm:prSet/>
      <dgm:spPr/>
      <dgm:t>
        <a:bodyPr/>
        <a:lstStyle/>
        <a:p>
          <a:endParaRPr lang="en-GB"/>
        </a:p>
      </dgm:t>
    </dgm:pt>
    <dgm:pt modelId="{7A3C8C3C-FD5A-476A-BF3A-7EC34CF1FD9A}" type="sibTrans" cxnId="{9A29A19A-3E3B-4F9C-961C-0183692F88A7}">
      <dgm:prSet/>
      <dgm:spPr/>
      <dgm:t>
        <a:bodyPr/>
        <a:lstStyle/>
        <a:p>
          <a:endParaRPr lang="en-GB"/>
        </a:p>
      </dgm:t>
    </dgm:pt>
    <dgm:pt modelId="{7C8F9B2B-8122-44FA-90D3-A8DC8C6C3AE2}" type="pres">
      <dgm:prSet presAssocID="{98085511-3CA1-40EB-82A6-5BE6434A4BD9}" presName="linearFlow" presStyleCnt="0">
        <dgm:presLayoutVars>
          <dgm:dir/>
          <dgm:animLvl val="lvl"/>
          <dgm:resizeHandles val="exact"/>
        </dgm:presLayoutVars>
      </dgm:prSet>
      <dgm:spPr/>
    </dgm:pt>
    <dgm:pt modelId="{FCF2E1A9-ECDC-4138-80DE-B462E7FC622A}" type="pres">
      <dgm:prSet presAssocID="{182A09D0-8DC6-475D-A091-A264BABC04E5}" presName="composite" presStyleCnt="0"/>
      <dgm:spPr/>
    </dgm:pt>
    <dgm:pt modelId="{1E05C1E4-52CF-4433-A5E7-CC651DCDD0CB}" type="pres">
      <dgm:prSet presAssocID="{182A09D0-8DC6-475D-A091-A264BABC04E5}" presName="parentText" presStyleLbl="alignNode1" presStyleIdx="0" presStyleCnt="3" custLinFactNeighborY="12112">
        <dgm:presLayoutVars>
          <dgm:chMax val="1"/>
          <dgm:bulletEnabled val="1"/>
        </dgm:presLayoutVars>
      </dgm:prSet>
      <dgm:spPr/>
    </dgm:pt>
    <dgm:pt modelId="{A8FAF21C-AAF7-4B9A-B289-7E56723F5D35}" type="pres">
      <dgm:prSet presAssocID="{182A09D0-8DC6-475D-A091-A264BABC04E5}" presName="descendantText" presStyleLbl="alignAcc1" presStyleIdx="0" presStyleCnt="3" custScaleY="99623" custLinFactNeighborY="18714">
        <dgm:presLayoutVars>
          <dgm:bulletEnabled val="1"/>
        </dgm:presLayoutVars>
      </dgm:prSet>
      <dgm:spPr/>
    </dgm:pt>
    <dgm:pt modelId="{5E4BC3FB-F6F4-496D-9B12-682125189866}" type="pres">
      <dgm:prSet presAssocID="{F3A99877-A4FE-4FF2-8ED1-10124BC3C9C4}" presName="sp" presStyleCnt="0"/>
      <dgm:spPr/>
    </dgm:pt>
    <dgm:pt modelId="{A55A7FCD-570D-44FC-BE26-B997A71DA561}" type="pres">
      <dgm:prSet presAssocID="{FC37ADD7-AB6C-4836-AFC6-6E4426E77757}" presName="composite" presStyleCnt="0"/>
      <dgm:spPr/>
    </dgm:pt>
    <dgm:pt modelId="{66409103-3FFF-4F47-84B6-963A2F3C3339}" type="pres">
      <dgm:prSet presAssocID="{FC37ADD7-AB6C-4836-AFC6-6E4426E77757}" presName="parentText" presStyleLbl="alignNode1" presStyleIdx="1" presStyleCnt="3" custLinFactNeighborY="10384">
        <dgm:presLayoutVars>
          <dgm:chMax val="1"/>
          <dgm:bulletEnabled val="1"/>
        </dgm:presLayoutVars>
      </dgm:prSet>
      <dgm:spPr/>
    </dgm:pt>
    <dgm:pt modelId="{524F2345-2B91-4A6C-9DB6-31A87C3B47A7}" type="pres">
      <dgm:prSet presAssocID="{FC37ADD7-AB6C-4836-AFC6-6E4426E77757}" presName="descendantText" presStyleLbl="alignAcc1" presStyleIdx="1" presStyleCnt="3" custScaleX="99729" custScaleY="98941" custLinFactNeighborY="15826">
        <dgm:presLayoutVars>
          <dgm:bulletEnabled val="1"/>
        </dgm:presLayoutVars>
      </dgm:prSet>
      <dgm:spPr/>
    </dgm:pt>
    <dgm:pt modelId="{F4188C51-CC9D-4033-BA0D-C501D5B1E50B}" type="pres">
      <dgm:prSet presAssocID="{4501C3FE-8F10-48BF-B234-E2B7912F8594}" presName="sp" presStyleCnt="0"/>
      <dgm:spPr/>
    </dgm:pt>
    <dgm:pt modelId="{DC989D72-0B16-4E30-86BF-2FA4F0257F3A}" type="pres">
      <dgm:prSet presAssocID="{6D56968A-DA2D-4FA0-A44B-218E68204D97}" presName="composite" presStyleCnt="0"/>
      <dgm:spPr/>
    </dgm:pt>
    <dgm:pt modelId="{EB863C37-BD41-4FCF-962F-FD85C78C030D}" type="pres">
      <dgm:prSet presAssocID="{6D56968A-DA2D-4FA0-A44B-218E68204D97}" presName="parentText" presStyleLbl="alignNode1" presStyleIdx="2" presStyleCnt="3" custLinFactNeighborX="-1192" custLinFactNeighborY="202">
        <dgm:presLayoutVars>
          <dgm:chMax val="1"/>
          <dgm:bulletEnabled val="1"/>
        </dgm:presLayoutVars>
      </dgm:prSet>
      <dgm:spPr/>
    </dgm:pt>
    <dgm:pt modelId="{63047DDA-107A-4499-A8C9-BB75063BDC85}" type="pres">
      <dgm:prSet presAssocID="{6D56968A-DA2D-4FA0-A44B-218E68204D97}" presName="descendantText" presStyleLbl="alignAcc1" presStyleIdx="2" presStyleCnt="3" custLinFactNeighborY="427">
        <dgm:presLayoutVars>
          <dgm:bulletEnabled val="1"/>
        </dgm:presLayoutVars>
      </dgm:prSet>
      <dgm:spPr/>
    </dgm:pt>
  </dgm:ptLst>
  <dgm:cxnLst>
    <dgm:cxn modelId="{4DCE9C00-0B33-4ED7-B104-483B02324B10}" srcId="{FC37ADD7-AB6C-4836-AFC6-6E4426E77757}" destId="{1F39BFC4-FC8E-4BDF-944D-0468881BB7BD}" srcOrd="0" destOrd="0" parTransId="{9B37BAA1-69FB-4662-922E-33F5542B6FA6}" sibTransId="{A8C02018-6113-40BC-91EC-7BAC52EFAA77}"/>
    <dgm:cxn modelId="{F1485603-3E24-45BA-B066-057620BF2919}" type="presOf" srcId="{60B04EB0-0798-4BBE-808C-1749AD0FDDB3}" destId="{A8FAF21C-AAF7-4B9A-B289-7E56723F5D35}" srcOrd="0" destOrd="6" presId="urn:microsoft.com/office/officeart/2005/8/layout/chevron2"/>
    <dgm:cxn modelId="{DEA1FE08-FDB6-4A98-BD9E-A050DC942F96}" type="presOf" srcId="{C665D14C-048C-4E54-B239-AB63B2ECA626}" destId="{63047DDA-107A-4499-A8C9-BB75063BDC85}" srcOrd="0" destOrd="2" presId="urn:microsoft.com/office/officeart/2005/8/layout/chevron2"/>
    <dgm:cxn modelId="{6BF59D0B-EC35-4A25-B1CD-08A5BE020520}" srcId="{98085511-3CA1-40EB-82A6-5BE6434A4BD9}" destId="{182A09D0-8DC6-475D-A091-A264BABC04E5}" srcOrd="0" destOrd="0" parTransId="{B0F715A5-DB62-401B-BE40-3FE623ED1D71}" sibTransId="{F3A99877-A4FE-4FF2-8ED1-10124BC3C9C4}"/>
    <dgm:cxn modelId="{A04DDE10-380F-470A-939E-E19A06D71630}" srcId="{182A09D0-8DC6-475D-A091-A264BABC04E5}" destId="{43E27A9D-4F9B-475B-AE06-BFE074715619}" srcOrd="3" destOrd="0" parTransId="{51718C13-B179-4008-9B23-DC18D6E5EDC0}" sibTransId="{715C5901-3C6A-45D4-AF9C-E08F02FD7AFC}"/>
    <dgm:cxn modelId="{08AE4718-D7C6-41BC-BC1D-1C5CBC3116DB}" type="presOf" srcId="{FFADD83D-C57D-4C5E-915E-7071A0D8BB64}" destId="{A8FAF21C-AAF7-4B9A-B289-7E56723F5D35}" srcOrd="0" destOrd="2" presId="urn:microsoft.com/office/officeart/2005/8/layout/chevron2"/>
    <dgm:cxn modelId="{87E9A11D-05A8-4EC9-8BB3-9EED99C09676}" type="presOf" srcId="{A6005320-75B2-4F3C-A0DF-D8E301FADA10}" destId="{524F2345-2B91-4A6C-9DB6-31A87C3B47A7}" srcOrd="0" destOrd="6" presId="urn:microsoft.com/office/officeart/2005/8/layout/chevron2"/>
    <dgm:cxn modelId="{59110528-A36D-4768-8708-CA60EB6DB889}" type="presOf" srcId="{1F39BFC4-FC8E-4BDF-944D-0468881BB7BD}" destId="{524F2345-2B91-4A6C-9DB6-31A87C3B47A7}" srcOrd="0" destOrd="0" presId="urn:microsoft.com/office/officeart/2005/8/layout/chevron2"/>
    <dgm:cxn modelId="{71514928-4291-496F-B27A-7E7C1BC3ADBA}" srcId="{FC37ADD7-AB6C-4836-AFC6-6E4426E77757}" destId="{20225961-7CE4-460F-9B7A-C33A92EBA0E2}" srcOrd="2" destOrd="0" parTransId="{2303CD9A-03EF-4B6B-B068-0E486B3BE9CE}" sibTransId="{320671A6-BC44-479F-A4AB-1FA20E708838}"/>
    <dgm:cxn modelId="{DF6C272A-068E-44D9-9EEA-7E813AFC2E76}" type="presOf" srcId="{3A07049B-9BD5-47F4-A547-813D9637337E}" destId="{63047DDA-107A-4499-A8C9-BB75063BDC85}" srcOrd="0" destOrd="4" presId="urn:microsoft.com/office/officeart/2005/8/layout/chevron2"/>
    <dgm:cxn modelId="{297F2037-63D6-4473-BD93-BA662EFE930D}" srcId="{FC37ADD7-AB6C-4836-AFC6-6E4426E77757}" destId="{DF7054AC-788B-46A6-AB0C-47154C2EA793}" srcOrd="3" destOrd="0" parTransId="{2226A358-A0E4-4BE0-B065-AC27CB9ED7B1}" sibTransId="{2C2A58DA-A599-4646-8FD3-153C429222CD}"/>
    <dgm:cxn modelId="{2739CD39-BE03-47C8-B19A-D77F56869D0E}" type="presOf" srcId="{CE5DFE3F-04F1-4C92-918E-0DF4030C4E3F}" destId="{A8FAF21C-AAF7-4B9A-B289-7E56723F5D35}" srcOrd="0" destOrd="5" presId="urn:microsoft.com/office/officeart/2005/8/layout/chevron2"/>
    <dgm:cxn modelId="{4715813B-3040-49A7-9C01-5017BAE252F6}" srcId="{182A09D0-8DC6-475D-A091-A264BABC04E5}" destId="{60B04EB0-0798-4BBE-808C-1749AD0FDDB3}" srcOrd="6" destOrd="0" parTransId="{18EE5072-3E90-4162-9FB9-8BA6BFCA07A7}" sibTransId="{3DB40EE5-AFC9-4719-B021-7D9C433B73D7}"/>
    <dgm:cxn modelId="{A99B3140-8126-4397-80FE-D3133B816E71}" type="presOf" srcId="{43E27A9D-4F9B-475B-AE06-BFE074715619}" destId="{A8FAF21C-AAF7-4B9A-B289-7E56723F5D35}" srcOrd="0" destOrd="3" presId="urn:microsoft.com/office/officeart/2005/8/layout/chevron2"/>
    <dgm:cxn modelId="{F7E1005E-2DE4-4B41-A514-83AB75E7F449}" srcId="{FC37ADD7-AB6C-4836-AFC6-6E4426E77757}" destId="{A73DB36E-DE82-4380-B8D4-70160022BF46}" srcOrd="1" destOrd="0" parTransId="{1B167AE3-A180-435B-A6F4-0C9F8D1361D7}" sibTransId="{317E0D1F-8ACF-43E3-8FA8-4DC19F49B48F}"/>
    <dgm:cxn modelId="{87290D60-FAAC-43D0-AA6E-BF6B8BC15428}" srcId="{6D56968A-DA2D-4FA0-A44B-218E68204D97}" destId="{2D32CD92-9485-445E-8839-4F5A78667199}" srcOrd="3" destOrd="0" parTransId="{DA4CDDA9-F432-46FE-9AE4-F8A439EDAFD0}" sibTransId="{6C2A2C0A-CC69-40FF-A0A1-C8C134B48D84}"/>
    <dgm:cxn modelId="{30135641-6995-4063-84EC-482E589E6ADF}" type="presOf" srcId="{FC37ADD7-AB6C-4836-AFC6-6E4426E77757}" destId="{66409103-3FFF-4F47-84B6-963A2F3C3339}" srcOrd="0" destOrd="0" presId="urn:microsoft.com/office/officeart/2005/8/layout/chevron2"/>
    <dgm:cxn modelId="{8C5BD165-4099-4E2E-B2EC-2CCA38C5D629}" srcId="{182A09D0-8DC6-475D-A091-A264BABC04E5}" destId="{A22A5063-35BE-4911-9463-9F40F9942C98}" srcOrd="7" destOrd="0" parTransId="{7C5EBB6C-7033-4462-A6B4-4B7A02526B83}" sibTransId="{D0A4D777-6136-4C73-8241-29390CBEBB94}"/>
    <dgm:cxn modelId="{30F5BF4B-C488-4975-851B-5E34D5ABCD96}" type="presOf" srcId="{A73DB36E-DE82-4380-B8D4-70160022BF46}" destId="{524F2345-2B91-4A6C-9DB6-31A87C3B47A7}" srcOrd="0" destOrd="1" presId="urn:microsoft.com/office/officeart/2005/8/layout/chevron2"/>
    <dgm:cxn modelId="{BA85E06B-9596-4D93-A45B-3F593056914A}" type="presOf" srcId="{DF7054AC-788B-46A6-AB0C-47154C2EA793}" destId="{524F2345-2B91-4A6C-9DB6-31A87C3B47A7}" srcOrd="0" destOrd="3" presId="urn:microsoft.com/office/officeart/2005/8/layout/chevron2"/>
    <dgm:cxn modelId="{E631EA54-47AF-4DE0-8CB1-75DA53B011FF}" type="presOf" srcId="{C7C78E03-3D0E-4A19-8B39-BE452DB43534}" destId="{A8FAF21C-AAF7-4B9A-B289-7E56723F5D35}" srcOrd="0" destOrd="0" presId="urn:microsoft.com/office/officeart/2005/8/layout/chevron2"/>
    <dgm:cxn modelId="{36C4C976-6812-4D38-A4D5-2BD2C8CE0F8B}" type="presOf" srcId="{6184D3A0-265A-420C-93F3-BA320C97342C}" destId="{63047DDA-107A-4499-A8C9-BB75063BDC85}" srcOrd="0" destOrd="5" presId="urn:microsoft.com/office/officeart/2005/8/layout/chevron2"/>
    <dgm:cxn modelId="{FF6CDF7A-9BD8-460E-B761-791F5E5A47F2}" srcId="{182A09D0-8DC6-475D-A091-A264BABC04E5}" destId="{FFADD83D-C57D-4C5E-915E-7071A0D8BB64}" srcOrd="2" destOrd="0" parTransId="{F98C4CF4-25AA-4D5B-8377-E4E24F077B15}" sibTransId="{A1395D70-E0F6-4F86-B437-31D0269E7EE0}"/>
    <dgm:cxn modelId="{C536A67D-A854-46D1-977C-E57D5CF7275D}" srcId="{182A09D0-8DC6-475D-A091-A264BABC04E5}" destId="{CE5DFE3F-04F1-4C92-918E-0DF4030C4E3F}" srcOrd="5" destOrd="0" parTransId="{42B17C7F-9967-4925-B18A-91A69D77C708}" sibTransId="{7B68BB1B-DF9D-4533-9635-2B596359BF34}"/>
    <dgm:cxn modelId="{0F5DB080-F51B-45B9-8B76-EC73EE9C9D81}" srcId="{FC37ADD7-AB6C-4836-AFC6-6E4426E77757}" destId="{418AAC51-79F3-4DFC-AF86-13C1E7DDCFAB}" srcOrd="8" destOrd="0" parTransId="{7C7F59F7-05A6-4AF7-84E5-E72CA6ACB6A9}" sibTransId="{9FE42C31-E572-40C4-8C75-ED209C5244DC}"/>
    <dgm:cxn modelId="{733EB582-2A43-4304-9740-10768E4F0BF1}" type="presOf" srcId="{98085511-3CA1-40EB-82A6-5BE6434A4BD9}" destId="{7C8F9B2B-8122-44FA-90D3-A8DC8C6C3AE2}" srcOrd="0" destOrd="0" presId="urn:microsoft.com/office/officeart/2005/8/layout/chevron2"/>
    <dgm:cxn modelId="{7D238E8A-C69C-455F-B314-F27FF6090EA2}" type="presOf" srcId="{AA31B415-19C1-4C9E-9429-68027968C088}" destId="{524F2345-2B91-4A6C-9DB6-31A87C3B47A7}" srcOrd="0" destOrd="7" presId="urn:microsoft.com/office/officeart/2005/8/layout/chevron2"/>
    <dgm:cxn modelId="{26D90C8D-D3C5-4797-84D3-4B9B1A9054C3}" srcId="{6D56968A-DA2D-4FA0-A44B-218E68204D97}" destId="{6184D3A0-265A-420C-93F3-BA320C97342C}" srcOrd="5" destOrd="0" parTransId="{EE508295-0650-4639-B7AE-17CB098B5861}" sibTransId="{CA4590C4-6308-4FE7-9BC4-8B818889EF56}"/>
    <dgm:cxn modelId="{9A29A19A-3E3B-4F9C-961C-0183692F88A7}" srcId="{FC37ADD7-AB6C-4836-AFC6-6E4426E77757}" destId="{AA31B415-19C1-4C9E-9429-68027968C088}" srcOrd="7" destOrd="0" parTransId="{CDC00436-4B63-4517-AF1E-298168AC6E4E}" sibTransId="{7A3C8C3C-FD5A-476A-BF3A-7EC34CF1FD9A}"/>
    <dgm:cxn modelId="{480E929C-F309-4F63-B250-A8AA776E3470}" type="presOf" srcId="{6D56968A-DA2D-4FA0-A44B-218E68204D97}" destId="{EB863C37-BD41-4FCF-962F-FD85C78C030D}" srcOrd="0" destOrd="0" presId="urn:microsoft.com/office/officeart/2005/8/layout/chevron2"/>
    <dgm:cxn modelId="{DA02B8A1-778C-4B8C-AA70-2908DD7BA3C8}" type="presOf" srcId="{71A98F95-1393-4714-A67D-215C532DB361}" destId="{63047DDA-107A-4499-A8C9-BB75063BDC85}" srcOrd="0" destOrd="1" presId="urn:microsoft.com/office/officeart/2005/8/layout/chevron2"/>
    <dgm:cxn modelId="{E9950AA2-717C-4680-B409-EAA245E6F659}" srcId="{6D56968A-DA2D-4FA0-A44B-218E68204D97}" destId="{71A98F95-1393-4714-A67D-215C532DB361}" srcOrd="1" destOrd="0" parTransId="{B6EBC103-C783-4B53-9B7A-41A0E507CB01}" sibTransId="{4195B31F-30CB-4549-8857-E3873908BE3D}"/>
    <dgm:cxn modelId="{0372E4A5-FCB1-4E29-AC50-A7835499FC2B}" type="presOf" srcId="{F8A4DC36-51E0-44A7-A205-2591CC4F9728}" destId="{524F2345-2B91-4A6C-9DB6-31A87C3B47A7}" srcOrd="0" destOrd="4" presId="urn:microsoft.com/office/officeart/2005/8/layout/chevron2"/>
    <dgm:cxn modelId="{286DF3A8-68E8-40B5-80E6-DA635F59DAEC}" srcId="{FC37ADD7-AB6C-4836-AFC6-6E4426E77757}" destId="{A6005320-75B2-4F3C-A0DF-D8E301FADA10}" srcOrd="6" destOrd="0" parTransId="{75D1B595-9766-43FA-896B-F94C553EA840}" sibTransId="{F5B79CFD-CFBC-45E1-A0A7-569E89835036}"/>
    <dgm:cxn modelId="{3DF178AA-30C9-4F88-876D-E638E51938A8}" srcId="{182A09D0-8DC6-475D-A091-A264BABC04E5}" destId="{80E06491-1DBB-4194-8FC9-A0B88DCA5C62}" srcOrd="4" destOrd="0" parTransId="{7B7EAE8D-13C5-4B41-8962-0D65F4C30E69}" sibTransId="{97197F0A-A9F4-46E9-9AB8-6999FD9B04E2}"/>
    <dgm:cxn modelId="{D97459AD-1084-4566-B962-A306921C1AF9}" srcId="{98085511-3CA1-40EB-82A6-5BE6434A4BD9}" destId="{FC37ADD7-AB6C-4836-AFC6-6E4426E77757}" srcOrd="1" destOrd="0" parTransId="{C9FFDCB8-1728-42DA-B374-E7F5FE8C3C8F}" sibTransId="{4501C3FE-8F10-48BF-B234-E2B7912F8594}"/>
    <dgm:cxn modelId="{9722EFB3-99A3-45BB-A26E-89186874E9AE}" srcId="{182A09D0-8DC6-475D-A091-A264BABC04E5}" destId="{C7C78E03-3D0E-4A19-8B39-BE452DB43534}" srcOrd="0" destOrd="0" parTransId="{CD101815-17C1-4C1E-AB6D-42B903801FD1}" sibTransId="{E624B5E6-81D8-4361-826A-28192FB0B089}"/>
    <dgm:cxn modelId="{1E9C3FBE-B3B3-45FE-8627-05AE9C53F015}" type="presOf" srcId="{182A09D0-8DC6-475D-A091-A264BABC04E5}" destId="{1E05C1E4-52CF-4433-A5E7-CC651DCDD0CB}" srcOrd="0" destOrd="0" presId="urn:microsoft.com/office/officeart/2005/8/layout/chevron2"/>
    <dgm:cxn modelId="{B85895C1-1DF3-4D76-BCDD-3F4AB5EE0FE4}" type="presOf" srcId="{4CCC7101-D24E-4DC4-8832-1CECC0561DA2}" destId="{524F2345-2B91-4A6C-9DB6-31A87C3B47A7}" srcOrd="0" destOrd="5" presId="urn:microsoft.com/office/officeart/2005/8/layout/chevron2"/>
    <dgm:cxn modelId="{E0E3A2C4-5C28-4E61-AF11-D38405196316}" srcId="{6D56968A-DA2D-4FA0-A44B-218E68204D97}" destId="{3A07049B-9BD5-47F4-A547-813D9637337E}" srcOrd="4" destOrd="0" parTransId="{6E4473E1-0463-4161-9710-208596A28E9B}" sibTransId="{A65C617C-4BA7-4CF1-8C4F-391F3E8ED66E}"/>
    <dgm:cxn modelId="{77C9BACA-F354-40A7-8302-775F8B0B04ED}" type="presOf" srcId="{A22A5063-35BE-4911-9463-9F40F9942C98}" destId="{A8FAF21C-AAF7-4B9A-B289-7E56723F5D35}" srcOrd="0" destOrd="7" presId="urn:microsoft.com/office/officeart/2005/8/layout/chevron2"/>
    <dgm:cxn modelId="{64303DCC-B613-48F6-8D79-0F00D7022A6C}" type="presOf" srcId="{80E06491-1DBB-4194-8FC9-A0B88DCA5C62}" destId="{A8FAF21C-AAF7-4B9A-B289-7E56723F5D35}" srcOrd="0" destOrd="4" presId="urn:microsoft.com/office/officeart/2005/8/layout/chevron2"/>
    <dgm:cxn modelId="{747FD3CE-25EE-451C-BE65-F9AC67994DF4}" srcId="{6D56968A-DA2D-4FA0-A44B-218E68204D97}" destId="{C665D14C-048C-4E54-B239-AB63B2ECA626}" srcOrd="2" destOrd="0" parTransId="{265FB190-9EF0-4C67-A135-D434BA218935}" sibTransId="{688A1D78-D4E8-4E98-A70E-E2FC8A937CC6}"/>
    <dgm:cxn modelId="{BE307AD1-A2CB-48B9-83ED-B69EAD307787}" srcId="{FC37ADD7-AB6C-4836-AFC6-6E4426E77757}" destId="{4CCC7101-D24E-4DC4-8832-1CECC0561DA2}" srcOrd="5" destOrd="0" parTransId="{622898B6-E877-4D2C-B1DA-9434A54CE6DB}" sibTransId="{B9D4A4EE-0A77-4058-B51B-FC6EDEB19126}"/>
    <dgm:cxn modelId="{2D2E3DD4-1B8D-40C5-8D95-4CB5077BDFB0}" type="presOf" srcId="{2D32CD92-9485-445E-8839-4F5A78667199}" destId="{63047DDA-107A-4499-A8C9-BB75063BDC85}" srcOrd="0" destOrd="3" presId="urn:microsoft.com/office/officeart/2005/8/layout/chevron2"/>
    <dgm:cxn modelId="{F8FC6BD5-09C9-47B8-AA03-8747CCBFB0BA}" srcId="{6D56968A-DA2D-4FA0-A44B-218E68204D97}" destId="{239798FB-03E5-4E57-8F37-F55EA91CC7CE}" srcOrd="0" destOrd="0" parTransId="{267FD074-82F1-42F0-8F41-7C43510C7C30}" sibTransId="{A6FDFBF8-FD63-438B-B706-36A7FF6D5E6E}"/>
    <dgm:cxn modelId="{9388BFD8-6A8A-45DF-94E8-B4EF2B2AAC1F}" srcId="{FC37ADD7-AB6C-4836-AFC6-6E4426E77757}" destId="{F8A4DC36-51E0-44A7-A205-2591CC4F9728}" srcOrd="4" destOrd="0" parTransId="{FDA81036-5476-4F76-9CE8-66E43036B0CC}" sibTransId="{1DAD5A69-9178-45A6-AE9C-C217E4FAA2E2}"/>
    <dgm:cxn modelId="{6511DBDD-DCB7-48B2-9FA2-7C2843F38A62}" srcId="{182A09D0-8DC6-475D-A091-A264BABC04E5}" destId="{100EFF0A-4C94-456B-A199-5876C96F62AD}" srcOrd="1" destOrd="0" parTransId="{3631996E-A285-42A5-9863-B92B2297240A}" sibTransId="{756CD66D-F033-4B7C-8287-04A21E03E869}"/>
    <dgm:cxn modelId="{82B3E8E2-875F-4EE5-A689-9A27D720F858}" srcId="{98085511-3CA1-40EB-82A6-5BE6434A4BD9}" destId="{6D56968A-DA2D-4FA0-A44B-218E68204D97}" srcOrd="2" destOrd="0" parTransId="{B844758C-40BE-4981-AB55-51648C98EAE4}" sibTransId="{E3E082CC-D7DA-48AA-B289-8B5BA6C4F611}"/>
    <dgm:cxn modelId="{E9E8FEEB-3E08-4A15-BC21-7B47921D77B3}" type="presOf" srcId="{100EFF0A-4C94-456B-A199-5876C96F62AD}" destId="{A8FAF21C-AAF7-4B9A-B289-7E56723F5D35}" srcOrd="0" destOrd="1" presId="urn:microsoft.com/office/officeart/2005/8/layout/chevron2"/>
    <dgm:cxn modelId="{D7A9E7EC-5EA0-4798-84C0-5B753C87E30E}" type="presOf" srcId="{418AAC51-79F3-4DFC-AF86-13C1E7DDCFAB}" destId="{524F2345-2B91-4A6C-9DB6-31A87C3B47A7}" srcOrd="0" destOrd="8" presId="urn:microsoft.com/office/officeart/2005/8/layout/chevron2"/>
    <dgm:cxn modelId="{57B3C4F6-B956-486A-A283-ED1322FB8023}" type="presOf" srcId="{239798FB-03E5-4E57-8F37-F55EA91CC7CE}" destId="{63047DDA-107A-4499-A8C9-BB75063BDC85}" srcOrd="0" destOrd="0" presId="urn:microsoft.com/office/officeart/2005/8/layout/chevron2"/>
    <dgm:cxn modelId="{9648A1FB-DC7D-44A8-8996-B7A615AE475D}" type="presOf" srcId="{20225961-7CE4-460F-9B7A-C33A92EBA0E2}" destId="{524F2345-2B91-4A6C-9DB6-31A87C3B47A7}" srcOrd="0" destOrd="2" presId="urn:microsoft.com/office/officeart/2005/8/layout/chevron2"/>
    <dgm:cxn modelId="{922F616D-B5A6-48C0-B347-D386DDF3BD72}" type="presParOf" srcId="{7C8F9B2B-8122-44FA-90D3-A8DC8C6C3AE2}" destId="{FCF2E1A9-ECDC-4138-80DE-B462E7FC622A}" srcOrd="0" destOrd="0" presId="urn:microsoft.com/office/officeart/2005/8/layout/chevron2"/>
    <dgm:cxn modelId="{3656331C-20F1-459F-9798-BB43B9D4E59A}" type="presParOf" srcId="{FCF2E1A9-ECDC-4138-80DE-B462E7FC622A}" destId="{1E05C1E4-52CF-4433-A5E7-CC651DCDD0CB}" srcOrd="0" destOrd="0" presId="urn:microsoft.com/office/officeart/2005/8/layout/chevron2"/>
    <dgm:cxn modelId="{F20AB60E-B0B9-40C4-9F04-43F01A441801}" type="presParOf" srcId="{FCF2E1A9-ECDC-4138-80DE-B462E7FC622A}" destId="{A8FAF21C-AAF7-4B9A-B289-7E56723F5D35}" srcOrd="1" destOrd="0" presId="urn:microsoft.com/office/officeart/2005/8/layout/chevron2"/>
    <dgm:cxn modelId="{7D85FA4E-4B45-4D88-89E9-DC06202889DF}" type="presParOf" srcId="{7C8F9B2B-8122-44FA-90D3-A8DC8C6C3AE2}" destId="{5E4BC3FB-F6F4-496D-9B12-682125189866}" srcOrd="1" destOrd="0" presId="urn:microsoft.com/office/officeart/2005/8/layout/chevron2"/>
    <dgm:cxn modelId="{C3875EB9-D019-4201-98B4-70611A80A6E7}" type="presParOf" srcId="{7C8F9B2B-8122-44FA-90D3-A8DC8C6C3AE2}" destId="{A55A7FCD-570D-44FC-BE26-B997A71DA561}" srcOrd="2" destOrd="0" presId="urn:microsoft.com/office/officeart/2005/8/layout/chevron2"/>
    <dgm:cxn modelId="{1DD189F6-FDB6-4735-8146-9B6835DBEF6D}" type="presParOf" srcId="{A55A7FCD-570D-44FC-BE26-B997A71DA561}" destId="{66409103-3FFF-4F47-84B6-963A2F3C3339}" srcOrd="0" destOrd="0" presId="urn:microsoft.com/office/officeart/2005/8/layout/chevron2"/>
    <dgm:cxn modelId="{B586612A-88FC-4F1F-BB73-536A5821F76C}" type="presParOf" srcId="{A55A7FCD-570D-44FC-BE26-B997A71DA561}" destId="{524F2345-2B91-4A6C-9DB6-31A87C3B47A7}" srcOrd="1" destOrd="0" presId="urn:microsoft.com/office/officeart/2005/8/layout/chevron2"/>
    <dgm:cxn modelId="{1B4C6CC2-15A1-4BD1-BAE6-C2731A833C1C}" type="presParOf" srcId="{7C8F9B2B-8122-44FA-90D3-A8DC8C6C3AE2}" destId="{F4188C51-CC9D-4033-BA0D-C501D5B1E50B}" srcOrd="3" destOrd="0" presId="urn:microsoft.com/office/officeart/2005/8/layout/chevron2"/>
    <dgm:cxn modelId="{E097A7D9-146D-4079-A7A6-CF3766D598EA}" type="presParOf" srcId="{7C8F9B2B-8122-44FA-90D3-A8DC8C6C3AE2}" destId="{DC989D72-0B16-4E30-86BF-2FA4F0257F3A}" srcOrd="4" destOrd="0" presId="urn:microsoft.com/office/officeart/2005/8/layout/chevron2"/>
    <dgm:cxn modelId="{44371C1B-6F7F-4E4B-ACAD-AB37F437B979}" type="presParOf" srcId="{DC989D72-0B16-4E30-86BF-2FA4F0257F3A}" destId="{EB863C37-BD41-4FCF-962F-FD85C78C030D}" srcOrd="0" destOrd="0" presId="urn:microsoft.com/office/officeart/2005/8/layout/chevron2"/>
    <dgm:cxn modelId="{90DC5DEC-9274-49EF-AB5A-520D2EA44A3C}" type="presParOf" srcId="{DC989D72-0B16-4E30-86BF-2FA4F0257F3A}" destId="{63047DDA-107A-4499-A8C9-BB75063BDC85}"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9A39C0-6AF9-4C24-ADB0-A960E8943E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1D12E539-3B52-4BF7-B7C3-44F25FD9694B}">
      <dgm:prSet phldrT="[Text]" custT="1"/>
      <dgm:spPr/>
      <dgm:t>
        <a:bodyPr/>
        <a:lstStyle/>
        <a:p>
          <a:r>
            <a:rPr lang="en-GB" sz="1800" b="1" dirty="0">
              <a:latin typeface="Arial" panose="020B0604020202020204" pitchFamily="34" charset="0"/>
              <a:cs typeface="Arial" panose="020B0604020202020204" pitchFamily="34" charset="0"/>
            </a:rPr>
            <a:t>Lecturer: NADEEM MIRZA</a:t>
          </a:r>
          <a:endParaRPr lang="en-GB" sz="1800" dirty="0"/>
        </a:p>
      </dgm:t>
    </dgm:pt>
    <dgm:pt modelId="{19582A65-6C97-456F-83C2-D5156D55A9A6}" type="parTrans" cxnId="{72EE521B-9E2F-4096-93A3-739E861EFA7D}">
      <dgm:prSet/>
      <dgm:spPr/>
      <dgm:t>
        <a:bodyPr/>
        <a:lstStyle/>
        <a:p>
          <a:endParaRPr lang="en-GB"/>
        </a:p>
      </dgm:t>
    </dgm:pt>
    <dgm:pt modelId="{5FF9FC81-5F2C-4532-AFC9-DC20AE95A1D5}" type="sibTrans" cxnId="{72EE521B-9E2F-4096-93A3-739E861EFA7D}">
      <dgm:prSet/>
      <dgm:spPr/>
      <dgm:t>
        <a:bodyPr/>
        <a:lstStyle/>
        <a:p>
          <a:endParaRPr lang="en-GB"/>
        </a:p>
      </dgm:t>
    </dgm:pt>
    <dgm:pt modelId="{D83F2577-26A3-45CD-88E7-52F0458126BF}">
      <dgm:prSet phldrT="[Text]" custT="1"/>
      <dgm:spPr/>
      <dgm:t>
        <a:bodyPr/>
        <a:lstStyle/>
        <a:p>
          <a:r>
            <a:rPr lang="en-US" sz="1800" b="1" dirty="0">
              <a:latin typeface="Arial" panose="020B0604020202020204" pitchFamily="34" charset="0"/>
              <a:cs typeface="Arial" panose="020B0604020202020204" pitchFamily="34" charset="0"/>
            </a:rPr>
            <a:t>Student ID: IVO GAZEPOV </a:t>
          </a:r>
          <a:endParaRPr lang="en-GB" sz="1800" dirty="0"/>
        </a:p>
      </dgm:t>
    </dgm:pt>
    <dgm:pt modelId="{1B3ABD06-7FAB-4FDA-B8D4-41D3CA1741CD}" type="parTrans" cxnId="{8E6F3223-C647-493D-9102-CAECC7447792}">
      <dgm:prSet/>
      <dgm:spPr/>
      <dgm:t>
        <a:bodyPr/>
        <a:lstStyle/>
        <a:p>
          <a:endParaRPr lang="en-GB"/>
        </a:p>
      </dgm:t>
    </dgm:pt>
    <dgm:pt modelId="{1A5CB5F1-B199-4BD7-B4A8-525199CB0038}" type="sibTrans" cxnId="{8E6F3223-C647-493D-9102-CAECC7447792}">
      <dgm:prSet/>
      <dgm:spPr/>
      <dgm:t>
        <a:bodyPr/>
        <a:lstStyle/>
        <a:p>
          <a:endParaRPr lang="en-GB"/>
        </a:p>
      </dgm:t>
    </dgm:pt>
    <dgm:pt modelId="{389F3BDD-DE8A-49F2-83B5-FE1EB432BAAD}">
      <dgm:prSet phldrT="[Text]" custT="1"/>
      <dgm:spPr/>
      <dgm:t>
        <a:bodyPr/>
        <a:lstStyle/>
        <a:p>
          <a:r>
            <a:rPr lang="en-GB" sz="1800" b="1" dirty="0">
              <a:latin typeface="Arial" panose="020B0604020202020204" pitchFamily="34" charset="0"/>
              <a:cs typeface="Arial" panose="020B0604020202020204" pitchFamily="34" charset="0"/>
            </a:rPr>
            <a:t>Student Number: 2134589</a:t>
          </a:r>
          <a:endParaRPr lang="en-GB" sz="1800" dirty="0"/>
        </a:p>
      </dgm:t>
    </dgm:pt>
    <dgm:pt modelId="{91572AE5-AFF7-4132-B377-5493689BAE57}" type="parTrans" cxnId="{C18C7F18-814F-4125-80F2-B3B4A2A4E4C6}">
      <dgm:prSet/>
      <dgm:spPr/>
      <dgm:t>
        <a:bodyPr/>
        <a:lstStyle/>
        <a:p>
          <a:endParaRPr lang="en-GB"/>
        </a:p>
      </dgm:t>
    </dgm:pt>
    <dgm:pt modelId="{BB48DC9E-97A5-4197-BD20-E12AF1AB40DE}" type="sibTrans" cxnId="{C18C7F18-814F-4125-80F2-B3B4A2A4E4C6}">
      <dgm:prSet/>
      <dgm:spPr/>
      <dgm:t>
        <a:bodyPr/>
        <a:lstStyle/>
        <a:p>
          <a:endParaRPr lang="en-GB"/>
        </a:p>
      </dgm:t>
    </dgm:pt>
    <dgm:pt modelId="{916C7B06-3F99-48E1-8744-D2B38430C18F}" type="pres">
      <dgm:prSet presAssocID="{179A39C0-6AF9-4C24-ADB0-A960E8943E04}" presName="linear" presStyleCnt="0">
        <dgm:presLayoutVars>
          <dgm:dir/>
          <dgm:animLvl val="lvl"/>
          <dgm:resizeHandles val="exact"/>
        </dgm:presLayoutVars>
      </dgm:prSet>
      <dgm:spPr/>
    </dgm:pt>
    <dgm:pt modelId="{6C2D236A-B540-4396-83FF-126DD5B998B3}" type="pres">
      <dgm:prSet presAssocID="{1D12E539-3B52-4BF7-B7C3-44F25FD9694B}" presName="parentLin" presStyleCnt="0"/>
      <dgm:spPr/>
    </dgm:pt>
    <dgm:pt modelId="{0128191B-926F-4E61-8952-1A5C1FB906A9}" type="pres">
      <dgm:prSet presAssocID="{1D12E539-3B52-4BF7-B7C3-44F25FD9694B}" presName="parentLeftMargin" presStyleLbl="node1" presStyleIdx="0" presStyleCnt="3"/>
      <dgm:spPr/>
    </dgm:pt>
    <dgm:pt modelId="{EA22D408-8418-4874-AF4C-66003B9F5A24}" type="pres">
      <dgm:prSet presAssocID="{1D12E539-3B52-4BF7-B7C3-44F25FD9694B}" presName="parentText" presStyleLbl="node1" presStyleIdx="0" presStyleCnt="3">
        <dgm:presLayoutVars>
          <dgm:chMax val="0"/>
          <dgm:bulletEnabled val="1"/>
        </dgm:presLayoutVars>
      </dgm:prSet>
      <dgm:spPr/>
    </dgm:pt>
    <dgm:pt modelId="{CB7D8BDF-FFA6-4298-8AAF-13726062D11E}" type="pres">
      <dgm:prSet presAssocID="{1D12E539-3B52-4BF7-B7C3-44F25FD9694B}" presName="negativeSpace" presStyleCnt="0"/>
      <dgm:spPr/>
    </dgm:pt>
    <dgm:pt modelId="{82FE4F44-3287-4A0D-B933-0C1114C1E742}" type="pres">
      <dgm:prSet presAssocID="{1D12E539-3B52-4BF7-B7C3-44F25FD9694B}" presName="childText" presStyleLbl="conFgAcc1" presStyleIdx="0" presStyleCnt="3" custLinFactNeighborX="866">
        <dgm:presLayoutVars>
          <dgm:bulletEnabled val="1"/>
        </dgm:presLayoutVars>
      </dgm:prSet>
      <dgm:spPr/>
    </dgm:pt>
    <dgm:pt modelId="{1C0F5F23-0DF3-47CF-98BB-E5CAC334793B}" type="pres">
      <dgm:prSet presAssocID="{5FF9FC81-5F2C-4532-AFC9-DC20AE95A1D5}" presName="spaceBetweenRectangles" presStyleCnt="0"/>
      <dgm:spPr/>
    </dgm:pt>
    <dgm:pt modelId="{082E7E2F-0598-4097-A56F-DFE0E1E595CA}" type="pres">
      <dgm:prSet presAssocID="{D83F2577-26A3-45CD-88E7-52F0458126BF}" presName="parentLin" presStyleCnt="0"/>
      <dgm:spPr/>
    </dgm:pt>
    <dgm:pt modelId="{4E0EB708-3A39-4990-8335-A2D68E009278}" type="pres">
      <dgm:prSet presAssocID="{D83F2577-26A3-45CD-88E7-52F0458126BF}" presName="parentLeftMargin" presStyleLbl="node1" presStyleIdx="0" presStyleCnt="3"/>
      <dgm:spPr/>
    </dgm:pt>
    <dgm:pt modelId="{57DDCA30-2B99-4AD5-BEBF-9402D716A5EA}" type="pres">
      <dgm:prSet presAssocID="{D83F2577-26A3-45CD-88E7-52F0458126BF}" presName="parentText" presStyleLbl="node1" presStyleIdx="1" presStyleCnt="3">
        <dgm:presLayoutVars>
          <dgm:chMax val="0"/>
          <dgm:bulletEnabled val="1"/>
        </dgm:presLayoutVars>
      </dgm:prSet>
      <dgm:spPr/>
    </dgm:pt>
    <dgm:pt modelId="{BD18092E-EBB9-498D-8C82-2837632DCAD9}" type="pres">
      <dgm:prSet presAssocID="{D83F2577-26A3-45CD-88E7-52F0458126BF}" presName="negativeSpace" presStyleCnt="0"/>
      <dgm:spPr/>
    </dgm:pt>
    <dgm:pt modelId="{07F18292-BCC2-4AF5-88E4-E613D1AA3252}" type="pres">
      <dgm:prSet presAssocID="{D83F2577-26A3-45CD-88E7-52F0458126BF}" presName="childText" presStyleLbl="conFgAcc1" presStyleIdx="1" presStyleCnt="3">
        <dgm:presLayoutVars>
          <dgm:bulletEnabled val="1"/>
        </dgm:presLayoutVars>
      </dgm:prSet>
      <dgm:spPr/>
    </dgm:pt>
    <dgm:pt modelId="{1711EAAA-21A6-4F4F-B46D-B7354AAEE538}" type="pres">
      <dgm:prSet presAssocID="{1A5CB5F1-B199-4BD7-B4A8-525199CB0038}" presName="spaceBetweenRectangles" presStyleCnt="0"/>
      <dgm:spPr/>
    </dgm:pt>
    <dgm:pt modelId="{89F64547-3946-4061-B95A-A387E8B208DD}" type="pres">
      <dgm:prSet presAssocID="{389F3BDD-DE8A-49F2-83B5-FE1EB432BAAD}" presName="parentLin" presStyleCnt="0"/>
      <dgm:spPr/>
    </dgm:pt>
    <dgm:pt modelId="{DC054C28-9654-4CEC-B659-5B4E7C4237FE}" type="pres">
      <dgm:prSet presAssocID="{389F3BDD-DE8A-49F2-83B5-FE1EB432BAAD}" presName="parentLeftMargin" presStyleLbl="node1" presStyleIdx="1" presStyleCnt="3"/>
      <dgm:spPr/>
    </dgm:pt>
    <dgm:pt modelId="{947A8670-1F5D-4CD3-9D53-5F05757CFB9C}" type="pres">
      <dgm:prSet presAssocID="{389F3BDD-DE8A-49F2-83B5-FE1EB432BAAD}" presName="parentText" presStyleLbl="node1" presStyleIdx="2" presStyleCnt="3">
        <dgm:presLayoutVars>
          <dgm:chMax val="0"/>
          <dgm:bulletEnabled val="1"/>
        </dgm:presLayoutVars>
      </dgm:prSet>
      <dgm:spPr/>
    </dgm:pt>
    <dgm:pt modelId="{43768736-654D-46D5-BE3D-1E9A1502C85F}" type="pres">
      <dgm:prSet presAssocID="{389F3BDD-DE8A-49F2-83B5-FE1EB432BAAD}" presName="negativeSpace" presStyleCnt="0"/>
      <dgm:spPr/>
    </dgm:pt>
    <dgm:pt modelId="{A5F2C5DF-C348-4F28-97C2-C765989CCD30}" type="pres">
      <dgm:prSet presAssocID="{389F3BDD-DE8A-49F2-83B5-FE1EB432BAAD}" presName="childText" presStyleLbl="conFgAcc1" presStyleIdx="2" presStyleCnt="3" custLinFactNeighborY="21951">
        <dgm:presLayoutVars>
          <dgm:bulletEnabled val="1"/>
        </dgm:presLayoutVars>
      </dgm:prSet>
      <dgm:spPr/>
    </dgm:pt>
  </dgm:ptLst>
  <dgm:cxnLst>
    <dgm:cxn modelId="{C18C7F18-814F-4125-80F2-B3B4A2A4E4C6}" srcId="{179A39C0-6AF9-4C24-ADB0-A960E8943E04}" destId="{389F3BDD-DE8A-49F2-83B5-FE1EB432BAAD}" srcOrd="2" destOrd="0" parTransId="{91572AE5-AFF7-4132-B377-5493689BAE57}" sibTransId="{BB48DC9E-97A5-4197-BD20-E12AF1AB40DE}"/>
    <dgm:cxn modelId="{72EE521B-9E2F-4096-93A3-739E861EFA7D}" srcId="{179A39C0-6AF9-4C24-ADB0-A960E8943E04}" destId="{1D12E539-3B52-4BF7-B7C3-44F25FD9694B}" srcOrd="0" destOrd="0" parTransId="{19582A65-6C97-456F-83C2-D5156D55A9A6}" sibTransId="{5FF9FC81-5F2C-4532-AFC9-DC20AE95A1D5}"/>
    <dgm:cxn modelId="{8E6F3223-C647-493D-9102-CAECC7447792}" srcId="{179A39C0-6AF9-4C24-ADB0-A960E8943E04}" destId="{D83F2577-26A3-45CD-88E7-52F0458126BF}" srcOrd="1" destOrd="0" parTransId="{1B3ABD06-7FAB-4FDA-B8D4-41D3CA1741CD}" sibTransId="{1A5CB5F1-B199-4BD7-B4A8-525199CB0038}"/>
    <dgm:cxn modelId="{370F3124-5142-4FC1-A466-AFA6F3A74656}" type="presOf" srcId="{D83F2577-26A3-45CD-88E7-52F0458126BF}" destId="{57DDCA30-2B99-4AD5-BEBF-9402D716A5EA}" srcOrd="1" destOrd="0" presId="urn:microsoft.com/office/officeart/2005/8/layout/list1"/>
    <dgm:cxn modelId="{822E7C2D-C978-4738-B2AC-E39A614596D1}" type="presOf" srcId="{179A39C0-6AF9-4C24-ADB0-A960E8943E04}" destId="{916C7B06-3F99-48E1-8744-D2B38430C18F}" srcOrd="0" destOrd="0" presId="urn:microsoft.com/office/officeart/2005/8/layout/list1"/>
    <dgm:cxn modelId="{B71B4F7E-F388-4352-A78D-6964F7997DEA}" type="presOf" srcId="{389F3BDD-DE8A-49F2-83B5-FE1EB432BAAD}" destId="{DC054C28-9654-4CEC-B659-5B4E7C4237FE}" srcOrd="0" destOrd="0" presId="urn:microsoft.com/office/officeart/2005/8/layout/list1"/>
    <dgm:cxn modelId="{0B713E91-A520-4E65-B890-05BF8D21D061}" type="presOf" srcId="{389F3BDD-DE8A-49F2-83B5-FE1EB432BAAD}" destId="{947A8670-1F5D-4CD3-9D53-5F05757CFB9C}" srcOrd="1" destOrd="0" presId="urn:microsoft.com/office/officeart/2005/8/layout/list1"/>
    <dgm:cxn modelId="{3ED050E5-D796-4DBA-AD4E-979E8ECF5C91}" type="presOf" srcId="{D83F2577-26A3-45CD-88E7-52F0458126BF}" destId="{4E0EB708-3A39-4990-8335-A2D68E009278}" srcOrd="0" destOrd="0" presId="urn:microsoft.com/office/officeart/2005/8/layout/list1"/>
    <dgm:cxn modelId="{E6E776F1-589A-4B82-980F-6D5DE98E601E}" type="presOf" srcId="{1D12E539-3B52-4BF7-B7C3-44F25FD9694B}" destId="{0128191B-926F-4E61-8952-1A5C1FB906A9}" srcOrd="0" destOrd="0" presId="urn:microsoft.com/office/officeart/2005/8/layout/list1"/>
    <dgm:cxn modelId="{7036F7F3-BCCC-405E-AB69-40DCE39303B6}" type="presOf" srcId="{1D12E539-3B52-4BF7-B7C3-44F25FD9694B}" destId="{EA22D408-8418-4874-AF4C-66003B9F5A24}" srcOrd="1" destOrd="0" presId="urn:microsoft.com/office/officeart/2005/8/layout/list1"/>
    <dgm:cxn modelId="{B111D4EF-CC33-4601-90F4-C8D436C59A9D}" type="presParOf" srcId="{916C7B06-3F99-48E1-8744-D2B38430C18F}" destId="{6C2D236A-B540-4396-83FF-126DD5B998B3}" srcOrd="0" destOrd="0" presId="urn:microsoft.com/office/officeart/2005/8/layout/list1"/>
    <dgm:cxn modelId="{DA322904-7974-4D1A-8371-E0FE868C5071}" type="presParOf" srcId="{6C2D236A-B540-4396-83FF-126DD5B998B3}" destId="{0128191B-926F-4E61-8952-1A5C1FB906A9}" srcOrd="0" destOrd="0" presId="urn:microsoft.com/office/officeart/2005/8/layout/list1"/>
    <dgm:cxn modelId="{A1157B26-C493-4CFB-B4DE-7E11DF792224}" type="presParOf" srcId="{6C2D236A-B540-4396-83FF-126DD5B998B3}" destId="{EA22D408-8418-4874-AF4C-66003B9F5A24}" srcOrd="1" destOrd="0" presId="urn:microsoft.com/office/officeart/2005/8/layout/list1"/>
    <dgm:cxn modelId="{27B8CEB4-3990-4683-85AD-A4CE20664448}" type="presParOf" srcId="{916C7B06-3F99-48E1-8744-D2B38430C18F}" destId="{CB7D8BDF-FFA6-4298-8AAF-13726062D11E}" srcOrd="1" destOrd="0" presId="urn:microsoft.com/office/officeart/2005/8/layout/list1"/>
    <dgm:cxn modelId="{B52A56F3-0B70-407B-B4A8-4828FE970362}" type="presParOf" srcId="{916C7B06-3F99-48E1-8744-D2B38430C18F}" destId="{82FE4F44-3287-4A0D-B933-0C1114C1E742}" srcOrd="2" destOrd="0" presId="urn:microsoft.com/office/officeart/2005/8/layout/list1"/>
    <dgm:cxn modelId="{82767595-E5DF-45C9-B0D6-8A0120E706C6}" type="presParOf" srcId="{916C7B06-3F99-48E1-8744-D2B38430C18F}" destId="{1C0F5F23-0DF3-47CF-98BB-E5CAC334793B}" srcOrd="3" destOrd="0" presId="urn:microsoft.com/office/officeart/2005/8/layout/list1"/>
    <dgm:cxn modelId="{9CEE565D-984D-4305-90E7-26D151D702FA}" type="presParOf" srcId="{916C7B06-3F99-48E1-8744-D2B38430C18F}" destId="{082E7E2F-0598-4097-A56F-DFE0E1E595CA}" srcOrd="4" destOrd="0" presId="urn:microsoft.com/office/officeart/2005/8/layout/list1"/>
    <dgm:cxn modelId="{C9216D9D-0257-46EF-8C1E-5B64E94B6927}" type="presParOf" srcId="{082E7E2F-0598-4097-A56F-DFE0E1E595CA}" destId="{4E0EB708-3A39-4990-8335-A2D68E009278}" srcOrd="0" destOrd="0" presId="urn:microsoft.com/office/officeart/2005/8/layout/list1"/>
    <dgm:cxn modelId="{5FBE516B-5B32-4DA4-A23B-5AA8DFE9AF3A}" type="presParOf" srcId="{082E7E2F-0598-4097-A56F-DFE0E1E595CA}" destId="{57DDCA30-2B99-4AD5-BEBF-9402D716A5EA}" srcOrd="1" destOrd="0" presId="urn:microsoft.com/office/officeart/2005/8/layout/list1"/>
    <dgm:cxn modelId="{32AC6702-EFA0-4F37-979D-17B9BAECE1F4}" type="presParOf" srcId="{916C7B06-3F99-48E1-8744-D2B38430C18F}" destId="{BD18092E-EBB9-498D-8C82-2837632DCAD9}" srcOrd="5" destOrd="0" presId="urn:microsoft.com/office/officeart/2005/8/layout/list1"/>
    <dgm:cxn modelId="{B1254059-6788-49E1-9B8A-D00E5AE7E7F6}" type="presParOf" srcId="{916C7B06-3F99-48E1-8744-D2B38430C18F}" destId="{07F18292-BCC2-4AF5-88E4-E613D1AA3252}" srcOrd="6" destOrd="0" presId="urn:microsoft.com/office/officeart/2005/8/layout/list1"/>
    <dgm:cxn modelId="{2B9DBEF4-58CF-474F-A9A2-1C6988A20FA2}" type="presParOf" srcId="{916C7B06-3F99-48E1-8744-D2B38430C18F}" destId="{1711EAAA-21A6-4F4F-B46D-B7354AAEE538}" srcOrd="7" destOrd="0" presId="urn:microsoft.com/office/officeart/2005/8/layout/list1"/>
    <dgm:cxn modelId="{28D07990-A612-4984-A730-DF488150BB66}" type="presParOf" srcId="{916C7B06-3F99-48E1-8744-D2B38430C18F}" destId="{89F64547-3946-4061-B95A-A387E8B208DD}" srcOrd="8" destOrd="0" presId="urn:microsoft.com/office/officeart/2005/8/layout/list1"/>
    <dgm:cxn modelId="{24D04DB1-FD07-4ED0-A86A-22BF70517C1A}" type="presParOf" srcId="{89F64547-3946-4061-B95A-A387E8B208DD}" destId="{DC054C28-9654-4CEC-B659-5B4E7C4237FE}" srcOrd="0" destOrd="0" presId="urn:microsoft.com/office/officeart/2005/8/layout/list1"/>
    <dgm:cxn modelId="{12C487BB-3B61-4054-80F3-6B59B8097D47}" type="presParOf" srcId="{89F64547-3946-4061-B95A-A387E8B208DD}" destId="{947A8670-1F5D-4CD3-9D53-5F05757CFB9C}" srcOrd="1" destOrd="0" presId="urn:microsoft.com/office/officeart/2005/8/layout/list1"/>
    <dgm:cxn modelId="{214A196C-5F82-4EE6-9BE1-B937D95C9278}" type="presParOf" srcId="{916C7B06-3F99-48E1-8744-D2B38430C18F}" destId="{43768736-654D-46D5-BE3D-1E9A1502C85F}" srcOrd="9" destOrd="0" presId="urn:microsoft.com/office/officeart/2005/8/layout/list1"/>
    <dgm:cxn modelId="{367B8CC3-04D1-4BB2-BE45-9C3042050F8E}" type="presParOf" srcId="{916C7B06-3F99-48E1-8744-D2B38430C18F}" destId="{A5F2C5DF-C348-4F28-97C2-C765989CCD30}" srcOrd="10" destOrd="0" presId="urn:microsoft.com/office/officeart/2005/8/layout/list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085511-3CA1-40EB-82A6-5BE6434A4BD9}"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182A09D0-8DC6-475D-A091-A264BABC04E5}">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US" sz="3200" b="1" dirty="0">
              <a:solidFill>
                <a:schemeClr val="tx1"/>
              </a:solidFill>
              <a:latin typeface="Arial" panose="020B0604020202020204" pitchFamily="34" charset="0"/>
              <a:cs typeface="Arial" panose="020B0604020202020204" pitchFamily="34" charset="0"/>
            </a:rPr>
            <a:t>ABSTRACT</a:t>
          </a:r>
          <a:endParaRPr lang="en-GB" sz="3200" dirty="0"/>
        </a:p>
      </dgm:t>
    </dgm:pt>
    <dgm:pt modelId="{B0F715A5-DB62-401B-BE40-3FE623ED1D71}" type="parTrans" cxnId="{6BF59D0B-EC35-4A25-B1CD-08A5BE020520}">
      <dgm:prSet/>
      <dgm:spPr/>
      <dgm:t>
        <a:bodyPr/>
        <a:lstStyle/>
        <a:p>
          <a:endParaRPr lang="en-GB"/>
        </a:p>
      </dgm:t>
    </dgm:pt>
    <dgm:pt modelId="{F3A99877-A4FE-4FF2-8ED1-10124BC3C9C4}" type="sibTrans" cxnId="{6BF59D0B-EC35-4A25-B1CD-08A5BE020520}">
      <dgm:prSet/>
      <dgm:spPr/>
      <dgm:t>
        <a:bodyPr/>
        <a:lstStyle/>
        <a:p>
          <a:endParaRPr lang="en-GB"/>
        </a:p>
      </dgm:t>
    </dgm:pt>
    <dgm:pt modelId="{C7C78E03-3D0E-4A19-8B39-BE452DB43534}">
      <dgm:prSet phldrT="[Text]" custT="1"/>
      <dgm:spPr>
        <a:solidFill>
          <a:schemeClr val="accent6">
            <a:lumMod val="60000"/>
            <a:lumOff val="40000"/>
            <a:alpha val="90000"/>
          </a:schemeClr>
        </a:solidFill>
      </dgm:spPr>
      <dgm:t>
        <a:bodyPr/>
        <a:lstStyle/>
        <a:p>
          <a:pPr algn="ctr">
            <a:lnSpc>
              <a:spcPct val="150000"/>
            </a:lnSpc>
          </a:pPr>
          <a:r>
            <a:rPr lang="en-GB" sz="1600" dirty="0">
              <a:latin typeface="Arial" panose="020B0604020202020204" pitchFamily="34" charset="0"/>
              <a:cs typeface="Arial" panose="020B0604020202020204" pitchFamily="34" charset="0"/>
            </a:rPr>
            <a:t>Toyota Motor Corporation, founded in 1937, is the world's largest automaker with 375,235 employees worldwide. The company uses systematic knowledge management to improve decision-making, problem-solving, learning, and innovation. Toyota Production System (TPS) uses proprietary software to streamline operations and optimize production floors. Toyota's Andon System is a visual management tool that notifies workers of production line difficulties. Toyota uses an LMS for training and development, and explicit knowledge management documents, saves, and shares physical and codified knowledge. Tacit knowledge, a combination of personal experience, insights, and expertise, requires human connections, debates, mentorship, and teamwork. Toyota has established the Toyota Tech Institute for organizational learning, which trains dealers and staff. The company supports corporate growth and development, promotes communication, and reduces stress through employee gaming.</a:t>
          </a:r>
          <a:endParaRPr lang="en-GB" sz="1500" dirty="0"/>
        </a:p>
      </dgm:t>
    </dgm:pt>
    <dgm:pt modelId="{CD101815-17C1-4C1E-AB6D-42B903801FD1}" type="parTrans" cxnId="{9722EFB3-99A3-45BB-A26E-89186874E9AE}">
      <dgm:prSet/>
      <dgm:spPr/>
      <dgm:t>
        <a:bodyPr/>
        <a:lstStyle/>
        <a:p>
          <a:endParaRPr lang="en-GB"/>
        </a:p>
      </dgm:t>
    </dgm:pt>
    <dgm:pt modelId="{E624B5E6-81D8-4361-826A-28192FB0B089}" type="sibTrans" cxnId="{9722EFB3-99A3-45BB-A26E-89186874E9AE}">
      <dgm:prSet/>
      <dgm:spPr/>
      <dgm:t>
        <a:bodyPr/>
        <a:lstStyle/>
        <a:p>
          <a:endParaRPr lang="en-GB"/>
        </a:p>
      </dgm:t>
    </dgm:pt>
    <dgm:pt modelId="{FC37ADD7-AB6C-4836-AFC6-6E4426E77757}">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US" sz="3200" b="1" i="0" spc="50" dirty="0">
              <a:effectLst/>
              <a:latin typeface="Arial" panose="020B0604020202020204" pitchFamily="34" charset="0"/>
              <a:ea typeface="Times New Roman" panose="02020603050405020304" pitchFamily="18" charset="0"/>
              <a:cs typeface="Arial" panose="020B0604020202020204" pitchFamily="34" charset="0"/>
            </a:rPr>
            <a:t>HISTORY OF  TOYOTA MOTOR CORPORATION</a:t>
          </a:r>
          <a:endParaRPr lang="en-GB" sz="3200" dirty="0"/>
        </a:p>
      </dgm:t>
    </dgm:pt>
    <dgm:pt modelId="{C9FFDCB8-1728-42DA-B374-E7F5FE8C3C8F}" type="parTrans" cxnId="{D97459AD-1084-4566-B962-A306921C1AF9}">
      <dgm:prSet/>
      <dgm:spPr/>
      <dgm:t>
        <a:bodyPr/>
        <a:lstStyle/>
        <a:p>
          <a:endParaRPr lang="en-GB"/>
        </a:p>
      </dgm:t>
    </dgm:pt>
    <dgm:pt modelId="{4501C3FE-8F10-48BF-B234-E2B7912F8594}" type="sibTrans" cxnId="{D97459AD-1084-4566-B962-A306921C1AF9}">
      <dgm:prSet/>
      <dgm:spPr/>
      <dgm:t>
        <a:bodyPr/>
        <a:lstStyle/>
        <a:p>
          <a:endParaRPr lang="en-GB"/>
        </a:p>
      </dgm:t>
    </dgm:pt>
    <dgm:pt modelId="{1F39BFC4-FC8E-4BDF-944D-0468881BB7BD}">
      <dgm:prSet phldrT="[Text]" custT="1"/>
      <dgm:spPr>
        <a:solidFill>
          <a:schemeClr val="accent6">
            <a:lumMod val="60000"/>
            <a:lumOff val="40000"/>
            <a:alpha val="90000"/>
          </a:schemeClr>
        </a:solidFill>
      </dgm:spPr>
      <dgm:t>
        <a:bodyPr/>
        <a:lstStyle/>
        <a:p>
          <a:pPr algn="ctr">
            <a:lnSpc>
              <a:spcPct val="10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Japanese Automotive Manufacturer</a:t>
          </a:r>
          <a:endParaRPr lang="en-GB" sz="1600" dirty="0"/>
        </a:p>
      </dgm:t>
    </dgm:pt>
    <dgm:pt modelId="{9B37BAA1-69FB-4662-922E-33F5542B6FA6}" type="parTrans" cxnId="{4DCE9C00-0B33-4ED7-B104-483B02324B10}">
      <dgm:prSet/>
      <dgm:spPr/>
      <dgm:t>
        <a:bodyPr/>
        <a:lstStyle/>
        <a:p>
          <a:endParaRPr lang="en-GB"/>
        </a:p>
      </dgm:t>
    </dgm:pt>
    <dgm:pt modelId="{A8C02018-6113-40BC-91EC-7BAC52EFAA77}" type="sibTrans" cxnId="{4DCE9C00-0B33-4ED7-B104-483B02324B10}">
      <dgm:prSet/>
      <dgm:spPr/>
      <dgm:t>
        <a:bodyPr/>
        <a:lstStyle/>
        <a:p>
          <a:endParaRPr lang="en-GB"/>
        </a:p>
      </dgm:t>
    </dgm:pt>
    <dgm:pt modelId="{6D56968A-DA2D-4FA0-A44B-218E68204D97}">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US" sz="3200" b="1" dirty="0">
              <a:solidFill>
                <a:schemeClr val="tx1"/>
              </a:solidFill>
              <a:latin typeface="Arial" panose="020B0604020202020204" pitchFamily="34" charset="0"/>
              <a:cs typeface="Arial" panose="020B0604020202020204" pitchFamily="34" charset="0"/>
            </a:rPr>
            <a:t>KNOWLEDGE MANAGEMENT </a:t>
          </a:r>
          <a:endParaRPr lang="en-GB" sz="3200" dirty="0"/>
        </a:p>
      </dgm:t>
    </dgm:pt>
    <dgm:pt modelId="{B844758C-40BE-4981-AB55-51648C98EAE4}" type="parTrans" cxnId="{82B3E8E2-875F-4EE5-A689-9A27D720F858}">
      <dgm:prSet/>
      <dgm:spPr/>
      <dgm:t>
        <a:bodyPr/>
        <a:lstStyle/>
        <a:p>
          <a:endParaRPr lang="en-GB"/>
        </a:p>
      </dgm:t>
    </dgm:pt>
    <dgm:pt modelId="{E3E082CC-D7DA-48AA-B289-8B5BA6C4F611}" type="sibTrans" cxnId="{82B3E8E2-875F-4EE5-A689-9A27D720F858}">
      <dgm:prSet/>
      <dgm:spPr/>
      <dgm:t>
        <a:bodyPr/>
        <a:lstStyle/>
        <a:p>
          <a:endParaRPr lang="en-GB"/>
        </a:p>
      </dgm:t>
    </dgm:pt>
    <dgm:pt modelId="{239798FB-03E5-4E57-8F37-F55EA91CC7CE}">
      <dgm:prSet phldrT="[Text]" custT="1"/>
      <dgm:spPr>
        <a:solidFill>
          <a:schemeClr val="accent6">
            <a:lumMod val="60000"/>
            <a:lumOff val="40000"/>
            <a:alpha val="90000"/>
          </a:schemeClr>
        </a:solidFill>
      </dgm:spPr>
      <dgm:t>
        <a:bodyPr/>
        <a:lstStyle/>
        <a:p>
          <a:pPr algn="ctr">
            <a:buFont typeface="Arial" panose="020B0604020202020204" pitchFamily="34" charset="0"/>
            <a:buChar char="•"/>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Knowledge management (KM) supports organizations make better decisions, solve problems, learn, and innovate by finding, capturing, organizing, and sharing knowledge.  </a:t>
          </a:r>
          <a:endParaRPr lang="en-GB" sz="1600" dirty="0">
            <a:latin typeface="Arial" panose="020B0604020202020204" pitchFamily="34" charset="0"/>
            <a:cs typeface="Arial" panose="020B0604020202020204" pitchFamily="34" charset="0"/>
          </a:endParaRPr>
        </a:p>
      </dgm:t>
    </dgm:pt>
    <dgm:pt modelId="{267FD074-82F1-42F0-8F41-7C43510C7C30}" type="parTrans" cxnId="{F8FC6BD5-09C9-47B8-AA03-8747CCBFB0BA}">
      <dgm:prSet/>
      <dgm:spPr/>
      <dgm:t>
        <a:bodyPr/>
        <a:lstStyle/>
        <a:p>
          <a:endParaRPr lang="en-GB"/>
        </a:p>
      </dgm:t>
    </dgm:pt>
    <dgm:pt modelId="{A6FDFBF8-FD63-438B-B706-36A7FF6D5E6E}" type="sibTrans" cxnId="{F8FC6BD5-09C9-47B8-AA03-8747CCBFB0BA}">
      <dgm:prSet/>
      <dgm:spPr/>
      <dgm:t>
        <a:bodyPr/>
        <a:lstStyle/>
        <a:p>
          <a:endParaRPr lang="en-GB"/>
        </a:p>
      </dgm:t>
    </dgm:pt>
    <dgm:pt modelId="{4C9E2F8D-E92F-4093-A86E-CC9D13B06C66}">
      <dgm:prSet custT="1"/>
      <dgm:spPr>
        <a:solidFill>
          <a:schemeClr val="accent6">
            <a:lumMod val="60000"/>
            <a:lumOff val="40000"/>
            <a:alpha val="90000"/>
          </a:schemeClr>
        </a:solidFill>
      </dgm:spPr>
      <dgm:t>
        <a:bodyPr/>
        <a:lstStyle/>
        <a:p>
          <a:pPr algn="ctr">
            <a:lnSpc>
              <a:spcPct val="10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912599E8-D2AF-450C-9174-D19FF41414AE}" type="parTrans" cxnId="{E5F2B182-3AAF-4F8B-BAEE-F400F9A2E44C}">
      <dgm:prSet/>
      <dgm:spPr/>
      <dgm:t>
        <a:bodyPr/>
        <a:lstStyle/>
        <a:p>
          <a:endParaRPr lang="en-GB"/>
        </a:p>
      </dgm:t>
    </dgm:pt>
    <dgm:pt modelId="{545A44DE-AF95-4394-8CD5-FC761779D53E}" type="sibTrans" cxnId="{E5F2B182-3AAF-4F8B-BAEE-F400F9A2E44C}">
      <dgm:prSet/>
      <dgm:spPr/>
      <dgm:t>
        <a:bodyPr/>
        <a:lstStyle/>
        <a:p>
          <a:endParaRPr lang="en-GB"/>
        </a:p>
      </dgm:t>
    </dgm:pt>
    <dgm:pt modelId="{DC9679DA-1E24-4C45-BA72-4F2CE1B5B44E}">
      <dgm:prSet custT="1"/>
      <dgm:spPr>
        <a:solidFill>
          <a:schemeClr val="accent6">
            <a:lumMod val="60000"/>
            <a:lumOff val="40000"/>
            <a:alpha val="90000"/>
          </a:schemeClr>
        </a:solidFill>
      </dgm:spPr>
      <dgm:t>
        <a:bodyPr/>
        <a:lstStyle/>
        <a:p>
          <a:pPr algn="ctr">
            <a:lnSpc>
              <a:spcPct val="10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a:t>
          </a:r>
          <a:r>
            <a:rPr lang="en-GB" sz="1600" dirty="0">
              <a:latin typeface="Arial" panose="020B0604020202020204" pitchFamily="34" charset="0"/>
              <a:ea typeface="Times New Roman" panose="02020603050405020304" pitchFamily="18" charset="0"/>
              <a:cs typeface="Arial" panose="020B0604020202020204" pitchFamily="34" charset="0"/>
            </a:rPr>
            <a:t>F</a:t>
          </a:r>
          <a:r>
            <a:rPr lang="en-GB" sz="1600" b="0" i="0" dirty="0">
              <a:effectLst/>
              <a:latin typeface="Arial" panose="020B0604020202020204" pitchFamily="34" charset="0"/>
              <a:ea typeface="Times New Roman" panose="02020603050405020304" pitchFamily="18" charset="0"/>
              <a:cs typeface="Arial" panose="020B0604020202020204" pitchFamily="34" charset="0"/>
            </a:rPr>
            <a:t>ounded by Kiichiro Toyoda in 1937</a:t>
          </a:r>
        </a:p>
      </dgm:t>
    </dgm:pt>
    <dgm:pt modelId="{FAC4C1C5-F1DF-47B6-BFC4-924581351997}" type="parTrans" cxnId="{B998D027-2544-490F-82DF-88627925DC8B}">
      <dgm:prSet/>
      <dgm:spPr/>
      <dgm:t>
        <a:bodyPr/>
        <a:lstStyle/>
        <a:p>
          <a:endParaRPr lang="en-GB"/>
        </a:p>
      </dgm:t>
    </dgm:pt>
    <dgm:pt modelId="{8CBFDA92-56E8-4D4A-A0F2-7B837334EC32}" type="sibTrans" cxnId="{B998D027-2544-490F-82DF-88627925DC8B}">
      <dgm:prSet/>
      <dgm:spPr/>
      <dgm:t>
        <a:bodyPr/>
        <a:lstStyle/>
        <a:p>
          <a:endParaRPr lang="en-GB"/>
        </a:p>
      </dgm:t>
    </dgm:pt>
    <dgm:pt modelId="{EC0C0758-66A6-4FFA-B1BB-1404AD085370}">
      <dgm:prSet custT="1"/>
      <dgm:spPr>
        <a:solidFill>
          <a:schemeClr val="accent6">
            <a:lumMod val="60000"/>
            <a:lumOff val="40000"/>
            <a:alpha val="90000"/>
          </a:schemeClr>
        </a:solidFill>
      </dgm:spPr>
      <dgm:t>
        <a:bodyPr/>
        <a:lstStyle/>
        <a:p>
          <a:pPr algn="ctr">
            <a:lnSpc>
              <a:spcPct val="10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2B2C5B90-3806-410D-B56E-41702361625B}" type="parTrans" cxnId="{B14191E8-0485-46B7-BEE2-D4D63D6334B8}">
      <dgm:prSet/>
      <dgm:spPr/>
      <dgm:t>
        <a:bodyPr/>
        <a:lstStyle/>
        <a:p>
          <a:endParaRPr lang="en-GB"/>
        </a:p>
      </dgm:t>
    </dgm:pt>
    <dgm:pt modelId="{160816BD-FC4C-4437-8DCD-58165D177239}" type="sibTrans" cxnId="{B14191E8-0485-46B7-BEE2-D4D63D6334B8}">
      <dgm:prSet/>
      <dgm:spPr/>
      <dgm:t>
        <a:bodyPr/>
        <a:lstStyle/>
        <a:p>
          <a:endParaRPr lang="en-GB"/>
        </a:p>
      </dgm:t>
    </dgm:pt>
    <dgm:pt modelId="{4C2CF051-4E0A-4819-8A1A-22FF195522E4}">
      <dgm:prSet custT="1"/>
      <dgm:spPr>
        <a:solidFill>
          <a:schemeClr val="accent6">
            <a:lumMod val="60000"/>
            <a:lumOff val="40000"/>
            <a:alpha val="90000"/>
          </a:schemeClr>
        </a:solidFill>
      </dgm:spPr>
      <dgm:t>
        <a:bodyPr/>
        <a:lstStyle/>
        <a:p>
          <a:pPr algn="ctr">
            <a:lnSpc>
              <a:spcPct val="10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a:t>
          </a:r>
          <a:r>
            <a:rPr lang="en-GB" sz="1600" dirty="0">
              <a:latin typeface="Arial" panose="020B0604020202020204" pitchFamily="34" charset="0"/>
              <a:ea typeface="Times New Roman" panose="02020603050405020304" pitchFamily="18" charset="0"/>
              <a:cs typeface="Arial" panose="020B0604020202020204" pitchFamily="34" charset="0"/>
            </a:rPr>
            <a:t>H</a:t>
          </a:r>
          <a:r>
            <a:rPr lang="en-GB" sz="1600" b="0" i="0" dirty="0">
              <a:effectLst/>
              <a:latin typeface="Arial" panose="020B0604020202020204" pitchFamily="34" charset="0"/>
              <a:ea typeface="Times New Roman" panose="02020603050405020304" pitchFamily="18" charset="0"/>
              <a:cs typeface="Arial" panose="020B0604020202020204" pitchFamily="34" charset="0"/>
            </a:rPr>
            <a:t>eadquartered in Toyota, Aichi, Japan</a:t>
          </a:r>
        </a:p>
      </dgm:t>
    </dgm:pt>
    <dgm:pt modelId="{B7327444-3DAF-4D38-AB54-7E193D0FF006}" type="parTrans" cxnId="{AB04C964-BEB5-4D14-BA15-CF5448880BC3}">
      <dgm:prSet/>
      <dgm:spPr/>
      <dgm:t>
        <a:bodyPr/>
        <a:lstStyle/>
        <a:p>
          <a:endParaRPr lang="en-GB"/>
        </a:p>
      </dgm:t>
    </dgm:pt>
    <dgm:pt modelId="{9C1444AD-268C-4388-A176-C9260BD63766}" type="sibTrans" cxnId="{AB04C964-BEB5-4D14-BA15-CF5448880BC3}">
      <dgm:prSet/>
      <dgm:spPr/>
      <dgm:t>
        <a:bodyPr/>
        <a:lstStyle/>
        <a:p>
          <a:endParaRPr lang="en-GB"/>
        </a:p>
      </dgm:t>
    </dgm:pt>
    <dgm:pt modelId="{77F7AABD-AE86-4AE8-BABF-D826277095CF}">
      <dgm:prSet custT="1"/>
      <dgm:spPr>
        <a:solidFill>
          <a:schemeClr val="accent6">
            <a:lumMod val="60000"/>
            <a:lumOff val="40000"/>
            <a:alpha val="90000"/>
          </a:schemeClr>
        </a:solidFill>
      </dgm:spPr>
      <dgm:t>
        <a:bodyPr/>
        <a:lstStyle/>
        <a:p>
          <a:pPr algn="ctr">
            <a:lnSpc>
              <a:spcPct val="10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B723914D-4D6F-4DB4-868D-E867E9148B13}" type="parTrans" cxnId="{7C33354C-A680-4912-95EF-22593BDC863E}">
      <dgm:prSet/>
      <dgm:spPr/>
      <dgm:t>
        <a:bodyPr/>
        <a:lstStyle/>
        <a:p>
          <a:endParaRPr lang="en-GB"/>
        </a:p>
      </dgm:t>
    </dgm:pt>
    <dgm:pt modelId="{470F42B5-BE72-4E1D-8A50-B4D54AED7C3D}" type="sibTrans" cxnId="{7C33354C-A680-4912-95EF-22593BDC863E}">
      <dgm:prSet/>
      <dgm:spPr/>
      <dgm:t>
        <a:bodyPr/>
        <a:lstStyle/>
        <a:p>
          <a:endParaRPr lang="en-GB"/>
        </a:p>
      </dgm:t>
    </dgm:pt>
    <dgm:pt modelId="{6F996D71-31E1-4BD6-A851-F1B277EC4BAF}">
      <dgm:prSet custT="1"/>
      <dgm:spPr>
        <a:solidFill>
          <a:schemeClr val="accent6">
            <a:lumMod val="60000"/>
            <a:lumOff val="40000"/>
            <a:alpha val="90000"/>
          </a:schemeClr>
        </a:solidFill>
      </dgm:spPr>
      <dgm:t>
        <a:bodyPr/>
        <a:lstStyle/>
        <a:p>
          <a:pPr algn="ctr">
            <a:lnSpc>
              <a:spcPct val="10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﻿﻿375,235 employees worldwide (2023)</a:t>
          </a:r>
        </a:p>
      </dgm:t>
    </dgm:pt>
    <dgm:pt modelId="{03B5687C-A9A6-4FF8-9288-3FDBE46CF806}" type="parTrans" cxnId="{7F9E3C6E-73BC-4A26-B43B-DD6D8F524430}">
      <dgm:prSet/>
      <dgm:spPr/>
      <dgm:t>
        <a:bodyPr/>
        <a:lstStyle/>
        <a:p>
          <a:endParaRPr lang="en-GB"/>
        </a:p>
      </dgm:t>
    </dgm:pt>
    <dgm:pt modelId="{29C4B02E-00F0-42A2-9344-F43D7DDC57FD}" type="sibTrans" cxnId="{7F9E3C6E-73BC-4A26-B43B-DD6D8F524430}">
      <dgm:prSet/>
      <dgm:spPr/>
      <dgm:t>
        <a:bodyPr/>
        <a:lstStyle/>
        <a:p>
          <a:endParaRPr lang="en-GB"/>
        </a:p>
      </dgm:t>
    </dgm:pt>
    <dgm:pt modelId="{114E4403-315E-4DBA-85D7-4A9014FA6FE4}">
      <dgm:prSet custT="1"/>
      <dgm:spPr>
        <a:solidFill>
          <a:schemeClr val="accent6">
            <a:lumMod val="60000"/>
            <a:lumOff val="40000"/>
            <a:alpha val="90000"/>
          </a:schemeClr>
        </a:solidFill>
      </dgm:spPr>
      <dgm:t>
        <a:bodyPr/>
        <a:lstStyle/>
        <a:p>
          <a:pPr algn="ctr">
            <a:lnSpc>
              <a:spcPct val="100000"/>
            </a:lnSpc>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5009331E-1542-4ACF-B258-0F5469552B22}" type="parTrans" cxnId="{BA136AC0-4871-4BF7-913D-62558522E80C}">
      <dgm:prSet/>
      <dgm:spPr/>
      <dgm:t>
        <a:bodyPr/>
        <a:lstStyle/>
        <a:p>
          <a:endParaRPr lang="en-GB"/>
        </a:p>
      </dgm:t>
    </dgm:pt>
    <dgm:pt modelId="{BBE5BDC5-7590-42D2-AE10-A24E7B8A305A}" type="sibTrans" cxnId="{BA136AC0-4871-4BF7-913D-62558522E80C}">
      <dgm:prSet/>
      <dgm:spPr/>
      <dgm:t>
        <a:bodyPr/>
        <a:lstStyle/>
        <a:p>
          <a:endParaRPr lang="en-GB"/>
        </a:p>
      </dgm:t>
    </dgm:pt>
    <dgm:pt modelId="{07EB21FF-E2A1-4A72-A68B-12208B819164}">
      <dgm:prSet custT="1"/>
      <dgm:spPr>
        <a:solidFill>
          <a:schemeClr val="accent6">
            <a:lumMod val="60000"/>
            <a:lumOff val="40000"/>
            <a:alpha val="90000"/>
          </a:schemeClr>
        </a:solidFill>
      </dgm:spPr>
      <dgm:t>
        <a:bodyPr/>
        <a:lstStyle/>
        <a:p>
          <a:pPr algn="ctr">
            <a:lnSpc>
              <a:spcPct val="100000"/>
            </a:lnSpc>
          </a:pPr>
          <a:r>
            <a:rPr lang="en-GB" sz="1600" b="0" i="0" dirty="0">
              <a:effectLst/>
              <a:latin typeface="Arial" panose="020B0604020202020204" pitchFamily="34" charset="0"/>
              <a:ea typeface="Times New Roman" panose="02020603050405020304" pitchFamily="18" charset="0"/>
              <a:cs typeface="Arial" panose="020B0604020202020204" pitchFamily="34" charset="0"/>
            </a:rPr>
            <a:t>﻿﻿</a:t>
          </a:r>
          <a:r>
            <a:rPr lang="en-GB" sz="1600" dirty="0">
              <a:latin typeface="Arial" panose="020B0604020202020204" pitchFamily="34" charset="0"/>
              <a:ea typeface="Times New Roman" panose="02020603050405020304" pitchFamily="18" charset="0"/>
              <a:cs typeface="Arial" panose="020B0604020202020204" pitchFamily="34" charset="0"/>
            </a:rPr>
            <a:t>T</a:t>
          </a:r>
          <a:r>
            <a:rPr lang="en-GB" sz="1600" b="0" i="0" dirty="0">
              <a:effectLst/>
              <a:latin typeface="Arial" panose="020B0604020202020204" pitchFamily="34" charset="0"/>
              <a:ea typeface="Times New Roman" panose="02020603050405020304" pitchFamily="18" charset="0"/>
              <a:cs typeface="Arial" panose="020B0604020202020204" pitchFamily="34" charset="0"/>
            </a:rPr>
            <a:t>he largest automobile manufacturer in 2023 by production 11.2 million units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dgm:t>
    </dgm:pt>
    <dgm:pt modelId="{0C5EC2AB-B8DF-42BA-AE8B-0123C539AAE2}" type="parTrans" cxnId="{8EBC1BEC-7A4E-4454-BC9E-A49F6A4DFF12}">
      <dgm:prSet/>
      <dgm:spPr/>
      <dgm:t>
        <a:bodyPr/>
        <a:lstStyle/>
        <a:p>
          <a:endParaRPr lang="en-GB"/>
        </a:p>
      </dgm:t>
    </dgm:pt>
    <dgm:pt modelId="{C7ABCE4F-22D7-43FE-AAE9-5821A8C86773}" type="sibTrans" cxnId="{8EBC1BEC-7A4E-4454-BC9E-A49F6A4DFF12}">
      <dgm:prSet/>
      <dgm:spPr/>
      <dgm:t>
        <a:bodyPr/>
        <a:lstStyle/>
        <a:p>
          <a:endParaRPr lang="en-GB"/>
        </a:p>
      </dgm:t>
    </dgm:pt>
    <dgm:pt modelId="{93A80162-9869-40D5-8D35-32A79514CE08}">
      <dgm:prSet phldrT="[Text]" custT="1"/>
      <dgm:spPr>
        <a:solidFill>
          <a:schemeClr val="accent6">
            <a:lumMod val="60000"/>
            <a:lumOff val="40000"/>
            <a:alpha val="90000"/>
          </a:schemeClr>
        </a:solidFill>
      </dgm:spPr>
      <dgm:t>
        <a:bodyPr/>
        <a:lstStyle/>
        <a:p>
          <a:pPr algn="ctr">
            <a:buFont typeface="Wingdings" panose="05000000000000000000" pitchFamily="2" charset="2"/>
            <a:buNone/>
          </a:pPr>
          <a:endParaRPr lang="en-GB" sz="1600" dirty="0">
            <a:latin typeface="Arial" panose="020B0604020202020204" pitchFamily="34" charset="0"/>
            <a:cs typeface="Arial" panose="020B0604020202020204" pitchFamily="34" charset="0"/>
          </a:endParaRPr>
        </a:p>
      </dgm:t>
    </dgm:pt>
    <dgm:pt modelId="{5C7B9A0E-AB58-4BA4-800F-727DE2E23B75}" type="parTrans" cxnId="{735D40EA-7F43-4F60-810A-7B8EE215ACAB}">
      <dgm:prSet/>
      <dgm:spPr/>
      <dgm:t>
        <a:bodyPr/>
        <a:lstStyle/>
        <a:p>
          <a:endParaRPr lang="en-GB"/>
        </a:p>
      </dgm:t>
    </dgm:pt>
    <dgm:pt modelId="{6290DE23-B306-41E3-9721-60C448781B02}" type="sibTrans" cxnId="{735D40EA-7F43-4F60-810A-7B8EE215ACAB}">
      <dgm:prSet/>
      <dgm:spPr/>
      <dgm:t>
        <a:bodyPr/>
        <a:lstStyle/>
        <a:p>
          <a:endParaRPr lang="en-GB"/>
        </a:p>
      </dgm:t>
    </dgm:pt>
    <dgm:pt modelId="{284076E9-0487-4C42-9F69-738B4A853317}">
      <dgm:prSet phldrT="[Text]" custT="1"/>
      <dgm:spPr>
        <a:solidFill>
          <a:schemeClr val="accent6">
            <a:lumMod val="60000"/>
            <a:lumOff val="40000"/>
            <a:alpha val="90000"/>
          </a:schemeClr>
        </a:solidFill>
      </dgm:spPr>
      <dgm:t>
        <a:bodyPr/>
        <a:lstStyle/>
        <a:p>
          <a:pPr algn="ctr"/>
          <a:r>
            <a:rPr lang="en-GB" sz="1600" dirty="0">
              <a:latin typeface="Arial" panose="020B0604020202020204" pitchFamily="34" charset="0"/>
              <a:cs typeface="Arial" panose="020B0604020202020204" pitchFamily="34" charset="0"/>
            </a:rPr>
            <a:t>Toyota Production System (TPS) Software: Toyota use proprietary software or applications to support its TPS. These tools standardise operations, track performance, and enable production floor continuous improvement.</a:t>
          </a:r>
        </a:p>
      </dgm:t>
    </dgm:pt>
    <dgm:pt modelId="{C083A222-7EE7-4CB8-B299-B5063E9B2D6A}" type="parTrans" cxnId="{004CAB77-462C-4222-A362-D42A27283F3F}">
      <dgm:prSet/>
      <dgm:spPr/>
      <dgm:t>
        <a:bodyPr/>
        <a:lstStyle/>
        <a:p>
          <a:endParaRPr lang="en-GB"/>
        </a:p>
      </dgm:t>
    </dgm:pt>
    <dgm:pt modelId="{EF57AE03-C662-422C-94AD-F3E6D2A51221}" type="sibTrans" cxnId="{004CAB77-462C-4222-A362-D42A27283F3F}">
      <dgm:prSet/>
      <dgm:spPr/>
      <dgm:t>
        <a:bodyPr/>
        <a:lstStyle/>
        <a:p>
          <a:endParaRPr lang="en-GB"/>
        </a:p>
      </dgm:t>
    </dgm:pt>
    <dgm:pt modelId="{6BE4E1A2-D036-47E5-AAD7-0785A6E88DFA}">
      <dgm:prSet phldrT="[Text]" custT="1"/>
      <dgm:spPr>
        <a:solidFill>
          <a:schemeClr val="accent6">
            <a:lumMod val="60000"/>
            <a:lumOff val="40000"/>
            <a:alpha val="90000"/>
          </a:schemeClr>
        </a:solidFill>
      </dgm:spPr>
      <dgm:t>
        <a:bodyPr/>
        <a:lstStyle/>
        <a:p>
          <a:pPr algn="ctr"/>
          <a:endParaRPr lang="en-GB" sz="1600" dirty="0">
            <a:latin typeface="Arial" panose="020B0604020202020204" pitchFamily="34" charset="0"/>
            <a:cs typeface="Arial" panose="020B0604020202020204" pitchFamily="34" charset="0"/>
          </a:endParaRPr>
        </a:p>
      </dgm:t>
    </dgm:pt>
    <dgm:pt modelId="{86E5DDB3-62A3-4523-960C-168A7FB04F06}" type="parTrans" cxnId="{4CCA150F-593A-4066-AF0D-F1E69A0A9A6E}">
      <dgm:prSet/>
      <dgm:spPr/>
      <dgm:t>
        <a:bodyPr/>
        <a:lstStyle/>
        <a:p>
          <a:endParaRPr lang="en-GB"/>
        </a:p>
      </dgm:t>
    </dgm:pt>
    <dgm:pt modelId="{B7C3D2EC-0E8C-42AB-B72D-EDF212FA162D}" type="sibTrans" cxnId="{4CCA150F-593A-4066-AF0D-F1E69A0A9A6E}">
      <dgm:prSet/>
      <dgm:spPr/>
      <dgm:t>
        <a:bodyPr/>
        <a:lstStyle/>
        <a:p>
          <a:endParaRPr lang="en-GB"/>
        </a:p>
      </dgm:t>
    </dgm:pt>
    <dgm:pt modelId="{B68FDE91-CD41-41C7-92DC-F3769F454F22}">
      <dgm:prSet phldrT="[Text]" custT="1"/>
      <dgm:spPr>
        <a:solidFill>
          <a:schemeClr val="accent6">
            <a:lumMod val="60000"/>
            <a:lumOff val="40000"/>
            <a:alpha val="90000"/>
          </a:schemeClr>
        </a:solidFill>
      </dgm:spPr>
      <dgm:t>
        <a:bodyPr/>
        <a:lstStyle/>
        <a:p>
          <a:pPr algn="ctr"/>
          <a:r>
            <a:rPr lang="en-GB" sz="1600" dirty="0">
              <a:latin typeface="Arial" panose="020B0604020202020204" pitchFamily="34" charset="0"/>
              <a:cs typeface="Arial" panose="020B0604020202020204" pitchFamily="34" charset="0"/>
            </a:rPr>
            <a:t>Toyota's Andon System: This visual management tool alerts workers to production line issues. It helps workers solve problems and prevent recurrence by promoting real-time communication, problem-solving, and information sharing.</a:t>
          </a:r>
        </a:p>
      </dgm:t>
    </dgm:pt>
    <dgm:pt modelId="{EBFD2EF5-2961-4871-A350-B4FC0DA19C4D}" type="parTrans" cxnId="{33DF7507-574C-4A7B-9B01-C44A5E18B035}">
      <dgm:prSet/>
      <dgm:spPr/>
      <dgm:t>
        <a:bodyPr/>
        <a:lstStyle/>
        <a:p>
          <a:endParaRPr lang="en-GB"/>
        </a:p>
      </dgm:t>
    </dgm:pt>
    <dgm:pt modelId="{57F2DD34-5CE5-48C8-8EF0-B55ED9EB88E7}" type="sibTrans" cxnId="{33DF7507-574C-4A7B-9B01-C44A5E18B035}">
      <dgm:prSet/>
      <dgm:spPr/>
      <dgm:t>
        <a:bodyPr/>
        <a:lstStyle/>
        <a:p>
          <a:endParaRPr lang="en-GB"/>
        </a:p>
      </dgm:t>
    </dgm:pt>
    <dgm:pt modelId="{EA1BA2FA-E485-42D2-8C9A-56991FE99FDD}">
      <dgm:prSet phldrT="[Text]" custT="1"/>
      <dgm:spPr>
        <a:solidFill>
          <a:schemeClr val="accent6">
            <a:lumMod val="60000"/>
            <a:lumOff val="40000"/>
            <a:alpha val="90000"/>
          </a:schemeClr>
        </a:solidFill>
      </dgm:spPr>
      <dgm:t>
        <a:bodyPr/>
        <a:lstStyle/>
        <a:p>
          <a:pPr algn="ctr"/>
          <a:r>
            <a:rPr lang="en-GB" sz="1600" dirty="0">
              <a:latin typeface="Arial" panose="020B0604020202020204" pitchFamily="34" charset="0"/>
              <a:cs typeface="Arial" panose="020B0604020202020204" pitchFamily="34" charset="0"/>
            </a:rPr>
            <a:t>Learning Management System(LMS): Toyota uses an LMS to teach and develop employees. This system delivers, tracks, and organises training programmes to give employees appropriate learning resources to improve their abilities.</a:t>
          </a:r>
        </a:p>
      </dgm:t>
    </dgm:pt>
    <dgm:pt modelId="{163E18B3-D559-4F1E-9DF1-689017097857}" type="parTrans" cxnId="{BB706BB3-1585-4BBB-8F47-1BDFEF2168A9}">
      <dgm:prSet/>
      <dgm:spPr/>
      <dgm:t>
        <a:bodyPr/>
        <a:lstStyle/>
        <a:p>
          <a:endParaRPr lang="en-GB"/>
        </a:p>
      </dgm:t>
    </dgm:pt>
    <dgm:pt modelId="{49421E2F-D866-42A1-AEDE-9D4707E9BD1B}" type="sibTrans" cxnId="{BB706BB3-1585-4BBB-8F47-1BDFEF2168A9}">
      <dgm:prSet/>
      <dgm:spPr/>
      <dgm:t>
        <a:bodyPr/>
        <a:lstStyle/>
        <a:p>
          <a:endParaRPr lang="en-GB"/>
        </a:p>
      </dgm:t>
    </dgm:pt>
    <dgm:pt modelId="{966A89F8-2EFD-4991-A5E5-98511F3F99FC}">
      <dgm:prSet phldrT="[Text]" custT="1"/>
      <dgm:spPr>
        <a:solidFill>
          <a:schemeClr val="accent6">
            <a:lumMod val="60000"/>
            <a:lumOff val="40000"/>
            <a:alpha val="90000"/>
          </a:schemeClr>
        </a:solidFill>
      </dgm:spPr>
      <dgm:t>
        <a:bodyPr/>
        <a:lstStyle/>
        <a:p>
          <a:pPr algn="ctr"/>
          <a:endParaRPr lang="en-GB" sz="1600" dirty="0">
            <a:latin typeface="Arial" panose="020B0604020202020204" pitchFamily="34" charset="0"/>
            <a:cs typeface="Arial" panose="020B0604020202020204" pitchFamily="34" charset="0"/>
          </a:endParaRPr>
        </a:p>
      </dgm:t>
    </dgm:pt>
    <dgm:pt modelId="{86F43C8F-36D7-48A3-A9E8-2FDB8199F268}" type="parTrans" cxnId="{BD1601BA-8D0E-4658-8FCC-97D307110D70}">
      <dgm:prSet/>
      <dgm:spPr/>
      <dgm:t>
        <a:bodyPr/>
        <a:lstStyle/>
        <a:p>
          <a:endParaRPr lang="en-GB"/>
        </a:p>
      </dgm:t>
    </dgm:pt>
    <dgm:pt modelId="{32543EE5-4002-42D0-9025-278483DF173C}" type="sibTrans" cxnId="{BD1601BA-8D0E-4658-8FCC-97D307110D70}">
      <dgm:prSet/>
      <dgm:spPr/>
      <dgm:t>
        <a:bodyPr/>
        <a:lstStyle/>
        <a:p>
          <a:endParaRPr lang="en-GB"/>
        </a:p>
      </dgm:t>
    </dgm:pt>
    <dgm:pt modelId="{7C8F9B2B-8122-44FA-90D3-A8DC8C6C3AE2}" type="pres">
      <dgm:prSet presAssocID="{98085511-3CA1-40EB-82A6-5BE6434A4BD9}" presName="linearFlow" presStyleCnt="0">
        <dgm:presLayoutVars>
          <dgm:dir/>
          <dgm:animLvl val="lvl"/>
          <dgm:resizeHandles val="exact"/>
        </dgm:presLayoutVars>
      </dgm:prSet>
      <dgm:spPr/>
    </dgm:pt>
    <dgm:pt modelId="{FCF2E1A9-ECDC-4138-80DE-B462E7FC622A}" type="pres">
      <dgm:prSet presAssocID="{182A09D0-8DC6-475D-A091-A264BABC04E5}" presName="composite" presStyleCnt="0"/>
      <dgm:spPr/>
    </dgm:pt>
    <dgm:pt modelId="{1E05C1E4-52CF-4433-A5E7-CC651DCDD0CB}" type="pres">
      <dgm:prSet presAssocID="{182A09D0-8DC6-475D-A091-A264BABC04E5}" presName="parentText" presStyleLbl="alignNode1" presStyleIdx="0" presStyleCnt="3">
        <dgm:presLayoutVars>
          <dgm:chMax val="1"/>
          <dgm:bulletEnabled val="1"/>
        </dgm:presLayoutVars>
      </dgm:prSet>
      <dgm:spPr/>
    </dgm:pt>
    <dgm:pt modelId="{A8FAF21C-AAF7-4B9A-B289-7E56723F5D35}" type="pres">
      <dgm:prSet presAssocID="{182A09D0-8DC6-475D-A091-A264BABC04E5}" presName="descendantText" presStyleLbl="alignAcc1" presStyleIdx="0" presStyleCnt="3">
        <dgm:presLayoutVars>
          <dgm:bulletEnabled val="1"/>
        </dgm:presLayoutVars>
      </dgm:prSet>
      <dgm:spPr/>
    </dgm:pt>
    <dgm:pt modelId="{5E4BC3FB-F6F4-496D-9B12-682125189866}" type="pres">
      <dgm:prSet presAssocID="{F3A99877-A4FE-4FF2-8ED1-10124BC3C9C4}" presName="sp" presStyleCnt="0"/>
      <dgm:spPr/>
    </dgm:pt>
    <dgm:pt modelId="{A55A7FCD-570D-44FC-BE26-B997A71DA561}" type="pres">
      <dgm:prSet presAssocID="{FC37ADD7-AB6C-4836-AFC6-6E4426E77757}" presName="composite" presStyleCnt="0"/>
      <dgm:spPr/>
    </dgm:pt>
    <dgm:pt modelId="{66409103-3FFF-4F47-84B6-963A2F3C3339}" type="pres">
      <dgm:prSet presAssocID="{FC37ADD7-AB6C-4836-AFC6-6E4426E77757}" presName="parentText" presStyleLbl="alignNode1" presStyleIdx="1" presStyleCnt="3">
        <dgm:presLayoutVars>
          <dgm:chMax val="1"/>
          <dgm:bulletEnabled val="1"/>
        </dgm:presLayoutVars>
      </dgm:prSet>
      <dgm:spPr/>
    </dgm:pt>
    <dgm:pt modelId="{524F2345-2B91-4A6C-9DB6-31A87C3B47A7}" type="pres">
      <dgm:prSet presAssocID="{FC37ADD7-AB6C-4836-AFC6-6E4426E77757}" presName="descendantText" presStyleLbl="alignAcc1" presStyleIdx="1" presStyleCnt="3">
        <dgm:presLayoutVars>
          <dgm:bulletEnabled val="1"/>
        </dgm:presLayoutVars>
      </dgm:prSet>
      <dgm:spPr/>
    </dgm:pt>
    <dgm:pt modelId="{F4188C51-CC9D-4033-BA0D-C501D5B1E50B}" type="pres">
      <dgm:prSet presAssocID="{4501C3FE-8F10-48BF-B234-E2B7912F8594}" presName="sp" presStyleCnt="0"/>
      <dgm:spPr/>
    </dgm:pt>
    <dgm:pt modelId="{DC989D72-0B16-4E30-86BF-2FA4F0257F3A}" type="pres">
      <dgm:prSet presAssocID="{6D56968A-DA2D-4FA0-A44B-218E68204D97}" presName="composite" presStyleCnt="0"/>
      <dgm:spPr/>
    </dgm:pt>
    <dgm:pt modelId="{EB863C37-BD41-4FCF-962F-FD85C78C030D}" type="pres">
      <dgm:prSet presAssocID="{6D56968A-DA2D-4FA0-A44B-218E68204D97}" presName="parentText" presStyleLbl="alignNode1" presStyleIdx="2" presStyleCnt="3">
        <dgm:presLayoutVars>
          <dgm:chMax val="1"/>
          <dgm:bulletEnabled val="1"/>
        </dgm:presLayoutVars>
      </dgm:prSet>
      <dgm:spPr/>
    </dgm:pt>
    <dgm:pt modelId="{63047DDA-107A-4499-A8C9-BB75063BDC85}" type="pres">
      <dgm:prSet presAssocID="{6D56968A-DA2D-4FA0-A44B-218E68204D97}" presName="descendantText" presStyleLbl="alignAcc1" presStyleIdx="2" presStyleCnt="3">
        <dgm:presLayoutVars>
          <dgm:bulletEnabled val="1"/>
        </dgm:presLayoutVars>
      </dgm:prSet>
      <dgm:spPr/>
    </dgm:pt>
  </dgm:ptLst>
  <dgm:cxnLst>
    <dgm:cxn modelId="{4DCE9C00-0B33-4ED7-B104-483B02324B10}" srcId="{FC37ADD7-AB6C-4836-AFC6-6E4426E77757}" destId="{1F39BFC4-FC8E-4BDF-944D-0468881BB7BD}" srcOrd="0" destOrd="0" parTransId="{9B37BAA1-69FB-4662-922E-33F5542B6FA6}" sibTransId="{A8C02018-6113-40BC-91EC-7BAC52EFAA77}"/>
    <dgm:cxn modelId="{33DF7507-574C-4A7B-9B01-C44A5E18B035}" srcId="{6D56968A-DA2D-4FA0-A44B-218E68204D97}" destId="{B68FDE91-CD41-41C7-92DC-F3769F454F22}" srcOrd="4" destOrd="0" parTransId="{EBFD2EF5-2961-4871-A350-B4FC0DA19C4D}" sibTransId="{57F2DD34-5CE5-48C8-8EF0-B55ED9EB88E7}"/>
    <dgm:cxn modelId="{6BF59D0B-EC35-4A25-B1CD-08A5BE020520}" srcId="{98085511-3CA1-40EB-82A6-5BE6434A4BD9}" destId="{182A09D0-8DC6-475D-A091-A264BABC04E5}" srcOrd="0" destOrd="0" parTransId="{B0F715A5-DB62-401B-BE40-3FE623ED1D71}" sibTransId="{F3A99877-A4FE-4FF2-8ED1-10124BC3C9C4}"/>
    <dgm:cxn modelId="{4CCA150F-593A-4066-AF0D-F1E69A0A9A6E}" srcId="{6D56968A-DA2D-4FA0-A44B-218E68204D97}" destId="{6BE4E1A2-D036-47E5-AAD7-0785A6E88DFA}" srcOrd="3" destOrd="0" parTransId="{86E5DDB3-62A3-4523-960C-168A7FB04F06}" sibTransId="{B7C3D2EC-0E8C-42AB-B72D-EDF212FA162D}"/>
    <dgm:cxn modelId="{B3135D21-8FBD-415A-A549-51A94E12D1D6}" type="presOf" srcId="{966A89F8-2EFD-4991-A5E5-98511F3F99FC}" destId="{63047DDA-107A-4499-A8C9-BB75063BDC85}" srcOrd="0" destOrd="5" presId="urn:microsoft.com/office/officeart/2005/8/layout/chevron2"/>
    <dgm:cxn modelId="{B998D027-2544-490F-82DF-88627925DC8B}" srcId="{4C9E2F8D-E92F-4093-A86E-CC9D13B06C66}" destId="{DC9679DA-1E24-4C45-BA72-4F2CE1B5B44E}" srcOrd="0" destOrd="0" parTransId="{FAC4C1C5-F1DF-47B6-BFC4-924581351997}" sibTransId="{8CBFDA92-56E8-4D4A-A0F2-7B837334EC32}"/>
    <dgm:cxn modelId="{59110528-A36D-4768-8708-CA60EB6DB889}" type="presOf" srcId="{1F39BFC4-FC8E-4BDF-944D-0468881BB7BD}" destId="{524F2345-2B91-4A6C-9DB6-31A87C3B47A7}" srcOrd="0" destOrd="0" presId="urn:microsoft.com/office/officeart/2005/8/layout/chevron2"/>
    <dgm:cxn modelId="{F79A1831-2C69-4823-BA58-9EE1CD4CE1D0}" type="presOf" srcId="{284076E9-0487-4C42-9F69-738B4A853317}" destId="{63047DDA-107A-4499-A8C9-BB75063BDC85}" srcOrd="0" destOrd="2" presId="urn:microsoft.com/office/officeart/2005/8/layout/chevron2"/>
    <dgm:cxn modelId="{6609BB31-A128-47FE-9CE6-440D7C9097F7}" type="presOf" srcId="{4C9E2F8D-E92F-4093-A86E-CC9D13B06C66}" destId="{524F2345-2B91-4A6C-9DB6-31A87C3B47A7}" srcOrd="0" destOrd="1" presId="urn:microsoft.com/office/officeart/2005/8/layout/chevron2"/>
    <dgm:cxn modelId="{30135641-6995-4063-84EC-482E589E6ADF}" type="presOf" srcId="{FC37ADD7-AB6C-4836-AFC6-6E4426E77757}" destId="{66409103-3FFF-4F47-84B6-963A2F3C3339}" srcOrd="0" destOrd="0" presId="urn:microsoft.com/office/officeart/2005/8/layout/chevron2"/>
    <dgm:cxn modelId="{AB04C964-BEB5-4D14-BA15-CF5448880BC3}" srcId="{EC0C0758-66A6-4FFA-B1BB-1404AD085370}" destId="{4C2CF051-4E0A-4819-8A1A-22FF195522E4}" srcOrd="0" destOrd="0" parTransId="{B7327444-3DAF-4D38-AB54-7E193D0FF006}" sibTransId="{9C1444AD-268C-4388-A176-C9260BD63766}"/>
    <dgm:cxn modelId="{ABC54E65-9BE1-4E3F-AFA3-74A11888EBED}" type="presOf" srcId="{4C2CF051-4E0A-4819-8A1A-22FF195522E4}" destId="{524F2345-2B91-4A6C-9DB6-31A87C3B47A7}" srcOrd="0" destOrd="4" presId="urn:microsoft.com/office/officeart/2005/8/layout/chevron2"/>
    <dgm:cxn modelId="{7C33354C-A680-4912-95EF-22593BDC863E}" srcId="{FC37ADD7-AB6C-4836-AFC6-6E4426E77757}" destId="{77F7AABD-AE86-4AE8-BABF-D826277095CF}" srcOrd="3" destOrd="0" parTransId="{B723914D-4D6F-4DB4-868D-E867E9148B13}" sibTransId="{470F42B5-BE72-4E1D-8A50-B4D54AED7C3D}"/>
    <dgm:cxn modelId="{7F9E3C6E-73BC-4A26-B43B-DD6D8F524430}" srcId="{77F7AABD-AE86-4AE8-BABF-D826277095CF}" destId="{6F996D71-31E1-4BD6-A851-F1B277EC4BAF}" srcOrd="0" destOrd="0" parTransId="{03B5687C-A9A6-4FF8-9288-3FDBE46CF806}" sibTransId="{29C4B02E-00F0-42A2-9344-F43D7DDC57FD}"/>
    <dgm:cxn modelId="{E631EA54-47AF-4DE0-8CB1-75DA53B011FF}" type="presOf" srcId="{C7C78E03-3D0E-4A19-8B39-BE452DB43534}" destId="{A8FAF21C-AAF7-4B9A-B289-7E56723F5D35}" srcOrd="0" destOrd="0" presId="urn:microsoft.com/office/officeart/2005/8/layout/chevron2"/>
    <dgm:cxn modelId="{F2FC0055-0979-461F-87A6-591650E67766}" type="presOf" srcId="{93A80162-9869-40D5-8D35-32A79514CE08}" destId="{63047DDA-107A-4499-A8C9-BB75063BDC85}" srcOrd="0" destOrd="1" presId="urn:microsoft.com/office/officeart/2005/8/layout/chevron2"/>
    <dgm:cxn modelId="{004CAB77-462C-4222-A362-D42A27283F3F}" srcId="{6D56968A-DA2D-4FA0-A44B-218E68204D97}" destId="{284076E9-0487-4C42-9F69-738B4A853317}" srcOrd="2" destOrd="0" parTransId="{C083A222-7EE7-4CB8-B299-B5063E9B2D6A}" sibTransId="{EF57AE03-C662-422C-94AD-F3E6D2A51221}"/>
    <dgm:cxn modelId="{B2B0F758-1D3A-48EC-A8B0-AC7C922F2397}" type="presOf" srcId="{114E4403-315E-4DBA-85D7-4A9014FA6FE4}" destId="{524F2345-2B91-4A6C-9DB6-31A87C3B47A7}" srcOrd="0" destOrd="7" presId="urn:microsoft.com/office/officeart/2005/8/layout/chevron2"/>
    <dgm:cxn modelId="{CCD1EC79-54FA-4E82-BD75-164F45E266A8}" type="presOf" srcId="{77F7AABD-AE86-4AE8-BABF-D826277095CF}" destId="{524F2345-2B91-4A6C-9DB6-31A87C3B47A7}" srcOrd="0" destOrd="5" presId="urn:microsoft.com/office/officeart/2005/8/layout/chevron2"/>
    <dgm:cxn modelId="{E5F2B182-3AAF-4F8B-BAEE-F400F9A2E44C}" srcId="{FC37ADD7-AB6C-4836-AFC6-6E4426E77757}" destId="{4C9E2F8D-E92F-4093-A86E-CC9D13B06C66}" srcOrd="1" destOrd="0" parTransId="{912599E8-D2AF-450C-9174-D19FF41414AE}" sibTransId="{545A44DE-AF95-4394-8CD5-FC761779D53E}"/>
    <dgm:cxn modelId="{733EB582-2A43-4304-9740-10768E4F0BF1}" type="presOf" srcId="{98085511-3CA1-40EB-82A6-5BE6434A4BD9}" destId="{7C8F9B2B-8122-44FA-90D3-A8DC8C6C3AE2}" srcOrd="0" destOrd="0" presId="urn:microsoft.com/office/officeart/2005/8/layout/chevron2"/>
    <dgm:cxn modelId="{AB237988-2A03-443F-BD19-8933FF495FD5}" type="presOf" srcId="{B68FDE91-CD41-41C7-92DC-F3769F454F22}" destId="{63047DDA-107A-4499-A8C9-BB75063BDC85}" srcOrd="0" destOrd="4" presId="urn:microsoft.com/office/officeart/2005/8/layout/chevron2"/>
    <dgm:cxn modelId="{DC319B91-F948-4CA6-A4B6-402B4906A682}" type="presOf" srcId="{DC9679DA-1E24-4C45-BA72-4F2CE1B5B44E}" destId="{524F2345-2B91-4A6C-9DB6-31A87C3B47A7}" srcOrd="0" destOrd="2" presId="urn:microsoft.com/office/officeart/2005/8/layout/chevron2"/>
    <dgm:cxn modelId="{9783CC95-C774-432D-855B-B6A537767B12}" type="presOf" srcId="{EC0C0758-66A6-4FFA-B1BB-1404AD085370}" destId="{524F2345-2B91-4A6C-9DB6-31A87C3B47A7}" srcOrd="0" destOrd="3" presId="urn:microsoft.com/office/officeart/2005/8/layout/chevron2"/>
    <dgm:cxn modelId="{480E929C-F309-4F63-B250-A8AA776E3470}" type="presOf" srcId="{6D56968A-DA2D-4FA0-A44B-218E68204D97}" destId="{EB863C37-BD41-4FCF-962F-FD85C78C030D}" srcOrd="0" destOrd="0" presId="urn:microsoft.com/office/officeart/2005/8/layout/chevron2"/>
    <dgm:cxn modelId="{D97459AD-1084-4566-B962-A306921C1AF9}" srcId="{98085511-3CA1-40EB-82A6-5BE6434A4BD9}" destId="{FC37ADD7-AB6C-4836-AFC6-6E4426E77757}" srcOrd="1" destOrd="0" parTransId="{C9FFDCB8-1728-42DA-B374-E7F5FE8C3C8F}" sibTransId="{4501C3FE-8F10-48BF-B234-E2B7912F8594}"/>
    <dgm:cxn modelId="{071087AF-F955-416D-8004-2EC9BD950CD9}" type="presOf" srcId="{6BE4E1A2-D036-47E5-AAD7-0785A6E88DFA}" destId="{63047DDA-107A-4499-A8C9-BB75063BDC85}" srcOrd="0" destOrd="3" presId="urn:microsoft.com/office/officeart/2005/8/layout/chevron2"/>
    <dgm:cxn modelId="{BB706BB3-1585-4BBB-8F47-1BDFEF2168A9}" srcId="{6D56968A-DA2D-4FA0-A44B-218E68204D97}" destId="{EA1BA2FA-E485-42D2-8C9A-56991FE99FDD}" srcOrd="6" destOrd="0" parTransId="{163E18B3-D559-4F1E-9DF1-689017097857}" sibTransId="{49421E2F-D866-42A1-AEDE-9D4707E9BD1B}"/>
    <dgm:cxn modelId="{9722EFB3-99A3-45BB-A26E-89186874E9AE}" srcId="{182A09D0-8DC6-475D-A091-A264BABC04E5}" destId="{C7C78E03-3D0E-4A19-8B39-BE452DB43534}" srcOrd="0" destOrd="0" parTransId="{CD101815-17C1-4C1E-AB6D-42B903801FD1}" sibTransId="{E624B5E6-81D8-4361-826A-28192FB0B089}"/>
    <dgm:cxn modelId="{BD1601BA-8D0E-4658-8FCC-97D307110D70}" srcId="{6D56968A-DA2D-4FA0-A44B-218E68204D97}" destId="{966A89F8-2EFD-4991-A5E5-98511F3F99FC}" srcOrd="5" destOrd="0" parTransId="{86F43C8F-36D7-48A3-A9E8-2FDB8199F268}" sibTransId="{32543EE5-4002-42D0-9025-278483DF173C}"/>
    <dgm:cxn modelId="{1E9C3FBE-B3B3-45FE-8627-05AE9C53F015}" type="presOf" srcId="{182A09D0-8DC6-475D-A091-A264BABC04E5}" destId="{1E05C1E4-52CF-4433-A5E7-CC651DCDD0CB}" srcOrd="0" destOrd="0" presId="urn:microsoft.com/office/officeart/2005/8/layout/chevron2"/>
    <dgm:cxn modelId="{BA136AC0-4871-4BF7-913D-62558522E80C}" srcId="{FC37ADD7-AB6C-4836-AFC6-6E4426E77757}" destId="{114E4403-315E-4DBA-85D7-4A9014FA6FE4}" srcOrd="4" destOrd="0" parTransId="{5009331E-1542-4ACF-B258-0F5469552B22}" sibTransId="{BBE5BDC5-7590-42D2-AE10-A24E7B8A305A}"/>
    <dgm:cxn modelId="{F8FC6BD5-09C9-47B8-AA03-8747CCBFB0BA}" srcId="{6D56968A-DA2D-4FA0-A44B-218E68204D97}" destId="{239798FB-03E5-4E57-8F37-F55EA91CC7CE}" srcOrd="0" destOrd="0" parTransId="{267FD074-82F1-42F0-8F41-7C43510C7C30}" sibTransId="{A6FDFBF8-FD63-438B-B706-36A7FF6D5E6E}"/>
    <dgm:cxn modelId="{82B3E8E2-875F-4EE5-A689-9A27D720F858}" srcId="{98085511-3CA1-40EB-82A6-5BE6434A4BD9}" destId="{6D56968A-DA2D-4FA0-A44B-218E68204D97}" srcOrd="2" destOrd="0" parTransId="{B844758C-40BE-4981-AB55-51648C98EAE4}" sibTransId="{E3E082CC-D7DA-48AA-B289-8B5BA6C4F611}"/>
    <dgm:cxn modelId="{B14191E8-0485-46B7-BEE2-D4D63D6334B8}" srcId="{FC37ADD7-AB6C-4836-AFC6-6E4426E77757}" destId="{EC0C0758-66A6-4FFA-B1BB-1404AD085370}" srcOrd="2" destOrd="0" parTransId="{2B2C5B90-3806-410D-B56E-41702361625B}" sibTransId="{160816BD-FC4C-4437-8DCD-58165D177239}"/>
    <dgm:cxn modelId="{735D40EA-7F43-4F60-810A-7B8EE215ACAB}" srcId="{6D56968A-DA2D-4FA0-A44B-218E68204D97}" destId="{93A80162-9869-40D5-8D35-32A79514CE08}" srcOrd="1" destOrd="0" parTransId="{5C7B9A0E-AB58-4BA4-800F-727DE2E23B75}" sibTransId="{6290DE23-B306-41E3-9721-60C448781B02}"/>
    <dgm:cxn modelId="{27A05EEB-F7EB-4A0D-9250-6006B5A93DB2}" type="presOf" srcId="{6F996D71-31E1-4BD6-A851-F1B277EC4BAF}" destId="{524F2345-2B91-4A6C-9DB6-31A87C3B47A7}" srcOrd="0" destOrd="6" presId="urn:microsoft.com/office/officeart/2005/8/layout/chevron2"/>
    <dgm:cxn modelId="{8EBC1BEC-7A4E-4454-BC9E-A49F6A4DFF12}" srcId="{114E4403-315E-4DBA-85D7-4A9014FA6FE4}" destId="{07EB21FF-E2A1-4A72-A68B-12208B819164}" srcOrd="0" destOrd="0" parTransId="{0C5EC2AB-B8DF-42BA-AE8B-0123C539AAE2}" sibTransId="{C7ABCE4F-22D7-43FE-AAE9-5821A8C86773}"/>
    <dgm:cxn modelId="{57B3C4F6-B956-486A-A283-ED1322FB8023}" type="presOf" srcId="{239798FB-03E5-4E57-8F37-F55EA91CC7CE}" destId="{63047DDA-107A-4499-A8C9-BB75063BDC85}" srcOrd="0" destOrd="0" presId="urn:microsoft.com/office/officeart/2005/8/layout/chevron2"/>
    <dgm:cxn modelId="{38A34BFA-9B38-4DD8-B504-7B4D5CC7BE5F}" type="presOf" srcId="{07EB21FF-E2A1-4A72-A68B-12208B819164}" destId="{524F2345-2B91-4A6C-9DB6-31A87C3B47A7}" srcOrd="0" destOrd="8" presId="urn:microsoft.com/office/officeart/2005/8/layout/chevron2"/>
    <dgm:cxn modelId="{26BD47FB-D53E-4A5A-91C6-6B9570B3D4FE}" type="presOf" srcId="{EA1BA2FA-E485-42D2-8C9A-56991FE99FDD}" destId="{63047DDA-107A-4499-A8C9-BB75063BDC85}" srcOrd="0" destOrd="6" presId="urn:microsoft.com/office/officeart/2005/8/layout/chevron2"/>
    <dgm:cxn modelId="{922F616D-B5A6-48C0-B347-D386DDF3BD72}" type="presParOf" srcId="{7C8F9B2B-8122-44FA-90D3-A8DC8C6C3AE2}" destId="{FCF2E1A9-ECDC-4138-80DE-B462E7FC622A}" srcOrd="0" destOrd="0" presId="urn:microsoft.com/office/officeart/2005/8/layout/chevron2"/>
    <dgm:cxn modelId="{3656331C-20F1-459F-9798-BB43B9D4E59A}" type="presParOf" srcId="{FCF2E1A9-ECDC-4138-80DE-B462E7FC622A}" destId="{1E05C1E4-52CF-4433-A5E7-CC651DCDD0CB}" srcOrd="0" destOrd="0" presId="urn:microsoft.com/office/officeart/2005/8/layout/chevron2"/>
    <dgm:cxn modelId="{F20AB60E-B0B9-40C4-9F04-43F01A441801}" type="presParOf" srcId="{FCF2E1A9-ECDC-4138-80DE-B462E7FC622A}" destId="{A8FAF21C-AAF7-4B9A-B289-7E56723F5D35}" srcOrd="1" destOrd="0" presId="urn:microsoft.com/office/officeart/2005/8/layout/chevron2"/>
    <dgm:cxn modelId="{7D85FA4E-4B45-4D88-89E9-DC06202889DF}" type="presParOf" srcId="{7C8F9B2B-8122-44FA-90D3-A8DC8C6C3AE2}" destId="{5E4BC3FB-F6F4-496D-9B12-682125189866}" srcOrd="1" destOrd="0" presId="urn:microsoft.com/office/officeart/2005/8/layout/chevron2"/>
    <dgm:cxn modelId="{C3875EB9-D019-4201-98B4-70611A80A6E7}" type="presParOf" srcId="{7C8F9B2B-8122-44FA-90D3-A8DC8C6C3AE2}" destId="{A55A7FCD-570D-44FC-BE26-B997A71DA561}" srcOrd="2" destOrd="0" presId="urn:microsoft.com/office/officeart/2005/8/layout/chevron2"/>
    <dgm:cxn modelId="{1DD189F6-FDB6-4735-8146-9B6835DBEF6D}" type="presParOf" srcId="{A55A7FCD-570D-44FC-BE26-B997A71DA561}" destId="{66409103-3FFF-4F47-84B6-963A2F3C3339}" srcOrd="0" destOrd="0" presId="urn:microsoft.com/office/officeart/2005/8/layout/chevron2"/>
    <dgm:cxn modelId="{B586612A-88FC-4F1F-BB73-536A5821F76C}" type="presParOf" srcId="{A55A7FCD-570D-44FC-BE26-B997A71DA561}" destId="{524F2345-2B91-4A6C-9DB6-31A87C3B47A7}" srcOrd="1" destOrd="0" presId="urn:microsoft.com/office/officeart/2005/8/layout/chevron2"/>
    <dgm:cxn modelId="{1B4C6CC2-15A1-4BD1-BAE6-C2731A833C1C}" type="presParOf" srcId="{7C8F9B2B-8122-44FA-90D3-A8DC8C6C3AE2}" destId="{F4188C51-CC9D-4033-BA0D-C501D5B1E50B}" srcOrd="3" destOrd="0" presId="urn:microsoft.com/office/officeart/2005/8/layout/chevron2"/>
    <dgm:cxn modelId="{E097A7D9-146D-4079-A7A6-CF3766D598EA}" type="presParOf" srcId="{7C8F9B2B-8122-44FA-90D3-A8DC8C6C3AE2}" destId="{DC989D72-0B16-4E30-86BF-2FA4F0257F3A}" srcOrd="4" destOrd="0" presId="urn:microsoft.com/office/officeart/2005/8/layout/chevron2"/>
    <dgm:cxn modelId="{44371C1B-6F7F-4E4B-ACAD-AB37F437B979}" type="presParOf" srcId="{DC989D72-0B16-4E30-86BF-2FA4F0257F3A}" destId="{EB863C37-BD41-4FCF-962F-FD85C78C030D}" srcOrd="0" destOrd="0" presId="urn:microsoft.com/office/officeart/2005/8/layout/chevron2"/>
    <dgm:cxn modelId="{90DC5DEC-9274-49EF-AB5A-520D2EA44A3C}" type="presParOf" srcId="{DC989D72-0B16-4E30-86BF-2FA4F0257F3A}" destId="{63047DDA-107A-4499-A8C9-BB75063BDC85}" srcOrd="1" destOrd="0" presId="urn:microsoft.com/office/officeart/2005/8/layout/chevron2"/>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5C1E4-52CF-4433-A5E7-CC651DCDD0CB}">
      <dsp:nvSpPr>
        <dsp:cNvPr id="0" name=""/>
        <dsp:cNvSpPr/>
      </dsp:nvSpPr>
      <dsp:spPr>
        <a:xfrm rot="5400000">
          <a:off x="-782246" y="1431914"/>
          <a:ext cx="5214974" cy="3650482"/>
        </a:xfrm>
        <a:prstGeom prst="chevron">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SHARED KNOWLEDGE </a:t>
          </a:r>
          <a:endParaRPr lang="en-GB" sz="3200" kern="1200" dirty="0"/>
        </a:p>
      </dsp:txBody>
      <dsp:txXfrm rot="-5400000">
        <a:off x="0" y="2474909"/>
        <a:ext cx="3650482" cy="1564492"/>
      </dsp:txXfrm>
    </dsp:sp>
    <dsp:sp modelId="{A8FAF21C-AAF7-4B9A-B289-7E56723F5D35}">
      <dsp:nvSpPr>
        <dsp:cNvPr id="0" name=""/>
        <dsp:cNvSpPr/>
      </dsp:nvSpPr>
      <dsp:spPr>
        <a:xfrm rot="5400000">
          <a:off x="7773092" y="-3463835"/>
          <a:ext cx="3376954" cy="11622174"/>
        </a:xfrm>
        <a:prstGeom prst="round2SameRect">
          <a:avLst/>
        </a:prstGeom>
        <a:solidFill>
          <a:schemeClr val="accent6">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ctr" defTabSz="711200">
            <a:lnSpc>
              <a:spcPct val="150000"/>
            </a:lnSpc>
            <a:spcBef>
              <a:spcPct val="0"/>
            </a:spcBef>
            <a:spcAft>
              <a:spcPct val="15000"/>
            </a:spcAft>
            <a:buSzPts val="1000"/>
            <a:buFont typeface="Wingdings" panose="05000000000000000000" pitchFamily="2" charset="2"/>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a:t>
          </a:r>
          <a:r>
            <a:rPr lang="en-GB" sz="1600" b="1" i="0" kern="1200" dirty="0">
              <a:effectLst/>
              <a:latin typeface="Arial" panose="020B0604020202020204" pitchFamily="34" charset="0"/>
              <a:ea typeface="Times New Roman" panose="02020603050405020304" pitchFamily="18" charset="0"/>
              <a:cs typeface="Arial" panose="020B0604020202020204" pitchFamily="34" charset="0"/>
            </a:rPr>
            <a:t>Physical environment</a:t>
          </a:r>
          <a:endParaRPr lang="en-GB" sz="1600" kern="1200" dirty="0"/>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﻿﻿Large open space offices</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﻿﻿The workers are more likely to share information and to exchange ideas</a:t>
          </a:r>
        </a:p>
        <a:p>
          <a:pPr marL="171450" lvl="1" indent="-171450" algn="ctr" defTabSz="711200">
            <a:lnSpc>
              <a:spcPct val="150000"/>
            </a:lnSpc>
            <a:spcBef>
              <a:spcPct val="0"/>
            </a:spcBef>
            <a:spcAft>
              <a:spcPct val="15000"/>
            </a:spcAft>
            <a:buChar char="•"/>
          </a:pPr>
          <a:r>
            <a:rPr lang="en-GB" sz="1600" b="1" i="0" kern="1200" dirty="0">
              <a:effectLst/>
              <a:latin typeface="Arial" panose="020B0604020202020204" pitchFamily="34" charset="0"/>
              <a:ea typeface="Times New Roman" panose="02020603050405020304" pitchFamily="18" charset="0"/>
              <a:cs typeface="Arial" panose="020B0604020202020204" pitchFamily="34" charset="0"/>
            </a:rPr>
            <a:t>Database software</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﻿﻿it records all its operation, best practices and problems</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﻿﻿It is used as a library and a database, by constant reporting by employees</a:t>
          </a: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a:p>
          <a:pPr marL="171450" lvl="1" indent="-171450" algn="ctr" defTabSz="711200">
            <a:lnSpc>
              <a:spcPct val="150000"/>
            </a:lnSpc>
            <a:spcBef>
              <a:spcPct val="0"/>
            </a:spcBef>
            <a:spcAft>
              <a:spcPct val="15000"/>
            </a:spcAft>
            <a:buChar char="•"/>
          </a:pPr>
          <a:r>
            <a:rPr lang="en-GB" sz="1600" b="1" kern="1200" dirty="0">
              <a:latin typeface="Arial" panose="020B0604020202020204" pitchFamily="34" charset="0"/>
              <a:ea typeface="Times New Roman" panose="02020603050405020304" pitchFamily="18" charset="0"/>
              <a:cs typeface="Arial" panose="020B0604020202020204" pitchFamily="34" charset="0"/>
            </a:rPr>
            <a:t>D</a:t>
          </a:r>
          <a:r>
            <a:rPr lang="en-GB" sz="1600" b="1" i="0" kern="1200" dirty="0">
              <a:effectLst/>
              <a:latin typeface="Arial" panose="020B0604020202020204" pitchFamily="34" charset="0"/>
              <a:ea typeface="Times New Roman" panose="02020603050405020304" pitchFamily="18" charset="0"/>
              <a:cs typeface="Arial" panose="020B0604020202020204" pitchFamily="34" charset="0"/>
            </a:rPr>
            <a:t>ynamic learning process</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﻿﻿Toyota points out the fact that people can learn from each other</a:t>
          </a:r>
        </a:p>
      </dsp:txBody>
      <dsp:txXfrm rot="-5400000">
        <a:off x="3650483" y="823623"/>
        <a:ext cx="11457325" cy="3047256"/>
      </dsp:txXfrm>
    </dsp:sp>
    <dsp:sp modelId="{66409103-3FFF-4F47-84B6-963A2F3C3339}">
      <dsp:nvSpPr>
        <dsp:cNvPr id="0" name=""/>
        <dsp:cNvSpPr/>
      </dsp:nvSpPr>
      <dsp:spPr>
        <a:xfrm rot="5400000">
          <a:off x="-782246" y="6374381"/>
          <a:ext cx="5214974" cy="3650482"/>
        </a:xfrm>
        <a:prstGeom prst="chevron">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KNOWLEDGE TRANSFER TO EMPLOYEES</a:t>
          </a:r>
          <a:endParaRPr lang="en-GB" sz="3200" kern="1200" dirty="0"/>
        </a:p>
      </dsp:txBody>
      <dsp:txXfrm rot="-5400000">
        <a:off x="0" y="7417376"/>
        <a:ext cx="3650482" cy="1564492"/>
      </dsp:txXfrm>
    </dsp:sp>
    <dsp:sp modelId="{524F2345-2B91-4A6C-9DB6-31A87C3B47A7}">
      <dsp:nvSpPr>
        <dsp:cNvPr id="0" name=""/>
        <dsp:cNvSpPr/>
      </dsp:nvSpPr>
      <dsp:spPr>
        <a:xfrm rot="5400000">
          <a:off x="7784651" y="1486599"/>
          <a:ext cx="3353836" cy="11590678"/>
        </a:xfrm>
        <a:prstGeom prst="round2SameRect">
          <a:avLst/>
        </a:prstGeom>
        <a:solidFill>
          <a:schemeClr val="accent6">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ctr" defTabSz="711200">
            <a:lnSpc>
              <a:spcPct val="90000"/>
            </a:lnSpc>
            <a:spcBef>
              <a:spcPct val="0"/>
            </a:spcBef>
            <a:spcAft>
              <a:spcPct val="15000"/>
            </a:spcAft>
            <a:buSzPts val="1000"/>
            <a:buFont typeface="Wingdings" panose="05000000000000000000" pitchFamily="2" charset="2"/>
            <a:buChar char="§"/>
          </a:pPr>
          <a:r>
            <a:rPr lang="en-GB" sz="1600" kern="1200" dirty="0">
              <a:latin typeface="Arial" panose="020B0604020202020204" pitchFamily="34" charset="0"/>
              <a:ea typeface="Times New Roman" panose="02020603050405020304" pitchFamily="18" charset="0"/>
              <a:cs typeface="Arial" panose="020B0604020202020204" pitchFamily="34" charset="0"/>
            </a:rPr>
            <a:t>E</a:t>
          </a: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stablishment Toyota Technological </a:t>
          </a:r>
          <a:r>
            <a:rPr lang="en-GB" sz="1600" kern="1200" dirty="0">
              <a:latin typeface="Arial" panose="020B0604020202020204" pitchFamily="34" charset="0"/>
              <a:ea typeface="Times New Roman" panose="02020603050405020304" pitchFamily="18" charset="0"/>
              <a:cs typeface="Arial" panose="020B0604020202020204" pitchFamily="34" charset="0"/>
            </a:rPr>
            <a:t>Institute</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SzPts val="1000"/>
            <a:buFont typeface="Arial" panose="020B0604020202020204" pitchFamily="34" charset="0"/>
            <a:buChar char="•"/>
          </a:pP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SzPts val="1000"/>
            <a:buFont typeface="Arial" panose="020B0604020202020204" pitchFamily="34" charset="0"/>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﻿﻿One of Toyotas major initiatives in the area of organizational learning</a:t>
          </a:r>
          <a:r>
            <a:rPr lang="en-GB" sz="1600" kern="1200" dirty="0">
              <a:latin typeface="Arial" panose="020B0604020202020204" pitchFamily="34" charset="0"/>
              <a:ea typeface="Times New Roman" panose="02020603050405020304" pitchFamily="18" charset="0"/>
              <a:cs typeface="Arial" panose="020B0604020202020204" pitchFamily="34" charset="0"/>
            </a:rPr>
            <a:t> </a:t>
          </a: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training of dealers and employees</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SzPts val="1000"/>
            <a:buFont typeface="Arial" panose="020B0604020202020204" pitchFamily="34" charset="0"/>
            <a:buChar char="•"/>
          </a:pP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SzPts val="1000"/>
            <a:buFont typeface="Arial" panose="020B0604020202020204" pitchFamily="34" charset="0"/>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﻿﻿New employees are trained by working with highly trained managers and skilled worker groups</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Char char="•"/>
          </a:pP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a:p>
          <a:pPr marL="171450" lvl="1" indent="-171450" algn="ctr" defTabSz="711200">
            <a:lnSpc>
              <a:spcPct val="9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﻿﻿Better understanding of the Toyota Way </a:t>
          </a:r>
        </a:p>
        <a:p>
          <a:pPr marL="171450" lvl="1" indent="-171450" algn="ctr" defTabSz="711200">
            <a:lnSpc>
              <a:spcPct val="90000"/>
            </a:lnSpc>
            <a:spcBef>
              <a:spcPct val="0"/>
            </a:spcBef>
            <a:spcAft>
              <a:spcPct val="15000"/>
            </a:spcAft>
            <a:buChar char="•"/>
          </a:pPr>
          <a:endParaRPr lang="en-GB" sz="1600" b="0" i="0" kern="1200" dirty="0">
            <a:effectLst/>
            <a:latin typeface="Arial" panose="020B0604020202020204" pitchFamily="34" charset="0"/>
            <a:ea typeface="Times New Roman" panose="02020603050405020304" pitchFamily="18" charset="0"/>
            <a:cs typeface="Arial" panose="020B0604020202020204" pitchFamily="34" charset="0"/>
          </a:endParaRPr>
        </a:p>
        <a:p>
          <a:pPr marL="171450" lvl="1" indent="-171450" algn="ctr" defTabSz="711200">
            <a:lnSpc>
              <a:spcPct val="9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Toyota Way continuously improving</a:t>
          </a:r>
        </a:p>
      </dsp:txBody>
      <dsp:txXfrm rot="-5400000">
        <a:off x="3666231" y="5768741"/>
        <a:ext cx="11426957" cy="3026394"/>
      </dsp:txXfrm>
    </dsp:sp>
    <dsp:sp modelId="{EB863C37-BD41-4FCF-962F-FD85C78C030D}">
      <dsp:nvSpPr>
        <dsp:cNvPr id="0" name=""/>
        <dsp:cNvSpPr/>
      </dsp:nvSpPr>
      <dsp:spPr>
        <a:xfrm rot="5400000">
          <a:off x="-782246" y="10875975"/>
          <a:ext cx="5214974" cy="3650482"/>
        </a:xfrm>
        <a:prstGeom prst="chevron">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IMPROVEMENT KNOWLEDGE MANAGEMENT </a:t>
          </a:r>
          <a:endParaRPr lang="en-GB" sz="3200" kern="1200" dirty="0"/>
        </a:p>
      </dsp:txBody>
      <dsp:txXfrm rot="-5400000">
        <a:off x="0" y="11918970"/>
        <a:ext cx="3650482" cy="1564492"/>
      </dsp:txXfrm>
    </dsp:sp>
    <dsp:sp modelId="{63047DDA-107A-4499-A8C9-BB75063BDC85}">
      <dsp:nvSpPr>
        <dsp:cNvPr id="0" name=""/>
        <dsp:cNvSpPr/>
      </dsp:nvSpPr>
      <dsp:spPr>
        <a:xfrm rot="5400000">
          <a:off x="7766702" y="5981448"/>
          <a:ext cx="3389733" cy="11622174"/>
        </a:xfrm>
        <a:prstGeom prst="round2SameRect">
          <a:avLst/>
        </a:prstGeom>
        <a:solidFill>
          <a:schemeClr val="accent6">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ctr" defTabSz="711200">
            <a:lnSpc>
              <a:spcPct val="150000"/>
            </a:lnSpc>
            <a:spcBef>
              <a:spcPct val="0"/>
            </a:spcBef>
            <a:spcAft>
              <a:spcPct val="15000"/>
            </a:spcAft>
            <a:buSzPts val="1000"/>
            <a:buFont typeface="Wingdings" panose="05000000000000000000" pitchFamily="2" charset="2"/>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Increasing variety and quality of products and services to remain competitive</a:t>
          </a:r>
          <a:endParaRPr lang="en-GB" sz="1600" kern="1200" dirty="0"/>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﻿﻿It supports growth and development of the company</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﻿﻿﻿﻿Supporting communication and discussion through central meeting locations</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cs typeface="Arial" panose="020B0604020202020204" pitchFamily="34" charset="0"/>
            </a:rPr>
            <a:t>Employ usability testing and collect user feedback in order to identify potential improvement areas and enhance the overall user experience.</a:t>
          </a:r>
          <a:endParaRPr lang="en-GB" sz="1600" b="0" i="0" kern="1200" dirty="0">
            <a:effectLst/>
            <a:latin typeface="Arial" panose="020B0604020202020204" pitchFamily="34" charset="0"/>
            <a:ea typeface="Times New Roman" panose="02020603050405020304" pitchFamily="18" charset="0"/>
            <a:cs typeface="Arial" panose="020B0604020202020204" pitchFamily="34" charset="0"/>
          </a:endParaRP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﻿﻿Reducing stress by allowing  employees to play game</a:t>
          </a:r>
        </a:p>
        <a:p>
          <a:pPr marL="171450" lvl="1" indent="-171450" algn="ctr" defTabSz="711200">
            <a:lnSpc>
              <a:spcPct val="15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﻿By bringing together employees with different experiences and cultures</a:t>
          </a:r>
        </a:p>
      </dsp:txBody>
      <dsp:txXfrm rot="-5400000">
        <a:off x="3650482" y="10263142"/>
        <a:ext cx="11456701" cy="3058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E4F44-3287-4A0D-B933-0C1114C1E742}">
      <dsp:nvSpPr>
        <dsp:cNvPr id="0" name=""/>
        <dsp:cNvSpPr/>
      </dsp:nvSpPr>
      <dsp:spPr>
        <a:xfrm>
          <a:off x="0" y="269999"/>
          <a:ext cx="8796805" cy="3780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A22D408-8418-4874-AF4C-66003B9F5A24}">
      <dsp:nvSpPr>
        <dsp:cNvPr id="0" name=""/>
        <dsp:cNvSpPr/>
      </dsp:nvSpPr>
      <dsp:spPr>
        <a:xfrm>
          <a:off x="439840" y="48599"/>
          <a:ext cx="6157763" cy="4428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749" tIns="0" rIns="232749" bIns="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Lecturer: NADEEM MIRZA</a:t>
          </a:r>
          <a:endParaRPr lang="en-GB" sz="1800" kern="1200" dirty="0"/>
        </a:p>
      </dsp:txBody>
      <dsp:txXfrm>
        <a:off x="461456" y="70215"/>
        <a:ext cx="6114531" cy="399568"/>
      </dsp:txXfrm>
    </dsp:sp>
    <dsp:sp modelId="{07F18292-BCC2-4AF5-88E4-E613D1AA3252}">
      <dsp:nvSpPr>
        <dsp:cNvPr id="0" name=""/>
        <dsp:cNvSpPr/>
      </dsp:nvSpPr>
      <dsp:spPr>
        <a:xfrm>
          <a:off x="0" y="950400"/>
          <a:ext cx="8796805" cy="378000"/>
        </a:xfrm>
        <a:prstGeom prst="rect">
          <a:avLst/>
        </a:prstGeom>
        <a:solidFill>
          <a:schemeClr val="lt1">
            <a:alpha val="90000"/>
            <a:hueOff val="0"/>
            <a:satOff val="0"/>
            <a:lumOff val="0"/>
            <a:alphaOff val="0"/>
          </a:schemeClr>
        </a:solidFill>
        <a:ln w="25400" cap="flat" cmpd="sng" algn="ctr">
          <a:solidFill>
            <a:schemeClr val="accent5">
              <a:hueOff val="3005351"/>
              <a:satOff val="-13190"/>
              <a:lumOff val="3921"/>
              <a:alphaOff val="0"/>
            </a:schemeClr>
          </a:solidFill>
          <a:prstDash val="solid"/>
        </a:ln>
        <a:effectLst/>
      </dsp:spPr>
      <dsp:style>
        <a:lnRef idx="2">
          <a:scrgbClr r="0" g="0" b="0"/>
        </a:lnRef>
        <a:fillRef idx="1">
          <a:scrgbClr r="0" g="0" b="0"/>
        </a:fillRef>
        <a:effectRef idx="0">
          <a:scrgbClr r="0" g="0" b="0"/>
        </a:effectRef>
        <a:fontRef idx="minor"/>
      </dsp:style>
    </dsp:sp>
    <dsp:sp modelId="{57DDCA30-2B99-4AD5-BEBF-9402D716A5EA}">
      <dsp:nvSpPr>
        <dsp:cNvPr id="0" name=""/>
        <dsp:cNvSpPr/>
      </dsp:nvSpPr>
      <dsp:spPr>
        <a:xfrm>
          <a:off x="439840" y="728999"/>
          <a:ext cx="6157763" cy="442800"/>
        </a:xfrm>
        <a:prstGeom prst="roundRect">
          <a:avLst/>
        </a:prstGeom>
        <a:solidFill>
          <a:schemeClr val="accent5">
            <a:hueOff val="3005351"/>
            <a:satOff val="-13190"/>
            <a:lumOff val="39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749" tIns="0" rIns="232749" bIns="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Student ID: IVO GAZEPOV </a:t>
          </a:r>
          <a:endParaRPr lang="en-GB" sz="1800" kern="1200" dirty="0"/>
        </a:p>
      </dsp:txBody>
      <dsp:txXfrm>
        <a:off x="461456" y="750615"/>
        <a:ext cx="6114531" cy="399568"/>
      </dsp:txXfrm>
    </dsp:sp>
    <dsp:sp modelId="{A5F2C5DF-C348-4F28-97C2-C765989CCD30}">
      <dsp:nvSpPr>
        <dsp:cNvPr id="0" name=""/>
        <dsp:cNvSpPr/>
      </dsp:nvSpPr>
      <dsp:spPr>
        <a:xfrm>
          <a:off x="0" y="1679399"/>
          <a:ext cx="8796805" cy="378000"/>
        </a:xfrm>
        <a:prstGeom prst="rect">
          <a:avLst/>
        </a:prstGeom>
        <a:solidFill>
          <a:schemeClr val="lt1">
            <a:alpha val="90000"/>
            <a:hueOff val="0"/>
            <a:satOff val="0"/>
            <a:lumOff val="0"/>
            <a:alphaOff val="0"/>
          </a:schemeClr>
        </a:solidFill>
        <a:ln w="25400" cap="flat" cmpd="sng" algn="ctr">
          <a:solidFill>
            <a:schemeClr val="accent5">
              <a:hueOff val="6010703"/>
              <a:satOff val="-26380"/>
              <a:lumOff val="7843"/>
              <a:alphaOff val="0"/>
            </a:schemeClr>
          </a:solidFill>
          <a:prstDash val="solid"/>
        </a:ln>
        <a:effectLst/>
      </dsp:spPr>
      <dsp:style>
        <a:lnRef idx="2">
          <a:scrgbClr r="0" g="0" b="0"/>
        </a:lnRef>
        <a:fillRef idx="1">
          <a:scrgbClr r="0" g="0" b="0"/>
        </a:fillRef>
        <a:effectRef idx="0">
          <a:scrgbClr r="0" g="0" b="0"/>
        </a:effectRef>
        <a:fontRef idx="minor"/>
      </dsp:style>
    </dsp:sp>
    <dsp:sp modelId="{947A8670-1F5D-4CD3-9D53-5F05757CFB9C}">
      <dsp:nvSpPr>
        <dsp:cNvPr id="0" name=""/>
        <dsp:cNvSpPr/>
      </dsp:nvSpPr>
      <dsp:spPr>
        <a:xfrm>
          <a:off x="439840" y="1409400"/>
          <a:ext cx="6157763" cy="442800"/>
        </a:xfrm>
        <a:prstGeom prst="roundRect">
          <a:avLst/>
        </a:prstGeom>
        <a:solidFill>
          <a:schemeClr val="accent5">
            <a:hueOff val="6010703"/>
            <a:satOff val="-26380"/>
            <a:lumOff val="78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749" tIns="0" rIns="232749" bIns="0" numCol="1" spcCol="1270" anchor="ctr" anchorCtr="0">
          <a:noAutofit/>
        </a:bodyPr>
        <a:lstStyle/>
        <a:p>
          <a:pPr marL="0" lvl="0" indent="0" algn="l"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Student Number: 2134589</a:t>
          </a:r>
          <a:endParaRPr lang="en-GB" sz="1800" kern="1200" dirty="0"/>
        </a:p>
      </dsp:txBody>
      <dsp:txXfrm>
        <a:off x="461456" y="1431016"/>
        <a:ext cx="6114531" cy="3995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5C1E4-52CF-4433-A5E7-CC651DCDD0CB}">
      <dsp:nvSpPr>
        <dsp:cNvPr id="0" name=""/>
        <dsp:cNvSpPr/>
      </dsp:nvSpPr>
      <dsp:spPr>
        <a:xfrm rot="5400000">
          <a:off x="-749022" y="756832"/>
          <a:ext cx="4993481" cy="3495436"/>
        </a:xfrm>
        <a:prstGeom prst="chevron">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ABSTRACT</a:t>
          </a:r>
          <a:endParaRPr lang="en-GB" sz="3200" kern="1200" dirty="0"/>
        </a:p>
      </dsp:txBody>
      <dsp:txXfrm rot="-5400000">
        <a:off x="1" y="1755527"/>
        <a:ext cx="3495436" cy="1498045"/>
      </dsp:txXfrm>
    </dsp:sp>
    <dsp:sp modelId="{A8FAF21C-AAF7-4B9A-B289-7E56723F5D35}">
      <dsp:nvSpPr>
        <dsp:cNvPr id="0" name=""/>
        <dsp:cNvSpPr/>
      </dsp:nvSpPr>
      <dsp:spPr>
        <a:xfrm rot="5400000">
          <a:off x="8964037" y="-5460789"/>
          <a:ext cx="3245762" cy="14182963"/>
        </a:xfrm>
        <a:prstGeom prst="round2SameRect">
          <a:avLst/>
        </a:prstGeom>
        <a:solidFill>
          <a:schemeClr val="accent6">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ctr"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Toyota Motor Corporation, founded in 1937, is the world's largest automaker with 375,235 employees worldwide. The company uses systematic knowledge management to improve decision-making, problem-solving, learning, and innovation. Toyota Production System (TPS) uses proprietary software to streamline operations and optimize production floors. Toyota's Andon System is a visual management tool that notifies workers of production line difficulties. Toyota uses an LMS for training and development, and explicit knowledge management documents, saves, and shares physical and codified knowledge. Tacit knowledge, a combination of personal experience, insights, and expertise, requires human connections, debates, mentorship, and teamwork. Toyota has established the Toyota Tech Institute for organizational learning, which trains dealers and staff. The company supports corporate growth and development, promotes communication, and reduces stress through employee gaming.</a:t>
          </a:r>
          <a:endParaRPr lang="en-GB" sz="1500" kern="1200" dirty="0"/>
        </a:p>
      </dsp:txBody>
      <dsp:txXfrm rot="-5400000">
        <a:off x="3495437" y="166256"/>
        <a:ext cx="14024518" cy="2928872"/>
      </dsp:txXfrm>
    </dsp:sp>
    <dsp:sp modelId="{66409103-3FFF-4F47-84B6-963A2F3C3339}">
      <dsp:nvSpPr>
        <dsp:cNvPr id="0" name=""/>
        <dsp:cNvSpPr/>
      </dsp:nvSpPr>
      <dsp:spPr>
        <a:xfrm rot="5400000">
          <a:off x="-749022" y="5567481"/>
          <a:ext cx="4993481" cy="3495436"/>
        </a:xfrm>
        <a:prstGeom prst="chevron">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i="0" kern="1200" spc="50" dirty="0">
              <a:effectLst/>
              <a:latin typeface="Arial" panose="020B0604020202020204" pitchFamily="34" charset="0"/>
              <a:ea typeface="Times New Roman" panose="02020603050405020304" pitchFamily="18" charset="0"/>
              <a:cs typeface="Arial" panose="020B0604020202020204" pitchFamily="34" charset="0"/>
            </a:rPr>
            <a:t>HISTORY OF  TOYOTA MOTOR CORPORATION</a:t>
          </a:r>
          <a:endParaRPr lang="en-GB" sz="3200" kern="1200" dirty="0"/>
        </a:p>
      </dsp:txBody>
      <dsp:txXfrm rot="-5400000">
        <a:off x="1" y="6566176"/>
        <a:ext cx="3495436" cy="1498045"/>
      </dsp:txXfrm>
    </dsp:sp>
    <dsp:sp modelId="{524F2345-2B91-4A6C-9DB6-31A87C3B47A7}">
      <dsp:nvSpPr>
        <dsp:cNvPr id="0" name=""/>
        <dsp:cNvSpPr/>
      </dsp:nvSpPr>
      <dsp:spPr>
        <a:xfrm rot="5400000">
          <a:off x="8964037" y="-650140"/>
          <a:ext cx="3245762" cy="14182963"/>
        </a:xfrm>
        <a:prstGeom prst="round2SameRect">
          <a:avLst/>
        </a:prstGeom>
        <a:solidFill>
          <a:schemeClr val="accent6">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ctr" defTabSz="711200">
            <a:lnSpc>
              <a:spcPct val="10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Japanese Automotive Manufacturer</a:t>
          </a:r>
          <a:endParaRPr lang="en-GB" sz="1600" kern="1200" dirty="0"/>
        </a:p>
        <a:p>
          <a:pPr marL="171450" lvl="1" indent="-171450" algn="ctr" defTabSz="711200">
            <a:lnSpc>
              <a:spcPct val="100000"/>
            </a:lnSpc>
            <a:spcBef>
              <a:spcPct val="0"/>
            </a:spcBef>
            <a:spcAft>
              <a:spcPct val="15000"/>
            </a:spcAft>
            <a:buChar char="•"/>
          </a:pP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a:p>
          <a:pPr marL="342900" lvl="2" indent="-171450" algn="ctr" defTabSz="711200">
            <a:lnSpc>
              <a:spcPct val="10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a:t>
          </a:r>
          <a:r>
            <a:rPr lang="en-GB" sz="1600" kern="1200" dirty="0">
              <a:latin typeface="Arial" panose="020B0604020202020204" pitchFamily="34" charset="0"/>
              <a:ea typeface="Times New Roman" panose="02020603050405020304" pitchFamily="18" charset="0"/>
              <a:cs typeface="Arial" panose="020B0604020202020204" pitchFamily="34" charset="0"/>
            </a:rPr>
            <a:t>F</a:t>
          </a: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ounded by Kiichiro Toyoda in 1937</a:t>
          </a:r>
        </a:p>
        <a:p>
          <a:pPr marL="171450" lvl="1" indent="-171450" algn="ctr" defTabSz="711200">
            <a:lnSpc>
              <a:spcPct val="100000"/>
            </a:lnSpc>
            <a:spcBef>
              <a:spcPct val="0"/>
            </a:spcBef>
            <a:spcAft>
              <a:spcPct val="15000"/>
            </a:spcAft>
            <a:buChar char="•"/>
          </a:pP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a:p>
          <a:pPr marL="342900" lvl="2" indent="-171450" algn="ctr" defTabSz="711200">
            <a:lnSpc>
              <a:spcPct val="10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a:t>
          </a:r>
          <a:r>
            <a:rPr lang="en-GB" sz="1600" kern="1200" dirty="0">
              <a:latin typeface="Arial" panose="020B0604020202020204" pitchFamily="34" charset="0"/>
              <a:ea typeface="Times New Roman" panose="02020603050405020304" pitchFamily="18" charset="0"/>
              <a:cs typeface="Arial" panose="020B0604020202020204" pitchFamily="34" charset="0"/>
            </a:rPr>
            <a:t>H</a:t>
          </a: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eadquartered in Toyota, Aichi, Japan</a:t>
          </a:r>
        </a:p>
        <a:p>
          <a:pPr marL="171450" lvl="1" indent="-171450" algn="ctr" defTabSz="711200">
            <a:lnSpc>
              <a:spcPct val="100000"/>
            </a:lnSpc>
            <a:spcBef>
              <a:spcPct val="0"/>
            </a:spcBef>
            <a:spcAft>
              <a:spcPct val="15000"/>
            </a:spcAft>
            <a:buChar char="•"/>
          </a:pP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a:p>
          <a:pPr marL="342900" lvl="2" indent="-171450" algn="ctr" defTabSz="711200">
            <a:lnSpc>
              <a:spcPct val="10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﻿﻿375,235 employees worldwide (2023)</a:t>
          </a:r>
        </a:p>
        <a:p>
          <a:pPr marL="171450" lvl="1" indent="-171450" algn="ctr" defTabSz="711200">
            <a:lnSpc>
              <a:spcPct val="100000"/>
            </a:lnSpc>
            <a:spcBef>
              <a:spcPct val="0"/>
            </a:spcBef>
            <a:spcAft>
              <a:spcPct val="15000"/>
            </a:spcAft>
            <a:buChar char="•"/>
          </a:pP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a:p>
          <a:pPr marL="342900" lvl="2" indent="-171450" algn="ctr" defTabSz="711200">
            <a:lnSpc>
              <a:spcPct val="100000"/>
            </a:lnSpc>
            <a:spcBef>
              <a:spcPct val="0"/>
            </a:spcBef>
            <a:spcAft>
              <a:spcPct val="15000"/>
            </a:spcAft>
            <a:buChar char="•"/>
          </a:pP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a:t>
          </a:r>
          <a:r>
            <a:rPr lang="en-GB" sz="1600" kern="1200" dirty="0">
              <a:latin typeface="Arial" panose="020B0604020202020204" pitchFamily="34" charset="0"/>
              <a:ea typeface="Times New Roman" panose="02020603050405020304" pitchFamily="18" charset="0"/>
              <a:cs typeface="Arial" panose="020B0604020202020204" pitchFamily="34" charset="0"/>
            </a:rPr>
            <a:t>T</a:t>
          </a:r>
          <a:r>
            <a:rPr lang="en-GB" sz="1600" b="0" i="0" kern="1200" dirty="0">
              <a:effectLst/>
              <a:latin typeface="Arial" panose="020B0604020202020204" pitchFamily="34" charset="0"/>
              <a:ea typeface="Times New Roman" panose="02020603050405020304" pitchFamily="18" charset="0"/>
              <a:cs typeface="Arial" panose="020B0604020202020204" pitchFamily="34" charset="0"/>
            </a:rPr>
            <a:t>he largest automobile manufacturer in 2023 by production 11.2 million units</a:t>
          </a:r>
          <a:endParaRPr lang="en-GB" sz="1600" kern="1200" dirty="0">
            <a:effectLst/>
            <a:latin typeface="Arial" panose="020B0604020202020204" pitchFamily="34" charset="0"/>
            <a:ea typeface="Times New Roman" panose="02020603050405020304" pitchFamily="18" charset="0"/>
            <a:cs typeface="Arial" panose="020B0604020202020204" pitchFamily="34" charset="0"/>
          </a:endParaRPr>
        </a:p>
      </dsp:txBody>
      <dsp:txXfrm rot="-5400000">
        <a:off x="3495437" y="4976905"/>
        <a:ext cx="14024518" cy="2928872"/>
      </dsp:txXfrm>
    </dsp:sp>
    <dsp:sp modelId="{EB863C37-BD41-4FCF-962F-FD85C78C030D}">
      <dsp:nvSpPr>
        <dsp:cNvPr id="0" name=""/>
        <dsp:cNvSpPr/>
      </dsp:nvSpPr>
      <dsp:spPr>
        <a:xfrm rot="5400000">
          <a:off x="-749022" y="10378130"/>
          <a:ext cx="4993481" cy="3495436"/>
        </a:xfrm>
        <a:prstGeom prst="chevron">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KNOWLEDGE MANAGEMENT </a:t>
          </a:r>
          <a:endParaRPr lang="en-GB" sz="3200" kern="1200" dirty="0"/>
        </a:p>
      </dsp:txBody>
      <dsp:txXfrm rot="-5400000">
        <a:off x="1" y="11376825"/>
        <a:ext cx="3495436" cy="1498045"/>
      </dsp:txXfrm>
    </dsp:sp>
    <dsp:sp modelId="{63047DDA-107A-4499-A8C9-BB75063BDC85}">
      <dsp:nvSpPr>
        <dsp:cNvPr id="0" name=""/>
        <dsp:cNvSpPr/>
      </dsp:nvSpPr>
      <dsp:spPr>
        <a:xfrm rot="5400000">
          <a:off x="8964037" y="4160508"/>
          <a:ext cx="3245762" cy="14182963"/>
        </a:xfrm>
        <a:prstGeom prst="round2SameRect">
          <a:avLst/>
        </a:prstGeom>
        <a:solidFill>
          <a:schemeClr val="accent6">
            <a:lumMod val="60000"/>
            <a:lumOff val="4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ctr" defTabSz="711200">
            <a:lnSpc>
              <a:spcPct val="90000"/>
            </a:lnSpc>
            <a:spcBef>
              <a:spcPct val="0"/>
            </a:spcBef>
            <a:spcAft>
              <a:spcPct val="15000"/>
            </a:spcAft>
            <a:buFont typeface="Arial" panose="020B0604020202020204" pitchFamily="34" charset="0"/>
            <a:buChar char="•"/>
          </a:pPr>
          <a:r>
            <a:rPr kumimoji="0" lang="en-US" altLang="en-US" sz="16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Knowledge management (KM) supports organizations make better decisions, solve problems, learn, and innovate by finding, capturing, organizing, and sharing knowledge.  </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Font typeface="Wingdings" panose="05000000000000000000" pitchFamily="2" charset="2"/>
            <a:buNone/>
          </a:pP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Toyota Production System (TPS) Software: Toyota use proprietary software or applications to support its TPS. These tools standardise operations, track performance, and enable production floor continuous improvement.</a:t>
          </a:r>
        </a:p>
        <a:p>
          <a:pPr marL="171450" lvl="1" indent="-171450" algn="ctr"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Toyota's Andon System: This visual management tool alerts workers to production line issues. It helps workers solve problems and prevent recurrence by promoting real-time communication, problem-solving, and information sharing.</a:t>
          </a:r>
        </a:p>
        <a:p>
          <a:pPr marL="171450" lvl="1" indent="-171450" algn="ctr"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Learning Management System(LMS): Toyota uses an LMS to teach and develop employees. This system delivers, tracks, and organises training programmes to give employees appropriate learning resources to improve their abilities.</a:t>
          </a:r>
        </a:p>
      </dsp:txBody>
      <dsp:txXfrm rot="-5400000">
        <a:off x="3495437" y="9787554"/>
        <a:ext cx="14024518" cy="292887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5300" cy="465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967163" y="0"/>
            <a:ext cx="3035300" cy="465138"/>
          </a:xfrm>
          <a:prstGeom prst="rect">
            <a:avLst/>
          </a:prstGeom>
        </p:spPr>
        <p:txBody>
          <a:bodyPr vert="horz" lIns="91440" tIns="45720" rIns="91440" bIns="45720" rtlCol="0"/>
          <a:lstStyle>
            <a:lvl1pPr algn="r">
              <a:defRPr sz="1200"/>
            </a:lvl1pPr>
          </a:lstStyle>
          <a:p>
            <a:fld id="{FF66CDD7-09B6-4BB3-9069-2B95837CCCB2}" type="datetimeFigureOut">
              <a:rPr lang="en-US" smtClean="0"/>
              <a:t>4/14/2024</a:t>
            </a:fld>
            <a:endParaRPr lang="en-US"/>
          </a:p>
        </p:txBody>
      </p:sp>
      <p:sp>
        <p:nvSpPr>
          <p:cNvPr id="4" name="Footer Placeholder 3"/>
          <p:cNvSpPr>
            <a:spLocks noGrp="1"/>
          </p:cNvSpPr>
          <p:nvPr>
            <p:ph type="ftr" sz="quarter" idx="2"/>
          </p:nvPr>
        </p:nvSpPr>
        <p:spPr>
          <a:xfrm>
            <a:off x="0" y="8823325"/>
            <a:ext cx="3035300" cy="46513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967163" y="8823325"/>
            <a:ext cx="3035300" cy="465138"/>
          </a:xfrm>
          <a:prstGeom prst="rect">
            <a:avLst/>
          </a:prstGeom>
        </p:spPr>
        <p:txBody>
          <a:bodyPr vert="horz" lIns="91440" tIns="45720" rIns="91440" bIns="45720" rtlCol="0" anchor="b"/>
          <a:lstStyle>
            <a:lvl1pPr algn="r">
              <a:defRPr sz="1200"/>
            </a:lvl1pPr>
          </a:lstStyle>
          <a:p>
            <a:fld id="{0479BA33-46DD-4DE6-9BEC-D9D96B7B704D}" type="slidenum">
              <a:rPr lang="en-US" smtClean="0"/>
              <a:t>‹#›</a:t>
            </a:fld>
            <a:endParaRPr lang="en-US"/>
          </a:p>
        </p:txBody>
      </p:sp>
    </p:spTree>
    <p:extLst>
      <p:ext uri="{BB962C8B-B14F-4D97-AF65-F5344CB8AC3E}">
        <p14:creationId xmlns:p14="http://schemas.microsoft.com/office/powerpoint/2010/main" val="78674035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Rectangle 14"/>
          <p:cNvSpPr/>
          <p:nvPr userDrawn="1"/>
        </p:nvSpPr>
        <p:spPr>
          <a:xfrm>
            <a:off x="32369760"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6" name="Rectangle 15"/>
          <p:cNvSpPr/>
          <p:nvPr userDrawn="1"/>
        </p:nvSpPr>
        <p:spPr>
          <a:xfrm>
            <a:off x="-2" y="0"/>
            <a:ext cx="548640" cy="21945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7" name="Rectangle 16"/>
          <p:cNvSpPr/>
          <p:nvPr userDrawn="1"/>
        </p:nvSpPr>
        <p:spPr>
          <a:xfrm>
            <a:off x="0" y="0"/>
            <a:ext cx="32918400" cy="2743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8" name="Rectangle 17"/>
          <p:cNvSpPr/>
          <p:nvPr userDrawn="1"/>
        </p:nvSpPr>
        <p:spPr>
          <a:xfrm>
            <a:off x="0" y="19202400"/>
            <a:ext cx="32918400" cy="27432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8971" tIns="24486" rIns="48971" bIns="24486" rtlCol="0" anchor="ctr"/>
          <a:lstStyle/>
          <a:p>
            <a:pPr algn="ctr"/>
            <a:endParaRPr lang="en-US" dirty="0"/>
          </a:p>
        </p:txBody>
      </p:sp>
      <p:sp>
        <p:nvSpPr>
          <p:cNvPr id="11" name="Instructions"/>
          <p:cNvSpPr/>
          <p:nvPr userDrawn="1"/>
        </p:nvSpPr>
        <p:spPr>
          <a:xfrm>
            <a:off x="-7680960" y="0"/>
            <a:ext cx="7132320" cy="219456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2428" tIns="122428" rIns="122428" bIns="122428"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286"/>
              </a:spcAft>
            </a:pPr>
            <a:r>
              <a:rPr lang="en-US" sz="4700" dirty="0">
                <a:solidFill>
                  <a:srgbClr val="7F7F7F"/>
                </a:solidFill>
                <a:latin typeface="Calibri" pitchFamily="34" charset="0"/>
                <a:cs typeface="Calibri" panose="020F0502020204030204" pitchFamily="34" charset="0"/>
              </a:rPr>
              <a:t>Poster Print Size:</a:t>
            </a:r>
            <a:endParaRPr sz="4700" dirty="0">
              <a:solidFill>
                <a:srgbClr val="7F7F7F"/>
              </a:solidFill>
              <a:latin typeface="Calibri" pitchFamily="34" charset="0"/>
              <a:cs typeface="Calibri" panose="020F0502020204030204" pitchFamily="34" charset="0"/>
            </a:endParaRPr>
          </a:p>
          <a:p>
            <a:pPr lvl="0">
              <a:spcBef>
                <a:spcPts val="0"/>
              </a:spcBef>
              <a:spcAft>
                <a:spcPts val="1286"/>
              </a:spcAft>
            </a:pPr>
            <a:r>
              <a:rPr lang="en-US" sz="3300" dirty="0">
                <a:solidFill>
                  <a:srgbClr val="7F7F7F"/>
                </a:solidFill>
                <a:latin typeface="Calibri" pitchFamily="34" charset="0"/>
                <a:cs typeface="Calibri" panose="020F0502020204030204" pitchFamily="34" charset="0"/>
              </a:rPr>
              <a:t>This poster template is 24” high by 36” wide. It can be used to print any poster with a 2:3 aspect ratio including 36x54 and 48x72.</a:t>
            </a:r>
          </a:p>
          <a:p>
            <a:pPr lvl="0">
              <a:spcBef>
                <a:spcPts val="0"/>
              </a:spcBef>
              <a:spcAft>
                <a:spcPts val="1286"/>
              </a:spcAft>
            </a:pPr>
            <a:r>
              <a:rPr lang="en-US" sz="4700" dirty="0">
                <a:solidFill>
                  <a:srgbClr val="7F7F7F"/>
                </a:solidFill>
                <a:latin typeface="Calibri" pitchFamily="34" charset="0"/>
                <a:cs typeface="Calibri" panose="020F0502020204030204" pitchFamily="34" charset="0"/>
              </a:rPr>
              <a:t>Placeholders</a:t>
            </a:r>
            <a:r>
              <a:rPr sz="4700" dirty="0">
                <a:solidFill>
                  <a:srgbClr val="7F7F7F"/>
                </a:solidFill>
                <a:latin typeface="Calibri" pitchFamily="34" charset="0"/>
                <a:cs typeface="Calibri" panose="020F0502020204030204" pitchFamily="34" charset="0"/>
              </a:rPr>
              <a:t>:</a:t>
            </a:r>
          </a:p>
          <a:p>
            <a:pPr lvl="0">
              <a:spcBef>
                <a:spcPts val="0"/>
              </a:spcBef>
              <a:spcAft>
                <a:spcPts val="1286"/>
              </a:spcAft>
            </a:pPr>
            <a:r>
              <a:rPr sz="3300" dirty="0">
                <a:solidFill>
                  <a:srgbClr val="7F7F7F"/>
                </a:solidFill>
                <a:latin typeface="Calibri" pitchFamily="34" charset="0"/>
                <a:cs typeface="Calibri" panose="020F0502020204030204" pitchFamily="34" charset="0"/>
              </a:rPr>
              <a:t>The </a:t>
            </a:r>
            <a:r>
              <a:rPr lang="en-US" sz="3300" dirty="0">
                <a:solidFill>
                  <a:srgbClr val="7F7F7F"/>
                </a:solidFill>
                <a:latin typeface="Calibri" pitchFamily="34" charset="0"/>
                <a:cs typeface="Calibri" panose="020F0502020204030204" pitchFamily="34" charset="0"/>
              </a:rPr>
              <a:t>various elements included</a:t>
            </a:r>
            <a:r>
              <a:rPr sz="3300" dirty="0">
                <a:solidFill>
                  <a:srgbClr val="7F7F7F"/>
                </a:solidFill>
                <a:latin typeface="Calibri" pitchFamily="34" charset="0"/>
                <a:cs typeface="Calibri" panose="020F0502020204030204" pitchFamily="34" charset="0"/>
              </a:rPr>
              <a:t> in this </a:t>
            </a:r>
            <a:r>
              <a:rPr lang="en-US" sz="3300" dirty="0">
                <a:solidFill>
                  <a:srgbClr val="7F7F7F"/>
                </a:solidFill>
                <a:latin typeface="Calibri" pitchFamily="34" charset="0"/>
                <a:cs typeface="Calibri" panose="020F0502020204030204" pitchFamily="34" charset="0"/>
              </a:rPr>
              <a:t>poster are ones</a:t>
            </a:r>
            <a:r>
              <a:rPr lang="en-US" sz="3300" baseline="0" dirty="0">
                <a:solidFill>
                  <a:srgbClr val="7F7F7F"/>
                </a:solidFill>
                <a:latin typeface="Calibri" pitchFamily="34" charset="0"/>
                <a:cs typeface="Calibri" panose="020F0502020204030204" pitchFamily="34" charset="0"/>
              </a:rPr>
              <a:t> we often see in medical, research, and scientific posters.</a:t>
            </a:r>
            <a:r>
              <a:rPr sz="3300" dirty="0">
                <a:solidFill>
                  <a:srgbClr val="7F7F7F"/>
                </a:solidFill>
                <a:latin typeface="Calibri" pitchFamily="34" charset="0"/>
                <a:cs typeface="Calibri" panose="020F0502020204030204" pitchFamily="34" charset="0"/>
              </a:rPr>
              <a:t> </a:t>
            </a:r>
            <a:r>
              <a:rPr lang="en-US" sz="3300" dirty="0">
                <a:solidFill>
                  <a:srgbClr val="7F7F7F"/>
                </a:solidFill>
                <a:latin typeface="Calibri" pitchFamily="34" charset="0"/>
                <a:cs typeface="Calibri" panose="020F0502020204030204" pitchFamily="34" charset="0"/>
              </a:rPr>
              <a:t>Feel</a:t>
            </a:r>
            <a:r>
              <a:rPr lang="en-US" sz="3300"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1286"/>
              </a:spcAft>
            </a:pPr>
            <a:r>
              <a:rPr lang="en-US" sz="4700" dirty="0">
                <a:solidFill>
                  <a:srgbClr val="7F7F7F"/>
                </a:solidFill>
                <a:latin typeface="Calibri" pitchFamily="34" charset="0"/>
                <a:cs typeface="Calibri" panose="020F0502020204030204" pitchFamily="34" charset="0"/>
              </a:rPr>
              <a:t>Image</a:t>
            </a:r>
            <a:r>
              <a:rPr lang="en-US" sz="4700" baseline="0" dirty="0">
                <a:solidFill>
                  <a:srgbClr val="7F7F7F"/>
                </a:solidFill>
                <a:latin typeface="Calibri" pitchFamily="34" charset="0"/>
                <a:cs typeface="Calibri" panose="020F0502020204030204" pitchFamily="34" charset="0"/>
              </a:rPr>
              <a:t> Quality</a:t>
            </a:r>
            <a:r>
              <a:rPr lang="en-US" sz="4700" dirty="0">
                <a:solidFill>
                  <a:srgbClr val="7F7F7F"/>
                </a:solidFill>
                <a:latin typeface="Calibri" pitchFamily="34" charset="0"/>
                <a:cs typeface="Calibri" panose="020F0502020204030204" pitchFamily="34" charset="0"/>
              </a:rPr>
              <a:t>:</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You can place digital photos or logo art in your poster file by selecting the </a:t>
            </a:r>
            <a:r>
              <a:rPr lang="en-US" sz="3300" b="1" dirty="0">
                <a:solidFill>
                  <a:srgbClr val="7F7F7F"/>
                </a:solidFill>
                <a:latin typeface="Calibri" pitchFamily="34" charset="0"/>
                <a:cs typeface="Calibri" panose="020F0502020204030204" pitchFamily="34" charset="0"/>
              </a:rPr>
              <a:t>Insert, Picture</a:t>
            </a:r>
            <a:r>
              <a:rPr lang="en-US" sz="3300"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3300" b="1" dirty="0">
                <a:solidFill>
                  <a:srgbClr val="7F7F7F"/>
                </a:solidFill>
                <a:latin typeface="Calibri" pitchFamily="34" charset="0"/>
                <a:cs typeface="Calibri" panose="020F0502020204030204" pitchFamily="34" charset="0"/>
              </a:rPr>
              <a:t>150-200 pixels per inch in their final printed size</a:t>
            </a:r>
            <a:r>
              <a:rPr lang="en-US" sz="3300" dirty="0">
                <a:solidFill>
                  <a:srgbClr val="7F7F7F"/>
                </a:solidFill>
                <a:latin typeface="Calibri" pitchFamily="34" charset="0"/>
                <a:cs typeface="Calibri" panose="020F0502020204030204" pitchFamily="34" charset="0"/>
              </a:rPr>
              <a:t>. For instance, a 1600 x 1200 pixel</a:t>
            </a:r>
            <a:r>
              <a:rPr lang="en-US" sz="3300" baseline="0" dirty="0">
                <a:solidFill>
                  <a:srgbClr val="7F7F7F"/>
                </a:solidFill>
                <a:latin typeface="Calibri" pitchFamily="34" charset="0"/>
                <a:cs typeface="Calibri" panose="020F0502020204030204" pitchFamily="34" charset="0"/>
              </a:rPr>
              <a:t> photo will usually look fine up to </a:t>
            </a:r>
            <a:r>
              <a:rPr lang="en-US" sz="3300" dirty="0">
                <a:solidFill>
                  <a:srgbClr val="7F7F7F"/>
                </a:solidFill>
                <a:latin typeface="Calibri" pitchFamily="34" charset="0"/>
                <a:cs typeface="Calibri" panose="020F0502020204030204" pitchFamily="34" charset="0"/>
              </a:rPr>
              <a:t>8“-10” wide on your printed poster.</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1286"/>
              </a:spcAft>
            </a:pPr>
            <a:r>
              <a:rPr lang="en-US" sz="3300"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1286"/>
              </a:spcAft>
            </a:pPr>
            <a:br>
              <a:rPr lang="en-US" sz="2400" dirty="0">
                <a:solidFill>
                  <a:srgbClr val="7F7F7F"/>
                </a:solidFill>
                <a:latin typeface="Calibri" pitchFamily="34" charset="0"/>
                <a:cs typeface="Calibri" panose="020F0502020204030204" pitchFamily="34" charset="0"/>
              </a:rPr>
            </a:br>
            <a:r>
              <a:rPr lang="en-US" sz="2400" dirty="0">
                <a:solidFill>
                  <a:srgbClr val="7F7F7F"/>
                </a:solidFill>
                <a:latin typeface="Calibri" pitchFamily="34" charset="0"/>
                <a:cs typeface="Calibri" panose="020F0502020204030204" pitchFamily="34" charset="0"/>
              </a:rPr>
              <a:t>[This sidebar area does not print.]</a:t>
            </a:r>
          </a:p>
        </p:txBody>
      </p:sp>
      <p:grpSp>
        <p:nvGrpSpPr>
          <p:cNvPr id="12" name="Group 11"/>
          <p:cNvGrpSpPr/>
          <p:nvPr userDrawn="1"/>
        </p:nvGrpSpPr>
        <p:grpSpPr>
          <a:xfrm>
            <a:off x="33467040" y="0"/>
            <a:ext cx="7132320" cy="21945600"/>
            <a:chOff x="33832800" y="0"/>
            <a:chExt cx="12801600" cy="43891200"/>
          </a:xfrm>
        </p:grpSpPr>
        <p:sp>
          <p:nvSpPr>
            <p:cNvPr id="13"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286"/>
                </a:spcAft>
              </a:pPr>
              <a:r>
                <a:rPr lang="en-US" sz="4700" dirty="0">
                  <a:solidFill>
                    <a:schemeClr val="bg1">
                      <a:lumMod val="50000"/>
                    </a:schemeClr>
                  </a:solidFill>
                  <a:latin typeface="Calibri" pitchFamily="34" charset="0"/>
                  <a:cs typeface="Calibri" panose="020F0502020204030204" pitchFamily="34" charset="0"/>
                </a:rPr>
                <a:t>Change</a:t>
              </a:r>
              <a:r>
                <a:rPr lang="en-US" sz="4700" baseline="0" dirty="0">
                  <a:solidFill>
                    <a:schemeClr val="bg1">
                      <a:lumMod val="50000"/>
                    </a:schemeClr>
                  </a:solidFill>
                  <a:latin typeface="Calibri" pitchFamily="34" charset="0"/>
                  <a:cs typeface="Calibri" panose="020F0502020204030204" pitchFamily="34" charset="0"/>
                </a:rPr>
                <a:t> Color Theme</a:t>
              </a:r>
              <a:r>
                <a:rPr lang="en-US" sz="4700" dirty="0">
                  <a:solidFill>
                    <a:schemeClr val="bg1">
                      <a:lumMod val="50000"/>
                    </a:schemeClr>
                  </a:solidFill>
                  <a:latin typeface="Calibri" pitchFamily="34" charset="0"/>
                  <a:cs typeface="Calibri" panose="020F0502020204030204" pitchFamily="34" charset="0"/>
                </a:rPr>
                <a:t>:</a:t>
              </a:r>
              <a:endParaRPr sz="470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r>
                <a:rPr lang="en-US" sz="3300"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3300"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To change the color theme, select the </a:t>
              </a:r>
              <a:r>
                <a:rPr lang="en-US" sz="3300" b="1" baseline="0" dirty="0">
                  <a:solidFill>
                    <a:schemeClr val="bg1">
                      <a:lumMod val="50000"/>
                    </a:schemeClr>
                  </a:solidFill>
                  <a:latin typeface="Calibri" pitchFamily="34" charset="0"/>
                  <a:cs typeface="Calibri" panose="020F0502020204030204" pitchFamily="34" charset="0"/>
                </a:rPr>
                <a:t>Design</a:t>
              </a:r>
              <a:r>
                <a:rPr lang="en-US" sz="3300" baseline="0" dirty="0">
                  <a:solidFill>
                    <a:schemeClr val="bg1">
                      <a:lumMod val="50000"/>
                    </a:schemeClr>
                  </a:solidFill>
                  <a:latin typeface="Calibri" pitchFamily="34" charset="0"/>
                  <a:cs typeface="Calibri" panose="020F0502020204030204" pitchFamily="34" charset="0"/>
                </a:rPr>
                <a:t> tab, then select the </a:t>
              </a:r>
              <a:r>
                <a:rPr lang="en-US" sz="3300" b="1" baseline="0" dirty="0">
                  <a:solidFill>
                    <a:schemeClr val="bg1">
                      <a:lumMod val="50000"/>
                    </a:schemeClr>
                  </a:solidFill>
                  <a:latin typeface="Calibri" pitchFamily="34" charset="0"/>
                  <a:cs typeface="Calibri" panose="020F0502020204030204" pitchFamily="34" charset="0"/>
                </a:rPr>
                <a:t>Colors</a:t>
              </a:r>
              <a:r>
                <a:rPr lang="en-US" sz="3300"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1286"/>
                </a:spcAft>
              </a:pPr>
              <a:endParaRPr lang="en-US" sz="4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endParaRPr lang="en-US" sz="33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1286"/>
                </a:spcAft>
              </a:pPr>
              <a:r>
                <a:rPr lang="en-US" sz="47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1286"/>
                </a:spcAft>
              </a:pPr>
              <a:r>
                <a:rPr lang="en-US" sz="3300" dirty="0">
                  <a:solidFill>
                    <a:schemeClr val="bg1">
                      <a:lumMod val="50000"/>
                    </a:schemeClr>
                  </a:solidFill>
                  <a:latin typeface="Calibri" pitchFamily="34" charset="0"/>
                  <a:cs typeface="Calibri" panose="020F0502020204030204" pitchFamily="34" charset="0"/>
                </a:rPr>
                <a:t>Once your poster file is ready, visit</a:t>
              </a:r>
              <a:r>
                <a:rPr lang="en-US" sz="3300" baseline="0" dirty="0">
                  <a:solidFill>
                    <a:schemeClr val="bg1">
                      <a:lumMod val="50000"/>
                    </a:schemeClr>
                  </a:solidFill>
                  <a:latin typeface="Calibri" pitchFamily="34" charset="0"/>
                  <a:cs typeface="Calibri" panose="020F0502020204030204" pitchFamily="34" charset="0"/>
                </a:rPr>
                <a:t> </a:t>
              </a:r>
              <a:r>
                <a:rPr lang="en-US" sz="3300" b="1" baseline="0" dirty="0">
                  <a:solidFill>
                    <a:schemeClr val="bg1">
                      <a:lumMod val="50000"/>
                    </a:schemeClr>
                  </a:solidFill>
                  <a:latin typeface="Calibri" pitchFamily="34" charset="0"/>
                  <a:cs typeface="Calibri" panose="020F0502020204030204" pitchFamily="34" charset="0"/>
                </a:rPr>
                <a:t>www.genigraphics.com</a:t>
              </a:r>
              <a:r>
                <a:rPr lang="en-US" sz="3300"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1286"/>
                </a:spcAft>
              </a:pPr>
              <a:r>
                <a:rPr lang="en-US" sz="3300"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3300"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3300" baseline="0" dirty="0">
                  <a:solidFill>
                    <a:schemeClr val="bg1">
                      <a:lumMod val="50000"/>
                    </a:schemeClr>
                  </a:solidFill>
                  <a:latin typeface="Calibri" pitchFamily="34" charset="0"/>
                  <a:cs typeface="Calibri" panose="020F0502020204030204" pitchFamily="34" charset="0"/>
                </a:rPr>
                <a:t>US and Canada:  1-800-790-4001</a:t>
              </a:r>
              <a:br>
                <a:rPr lang="en-US" sz="3300" baseline="0" dirty="0">
                  <a:solidFill>
                    <a:schemeClr val="bg1">
                      <a:lumMod val="50000"/>
                    </a:schemeClr>
                  </a:solidFill>
                  <a:latin typeface="Calibri" pitchFamily="34" charset="0"/>
                  <a:cs typeface="Calibri" panose="020F0502020204030204" pitchFamily="34" charset="0"/>
                </a:rPr>
              </a:br>
              <a:r>
                <a:rPr lang="en-US" sz="3300"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2400" dirty="0">
                  <a:solidFill>
                    <a:schemeClr val="bg1">
                      <a:lumMod val="50000"/>
                    </a:schemeClr>
                  </a:solidFill>
                  <a:latin typeface="Calibri" pitchFamily="34" charset="0"/>
                  <a:cs typeface="Calibri" panose="020F0502020204030204" pitchFamily="34" charset="0"/>
                </a:rPr>
              </a:br>
              <a:r>
                <a:rPr lang="en-US" sz="2400" dirty="0">
                  <a:solidFill>
                    <a:schemeClr val="bg1">
                      <a:lumMod val="50000"/>
                    </a:schemeClr>
                  </a:solidFill>
                  <a:latin typeface="Calibri" pitchFamily="34" charset="0"/>
                  <a:cs typeface="Calibri" panose="020F0502020204030204" pitchFamily="34" charset="0"/>
                </a:rPr>
                <a:t>[This sidebar area does not print.]</a:t>
              </a: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7508200" y="21677939"/>
            <a:ext cx="5297435" cy="185928"/>
          </a:xfrm>
          <a:prstGeom prst="rect">
            <a:avLst/>
          </a:prstGeom>
        </p:spPr>
      </p:pic>
    </p:spTree>
    <p:extLst>
      <p:ext uri="{BB962C8B-B14F-4D97-AF65-F5344CB8AC3E}">
        <p14:creationId xmlns:p14="http://schemas.microsoft.com/office/powerpoint/2010/main" val="3812944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5D6BDF-9D0E-4E2B-85B8-D8F4790360C9}" type="datetimeFigureOut">
              <a:rPr lang="en-US" smtClean="0"/>
              <a:t>4/14/2024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29316651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45920" y="878841"/>
            <a:ext cx="29626560" cy="3657600"/>
          </a:xfrm>
          <a:prstGeom prst="rect">
            <a:avLst/>
          </a:prstGeom>
        </p:spPr>
        <p:txBody>
          <a:bodyPr vert="horz" lIns="235061" tIns="117531" rIns="235061" bIns="117531" rtlCol="0" anchor="ctr">
            <a:normAutofit/>
          </a:bodyPr>
          <a:lstStyle/>
          <a:p>
            <a:r>
              <a:rPr lang="en-US" dirty="0"/>
              <a:t>Click to edit Master title style</a:t>
            </a:r>
          </a:p>
        </p:txBody>
      </p:sp>
      <p:sp>
        <p:nvSpPr>
          <p:cNvPr id="3" name="Text Placeholder 2"/>
          <p:cNvSpPr>
            <a:spLocks noGrp="1"/>
          </p:cNvSpPr>
          <p:nvPr>
            <p:ph type="body" idx="1"/>
          </p:nvPr>
        </p:nvSpPr>
        <p:spPr>
          <a:xfrm>
            <a:off x="1645920" y="5120643"/>
            <a:ext cx="29626560" cy="14483082"/>
          </a:xfrm>
          <a:prstGeom prst="rect">
            <a:avLst/>
          </a:prstGeom>
        </p:spPr>
        <p:txBody>
          <a:bodyPr vert="horz" lIns="235061" tIns="117531" rIns="235061" bIns="117531"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45920" y="20340322"/>
            <a:ext cx="7680960" cy="1168400"/>
          </a:xfrm>
          <a:prstGeom prst="rect">
            <a:avLst/>
          </a:prstGeom>
        </p:spPr>
        <p:txBody>
          <a:bodyPr vert="horz" lIns="235061" tIns="117531" rIns="235061" bIns="117531" rtlCol="0" anchor="ctr"/>
          <a:lstStyle>
            <a:lvl1pPr algn="l">
              <a:defRPr sz="3200">
                <a:solidFill>
                  <a:schemeClr val="tx1">
                    <a:tint val="75000"/>
                  </a:schemeClr>
                </a:solidFill>
              </a:defRPr>
            </a:lvl1pPr>
          </a:lstStyle>
          <a:p>
            <a:fld id="{985D6BDF-9D0E-4E2B-85B8-D8F4790360C9}" type="datetimeFigureOut">
              <a:rPr lang="en-US" smtClean="0"/>
              <a:t>4/14/2024</a:t>
            </a:fld>
            <a:endParaRPr lang="en-US" dirty="0"/>
          </a:p>
        </p:txBody>
      </p:sp>
      <p:sp>
        <p:nvSpPr>
          <p:cNvPr id="5" name="Footer Placeholder 4"/>
          <p:cNvSpPr>
            <a:spLocks noGrp="1"/>
          </p:cNvSpPr>
          <p:nvPr>
            <p:ph type="ftr" sz="quarter" idx="3"/>
          </p:nvPr>
        </p:nvSpPr>
        <p:spPr>
          <a:xfrm>
            <a:off x="11247120" y="20340322"/>
            <a:ext cx="10424160" cy="1168400"/>
          </a:xfrm>
          <a:prstGeom prst="rect">
            <a:avLst/>
          </a:prstGeom>
        </p:spPr>
        <p:txBody>
          <a:bodyPr vert="horz" lIns="235061" tIns="117531" rIns="235061" bIns="117531" rtlCol="0" anchor="ctr"/>
          <a:lstStyle>
            <a:lvl1pPr algn="ctr">
              <a:defRPr sz="3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3591520" y="20340322"/>
            <a:ext cx="7680960" cy="1168400"/>
          </a:xfrm>
          <a:prstGeom prst="rect">
            <a:avLst/>
          </a:prstGeom>
        </p:spPr>
        <p:txBody>
          <a:bodyPr vert="horz" lIns="235061" tIns="117531" rIns="235061" bIns="117531" rtlCol="0" anchor="ctr"/>
          <a:lstStyle>
            <a:lvl1pPr algn="r">
              <a:defRPr sz="3200">
                <a:solidFill>
                  <a:schemeClr val="tx1">
                    <a:tint val="7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72322184"/>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ctr" defTabSz="2350606" rtl="0" eaLnBrk="1" latinLnBrk="0" hangingPunct="1">
        <a:spcBef>
          <a:spcPct val="0"/>
        </a:spcBef>
        <a:buNone/>
        <a:defRPr sz="4200" kern="1200">
          <a:solidFill>
            <a:schemeClr val="tx1"/>
          </a:solidFill>
          <a:latin typeface="+mj-lt"/>
          <a:ea typeface="+mj-ea"/>
          <a:cs typeface="+mj-cs"/>
        </a:defRPr>
      </a:lvl1pPr>
    </p:titleStyle>
    <p:bodyStyle>
      <a:lvl1pPr marL="24485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1pPr>
      <a:lvl2pPr marL="489709"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2pPr>
      <a:lvl3pPr marL="73456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3pPr>
      <a:lvl4pPr marL="979419"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4pPr>
      <a:lvl5pPr marL="1224275" indent="-244855" algn="l" defTabSz="2350606" rtl="0" eaLnBrk="1" latinLnBrk="0" hangingPunct="1">
        <a:spcBef>
          <a:spcPct val="20000"/>
        </a:spcBef>
        <a:buFont typeface="Arial" pitchFamily="34" charset="0"/>
        <a:buChar char="»"/>
        <a:defRPr sz="1900" kern="1200">
          <a:solidFill>
            <a:schemeClr val="tx1"/>
          </a:solidFill>
          <a:latin typeface="+mn-lt"/>
          <a:ea typeface="+mn-ea"/>
          <a:cs typeface="+mn-cs"/>
        </a:defRPr>
      </a:lvl5pPr>
      <a:lvl6pPr marL="6464169"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6pPr>
      <a:lvl7pPr marL="7639472"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7pPr>
      <a:lvl8pPr marL="8814776"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8pPr>
      <a:lvl9pPr marL="9990078" indent="-587652" algn="l" defTabSz="2350606" rtl="0" eaLnBrk="1" latinLnBrk="0" hangingPunct="1">
        <a:spcBef>
          <a:spcPct val="20000"/>
        </a:spcBef>
        <a:buFont typeface="Arial" pitchFamily="34" charset="0"/>
        <a:buChar char="•"/>
        <a:defRPr sz="5200" kern="1200">
          <a:solidFill>
            <a:schemeClr val="tx1"/>
          </a:solidFill>
          <a:latin typeface="+mn-lt"/>
          <a:ea typeface="+mn-ea"/>
          <a:cs typeface="+mn-cs"/>
        </a:defRPr>
      </a:lvl9pPr>
    </p:bodyStyle>
    <p:otherStyle>
      <a:defPPr>
        <a:defRPr lang="en-US"/>
      </a:defPPr>
      <a:lvl1pPr marL="0" algn="l" defTabSz="2350606" rtl="0" eaLnBrk="1" latinLnBrk="0" hangingPunct="1">
        <a:defRPr sz="4600" kern="1200">
          <a:solidFill>
            <a:schemeClr val="tx1"/>
          </a:solidFill>
          <a:latin typeface="+mn-lt"/>
          <a:ea typeface="+mn-ea"/>
          <a:cs typeface="+mn-cs"/>
        </a:defRPr>
      </a:lvl1pPr>
      <a:lvl2pPr marL="1175304" algn="l" defTabSz="2350606" rtl="0" eaLnBrk="1" latinLnBrk="0" hangingPunct="1">
        <a:defRPr sz="4600" kern="1200">
          <a:solidFill>
            <a:schemeClr val="tx1"/>
          </a:solidFill>
          <a:latin typeface="+mn-lt"/>
          <a:ea typeface="+mn-ea"/>
          <a:cs typeface="+mn-cs"/>
        </a:defRPr>
      </a:lvl2pPr>
      <a:lvl3pPr marL="2350606" algn="l" defTabSz="2350606" rtl="0" eaLnBrk="1" latinLnBrk="0" hangingPunct="1">
        <a:defRPr sz="4600" kern="1200">
          <a:solidFill>
            <a:schemeClr val="tx1"/>
          </a:solidFill>
          <a:latin typeface="+mn-lt"/>
          <a:ea typeface="+mn-ea"/>
          <a:cs typeface="+mn-cs"/>
        </a:defRPr>
      </a:lvl3pPr>
      <a:lvl4pPr marL="3525911" algn="l" defTabSz="2350606" rtl="0" eaLnBrk="1" latinLnBrk="0" hangingPunct="1">
        <a:defRPr sz="4600" kern="1200">
          <a:solidFill>
            <a:schemeClr val="tx1"/>
          </a:solidFill>
          <a:latin typeface="+mn-lt"/>
          <a:ea typeface="+mn-ea"/>
          <a:cs typeface="+mn-cs"/>
        </a:defRPr>
      </a:lvl4pPr>
      <a:lvl5pPr marL="4701214" algn="l" defTabSz="2350606" rtl="0" eaLnBrk="1" latinLnBrk="0" hangingPunct="1">
        <a:defRPr sz="4600" kern="1200">
          <a:solidFill>
            <a:schemeClr val="tx1"/>
          </a:solidFill>
          <a:latin typeface="+mn-lt"/>
          <a:ea typeface="+mn-ea"/>
          <a:cs typeface="+mn-cs"/>
        </a:defRPr>
      </a:lvl5pPr>
      <a:lvl6pPr marL="5876517" algn="l" defTabSz="2350606" rtl="0" eaLnBrk="1" latinLnBrk="0" hangingPunct="1">
        <a:defRPr sz="4600" kern="1200">
          <a:solidFill>
            <a:schemeClr val="tx1"/>
          </a:solidFill>
          <a:latin typeface="+mn-lt"/>
          <a:ea typeface="+mn-ea"/>
          <a:cs typeface="+mn-cs"/>
        </a:defRPr>
      </a:lvl6pPr>
      <a:lvl7pPr marL="7051819" algn="l" defTabSz="2350606" rtl="0" eaLnBrk="1" latinLnBrk="0" hangingPunct="1">
        <a:defRPr sz="4600" kern="1200">
          <a:solidFill>
            <a:schemeClr val="tx1"/>
          </a:solidFill>
          <a:latin typeface="+mn-lt"/>
          <a:ea typeface="+mn-ea"/>
          <a:cs typeface="+mn-cs"/>
        </a:defRPr>
      </a:lvl7pPr>
      <a:lvl8pPr marL="8227124" algn="l" defTabSz="2350606" rtl="0" eaLnBrk="1" latinLnBrk="0" hangingPunct="1">
        <a:defRPr sz="4600" kern="1200">
          <a:solidFill>
            <a:schemeClr val="tx1"/>
          </a:solidFill>
          <a:latin typeface="+mn-lt"/>
          <a:ea typeface="+mn-ea"/>
          <a:cs typeface="+mn-cs"/>
        </a:defRPr>
      </a:lvl8pPr>
      <a:lvl9pPr marL="9402428" algn="l" defTabSz="2350606" rtl="0" eaLnBrk="1" latinLnBrk="0" hangingPunct="1">
        <a:defRPr sz="4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2307/3250961" TargetMode="External"/><Relationship Id="rId13" Type="http://schemas.openxmlformats.org/officeDocument/2006/relationships/diagramData" Target="../diagrams/data2.xml"/><Relationship Id="rId18" Type="http://schemas.openxmlformats.org/officeDocument/2006/relationships/diagramData" Target="../diagrams/data3.xml"/><Relationship Id="rId3" Type="http://schemas.openxmlformats.org/officeDocument/2006/relationships/diagramData" Target="../diagrams/data1.xml"/><Relationship Id="rId21" Type="http://schemas.openxmlformats.org/officeDocument/2006/relationships/diagramColors" Target="../diagrams/colors3.xml"/><Relationship Id="rId7" Type="http://schemas.microsoft.com/office/2007/relationships/diagramDrawing" Target="../diagrams/drawing1.xml"/><Relationship Id="rId12" Type="http://schemas.openxmlformats.org/officeDocument/2006/relationships/hyperlink" Target="https://global.toyota/en/" TargetMode="External"/><Relationship Id="rId17" Type="http://schemas.microsoft.com/office/2007/relationships/diagramDrawing" Target="../diagrams/drawing2.xml"/><Relationship Id="rId2" Type="http://schemas.openxmlformats.org/officeDocument/2006/relationships/image" Target="../media/image3.png"/><Relationship Id="rId16" Type="http://schemas.openxmlformats.org/officeDocument/2006/relationships/diagramColors" Target="../diagrams/colors2.xml"/><Relationship Id="rId20"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statista.com/statistics/275520/ranking-of-car-manufacturers-based-on-global-sales/#:~:text=Ranking%20of%20motor%20vehicle%20manufacturers%20worldwide%20by%20global%20sales%202023&amp;text=At%20around%2011.2%20million%20units" TargetMode="External"/><Relationship Id="rId5" Type="http://schemas.openxmlformats.org/officeDocument/2006/relationships/diagramQuickStyle" Target="../diagrams/quickStyle1.xml"/><Relationship Id="rId15" Type="http://schemas.openxmlformats.org/officeDocument/2006/relationships/diagramQuickStyle" Target="../diagrams/quickStyle2.xml"/><Relationship Id="rId10" Type="http://schemas.openxmlformats.org/officeDocument/2006/relationships/hyperlink" Target="https://doi.org/10.1057/kmrp.2008.8" TargetMode="External"/><Relationship Id="rId19" Type="http://schemas.openxmlformats.org/officeDocument/2006/relationships/diagramLayout" Target="../diagrams/layout3.xml"/><Relationship Id="rId4" Type="http://schemas.openxmlformats.org/officeDocument/2006/relationships/diagramLayout" Target="../diagrams/layout1.xml"/><Relationship Id="rId9" Type="http://schemas.openxmlformats.org/officeDocument/2006/relationships/hyperlink" Target="https://www.statista.com/statistics/294192/number-of-toyota-employees/" TargetMode="External"/><Relationship Id="rId14" Type="http://schemas.openxmlformats.org/officeDocument/2006/relationships/diagramLayout" Target="../diagrams/layout2.xml"/><Relationship Id="rId22" Type="http://schemas.microsoft.com/office/2007/relationships/diagramDrawing" Target="../diagrams/drawing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0"/>
                <a:lumOff val="100000"/>
              </a:schemeClr>
            </a:gs>
            <a:gs pos="35000">
              <a:schemeClr val="accent5">
                <a:lumMod val="0"/>
                <a:lumOff val="100000"/>
              </a:schemeClr>
            </a:gs>
            <a:gs pos="85000">
              <a:schemeClr val="accent5">
                <a:lumMod val="100000"/>
              </a:schemeClr>
            </a:gs>
          </a:gsLst>
          <a:path path="circle">
            <a:fillToRect l="100000" b="100000"/>
          </a:path>
        </a:gradFill>
        <a:effectLst/>
      </p:bgPr>
    </p:bg>
    <p:spTree>
      <p:nvGrpSpPr>
        <p:cNvPr id="1" name=""/>
        <p:cNvGrpSpPr/>
        <p:nvPr/>
      </p:nvGrpSpPr>
      <p:grpSpPr>
        <a:xfrm>
          <a:off x="0" y="0"/>
          <a:ext cx="0" cy="0"/>
          <a:chOff x="0" y="0"/>
          <a:chExt cx="0" cy="0"/>
        </a:xfrm>
      </p:grpSpPr>
      <p:pic>
        <p:nvPicPr>
          <p:cNvPr id="55" name="Picture 54" descr="A close-up of a car logo">
            <a:extLst>
              <a:ext uri="{FF2B5EF4-FFF2-40B4-BE49-F238E27FC236}">
                <a16:creationId xmlns:a16="http://schemas.microsoft.com/office/drawing/2014/main" id="{9AA186E0-8A61-B9CF-EDFF-1E57D2E60B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30930" y="114300"/>
            <a:ext cx="3433670" cy="2057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19" name="Diagram 18">
            <a:extLst>
              <a:ext uri="{FF2B5EF4-FFF2-40B4-BE49-F238E27FC236}">
                <a16:creationId xmlns:a16="http://schemas.microsoft.com/office/drawing/2014/main" id="{82260099-A61A-F5F9-F592-45F6EB1D85CF}"/>
              </a:ext>
            </a:extLst>
          </p:cNvPr>
          <p:cNvGraphicFramePr/>
          <p:nvPr>
            <p:extLst>
              <p:ext uri="{D42A27DB-BD31-4B8C-83A1-F6EECF244321}">
                <p14:modId xmlns:p14="http://schemas.microsoft.com/office/powerpoint/2010/main" val="250340246"/>
              </p:ext>
            </p:extLst>
          </p:nvPr>
        </p:nvGraphicFramePr>
        <p:xfrm>
          <a:off x="17678396" y="2057400"/>
          <a:ext cx="15272657" cy="1531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279B0957-6DA0-CEB4-B420-38EA380EE814}"/>
              </a:ext>
            </a:extLst>
          </p:cNvPr>
          <p:cNvSpPr txBox="1"/>
          <p:nvPr/>
        </p:nvSpPr>
        <p:spPr>
          <a:xfrm>
            <a:off x="38960" y="19670451"/>
            <a:ext cx="17482457" cy="2705437"/>
          </a:xfrm>
          <a:prstGeom prst="rect">
            <a:avLst/>
          </a:prstGeom>
          <a:noFill/>
        </p:spPr>
        <p:txBody>
          <a:bodyPr wrap="square" lIns="48971" tIns="48971" rIns="48971" bIns="48971" numCol="1" spcCol="244855" rtlCol="0">
            <a:noAutofit/>
          </a:bodyPr>
          <a:lstStyle/>
          <a:p>
            <a:pPr>
              <a:lnSpc>
                <a:spcPct val="150000"/>
              </a:lnSpc>
              <a:spcAft>
                <a:spcPts val="1200"/>
              </a:spcAft>
            </a:pPr>
            <a:r>
              <a:rPr lang="en-US" sz="1000" kern="0" dirty="0">
                <a:effectLst/>
                <a:latin typeface="Arial" panose="020B0604020202020204" pitchFamily="34" charset="0"/>
                <a:ea typeface="Times New Roman" panose="02020603050405020304" pitchFamily="18" charset="0"/>
                <a:cs typeface="Arial" panose="020B0604020202020204" pitchFamily="34" charset="0"/>
              </a:rPr>
              <a:t>Alavi, M. and Leidner, D.E. (2001). Review: Knowledge Management and Knowledge Management Systems: Conceptual Foundations and Research Issues. </a:t>
            </a:r>
            <a:r>
              <a:rPr lang="en-US" sz="1000" i="1" kern="0" dirty="0">
                <a:effectLst/>
                <a:latin typeface="Arial" panose="020B0604020202020204" pitchFamily="34" charset="0"/>
                <a:ea typeface="Times New Roman" panose="02020603050405020304" pitchFamily="18" charset="0"/>
                <a:cs typeface="Arial" panose="020B0604020202020204" pitchFamily="34" charset="0"/>
              </a:rPr>
              <a:t>MIS Quarterly</a:t>
            </a:r>
            <a:r>
              <a:rPr lang="en-US" sz="1000" kern="0" dirty="0">
                <a:effectLst/>
                <a:latin typeface="Arial" panose="020B0604020202020204" pitchFamily="34" charset="0"/>
                <a:ea typeface="Times New Roman" panose="02020603050405020304" pitchFamily="18" charset="0"/>
                <a:cs typeface="Arial" panose="020B0604020202020204" pitchFamily="34" charset="0"/>
              </a:rPr>
              <a:t>, 25(1), pp.107–136. </a:t>
            </a:r>
            <a:r>
              <a:rPr lang="en-US" sz="1000" kern="0" dirty="0" err="1">
                <a:effectLst/>
                <a:latin typeface="Arial" panose="020B0604020202020204" pitchFamily="34" charset="0"/>
                <a:ea typeface="Times New Roman" panose="02020603050405020304" pitchFamily="18" charset="0"/>
                <a:cs typeface="Arial" panose="020B0604020202020204" pitchFamily="34" charset="0"/>
              </a:rPr>
              <a:t>doi:</a:t>
            </a:r>
            <a:r>
              <a:rPr lang="en-US" sz="1000" u="none" strike="noStrike" kern="0" dirty="0" err="1">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8"/>
              </a:rPr>
              <a:t>https</a:t>
            </a:r>
            <a:r>
              <a:rPr lang="en-US" sz="10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8"/>
              </a:rPr>
              <a:t>://doi.org/10.2307/3250961</a:t>
            </a:r>
            <a:r>
              <a:rPr lang="en-US" sz="10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200"/>
              </a:spcAft>
            </a:pPr>
            <a:r>
              <a:rPr lang="en-US" sz="1000" kern="0" dirty="0">
                <a:effectLst/>
                <a:latin typeface="Arial" panose="020B0604020202020204" pitchFamily="34" charset="0"/>
                <a:ea typeface="Times New Roman" panose="02020603050405020304" pitchFamily="18" charset="0"/>
                <a:cs typeface="Arial" panose="020B0604020202020204" pitchFamily="34" charset="0"/>
              </a:rPr>
              <a:t>Carlier, M. (2023). </a:t>
            </a:r>
            <a:r>
              <a:rPr lang="en-US" sz="1000" i="1" kern="0" dirty="0">
                <a:effectLst/>
                <a:latin typeface="Arial" panose="020B0604020202020204" pitchFamily="34" charset="0"/>
                <a:ea typeface="Times New Roman" panose="02020603050405020304" pitchFamily="18" charset="0"/>
                <a:cs typeface="Arial" panose="020B0604020202020204" pitchFamily="34" charset="0"/>
              </a:rPr>
              <a:t>Toyota - Number of Employees | Statistic</a:t>
            </a:r>
            <a:r>
              <a:rPr lang="en-US" sz="1000" kern="0" dirty="0">
                <a:effectLst/>
                <a:latin typeface="Arial" panose="020B0604020202020204" pitchFamily="34" charset="0"/>
                <a:ea typeface="Times New Roman" panose="02020603050405020304" pitchFamily="18" charset="0"/>
                <a:cs typeface="Arial" panose="020B0604020202020204" pitchFamily="34" charset="0"/>
              </a:rPr>
              <a:t>. [online] Statista. Available at: </a:t>
            </a:r>
            <a:r>
              <a:rPr lang="en-US" sz="10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9"/>
              </a:rPr>
              <a:t>https://www.statista.com/statistics/294192/number-of-toyota-employees/</a:t>
            </a:r>
            <a:r>
              <a:rPr lang="en-US" sz="1000" kern="0" dirty="0">
                <a:effectLst/>
                <a:latin typeface="Arial" panose="020B0604020202020204" pitchFamily="34" charset="0"/>
                <a:ea typeface="Times New Roman" panose="02020603050405020304" pitchFamily="18" charset="0"/>
                <a:cs typeface="Arial" panose="020B0604020202020204" pitchFamily="34" charset="0"/>
              </a:rPr>
              <a:t> [Accessed 31 Mar. 2024].</a:t>
            </a:r>
          </a:p>
          <a:p>
            <a:pPr>
              <a:lnSpc>
                <a:spcPct val="150000"/>
              </a:lnSpc>
              <a:spcAft>
                <a:spcPts val="1200"/>
              </a:spcAft>
            </a:pPr>
            <a:r>
              <a:rPr lang="en-US" sz="1000" kern="0" dirty="0">
                <a:effectLst/>
                <a:latin typeface="Arial" panose="020B0604020202020204" pitchFamily="34" charset="0"/>
                <a:ea typeface="Times New Roman" panose="02020603050405020304" pitchFamily="18" charset="0"/>
                <a:cs typeface="Arial" panose="020B0604020202020204" pitchFamily="34" charset="0"/>
              </a:rPr>
              <a:t>Ichijo, K. and Kohlbacher, F. (2008). Tapping Tacit Local Knowledge in Emerging Markets the Toyota Way. </a:t>
            </a:r>
            <a:r>
              <a:rPr lang="en-US" sz="1000" i="1" kern="0" dirty="0">
                <a:effectLst/>
                <a:latin typeface="Arial" panose="020B0604020202020204" pitchFamily="34" charset="0"/>
                <a:ea typeface="Times New Roman" panose="02020603050405020304" pitchFamily="18" charset="0"/>
                <a:cs typeface="Arial" panose="020B0604020202020204" pitchFamily="34" charset="0"/>
              </a:rPr>
              <a:t>Knowledge Management Research &amp; Practice</a:t>
            </a:r>
            <a:r>
              <a:rPr lang="en-US" sz="1000" kern="0" dirty="0">
                <a:effectLst/>
                <a:latin typeface="Arial" panose="020B0604020202020204" pitchFamily="34" charset="0"/>
                <a:ea typeface="Times New Roman" panose="02020603050405020304" pitchFamily="18" charset="0"/>
                <a:cs typeface="Arial" panose="020B0604020202020204" pitchFamily="34" charset="0"/>
              </a:rPr>
              <a:t>, 6(3), pp.173–186. </a:t>
            </a:r>
            <a:r>
              <a:rPr lang="en-US" sz="1000" kern="0" dirty="0" err="1">
                <a:effectLst/>
                <a:latin typeface="Arial" panose="020B0604020202020204" pitchFamily="34" charset="0"/>
                <a:ea typeface="Times New Roman" panose="02020603050405020304" pitchFamily="18" charset="0"/>
                <a:cs typeface="Arial" panose="020B0604020202020204" pitchFamily="34" charset="0"/>
              </a:rPr>
              <a:t>doi:</a:t>
            </a:r>
            <a:r>
              <a:rPr lang="en-US" sz="1000" u="none" strike="noStrike" kern="0" dirty="0" err="1">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10"/>
              </a:rPr>
              <a:t>https</a:t>
            </a:r>
            <a:r>
              <a:rPr lang="en-US" sz="10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10"/>
              </a:rPr>
              <a:t>://doi.org/10.1057/kmrp.2008.8</a:t>
            </a:r>
            <a:r>
              <a:rPr lang="en-US" sz="10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200"/>
              </a:spcAft>
            </a:pPr>
            <a:r>
              <a:rPr lang="en-US" sz="1000" kern="0" dirty="0">
                <a:effectLst/>
                <a:latin typeface="Arial" panose="020B0604020202020204" pitchFamily="34" charset="0"/>
                <a:ea typeface="Times New Roman" panose="02020603050405020304" pitchFamily="18" charset="0"/>
                <a:cs typeface="Arial" panose="020B0604020202020204" pitchFamily="34" charset="0"/>
              </a:rPr>
              <a:t>Statista. (n.d.). </a:t>
            </a:r>
            <a:r>
              <a:rPr lang="en-US" sz="1000" i="1" kern="0" dirty="0">
                <a:effectLst/>
                <a:latin typeface="Arial" panose="020B0604020202020204" pitchFamily="34" charset="0"/>
                <a:ea typeface="Times New Roman" panose="02020603050405020304" pitchFamily="18" charset="0"/>
                <a:cs typeface="Arial" panose="020B0604020202020204" pitchFamily="34" charset="0"/>
              </a:rPr>
              <a:t>Motor Vehicle manufacturers: Largest Companies by Sales 2023</a:t>
            </a:r>
            <a:r>
              <a:rPr lang="en-US" sz="1000" kern="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US" sz="10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11"/>
              </a:rPr>
              <a:t>https://www.statista.com/statistics/275520/ranking-of-car-manufacturers-based-on-global-sales/#:~:text=Ranking%20of%20motor%20vehicle%20manufacturers%20worldwide%20by%20global%20sales%202023&amp;text=At%20around%2011.2%20million%20units</a:t>
            </a:r>
            <a:r>
              <a:rPr lang="en-US" sz="1000" kern="0" dirty="0">
                <a:effectLst/>
                <a:latin typeface="Arial" panose="020B0604020202020204" pitchFamily="34" charset="0"/>
                <a:ea typeface="Times New Roman" panose="02020603050405020304" pitchFamily="18" charset="0"/>
                <a:cs typeface="Arial" panose="020B0604020202020204" pitchFamily="34" charset="0"/>
              </a:rPr>
              <a:t> [Accessed 31 Mar. 2024].</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200"/>
              </a:spcAft>
            </a:pPr>
            <a:r>
              <a:rPr lang="en-US" sz="1000" kern="0" dirty="0">
                <a:effectLst/>
                <a:latin typeface="Arial" panose="020B0604020202020204" pitchFamily="34" charset="0"/>
                <a:ea typeface="Times New Roman" panose="02020603050405020304" pitchFamily="18" charset="0"/>
                <a:cs typeface="Arial" panose="020B0604020202020204" pitchFamily="34" charset="0"/>
              </a:rPr>
              <a:t>Toyota (2022). </a:t>
            </a:r>
            <a:r>
              <a:rPr lang="en-US" sz="1000" i="1" kern="0" dirty="0">
                <a:effectLst/>
                <a:latin typeface="Arial" panose="020B0604020202020204" pitchFamily="34" charset="0"/>
                <a:ea typeface="Times New Roman" panose="02020603050405020304" pitchFamily="18" charset="0"/>
                <a:cs typeface="Arial" panose="020B0604020202020204" pitchFamily="34" charset="0"/>
              </a:rPr>
              <a:t>Toyota Motor Corporation Official Global Website</a:t>
            </a:r>
            <a:r>
              <a:rPr lang="en-US" sz="1000" kern="0" dirty="0">
                <a:effectLst/>
                <a:latin typeface="Arial" panose="020B0604020202020204" pitchFamily="34" charset="0"/>
                <a:ea typeface="Times New Roman" panose="02020603050405020304" pitchFamily="18" charset="0"/>
                <a:cs typeface="Arial" panose="020B0604020202020204" pitchFamily="34" charset="0"/>
              </a:rPr>
              <a:t>. [online] Toyota Motor Corporation Official Global Website. Available at: </a:t>
            </a:r>
            <a:r>
              <a:rPr lang="en-US" sz="1000" u="none" strike="noStrike"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12"/>
              </a:rPr>
              <a:t>https://global.toyota/en/</a:t>
            </a:r>
            <a:r>
              <a:rPr lang="en-US" sz="1000" kern="0" dirty="0">
                <a:effectLst/>
                <a:latin typeface="Arial" panose="020B0604020202020204" pitchFamily="34" charset="0"/>
                <a:ea typeface="Times New Roman" panose="02020603050405020304" pitchFamily="18" charset="0"/>
                <a:cs typeface="Arial" panose="020B0604020202020204" pitchFamily="34" charset="0"/>
              </a:rPr>
              <a:t> [Accessed 31 Mar. 2024].</a:t>
            </a:r>
            <a:endParaRPr lang="en-GB" sz="1000" kern="100" dirty="0">
              <a:effectLst/>
              <a:latin typeface="Arial" panose="020B0604020202020204" pitchFamily="34" charset="0"/>
              <a:ea typeface="Times New Roman" panose="02020603050405020304" pitchFamily="18" charset="0"/>
              <a:cs typeface="Arial" panose="020B0604020202020204" pitchFamily="34" charset="0"/>
            </a:endParaRPr>
          </a:p>
          <a:p>
            <a:pPr marL="228600" lvl="0" indent="-228600" fontAlgn="base">
              <a:buFont typeface="+mj-lt"/>
              <a:buAutoNum type="arabicPeriod"/>
            </a:pPr>
            <a:endParaRPr lang="en-GB" sz="1200" dirty="0">
              <a:latin typeface="Arial" panose="020B0604020202020204" pitchFamily="34" charset="0"/>
              <a:cs typeface="Arial" panose="020B0604020202020204" pitchFamily="34" charset="0"/>
            </a:endParaRPr>
          </a:p>
          <a:p>
            <a:pPr lvl="0" fontAlgn="base"/>
            <a:endParaRPr lang="en-GB" sz="12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DD321D1-AB44-D080-92C7-70DB827A8BAF}"/>
              </a:ext>
            </a:extLst>
          </p:cNvPr>
          <p:cNvSpPr txBox="1"/>
          <p:nvPr/>
        </p:nvSpPr>
        <p:spPr>
          <a:xfrm>
            <a:off x="178585" y="19193907"/>
            <a:ext cx="3042012" cy="541893"/>
          </a:xfrm>
          <a:prstGeom prst="rect">
            <a:avLst/>
          </a:prstGeom>
          <a:noFill/>
        </p:spPr>
        <p:txBody>
          <a:bodyPr wrap="none" lIns="48971" tIns="24486" rIns="48971" bIns="24486" rtlCol="0">
            <a:spAutoFit/>
          </a:bodyPr>
          <a:lstStyle/>
          <a:p>
            <a:pPr algn="just"/>
            <a:r>
              <a:rPr lang="en-US" sz="3200" b="1" dirty="0">
                <a:latin typeface="Arial" panose="020B0604020202020204" pitchFamily="34" charset="0"/>
                <a:cs typeface="Arial" panose="020B0604020202020204" pitchFamily="34" charset="0"/>
              </a:rPr>
              <a:t>REFERENCES:</a:t>
            </a:r>
          </a:p>
        </p:txBody>
      </p:sp>
      <p:graphicFrame>
        <p:nvGraphicFramePr>
          <p:cNvPr id="30" name="Diagram 29">
            <a:extLst>
              <a:ext uri="{FF2B5EF4-FFF2-40B4-BE49-F238E27FC236}">
                <a16:creationId xmlns:a16="http://schemas.microsoft.com/office/drawing/2014/main" id="{5902B51F-673F-A5F4-4A97-ABD19ECAECB6}"/>
              </a:ext>
            </a:extLst>
          </p:cNvPr>
          <p:cNvGraphicFramePr/>
          <p:nvPr>
            <p:extLst>
              <p:ext uri="{D42A27DB-BD31-4B8C-83A1-F6EECF244321}">
                <p14:modId xmlns:p14="http://schemas.microsoft.com/office/powerpoint/2010/main" val="3552986002"/>
              </p:ext>
            </p:extLst>
          </p:nvPr>
        </p:nvGraphicFramePr>
        <p:xfrm>
          <a:off x="24045395" y="0"/>
          <a:ext cx="8796805" cy="205740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pSp>
        <p:nvGrpSpPr>
          <p:cNvPr id="37" name="Group 36">
            <a:extLst>
              <a:ext uri="{FF2B5EF4-FFF2-40B4-BE49-F238E27FC236}">
                <a16:creationId xmlns:a16="http://schemas.microsoft.com/office/drawing/2014/main" id="{270F9E4C-7378-ED62-F337-0F1A361B729B}"/>
              </a:ext>
            </a:extLst>
          </p:cNvPr>
          <p:cNvGrpSpPr/>
          <p:nvPr/>
        </p:nvGrpSpPr>
        <p:grpSpPr>
          <a:xfrm>
            <a:off x="3505200" y="14127838"/>
            <a:ext cx="14182963" cy="3245762"/>
            <a:chOff x="3495436" y="9629109"/>
            <a:chExt cx="14182963" cy="3245762"/>
          </a:xfrm>
        </p:grpSpPr>
        <p:sp>
          <p:nvSpPr>
            <p:cNvPr id="38" name="Rectangle: Top Corners Rounded 37">
              <a:extLst>
                <a:ext uri="{FF2B5EF4-FFF2-40B4-BE49-F238E27FC236}">
                  <a16:creationId xmlns:a16="http://schemas.microsoft.com/office/drawing/2014/main" id="{9CB0D271-3EF2-9264-F5B5-AC53F1010DF3}"/>
                </a:ext>
              </a:extLst>
            </p:cNvPr>
            <p:cNvSpPr/>
            <p:nvPr/>
          </p:nvSpPr>
          <p:spPr>
            <a:xfrm rot="5400000">
              <a:off x="8964037" y="4160508"/>
              <a:ext cx="3245762" cy="14182963"/>
            </a:xfrm>
            <a:prstGeom prst="round2SameRect">
              <a:avLst/>
            </a:prstGeom>
            <a:solidFill>
              <a:schemeClr val="accent6">
                <a:lumMod val="60000"/>
                <a:lumOff val="40000"/>
                <a:alpha val="90000"/>
              </a:schemeClr>
            </a:solid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9" name="Rectangle: Top Corners Rounded 4">
              <a:extLst>
                <a:ext uri="{FF2B5EF4-FFF2-40B4-BE49-F238E27FC236}">
                  <a16:creationId xmlns:a16="http://schemas.microsoft.com/office/drawing/2014/main" id="{B8DC3378-E63C-B2B0-A679-26F44C25BD5B}"/>
                </a:ext>
              </a:extLst>
            </p:cNvPr>
            <p:cNvSpPr txBox="1"/>
            <p:nvPr/>
          </p:nvSpPr>
          <p:spPr>
            <a:xfrm>
              <a:off x="3495437" y="9787554"/>
              <a:ext cx="14024518" cy="2928872"/>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28016" tIns="11430" rIns="11430" bIns="11430" numCol="1" spcCol="1270" anchor="ctr" anchorCtr="0">
              <a:noAutofit/>
            </a:bodyPr>
            <a:lstStyle/>
            <a:p>
              <a:pPr marL="285750" indent="-285750" algn="ctr" eaLnBrk="1" hangingPunct="1">
                <a:lnSpc>
                  <a:spcPct val="250000"/>
                </a:lnSpc>
                <a:buFont typeface="Arial" panose="020B0604020202020204" pitchFamily="34" charset="0"/>
                <a:buChar char="•"/>
              </a:pPr>
              <a:r>
                <a:rPr lang="en-GB" altLang="en-US" sz="1600" dirty="0">
                  <a:latin typeface="Arial" panose="020B0604020202020204" pitchFamily="34" charset="0"/>
                </a:rPr>
                <a:t>Explicit Knowledge Management: This approach to knowledge management focuses on physical and codified knowledge that can be easily documented, saved, and disseminated. Examples include publications, manuals, databases, and procedures.</a:t>
              </a:r>
            </a:p>
            <a:p>
              <a:pPr marL="285750" indent="-285750" algn="ctr" eaLnBrk="1" hangingPunct="1">
                <a:lnSpc>
                  <a:spcPct val="250000"/>
                </a:lnSpc>
                <a:buFont typeface="Arial" panose="020B0604020202020204" pitchFamily="34" charset="0"/>
                <a:buChar char="•"/>
              </a:pPr>
              <a:r>
                <a:rPr lang="en-GB" altLang="en-US" sz="1600" dirty="0">
                  <a:latin typeface="Arial" panose="020B0604020202020204" pitchFamily="34" charset="0"/>
                </a:rPr>
                <a:t>Tacit Knowledge Management: Tacit knowledge is based on personal experience, insights, intuition, and competence. Managing tacit knowledge entails fostering interpersonal contacts, discussions, mentorship, and teamwork in order to properly convey this information.</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171450" lvl="1" indent="-171450" algn="l" defTabSz="800100">
                <a:lnSpc>
                  <a:spcPct val="90000"/>
                </a:lnSpc>
                <a:spcBef>
                  <a:spcPct val="0"/>
                </a:spcBef>
                <a:spcAft>
                  <a:spcPct val="15000"/>
                </a:spcAft>
                <a:buFont typeface="Wingdings" panose="05000000000000000000" pitchFamily="2" charset="2"/>
                <a:buNone/>
              </a:pPr>
              <a:r>
                <a:rPr kumimoji="0" lang="en-US" altLang="en-US" sz="1800" b="0" i="0" u="none" strike="noStrike" kern="1200" cap="none" normalizeH="0" baseline="0" dirty="0">
                  <a:ln>
                    <a:noFill/>
                  </a:ln>
                  <a:solidFill>
                    <a:schemeClr val="tx1"/>
                  </a:solidFill>
                  <a:effectLst/>
                  <a:latin typeface="Arial" panose="020B0604020202020204" pitchFamily="34" charset="0"/>
                </a:rPr>
                <a:t>.</a:t>
              </a:r>
              <a:endParaRPr lang="en-GB" sz="1800" kern="1200" dirty="0"/>
            </a:p>
          </p:txBody>
        </p:sp>
      </p:grpSp>
      <p:grpSp>
        <p:nvGrpSpPr>
          <p:cNvPr id="43" name="Group 42">
            <a:extLst>
              <a:ext uri="{FF2B5EF4-FFF2-40B4-BE49-F238E27FC236}">
                <a16:creationId xmlns:a16="http://schemas.microsoft.com/office/drawing/2014/main" id="{FDE1097E-47D6-B73D-98FC-EEB59D61C4D3}"/>
              </a:ext>
            </a:extLst>
          </p:cNvPr>
          <p:cNvGrpSpPr/>
          <p:nvPr/>
        </p:nvGrpSpPr>
        <p:grpSpPr>
          <a:xfrm>
            <a:off x="21401408" y="16470910"/>
            <a:ext cx="11592242" cy="3417290"/>
            <a:chOff x="3616038" y="9629108"/>
            <a:chExt cx="11809997" cy="3269748"/>
          </a:xfrm>
        </p:grpSpPr>
        <p:sp>
          <p:nvSpPr>
            <p:cNvPr id="44" name="Rectangle: Top Corners Rounded 43">
              <a:extLst>
                <a:ext uri="{FF2B5EF4-FFF2-40B4-BE49-F238E27FC236}">
                  <a16:creationId xmlns:a16="http://schemas.microsoft.com/office/drawing/2014/main" id="{1FD38A4D-5B0B-2E83-AFA6-FFC89D11CF40}"/>
                </a:ext>
              </a:extLst>
            </p:cNvPr>
            <p:cNvSpPr/>
            <p:nvPr/>
          </p:nvSpPr>
          <p:spPr>
            <a:xfrm rot="5400000">
              <a:off x="7914544" y="5363379"/>
              <a:ext cx="3245762" cy="11777220"/>
            </a:xfrm>
            <a:prstGeom prst="round2SameRect">
              <a:avLst/>
            </a:prstGeom>
            <a:solidFill>
              <a:schemeClr val="accent6">
                <a:lumMod val="60000"/>
                <a:lumOff val="40000"/>
                <a:alpha val="90000"/>
              </a:schemeClr>
            </a:solidFill>
          </p:spPr>
          <p:style>
            <a:lnRef idx="2">
              <a:schemeClr val="accent1">
                <a:hueOff val="0"/>
                <a:satOff val="0"/>
                <a:lumOff val="0"/>
                <a:alphaOff val="0"/>
              </a:schemeClr>
            </a:lnRef>
            <a:fillRef idx="1">
              <a:scrgbClr r="0" g="0" b="0"/>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5" name="Rectangle: Top Corners Rounded 4">
              <a:extLst>
                <a:ext uri="{FF2B5EF4-FFF2-40B4-BE49-F238E27FC236}">
                  <a16:creationId xmlns:a16="http://schemas.microsoft.com/office/drawing/2014/main" id="{74AE06BF-DD19-B3D3-C0F6-CC0E4C8D93BD}"/>
                </a:ext>
              </a:extLst>
            </p:cNvPr>
            <p:cNvSpPr txBox="1"/>
            <p:nvPr/>
          </p:nvSpPr>
          <p:spPr>
            <a:xfrm>
              <a:off x="3616038" y="9653093"/>
              <a:ext cx="11756307" cy="324576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85344" tIns="7620" rIns="7620" bIns="7620" numCol="1" spcCol="1270" anchor="ctr" anchorCtr="0">
              <a:noAutofit/>
            </a:bodyPr>
            <a:lstStyle/>
            <a:p>
              <a:pPr marL="114300" lvl="1" indent="-114300" defTabSz="533400">
                <a:lnSpc>
                  <a:spcPct val="90000"/>
                </a:lnSpc>
                <a:spcBef>
                  <a:spcPct val="0"/>
                </a:spcBef>
                <a:spcAft>
                  <a:spcPct val="15000"/>
                </a:spcAft>
                <a:buFontTx/>
                <a:buChar char="•"/>
              </a:pPr>
              <a:r>
                <a:rPr lang="en-GB" sz="1600" kern="12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It is an indication of how the knowledge management system within the management of Toyota Motor Company, from the past to the present, has increased the success of the company and how the company has achieved great success from day to day.</a:t>
              </a:r>
            </a:p>
            <a:p>
              <a:pPr marL="114300" lvl="1" indent="-114300" algn="l" defTabSz="5334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a:p>
              <a:pPr marL="114300" lvl="1" indent="-114300" defTabSz="533400">
                <a:lnSpc>
                  <a:spcPct val="90000"/>
                </a:lnSpc>
                <a:spcBef>
                  <a:spcPct val="0"/>
                </a:spcBef>
                <a:spcAft>
                  <a:spcPct val="15000"/>
                </a:spcAft>
                <a:buFontTx/>
                <a:buChar char="•"/>
              </a:pPr>
              <a:r>
                <a:rPr lang="en-GB" sz="1600" kern="1200" dirty="0">
                  <a:latin typeface="Arial" panose="020B0604020202020204" pitchFamily="34" charset="0"/>
                  <a:cs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Toyota's achievements in knowledge management can be brought up as a result of the company's commitment to ongoing improvement, creating a culture that values collaboration and learning, implementing standardised procedures and documentation, and utilising technology to streamline the exchange of information. </a:t>
              </a:r>
              <a:b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14300" lvl="1" indent="-114300" defTabSz="533400">
                <a:lnSpc>
                  <a:spcPct val="90000"/>
                </a:lnSpc>
                <a:spcBef>
                  <a:spcPct val="0"/>
                </a:spcBef>
                <a:spcAft>
                  <a:spcPct val="15000"/>
                </a:spcAft>
                <a:buFontTx/>
                <a:buChar char="•"/>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By utilising these components, Toyota has been able to sustain its position as a leader in the automotive sector and create a culture of excellence and innovation across its operations.</a:t>
              </a:r>
            </a:p>
            <a:p>
              <a:pPr marL="114300" lvl="1" indent="-114300" algn="l" defTabSz="533400">
                <a:lnSpc>
                  <a:spcPct val="90000"/>
                </a:lnSpc>
                <a:spcBef>
                  <a:spcPct val="0"/>
                </a:spcBef>
                <a:spcAft>
                  <a:spcPct val="15000"/>
                </a:spcAft>
                <a:buChar char="•"/>
              </a:pPr>
              <a:endParaRPr lang="en-GB" sz="1200" kern="1200" dirty="0"/>
            </a:p>
          </p:txBody>
        </p:sp>
      </p:grpSp>
      <p:grpSp>
        <p:nvGrpSpPr>
          <p:cNvPr id="48" name="Group 47">
            <a:extLst>
              <a:ext uri="{FF2B5EF4-FFF2-40B4-BE49-F238E27FC236}">
                <a16:creationId xmlns:a16="http://schemas.microsoft.com/office/drawing/2014/main" id="{C94F2BAE-B350-7FA2-627A-A81CBB80A6D8}"/>
              </a:ext>
            </a:extLst>
          </p:cNvPr>
          <p:cNvGrpSpPr/>
          <p:nvPr/>
        </p:nvGrpSpPr>
        <p:grpSpPr>
          <a:xfrm>
            <a:off x="30952" y="14132719"/>
            <a:ext cx="3495436" cy="4993481"/>
            <a:chOff x="1" y="9629107"/>
            <a:chExt cx="3495436" cy="4993481"/>
          </a:xfrm>
        </p:grpSpPr>
        <p:sp>
          <p:nvSpPr>
            <p:cNvPr id="49" name="Arrow: Chevron 48">
              <a:extLst>
                <a:ext uri="{FF2B5EF4-FFF2-40B4-BE49-F238E27FC236}">
                  <a16:creationId xmlns:a16="http://schemas.microsoft.com/office/drawing/2014/main" id="{6D74E403-FA91-5F70-47E1-246C981F9D81}"/>
                </a:ext>
              </a:extLst>
            </p:cNvPr>
            <p:cNvSpPr/>
            <p:nvPr/>
          </p:nvSpPr>
          <p:spPr>
            <a:xfrm rot="5400000">
              <a:off x="-749022" y="10378130"/>
              <a:ext cx="4993481" cy="3495436"/>
            </a:xfrm>
            <a:prstGeom prst="chevron">
              <a:avLst/>
            </a:prstGeom>
          </p:spPr>
          <p:style>
            <a:lnRef idx="1">
              <a:schemeClr val="accent1"/>
            </a:lnRef>
            <a:fillRef idx="2">
              <a:schemeClr val="accent1"/>
            </a:fillRef>
            <a:effectRef idx="1">
              <a:schemeClr val="accent1"/>
            </a:effectRef>
            <a:fontRef idx="minor">
              <a:schemeClr val="dk1"/>
            </a:fontRef>
          </p:style>
          <p:txBody>
            <a:bodyPr/>
            <a:lstStyle/>
            <a:p>
              <a:endParaRPr lang="en-GB"/>
            </a:p>
          </p:txBody>
        </p:sp>
        <p:sp>
          <p:nvSpPr>
            <p:cNvPr id="50" name="Arrow: Chevron 4">
              <a:extLst>
                <a:ext uri="{FF2B5EF4-FFF2-40B4-BE49-F238E27FC236}">
                  <a16:creationId xmlns:a16="http://schemas.microsoft.com/office/drawing/2014/main" id="{CB182099-594E-8CC7-4BE3-735845AAAC4F}"/>
                </a:ext>
              </a:extLst>
            </p:cNvPr>
            <p:cNvSpPr txBox="1"/>
            <p:nvPr/>
          </p:nvSpPr>
          <p:spPr>
            <a:xfrm>
              <a:off x="1" y="11376825"/>
              <a:ext cx="3495436" cy="1498045"/>
            </a:xfrm>
            <a:prstGeom prst="rect">
              <a:avLst/>
            </a:prstGeom>
          </p:spPr>
          <p:style>
            <a:lnRef idx="0">
              <a:scrgbClr r="0" g="0" b="0"/>
            </a:lnRef>
            <a:fillRef idx="0">
              <a:scrgbClr r="0" g="0" b="0"/>
            </a:fillRef>
            <a:effectRef idx="0">
              <a:scrgbClr r="0" g="0" b="0"/>
            </a:effectRef>
            <a:fontRef idx="minor">
              <a:schemeClr val="dk1"/>
            </a:fontRef>
          </p:style>
          <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US" sz="3200" b="1" kern="1200" dirty="0">
                  <a:solidFill>
                    <a:schemeClr val="tx1"/>
                  </a:solidFill>
                  <a:latin typeface="Arial" panose="020B0604020202020204" pitchFamily="34" charset="0"/>
                  <a:cs typeface="Arial" panose="020B0604020202020204" pitchFamily="34" charset="0"/>
                </a:rPr>
                <a:t>KNOWLEDGE MANAGEMENT TYPES </a:t>
              </a:r>
              <a:endParaRPr lang="en-GB" sz="3200" kern="1200" dirty="0"/>
            </a:p>
          </p:txBody>
        </p:sp>
      </p:grpSp>
      <p:grpSp>
        <p:nvGrpSpPr>
          <p:cNvPr id="51" name="Group 50">
            <a:extLst>
              <a:ext uri="{FF2B5EF4-FFF2-40B4-BE49-F238E27FC236}">
                <a16:creationId xmlns:a16="http://schemas.microsoft.com/office/drawing/2014/main" id="{8C4133AF-11ED-BB96-06C1-1104D737101C}"/>
              </a:ext>
            </a:extLst>
          </p:cNvPr>
          <p:cNvGrpSpPr/>
          <p:nvPr/>
        </p:nvGrpSpPr>
        <p:grpSpPr>
          <a:xfrm>
            <a:off x="17688164" y="16459201"/>
            <a:ext cx="3724036" cy="5257800"/>
            <a:chOff x="1" y="9629107"/>
            <a:chExt cx="3495436" cy="4993481"/>
          </a:xfrm>
        </p:grpSpPr>
        <p:sp>
          <p:nvSpPr>
            <p:cNvPr id="52" name="Arrow: Chevron 51">
              <a:extLst>
                <a:ext uri="{FF2B5EF4-FFF2-40B4-BE49-F238E27FC236}">
                  <a16:creationId xmlns:a16="http://schemas.microsoft.com/office/drawing/2014/main" id="{54C40ECE-122E-BD4B-F864-38E4A3BEDCF4}"/>
                </a:ext>
              </a:extLst>
            </p:cNvPr>
            <p:cNvSpPr/>
            <p:nvPr/>
          </p:nvSpPr>
          <p:spPr>
            <a:xfrm rot="5400000">
              <a:off x="-749022" y="10378130"/>
              <a:ext cx="4993481" cy="3495436"/>
            </a:xfrm>
            <a:prstGeom prst="chevron">
              <a:avLst/>
            </a:prstGeom>
          </p:spPr>
          <p:style>
            <a:lnRef idx="1">
              <a:schemeClr val="accent1"/>
            </a:lnRef>
            <a:fillRef idx="2">
              <a:schemeClr val="accent1"/>
            </a:fillRef>
            <a:effectRef idx="1">
              <a:schemeClr val="accent1"/>
            </a:effectRef>
            <a:fontRef idx="minor">
              <a:schemeClr val="dk1"/>
            </a:fontRef>
          </p:style>
          <p:txBody>
            <a:bodyPr/>
            <a:lstStyle/>
            <a:p>
              <a:endParaRPr lang="en-GB" dirty="0"/>
            </a:p>
          </p:txBody>
        </p:sp>
        <p:sp>
          <p:nvSpPr>
            <p:cNvPr id="53" name="Arrow: Chevron 4">
              <a:extLst>
                <a:ext uri="{FF2B5EF4-FFF2-40B4-BE49-F238E27FC236}">
                  <a16:creationId xmlns:a16="http://schemas.microsoft.com/office/drawing/2014/main" id="{4E4DC820-E370-7A38-DB53-463786C89508}"/>
                </a:ext>
              </a:extLst>
            </p:cNvPr>
            <p:cNvSpPr txBox="1"/>
            <p:nvPr/>
          </p:nvSpPr>
          <p:spPr>
            <a:xfrm>
              <a:off x="1" y="11376825"/>
              <a:ext cx="3495436" cy="1498045"/>
            </a:xfrm>
            <a:prstGeom prst="rect">
              <a:avLst/>
            </a:prstGeom>
          </p:spPr>
          <p:style>
            <a:lnRef idx="0">
              <a:scrgbClr r="0" g="0" b="0"/>
            </a:lnRef>
            <a:fillRef idx="0">
              <a:scrgbClr r="0" g="0" b="0"/>
            </a:fillRef>
            <a:effectRef idx="0">
              <a:scrgbClr r="0" g="0" b="0"/>
            </a:effectRef>
            <a:fontRef idx="minor">
              <a:schemeClr val="dk1"/>
            </a:fontRef>
          </p:style>
          <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200" b="1" dirty="0">
                  <a:solidFill>
                    <a:schemeClr val="tx1"/>
                  </a:solidFill>
                  <a:latin typeface="Arial" panose="020B0604020202020204" pitchFamily="34" charset="0"/>
                  <a:cs typeface="Arial" panose="020B0604020202020204" pitchFamily="34" charset="0"/>
                </a:rPr>
                <a:t>CONCLISION</a:t>
              </a:r>
              <a:r>
                <a:rPr lang="en-US" sz="3600" b="1" kern="1200" dirty="0">
                  <a:solidFill>
                    <a:schemeClr val="tx1"/>
                  </a:solidFill>
                  <a:latin typeface="Arial" panose="020B0604020202020204" pitchFamily="34" charset="0"/>
                  <a:cs typeface="Arial" panose="020B0604020202020204" pitchFamily="34" charset="0"/>
                </a:rPr>
                <a:t> </a:t>
              </a:r>
              <a:endParaRPr lang="en-GB" sz="3600" kern="1200" dirty="0"/>
            </a:p>
          </p:txBody>
        </p:sp>
      </p:grpSp>
      <p:graphicFrame>
        <p:nvGraphicFramePr>
          <p:cNvPr id="18" name="Diagram 17">
            <a:extLst>
              <a:ext uri="{FF2B5EF4-FFF2-40B4-BE49-F238E27FC236}">
                <a16:creationId xmlns:a16="http://schemas.microsoft.com/office/drawing/2014/main" id="{C366177D-048B-8B51-7146-F6481E76D150}"/>
              </a:ext>
            </a:extLst>
          </p:cNvPr>
          <p:cNvGraphicFramePr/>
          <p:nvPr>
            <p:extLst>
              <p:ext uri="{D42A27DB-BD31-4B8C-83A1-F6EECF244321}">
                <p14:modId xmlns:p14="http://schemas.microsoft.com/office/powerpoint/2010/main" val="2354228869"/>
              </p:ext>
            </p:extLst>
          </p:nvPr>
        </p:nvGraphicFramePr>
        <p:xfrm>
          <a:off x="-20051" y="28074"/>
          <a:ext cx="17678400" cy="14630400"/>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spTree>
    <p:extLst>
      <p:ext uri="{BB962C8B-B14F-4D97-AF65-F5344CB8AC3E}">
        <p14:creationId xmlns:p14="http://schemas.microsoft.com/office/powerpoint/2010/main" val="2554978901"/>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3917</TotalTime>
  <Words>1000</Words>
  <Application>Microsoft Office PowerPoint</Application>
  <PresentationFormat>Custom</PresentationFormat>
  <Paragraphs>53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Ivo Gazepov (2133589)</dc:creator>
  <cp:lastModifiedBy>Ivo Gazepov (2133589)</cp:lastModifiedBy>
  <cp:revision>130</cp:revision>
  <cp:lastPrinted>2013-02-12T02:21:55Z</cp:lastPrinted>
  <dcterms:created xsi:type="dcterms:W3CDTF">2013-02-10T21:14:48Z</dcterms:created>
  <dcterms:modified xsi:type="dcterms:W3CDTF">2024-04-14T06:45:54Z</dcterms:modified>
</cp:coreProperties>
</file>