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89" r:id="rId11"/>
    <p:sldId id="266" r:id="rId12"/>
    <p:sldId id="267" r:id="rId13"/>
    <p:sldId id="269" r:id="rId14"/>
    <p:sldId id="270" r:id="rId15"/>
    <p:sldId id="291" r:id="rId16"/>
    <p:sldId id="292" r:id="rId17"/>
    <p:sldId id="275" r:id="rId18"/>
    <p:sldId id="276" r:id="rId19"/>
    <p:sldId id="290" r:id="rId20"/>
    <p:sldId id="278" r:id="rId21"/>
    <p:sldId id="279" r:id="rId22"/>
    <p:sldId id="280" r:id="rId23"/>
    <p:sldId id="281" r:id="rId24"/>
    <p:sldId id="282" r:id="rId25"/>
    <p:sldId id="283" r:id="rId26"/>
    <p:sldId id="284" r:id="rId27"/>
    <p:sldId id="288" r:id="rId28"/>
    <p:sldId id="285" r:id="rId29"/>
    <p:sldId id="286" r:id="rId30"/>
    <p:sldId id="293" r:id="rId31"/>
    <p:sldId id="287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DE26F51-CF07-45FE-929A-6AA7C90A9AA0}" v="141" dt="2026-04-15T17:06:46.2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55" autoAdjust="0"/>
    <p:restoredTop sz="94660"/>
  </p:normalViewPr>
  <p:slideViewPr>
    <p:cSldViewPr snapToGrid="0">
      <p:cViewPr>
        <p:scale>
          <a:sx n="66" d="100"/>
          <a:sy n="66" d="100"/>
        </p:scale>
        <p:origin x="618" y="-1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5/10/relationships/revisionInfo" Target="revisionInfo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ksandra Korzova (2317087)" userId="664a4548-42cc-41fb-8756-72d06f3b1a64" providerId="ADAL" clId="{AB4C8B24-1731-4B5D-99A2-3A0E5BEE46C9}"/>
    <pc:docChg chg="undo custSel addSld delSld modSld sldOrd">
      <pc:chgData name="Aleksandra Korzova (2317087)" userId="664a4548-42cc-41fb-8756-72d06f3b1a64" providerId="ADAL" clId="{AB4C8B24-1731-4B5D-99A2-3A0E5BEE46C9}" dt="2026-04-15T18:45:14.281" v="5753"/>
      <pc:docMkLst>
        <pc:docMk/>
      </pc:docMkLst>
      <pc:sldChg chg="modSp mod">
        <pc:chgData name="Aleksandra Korzova (2317087)" userId="664a4548-42cc-41fb-8756-72d06f3b1a64" providerId="ADAL" clId="{AB4C8B24-1731-4B5D-99A2-3A0E5BEE46C9}" dt="2026-04-15T18:34:08.100" v="5630" actId="20577"/>
        <pc:sldMkLst>
          <pc:docMk/>
          <pc:sldMk cId="572814257" sldId="258"/>
        </pc:sldMkLst>
        <pc:graphicFrameChg chg="modGraphic">
          <ac:chgData name="Aleksandra Korzova (2317087)" userId="664a4548-42cc-41fb-8756-72d06f3b1a64" providerId="ADAL" clId="{AB4C8B24-1731-4B5D-99A2-3A0E5BEE46C9}" dt="2026-04-15T18:34:08.100" v="5630" actId="20577"/>
          <ac:graphicFrameMkLst>
            <pc:docMk/>
            <pc:sldMk cId="572814257" sldId="258"/>
            <ac:graphicFrameMk id="5" creationId="{ECBE5B10-091C-DFB8-8316-050B16B32FA7}"/>
          </ac:graphicFrameMkLst>
        </pc:graphicFrameChg>
      </pc:sldChg>
      <pc:sldChg chg="addSp delSp modSp mod">
        <pc:chgData name="Aleksandra Korzova (2317087)" userId="664a4548-42cc-41fb-8756-72d06f3b1a64" providerId="ADAL" clId="{AB4C8B24-1731-4B5D-99A2-3A0E5BEE46C9}" dt="2026-04-15T18:38:10.406" v="5638" actId="27636"/>
        <pc:sldMkLst>
          <pc:docMk/>
          <pc:sldMk cId="2060816317" sldId="259"/>
        </pc:sldMkLst>
        <pc:spChg chg="mod ord">
          <ac:chgData name="Aleksandra Korzova (2317087)" userId="664a4548-42cc-41fb-8756-72d06f3b1a64" providerId="ADAL" clId="{AB4C8B24-1731-4B5D-99A2-3A0E5BEE46C9}" dt="2026-04-15T18:37:51.442" v="5631" actId="26606"/>
          <ac:spMkLst>
            <pc:docMk/>
            <pc:sldMk cId="2060816317" sldId="259"/>
            <ac:spMk id="2" creationId="{35509E3B-AD25-2AD2-F185-C7C8A4A464A1}"/>
          </ac:spMkLst>
        </pc:spChg>
        <pc:spChg chg="add mod">
          <ac:chgData name="Aleksandra Korzova (2317087)" userId="664a4548-42cc-41fb-8756-72d06f3b1a64" providerId="ADAL" clId="{AB4C8B24-1731-4B5D-99A2-3A0E5BEE46C9}" dt="2026-04-15T18:38:10.406" v="5638" actId="27636"/>
          <ac:spMkLst>
            <pc:docMk/>
            <pc:sldMk cId="2060816317" sldId="259"/>
            <ac:spMk id="6" creationId="{267414DC-B8FC-6544-CD84-15C021D959B7}"/>
          </ac:spMkLst>
        </pc:spChg>
        <pc:spChg chg="del">
          <ac:chgData name="Aleksandra Korzova (2317087)" userId="664a4548-42cc-41fb-8756-72d06f3b1a64" providerId="ADAL" clId="{AB4C8B24-1731-4B5D-99A2-3A0E5BEE46C9}" dt="2026-04-14T20:44:10.078" v="2382" actId="26606"/>
          <ac:spMkLst>
            <pc:docMk/>
            <pc:sldMk cId="2060816317" sldId="259"/>
            <ac:spMk id="9" creationId="{53B021B3-DE93-4AB7-8A18-CF5F1CED88B8}"/>
          </ac:spMkLst>
        </pc:spChg>
        <pc:spChg chg="del">
          <ac:chgData name="Aleksandra Korzova (2317087)" userId="664a4548-42cc-41fb-8756-72d06f3b1a64" providerId="ADAL" clId="{AB4C8B24-1731-4B5D-99A2-3A0E5BEE46C9}" dt="2026-04-14T20:44:10.078" v="2382" actId="26606"/>
          <ac:spMkLst>
            <pc:docMk/>
            <pc:sldMk cId="2060816317" sldId="259"/>
            <ac:spMk id="11" creationId="{52D502E5-F6B4-4D58-B4AE-FC466FF15EE8}"/>
          </ac:spMkLst>
        </pc:spChg>
        <pc:spChg chg="del">
          <ac:chgData name="Aleksandra Korzova (2317087)" userId="664a4548-42cc-41fb-8756-72d06f3b1a64" providerId="ADAL" clId="{AB4C8B24-1731-4B5D-99A2-3A0E5BEE46C9}" dt="2026-04-14T20:44:10.078" v="2382" actId="26606"/>
          <ac:spMkLst>
            <pc:docMk/>
            <pc:sldMk cId="2060816317" sldId="259"/>
            <ac:spMk id="13" creationId="{9DECDBF4-02B6-4BB4-B65B-B8107AD6A9E8}"/>
          </ac:spMkLst>
        </pc:spChg>
        <pc:spChg chg="add del">
          <ac:chgData name="Aleksandra Korzova (2317087)" userId="664a4548-42cc-41fb-8756-72d06f3b1a64" providerId="ADAL" clId="{AB4C8B24-1731-4B5D-99A2-3A0E5BEE46C9}" dt="2026-04-15T13:55:25.949" v="4866" actId="26606"/>
          <ac:spMkLst>
            <pc:docMk/>
            <pc:sldMk cId="2060816317" sldId="259"/>
            <ac:spMk id="18" creationId="{576152AB-DB4E-43E1-BE8B-9E2B5DE4CA12}"/>
          </ac:spMkLst>
        </pc:spChg>
        <pc:spChg chg="add del">
          <ac:chgData name="Aleksandra Korzova (2317087)" userId="664a4548-42cc-41fb-8756-72d06f3b1a64" providerId="ADAL" clId="{AB4C8B24-1731-4B5D-99A2-3A0E5BEE46C9}" dt="2026-04-15T13:55:25.949" v="4866" actId="26606"/>
          <ac:spMkLst>
            <pc:docMk/>
            <pc:sldMk cId="2060816317" sldId="259"/>
            <ac:spMk id="20" creationId="{92544CF4-9B52-4A7B-A4B3-88C72729B77D}"/>
          </ac:spMkLst>
        </pc:spChg>
        <pc:spChg chg="add del">
          <ac:chgData name="Aleksandra Korzova (2317087)" userId="664a4548-42cc-41fb-8756-72d06f3b1a64" providerId="ADAL" clId="{AB4C8B24-1731-4B5D-99A2-3A0E5BEE46C9}" dt="2026-04-15T13:55:25.949" v="4866" actId="26606"/>
          <ac:spMkLst>
            <pc:docMk/>
            <pc:sldMk cId="2060816317" sldId="259"/>
            <ac:spMk id="22" creationId="{E75862C5-5C00-4421-BC7B-9B7B86DBC80D}"/>
          </ac:spMkLst>
        </pc:spChg>
        <pc:spChg chg="add del">
          <ac:chgData name="Aleksandra Korzova (2317087)" userId="664a4548-42cc-41fb-8756-72d06f3b1a64" providerId="ADAL" clId="{AB4C8B24-1731-4B5D-99A2-3A0E5BEE46C9}" dt="2026-04-15T13:55:25.949" v="4866" actId="26606"/>
          <ac:spMkLst>
            <pc:docMk/>
            <pc:sldMk cId="2060816317" sldId="259"/>
            <ac:spMk id="24" creationId="{089440EF-9BE9-4AE9-8C28-00B02296CDB6}"/>
          </ac:spMkLst>
        </pc:spChg>
        <pc:spChg chg="add del">
          <ac:chgData name="Aleksandra Korzova (2317087)" userId="664a4548-42cc-41fb-8756-72d06f3b1a64" providerId="ADAL" clId="{AB4C8B24-1731-4B5D-99A2-3A0E5BEE46C9}" dt="2026-04-15T13:55:37.798" v="4868" actId="26606"/>
          <ac:spMkLst>
            <pc:docMk/>
            <pc:sldMk cId="2060816317" sldId="259"/>
            <ac:spMk id="30" creationId="{AE3A741D-C19B-960A-5803-1C5887147820}"/>
          </ac:spMkLst>
        </pc:spChg>
        <pc:spChg chg="add del">
          <ac:chgData name="Aleksandra Korzova (2317087)" userId="664a4548-42cc-41fb-8756-72d06f3b1a64" providerId="ADAL" clId="{AB4C8B24-1731-4B5D-99A2-3A0E5BEE46C9}" dt="2026-04-15T13:55:37.798" v="4868" actId="26606"/>
          <ac:spMkLst>
            <pc:docMk/>
            <pc:sldMk cId="2060816317" sldId="259"/>
            <ac:spMk id="32" creationId="{DC39DE25-0E4E-0AA7-0932-1D78C2372786}"/>
          </ac:spMkLst>
        </pc:spChg>
        <pc:spChg chg="add del">
          <ac:chgData name="Aleksandra Korzova (2317087)" userId="664a4548-42cc-41fb-8756-72d06f3b1a64" providerId="ADAL" clId="{AB4C8B24-1731-4B5D-99A2-3A0E5BEE46C9}" dt="2026-04-15T13:55:37.798" v="4868" actId="26606"/>
          <ac:spMkLst>
            <pc:docMk/>
            <pc:sldMk cId="2060816317" sldId="259"/>
            <ac:spMk id="34" creationId="{8D6EA299-0840-6DEA-E670-C49AEBC87E89}"/>
          </ac:spMkLst>
        </pc:spChg>
        <pc:spChg chg="add del">
          <ac:chgData name="Aleksandra Korzova (2317087)" userId="664a4548-42cc-41fb-8756-72d06f3b1a64" providerId="ADAL" clId="{AB4C8B24-1731-4B5D-99A2-3A0E5BEE46C9}" dt="2026-04-15T18:37:51.442" v="5631" actId="26606"/>
          <ac:spMkLst>
            <pc:docMk/>
            <pc:sldMk cId="2060816317" sldId="259"/>
            <ac:spMk id="39" creationId="{3ECBE1F1-D69B-4AFA-ABD5-8E41720EF6DE}"/>
          </ac:spMkLst>
        </pc:spChg>
        <pc:spChg chg="add del">
          <ac:chgData name="Aleksandra Korzova (2317087)" userId="664a4548-42cc-41fb-8756-72d06f3b1a64" providerId="ADAL" clId="{AB4C8B24-1731-4B5D-99A2-3A0E5BEE46C9}" dt="2026-04-15T18:37:51.442" v="5631" actId="26606"/>
          <ac:spMkLst>
            <pc:docMk/>
            <pc:sldMk cId="2060816317" sldId="259"/>
            <ac:spMk id="41" creationId="{603A6265-E10C-4B85-9C20-E75FCAF9CC63}"/>
          </ac:spMkLst>
        </pc:spChg>
        <pc:spChg chg="add">
          <ac:chgData name="Aleksandra Korzova (2317087)" userId="664a4548-42cc-41fb-8756-72d06f3b1a64" providerId="ADAL" clId="{AB4C8B24-1731-4B5D-99A2-3A0E5BEE46C9}" dt="2026-04-15T18:37:51.442" v="5631" actId="26606"/>
          <ac:spMkLst>
            <pc:docMk/>
            <pc:sldMk cId="2060816317" sldId="259"/>
            <ac:spMk id="46" creationId="{D009D6D5-DAC2-4A8B-A17A-E206B9012D09}"/>
          </ac:spMkLst>
        </pc:spChg>
        <pc:graphicFrameChg chg="del mod modGraphic">
          <ac:chgData name="Aleksandra Korzova (2317087)" userId="664a4548-42cc-41fb-8756-72d06f3b1a64" providerId="ADAL" clId="{AB4C8B24-1731-4B5D-99A2-3A0E5BEE46C9}" dt="2026-04-14T22:31:33.674" v="4094" actId="478"/>
          <ac:graphicFrameMkLst>
            <pc:docMk/>
            <pc:sldMk cId="2060816317" sldId="259"/>
            <ac:graphicFrameMk id="5" creationId="{AB850326-099C-37B5-5D8A-5072E62C3050}"/>
          </ac:graphicFrameMkLst>
        </pc:graphicFrameChg>
        <pc:picChg chg="add mod ord">
          <ac:chgData name="Aleksandra Korzova (2317087)" userId="664a4548-42cc-41fb-8756-72d06f3b1a64" providerId="ADAL" clId="{AB4C8B24-1731-4B5D-99A2-3A0E5BEE46C9}" dt="2026-04-15T18:37:51.442" v="5631" actId="26606"/>
          <ac:picMkLst>
            <pc:docMk/>
            <pc:sldMk cId="2060816317" sldId="259"/>
            <ac:picMk id="26" creationId="{87F0938F-D7F1-5B08-2F93-9101C21F331E}"/>
          </ac:picMkLst>
        </pc:picChg>
      </pc:sldChg>
      <pc:sldChg chg="modSp mod">
        <pc:chgData name="Aleksandra Korzova (2317087)" userId="664a4548-42cc-41fb-8756-72d06f3b1a64" providerId="ADAL" clId="{AB4C8B24-1731-4B5D-99A2-3A0E5BEE46C9}" dt="2026-04-15T14:25:38.290" v="5231" actId="20577"/>
        <pc:sldMkLst>
          <pc:docMk/>
          <pc:sldMk cId="2869448111" sldId="260"/>
        </pc:sldMkLst>
        <pc:graphicFrameChg chg="modGraphic">
          <ac:chgData name="Aleksandra Korzova (2317087)" userId="664a4548-42cc-41fb-8756-72d06f3b1a64" providerId="ADAL" clId="{AB4C8B24-1731-4B5D-99A2-3A0E5BEE46C9}" dt="2026-04-15T14:25:38.290" v="5231" actId="20577"/>
          <ac:graphicFrameMkLst>
            <pc:docMk/>
            <pc:sldMk cId="2869448111" sldId="260"/>
            <ac:graphicFrameMk id="20" creationId="{044A4F88-BF76-F2BF-F169-BE7EBD2A3B5A}"/>
          </ac:graphicFrameMkLst>
        </pc:graphicFrameChg>
      </pc:sldChg>
      <pc:sldChg chg="addSp delSp modSp mod">
        <pc:chgData name="Aleksandra Korzova (2317087)" userId="664a4548-42cc-41fb-8756-72d06f3b1a64" providerId="ADAL" clId="{AB4C8B24-1731-4B5D-99A2-3A0E5BEE46C9}" dt="2026-04-15T14:25:19.248" v="5229" actId="20577"/>
        <pc:sldMkLst>
          <pc:docMk/>
          <pc:sldMk cId="3165485868" sldId="261"/>
        </pc:sldMkLst>
        <pc:spChg chg="del">
          <ac:chgData name="Aleksandra Korzova (2317087)" userId="664a4548-42cc-41fb-8756-72d06f3b1a64" providerId="ADAL" clId="{AB4C8B24-1731-4B5D-99A2-3A0E5BEE46C9}" dt="2026-04-14T20:46:21.005" v="2387" actId="26606"/>
          <ac:spMkLst>
            <pc:docMk/>
            <pc:sldMk cId="3165485868" sldId="261"/>
            <ac:spMk id="9" creationId="{53B021B3-DE93-4AB7-8A18-CF5F1CED88B8}"/>
          </ac:spMkLst>
        </pc:spChg>
        <pc:spChg chg="del">
          <ac:chgData name="Aleksandra Korzova (2317087)" userId="664a4548-42cc-41fb-8756-72d06f3b1a64" providerId="ADAL" clId="{AB4C8B24-1731-4B5D-99A2-3A0E5BEE46C9}" dt="2026-04-14T20:46:21.005" v="2387" actId="26606"/>
          <ac:spMkLst>
            <pc:docMk/>
            <pc:sldMk cId="3165485868" sldId="261"/>
            <ac:spMk id="11" creationId="{52D502E5-F6B4-4D58-B4AE-FC466FF15EE8}"/>
          </ac:spMkLst>
        </pc:spChg>
        <pc:spChg chg="del">
          <ac:chgData name="Aleksandra Korzova (2317087)" userId="664a4548-42cc-41fb-8756-72d06f3b1a64" providerId="ADAL" clId="{AB4C8B24-1731-4B5D-99A2-3A0E5BEE46C9}" dt="2026-04-14T20:46:21.005" v="2387" actId="26606"/>
          <ac:spMkLst>
            <pc:docMk/>
            <pc:sldMk cId="3165485868" sldId="261"/>
            <ac:spMk id="13" creationId="{9DECDBF4-02B6-4BB4-B65B-B8107AD6A9E8}"/>
          </ac:spMkLst>
        </pc:spChg>
        <pc:spChg chg="add">
          <ac:chgData name="Aleksandra Korzova (2317087)" userId="664a4548-42cc-41fb-8756-72d06f3b1a64" providerId="ADAL" clId="{AB4C8B24-1731-4B5D-99A2-3A0E5BEE46C9}" dt="2026-04-14T20:46:21.005" v="2387" actId="26606"/>
          <ac:spMkLst>
            <pc:docMk/>
            <pc:sldMk cId="3165485868" sldId="261"/>
            <ac:spMk id="18" creationId="{53B021B3-DE93-4AB7-8A18-CF5F1CED88B8}"/>
          </ac:spMkLst>
        </pc:spChg>
        <pc:spChg chg="add">
          <ac:chgData name="Aleksandra Korzova (2317087)" userId="664a4548-42cc-41fb-8756-72d06f3b1a64" providerId="ADAL" clId="{AB4C8B24-1731-4B5D-99A2-3A0E5BEE46C9}" dt="2026-04-14T20:46:21.005" v="2387" actId="26606"/>
          <ac:spMkLst>
            <pc:docMk/>
            <pc:sldMk cId="3165485868" sldId="261"/>
            <ac:spMk id="20" creationId="{52D502E5-F6B4-4D58-B4AE-FC466FF15EE8}"/>
          </ac:spMkLst>
        </pc:spChg>
        <pc:spChg chg="add">
          <ac:chgData name="Aleksandra Korzova (2317087)" userId="664a4548-42cc-41fb-8756-72d06f3b1a64" providerId="ADAL" clId="{AB4C8B24-1731-4B5D-99A2-3A0E5BEE46C9}" dt="2026-04-14T20:46:21.005" v="2387" actId="26606"/>
          <ac:spMkLst>
            <pc:docMk/>
            <pc:sldMk cId="3165485868" sldId="261"/>
            <ac:spMk id="22" creationId="{9DECDBF4-02B6-4BB4-B65B-B8107AD6A9E8}"/>
          </ac:spMkLst>
        </pc:spChg>
        <pc:graphicFrameChg chg="mod modGraphic">
          <ac:chgData name="Aleksandra Korzova (2317087)" userId="664a4548-42cc-41fb-8756-72d06f3b1a64" providerId="ADAL" clId="{AB4C8B24-1731-4B5D-99A2-3A0E5BEE46C9}" dt="2026-04-15T14:25:19.248" v="5229" actId="20577"/>
          <ac:graphicFrameMkLst>
            <pc:docMk/>
            <pc:sldMk cId="3165485868" sldId="261"/>
            <ac:graphicFrameMk id="5" creationId="{817F037C-0065-36CB-A076-8585A05D1820}"/>
          </ac:graphicFrameMkLst>
        </pc:graphicFrameChg>
      </pc:sldChg>
      <pc:sldChg chg="modSp mod">
        <pc:chgData name="Aleksandra Korzova (2317087)" userId="664a4548-42cc-41fb-8756-72d06f3b1a64" providerId="ADAL" clId="{AB4C8B24-1731-4B5D-99A2-3A0E5BEE46C9}" dt="2026-04-15T13:56:09.877" v="4875" actId="14100"/>
        <pc:sldMkLst>
          <pc:docMk/>
          <pc:sldMk cId="117377096" sldId="262"/>
        </pc:sldMkLst>
        <pc:picChg chg="mod">
          <ac:chgData name="Aleksandra Korzova (2317087)" userId="664a4548-42cc-41fb-8756-72d06f3b1a64" providerId="ADAL" clId="{AB4C8B24-1731-4B5D-99A2-3A0E5BEE46C9}" dt="2026-04-15T13:56:09.877" v="4875" actId="14100"/>
          <ac:picMkLst>
            <pc:docMk/>
            <pc:sldMk cId="117377096" sldId="262"/>
            <ac:picMk id="12" creationId="{C8EA9F8E-F363-E778-0810-2264C42F96F0}"/>
          </ac:picMkLst>
        </pc:picChg>
      </pc:sldChg>
      <pc:sldChg chg="modSp mod">
        <pc:chgData name="Aleksandra Korzova (2317087)" userId="664a4548-42cc-41fb-8756-72d06f3b1a64" providerId="ADAL" clId="{AB4C8B24-1731-4B5D-99A2-3A0E5BEE46C9}" dt="2026-04-15T13:56:26.849" v="4879" actId="27636"/>
        <pc:sldMkLst>
          <pc:docMk/>
          <pc:sldMk cId="2252534511" sldId="263"/>
        </pc:sldMkLst>
        <pc:spChg chg="mod">
          <ac:chgData name="Aleksandra Korzova (2317087)" userId="664a4548-42cc-41fb-8756-72d06f3b1a64" providerId="ADAL" clId="{AB4C8B24-1731-4B5D-99A2-3A0E5BEE46C9}" dt="2026-04-15T13:56:26.849" v="4879" actId="27636"/>
          <ac:spMkLst>
            <pc:docMk/>
            <pc:sldMk cId="2252534511" sldId="263"/>
            <ac:spMk id="3" creationId="{B4AD2D80-8DAA-244D-9457-0595855B3CF0}"/>
          </ac:spMkLst>
        </pc:spChg>
        <pc:picChg chg="mod">
          <ac:chgData name="Aleksandra Korzova (2317087)" userId="664a4548-42cc-41fb-8756-72d06f3b1a64" providerId="ADAL" clId="{AB4C8B24-1731-4B5D-99A2-3A0E5BEE46C9}" dt="2026-04-15T13:56:17.722" v="4876" actId="14100"/>
          <ac:picMkLst>
            <pc:docMk/>
            <pc:sldMk cId="2252534511" sldId="263"/>
            <ac:picMk id="5" creationId="{5C9C0CDF-3C6C-0EE4-4A5F-BEB3E69D8E3C}"/>
          </ac:picMkLst>
        </pc:picChg>
      </pc:sldChg>
      <pc:sldChg chg="addSp delSp modSp mod">
        <pc:chgData name="Aleksandra Korzova (2317087)" userId="664a4548-42cc-41fb-8756-72d06f3b1a64" providerId="ADAL" clId="{AB4C8B24-1731-4B5D-99A2-3A0E5BEE46C9}" dt="2026-04-15T14:56:56.825" v="5448" actId="403"/>
        <pc:sldMkLst>
          <pc:docMk/>
          <pc:sldMk cId="3393818762" sldId="264"/>
        </pc:sldMkLst>
        <pc:spChg chg="mod">
          <ac:chgData name="Aleksandra Korzova (2317087)" userId="664a4548-42cc-41fb-8756-72d06f3b1a64" providerId="ADAL" clId="{AB4C8B24-1731-4B5D-99A2-3A0E5BEE46C9}" dt="2026-04-14T20:47:15.136" v="2389" actId="26606"/>
          <ac:spMkLst>
            <pc:docMk/>
            <pc:sldMk cId="3393818762" sldId="264"/>
            <ac:spMk id="2" creationId="{D93AF2FF-2D3F-F371-8C66-21BDC55C0873}"/>
          </ac:spMkLst>
        </pc:spChg>
        <pc:spChg chg="add mod">
          <ac:chgData name="Aleksandra Korzova (2317087)" userId="664a4548-42cc-41fb-8756-72d06f3b1a64" providerId="ADAL" clId="{AB4C8B24-1731-4B5D-99A2-3A0E5BEE46C9}" dt="2026-04-15T14:56:56.825" v="5448" actId="403"/>
          <ac:spMkLst>
            <pc:docMk/>
            <pc:sldMk cId="3393818762" sldId="264"/>
            <ac:spMk id="3" creationId="{AF3702B0-7F7B-88E5-25D7-3ABABA552DEF}"/>
          </ac:spMkLst>
        </pc:spChg>
        <pc:spChg chg="add del">
          <ac:chgData name="Aleksandra Korzova (2317087)" userId="664a4548-42cc-41fb-8756-72d06f3b1a64" providerId="ADAL" clId="{AB4C8B24-1731-4B5D-99A2-3A0E5BEE46C9}" dt="2026-04-14T20:47:29.313" v="2391" actId="26606"/>
          <ac:spMkLst>
            <pc:docMk/>
            <pc:sldMk cId="3393818762" sldId="264"/>
            <ac:spMk id="10" creationId="{B50AB553-2A96-4A92-96F2-93548E096954}"/>
          </ac:spMkLst>
        </pc:spChg>
        <pc:spChg chg="add del">
          <ac:chgData name="Aleksandra Korzova (2317087)" userId="664a4548-42cc-41fb-8756-72d06f3b1a64" providerId="ADAL" clId="{AB4C8B24-1731-4B5D-99A2-3A0E5BEE46C9}" dt="2026-04-14T20:47:15.136" v="2389" actId="26606"/>
          <ac:spMkLst>
            <pc:docMk/>
            <pc:sldMk cId="3393818762" sldId="264"/>
            <ac:spMk id="15" creationId="{C0763A76-9F1C-4FC5-82B7-DD475DA461B2}"/>
          </ac:spMkLst>
        </pc:spChg>
        <pc:spChg chg="add del">
          <ac:chgData name="Aleksandra Korzova (2317087)" userId="664a4548-42cc-41fb-8756-72d06f3b1a64" providerId="ADAL" clId="{AB4C8B24-1731-4B5D-99A2-3A0E5BEE46C9}" dt="2026-04-14T20:47:15.136" v="2389" actId="26606"/>
          <ac:spMkLst>
            <pc:docMk/>
            <pc:sldMk cId="3393818762" sldId="264"/>
            <ac:spMk id="17" creationId="{E81BF4F6-F2CF-4984-9D14-D6966D92F99F}"/>
          </ac:spMkLst>
        </pc:spChg>
        <pc:spChg chg="add del">
          <ac:chgData name="Aleksandra Korzova (2317087)" userId="664a4548-42cc-41fb-8756-72d06f3b1a64" providerId="ADAL" clId="{AB4C8B24-1731-4B5D-99A2-3A0E5BEE46C9}" dt="2026-04-14T20:47:29.313" v="2391" actId="26606"/>
          <ac:spMkLst>
            <pc:docMk/>
            <pc:sldMk cId="3393818762" sldId="264"/>
            <ac:spMk id="19" creationId="{B50AB553-2A96-4A92-96F2-93548E096954}"/>
          </ac:spMkLst>
        </pc:spChg>
        <pc:graphicFrameChg chg="mod modGraphic">
          <ac:chgData name="Aleksandra Korzova (2317087)" userId="664a4548-42cc-41fb-8756-72d06f3b1a64" providerId="ADAL" clId="{AB4C8B24-1731-4B5D-99A2-3A0E5BEE46C9}" dt="2026-04-14T20:47:29.313" v="2391" actId="26606"/>
          <ac:graphicFrameMkLst>
            <pc:docMk/>
            <pc:sldMk cId="3393818762" sldId="264"/>
            <ac:graphicFrameMk id="5" creationId="{1654E46D-23CE-1A76-5019-E56F23B645BF}"/>
          </ac:graphicFrameMkLst>
        </pc:graphicFrameChg>
        <pc:picChg chg="mod ord">
          <ac:chgData name="Aleksandra Korzova (2317087)" userId="664a4548-42cc-41fb-8756-72d06f3b1a64" providerId="ADAL" clId="{AB4C8B24-1731-4B5D-99A2-3A0E5BEE46C9}" dt="2026-04-14T20:47:29.313" v="2391" actId="26606"/>
          <ac:picMkLst>
            <pc:docMk/>
            <pc:sldMk cId="3393818762" sldId="264"/>
            <ac:picMk id="6" creationId="{04C048C4-CE4F-192E-0AAB-9BCFE3396A14}"/>
          </ac:picMkLst>
        </pc:picChg>
      </pc:sldChg>
      <pc:sldChg chg="addSp delSp modSp del mod">
        <pc:chgData name="Aleksandra Korzova (2317087)" userId="664a4548-42cc-41fb-8756-72d06f3b1a64" providerId="ADAL" clId="{AB4C8B24-1731-4B5D-99A2-3A0E5BEE46C9}" dt="2026-04-15T13:55:08.952" v="4865" actId="47"/>
        <pc:sldMkLst>
          <pc:docMk/>
          <pc:sldMk cId="3343020852" sldId="265"/>
        </pc:sldMkLst>
        <pc:spChg chg="mod">
          <ac:chgData name="Aleksandra Korzova (2317087)" userId="664a4548-42cc-41fb-8756-72d06f3b1a64" providerId="ADAL" clId="{AB4C8B24-1731-4B5D-99A2-3A0E5BEE46C9}" dt="2026-04-15T13:46:05.946" v="4738" actId="26606"/>
          <ac:spMkLst>
            <pc:docMk/>
            <pc:sldMk cId="3343020852" sldId="265"/>
            <ac:spMk id="2" creationId="{18CAC5A3-7C7F-3EE4-B862-A5C17A71956A}"/>
          </ac:spMkLst>
        </pc:spChg>
        <pc:spChg chg="add del">
          <ac:chgData name="Aleksandra Korzova (2317087)" userId="664a4548-42cc-41fb-8756-72d06f3b1a64" providerId="ADAL" clId="{AB4C8B24-1731-4B5D-99A2-3A0E5BEE46C9}" dt="2026-04-14T20:47:54.469" v="2394" actId="26606"/>
          <ac:spMkLst>
            <pc:docMk/>
            <pc:sldMk cId="3343020852" sldId="265"/>
            <ac:spMk id="9" creationId="{BC68A55F-7B32-44D8-AEE5-1AF40532656C}"/>
          </ac:spMkLst>
        </pc:spChg>
        <pc:spChg chg="add del">
          <ac:chgData name="Aleksandra Korzova (2317087)" userId="664a4548-42cc-41fb-8756-72d06f3b1a64" providerId="ADAL" clId="{AB4C8B24-1731-4B5D-99A2-3A0E5BEE46C9}" dt="2026-04-14T20:47:54.469" v="2394" actId="26606"/>
          <ac:spMkLst>
            <pc:docMk/>
            <pc:sldMk cId="3343020852" sldId="265"/>
            <ac:spMk id="11" creationId="{CD1AAA2C-FBBE-42AA-B869-31D524B7653F}"/>
          </ac:spMkLst>
        </pc:spChg>
        <pc:spChg chg="add del">
          <ac:chgData name="Aleksandra Korzova (2317087)" userId="664a4548-42cc-41fb-8756-72d06f3b1a64" providerId="ADAL" clId="{AB4C8B24-1731-4B5D-99A2-3A0E5BEE46C9}" dt="2026-04-14T20:47:54.469" v="2394" actId="26606"/>
          <ac:spMkLst>
            <pc:docMk/>
            <pc:sldMk cId="3343020852" sldId="265"/>
            <ac:spMk id="13" creationId="{5F937BBF-9326-4230-AB1B-F1795E350559}"/>
          </ac:spMkLst>
        </pc:spChg>
        <pc:spChg chg="add del">
          <ac:chgData name="Aleksandra Korzova (2317087)" userId="664a4548-42cc-41fb-8756-72d06f3b1a64" providerId="ADAL" clId="{AB4C8B24-1731-4B5D-99A2-3A0E5BEE46C9}" dt="2026-04-14T20:47:54.275" v="2393" actId="26606"/>
          <ac:spMkLst>
            <pc:docMk/>
            <pc:sldMk cId="3343020852" sldId="265"/>
            <ac:spMk id="18" creationId="{DCC231C8-C761-4B31-9B1C-C6D19248C6B3}"/>
          </ac:spMkLst>
        </pc:spChg>
        <pc:spChg chg="add del">
          <ac:chgData name="Aleksandra Korzova (2317087)" userId="664a4548-42cc-41fb-8756-72d06f3b1a64" providerId="ADAL" clId="{AB4C8B24-1731-4B5D-99A2-3A0E5BEE46C9}" dt="2026-04-14T21:59:52.393" v="2956" actId="26606"/>
          <ac:spMkLst>
            <pc:docMk/>
            <pc:sldMk cId="3343020852" sldId="265"/>
            <ac:spMk id="20" creationId="{955A2079-FA98-4876-80F0-72364A7D2EA4}"/>
          </ac:spMkLst>
        </pc:spChg>
        <pc:spChg chg="add del">
          <ac:chgData name="Aleksandra Korzova (2317087)" userId="664a4548-42cc-41fb-8756-72d06f3b1a64" providerId="ADAL" clId="{AB4C8B24-1731-4B5D-99A2-3A0E5BEE46C9}" dt="2026-04-15T13:38:25.553" v="4665" actId="26606"/>
          <ac:spMkLst>
            <pc:docMk/>
            <pc:sldMk cId="3343020852" sldId="265"/>
            <ac:spMk id="25" creationId="{81E1224E-6618-482E-BE87-321A7FC1CDE8}"/>
          </ac:spMkLst>
        </pc:spChg>
        <pc:spChg chg="add del">
          <ac:chgData name="Aleksandra Korzova (2317087)" userId="664a4548-42cc-41fb-8756-72d06f3b1a64" providerId="ADAL" clId="{AB4C8B24-1731-4B5D-99A2-3A0E5BEE46C9}" dt="2026-04-15T13:38:25.553" v="4665" actId="26606"/>
          <ac:spMkLst>
            <pc:docMk/>
            <pc:sldMk cId="3343020852" sldId="265"/>
            <ac:spMk id="27" creationId="{066346BE-FDB4-4772-A696-0719490ABD64}"/>
          </ac:spMkLst>
        </pc:spChg>
        <pc:spChg chg="add del">
          <ac:chgData name="Aleksandra Korzova (2317087)" userId="664a4548-42cc-41fb-8756-72d06f3b1a64" providerId="ADAL" clId="{AB4C8B24-1731-4B5D-99A2-3A0E5BEE46C9}" dt="2026-04-15T13:38:25.553" v="4665" actId="26606"/>
          <ac:spMkLst>
            <pc:docMk/>
            <pc:sldMk cId="3343020852" sldId="265"/>
            <ac:spMk id="29" creationId="{FB92FFCE-0C90-454E-AA25-D4EE9A6C39C5}"/>
          </ac:spMkLst>
        </pc:spChg>
        <pc:spChg chg="add del">
          <ac:chgData name="Aleksandra Korzova (2317087)" userId="664a4548-42cc-41fb-8756-72d06f3b1a64" providerId="ADAL" clId="{AB4C8B24-1731-4B5D-99A2-3A0E5BEE46C9}" dt="2026-04-15T13:38:47.821" v="4669" actId="26606"/>
          <ac:spMkLst>
            <pc:docMk/>
            <pc:sldMk cId="3343020852" sldId="265"/>
            <ac:spMk id="34" creationId="{6C4028FD-8BAA-4A19-BFDE-594D991B7552}"/>
          </ac:spMkLst>
        </pc:spChg>
        <pc:spChg chg="add del">
          <ac:chgData name="Aleksandra Korzova (2317087)" userId="664a4548-42cc-41fb-8756-72d06f3b1a64" providerId="ADAL" clId="{AB4C8B24-1731-4B5D-99A2-3A0E5BEE46C9}" dt="2026-04-15T13:38:47.678" v="4668" actId="26606"/>
          <ac:spMkLst>
            <pc:docMk/>
            <pc:sldMk cId="3343020852" sldId="265"/>
            <ac:spMk id="39" creationId="{6C4028FD-8BAA-4A19-BFDE-594D991B7552}"/>
          </ac:spMkLst>
        </pc:spChg>
        <pc:spChg chg="add del">
          <ac:chgData name="Aleksandra Korzova (2317087)" userId="664a4548-42cc-41fb-8756-72d06f3b1a64" providerId="ADAL" clId="{AB4C8B24-1731-4B5D-99A2-3A0E5BEE46C9}" dt="2026-04-15T13:46:05.946" v="4738" actId="26606"/>
          <ac:spMkLst>
            <pc:docMk/>
            <pc:sldMk cId="3343020852" sldId="265"/>
            <ac:spMk id="41" creationId="{6C4028FD-8BAA-4A19-BFDE-594D991B7552}"/>
          </ac:spMkLst>
        </pc:spChg>
        <pc:spChg chg="add">
          <ac:chgData name="Aleksandra Korzova (2317087)" userId="664a4548-42cc-41fb-8756-72d06f3b1a64" providerId="ADAL" clId="{AB4C8B24-1731-4B5D-99A2-3A0E5BEE46C9}" dt="2026-04-15T13:46:05.946" v="4738" actId="26606"/>
          <ac:spMkLst>
            <pc:docMk/>
            <pc:sldMk cId="3343020852" sldId="265"/>
            <ac:spMk id="46" creationId="{89A320C9-9735-4D13-8279-C1C674841392}"/>
          </ac:spMkLst>
        </pc:spChg>
        <pc:spChg chg="add">
          <ac:chgData name="Aleksandra Korzova (2317087)" userId="664a4548-42cc-41fb-8756-72d06f3b1a64" providerId="ADAL" clId="{AB4C8B24-1731-4B5D-99A2-3A0E5BEE46C9}" dt="2026-04-15T13:46:05.946" v="4738" actId="26606"/>
          <ac:spMkLst>
            <pc:docMk/>
            <pc:sldMk cId="3343020852" sldId="265"/>
            <ac:spMk id="48" creationId="{92544CF4-9B52-4A7B-A4B3-88C72729B77D}"/>
          </ac:spMkLst>
        </pc:spChg>
        <pc:spChg chg="add">
          <ac:chgData name="Aleksandra Korzova (2317087)" userId="664a4548-42cc-41fb-8756-72d06f3b1a64" providerId="ADAL" clId="{AB4C8B24-1731-4B5D-99A2-3A0E5BEE46C9}" dt="2026-04-15T13:46:05.946" v="4738" actId="26606"/>
          <ac:spMkLst>
            <pc:docMk/>
            <pc:sldMk cId="3343020852" sldId="265"/>
            <ac:spMk id="50" creationId="{E75862C5-5C00-4421-BC7B-9B7B86DBC80D}"/>
          </ac:spMkLst>
        </pc:spChg>
        <pc:spChg chg="add">
          <ac:chgData name="Aleksandra Korzova (2317087)" userId="664a4548-42cc-41fb-8756-72d06f3b1a64" providerId="ADAL" clId="{AB4C8B24-1731-4B5D-99A2-3A0E5BEE46C9}" dt="2026-04-15T13:46:05.946" v="4738" actId="26606"/>
          <ac:spMkLst>
            <pc:docMk/>
            <pc:sldMk cId="3343020852" sldId="265"/>
            <ac:spMk id="52" creationId="{089440EF-9BE9-4AE9-8C28-00B02296CDB6}"/>
          </ac:spMkLst>
        </pc:spChg>
        <pc:graphicFrameChg chg="mod modGraphic">
          <ac:chgData name="Aleksandra Korzova (2317087)" userId="664a4548-42cc-41fb-8756-72d06f3b1a64" providerId="ADAL" clId="{AB4C8B24-1731-4B5D-99A2-3A0E5BEE46C9}" dt="2026-04-15T13:46:22.974" v="4741" actId="14100"/>
          <ac:graphicFrameMkLst>
            <pc:docMk/>
            <pc:sldMk cId="3343020852" sldId="265"/>
            <ac:graphicFrameMk id="5" creationId="{590B5769-5087-6BC6-81F6-DFBBB48F4518}"/>
          </ac:graphicFrameMkLst>
        </pc:graphicFrameChg>
      </pc:sldChg>
      <pc:sldChg chg="addSp delSp modSp mod setBg">
        <pc:chgData name="Aleksandra Korzova (2317087)" userId="664a4548-42cc-41fb-8756-72d06f3b1a64" providerId="ADAL" clId="{AB4C8B24-1731-4B5D-99A2-3A0E5BEE46C9}" dt="2026-04-15T14:21:12.166" v="4973" actId="20577"/>
        <pc:sldMkLst>
          <pc:docMk/>
          <pc:sldMk cId="786231175" sldId="266"/>
        </pc:sldMkLst>
        <pc:spChg chg="mod">
          <ac:chgData name="Aleksandra Korzova (2317087)" userId="664a4548-42cc-41fb-8756-72d06f3b1a64" providerId="ADAL" clId="{AB4C8B24-1731-4B5D-99A2-3A0E5BEE46C9}" dt="2026-04-14T22:00:01.919" v="2958" actId="26606"/>
          <ac:spMkLst>
            <pc:docMk/>
            <pc:sldMk cId="786231175" sldId="266"/>
            <ac:spMk id="2" creationId="{58D4C4F4-A292-6DA3-A30D-0F2A8F7DA005}"/>
          </ac:spMkLst>
        </pc:spChg>
        <pc:spChg chg="add del mod">
          <ac:chgData name="Aleksandra Korzova (2317087)" userId="664a4548-42cc-41fb-8756-72d06f3b1a64" providerId="ADAL" clId="{AB4C8B24-1731-4B5D-99A2-3A0E5BEE46C9}" dt="2026-04-14T16:32:44.643" v="221" actId="26606"/>
          <ac:spMkLst>
            <pc:docMk/>
            <pc:sldMk cId="786231175" sldId="266"/>
            <ac:spMk id="3" creationId="{2E53A0E5-BDF5-9982-6EDD-F3FB4E11AC7E}"/>
          </ac:spMkLst>
        </pc:spChg>
        <pc:spChg chg="add del">
          <ac:chgData name="Aleksandra Korzova (2317087)" userId="664a4548-42cc-41fb-8756-72d06f3b1a64" providerId="ADAL" clId="{AB4C8B24-1731-4B5D-99A2-3A0E5BEE46C9}" dt="2026-04-14T16:32:23.746" v="216" actId="26606"/>
          <ac:spMkLst>
            <pc:docMk/>
            <pc:sldMk cId="786231175" sldId="266"/>
            <ac:spMk id="9" creationId="{BACC6370-2D7E-4714-9D71-7542949D7D5D}"/>
          </ac:spMkLst>
        </pc:spChg>
        <pc:spChg chg="add del">
          <ac:chgData name="Aleksandra Korzova (2317087)" userId="664a4548-42cc-41fb-8756-72d06f3b1a64" providerId="ADAL" clId="{AB4C8B24-1731-4B5D-99A2-3A0E5BEE46C9}" dt="2026-04-14T16:32:23.746" v="216" actId="26606"/>
          <ac:spMkLst>
            <pc:docMk/>
            <pc:sldMk cId="786231175" sldId="266"/>
            <ac:spMk id="11" creationId="{256B2C21-A230-48C0-8DF1-C46611373C44}"/>
          </ac:spMkLst>
        </pc:spChg>
        <pc:spChg chg="add del">
          <ac:chgData name="Aleksandra Korzova (2317087)" userId="664a4548-42cc-41fb-8756-72d06f3b1a64" providerId="ADAL" clId="{AB4C8B24-1731-4B5D-99A2-3A0E5BEE46C9}" dt="2026-04-14T16:32:23.746" v="216" actId="26606"/>
          <ac:spMkLst>
            <pc:docMk/>
            <pc:sldMk cId="786231175" sldId="266"/>
            <ac:spMk id="13" creationId="{3847E18C-932D-4C95-AABA-FEC7C9499AD7}"/>
          </ac:spMkLst>
        </pc:spChg>
        <pc:spChg chg="add del">
          <ac:chgData name="Aleksandra Korzova (2317087)" userId="664a4548-42cc-41fb-8756-72d06f3b1a64" providerId="ADAL" clId="{AB4C8B24-1731-4B5D-99A2-3A0E5BEE46C9}" dt="2026-04-14T16:32:23.746" v="216" actId="26606"/>
          <ac:spMkLst>
            <pc:docMk/>
            <pc:sldMk cId="786231175" sldId="266"/>
            <ac:spMk id="15" creationId="{3150CB11-0C61-439E-910F-5787759E72A0}"/>
          </ac:spMkLst>
        </pc:spChg>
        <pc:spChg chg="add del">
          <ac:chgData name="Aleksandra Korzova (2317087)" userId="664a4548-42cc-41fb-8756-72d06f3b1a64" providerId="ADAL" clId="{AB4C8B24-1731-4B5D-99A2-3A0E5BEE46C9}" dt="2026-04-14T16:32:23.746" v="216" actId="26606"/>
          <ac:spMkLst>
            <pc:docMk/>
            <pc:sldMk cId="786231175" sldId="266"/>
            <ac:spMk id="17" creationId="{43F8A58B-5155-44CE-A5FF-7647B47D0A7A}"/>
          </ac:spMkLst>
        </pc:spChg>
        <pc:spChg chg="add del">
          <ac:chgData name="Aleksandra Korzova (2317087)" userId="664a4548-42cc-41fb-8756-72d06f3b1a64" providerId="ADAL" clId="{AB4C8B24-1731-4B5D-99A2-3A0E5BEE46C9}" dt="2026-04-14T16:32:23.746" v="216" actId="26606"/>
          <ac:spMkLst>
            <pc:docMk/>
            <pc:sldMk cId="786231175" sldId="266"/>
            <ac:spMk id="19" creationId="{443F2ACA-E6D6-4028-82DD-F03C262D5DE6}"/>
          </ac:spMkLst>
        </pc:spChg>
        <pc:spChg chg="add del">
          <ac:chgData name="Aleksandra Korzova (2317087)" userId="664a4548-42cc-41fb-8756-72d06f3b1a64" providerId="ADAL" clId="{AB4C8B24-1731-4B5D-99A2-3A0E5BEE46C9}" dt="2026-04-14T16:32:41.041" v="218" actId="26606"/>
          <ac:spMkLst>
            <pc:docMk/>
            <pc:sldMk cId="786231175" sldId="266"/>
            <ac:spMk id="21" creationId="{B5416EBC-B41E-4F8A-BE9F-07301B682CBD}"/>
          </ac:spMkLst>
        </pc:spChg>
        <pc:spChg chg="add del">
          <ac:chgData name="Aleksandra Korzova (2317087)" userId="664a4548-42cc-41fb-8756-72d06f3b1a64" providerId="ADAL" clId="{AB4C8B24-1731-4B5D-99A2-3A0E5BEE46C9}" dt="2026-04-14T16:32:41.041" v="218" actId="26606"/>
          <ac:spMkLst>
            <pc:docMk/>
            <pc:sldMk cId="786231175" sldId="266"/>
            <ac:spMk id="22" creationId="{AFF79527-C7F1-4E06-8126-A8E8C5FEBFCA}"/>
          </ac:spMkLst>
        </pc:spChg>
        <pc:spChg chg="add del">
          <ac:chgData name="Aleksandra Korzova (2317087)" userId="664a4548-42cc-41fb-8756-72d06f3b1a64" providerId="ADAL" clId="{AB4C8B24-1731-4B5D-99A2-3A0E5BEE46C9}" dt="2026-04-14T16:32:41.041" v="218" actId="26606"/>
          <ac:spMkLst>
            <pc:docMk/>
            <pc:sldMk cId="786231175" sldId="266"/>
            <ac:spMk id="23" creationId="{55986208-8A53-4E92-9197-6B57BCCB2F37}"/>
          </ac:spMkLst>
        </pc:spChg>
        <pc:spChg chg="add del">
          <ac:chgData name="Aleksandra Korzova (2317087)" userId="664a4548-42cc-41fb-8756-72d06f3b1a64" providerId="ADAL" clId="{AB4C8B24-1731-4B5D-99A2-3A0E5BEE46C9}" dt="2026-04-14T16:32:44.595" v="220" actId="26606"/>
          <ac:spMkLst>
            <pc:docMk/>
            <pc:sldMk cId="786231175" sldId="266"/>
            <ac:spMk id="26" creationId="{53B021B3-DE93-4AB7-8A18-CF5F1CED88B8}"/>
          </ac:spMkLst>
        </pc:spChg>
        <pc:spChg chg="add del">
          <ac:chgData name="Aleksandra Korzova (2317087)" userId="664a4548-42cc-41fb-8756-72d06f3b1a64" providerId="ADAL" clId="{AB4C8B24-1731-4B5D-99A2-3A0E5BEE46C9}" dt="2026-04-14T16:32:44.595" v="220" actId="26606"/>
          <ac:spMkLst>
            <pc:docMk/>
            <pc:sldMk cId="786231175" sldId="266"/>
            <ac:spMk id="27" creationId="{52D502E5-F6B4-4D58-B4AE-FC466FF15EE8}"/>
          </ac:spMkLst>
        </pc:spChg>
        <pc:spChg chg="add del">
          <ac:chgData name="Aleksandra Korzova (2317087)" userId="664a4548-42cc-41fb-8756-72d06f3b1a64" providerId="ADAL" clId="{AB4C8B24-1731-4B5D-99A2-3A0E5BEE46C9}" dt="2026-04-14T16:32:44.595" v="220" actId="26606"/>
          <ac:spMkLst>
            <pc:docMk/>
            <pc:sldMk cId="786231175" sldId="266"/>
            <ac:spMk id="28" creationId="{9DECDBF4-02B6-4BB4-B65B-B8107AD6A9E8}"/>
          </ac:spMkLst>
        </pc:spChg>
        <pc:spChg chg="add del">
          <ac:chgData name="Aleksandra Korzova (2317087)" userId="664a4548-42cc-41fb-8756-72d06f3b1a64" providerId="ADAL" clId="{AB4C8B24-1731-4B5D-99A2-3A0E5BEE46C9}" dt="2026-04-14T20:48:36.705" v="2403" actId="26606"/>
          <ac:spMkLst>
            <pc:docMk/>
            <pc:sldMk cId="786231175" sldId="266"/>
            <ac:spMk id="31" creationId="{BACC6370-2D7E-4714-9D71-7542949D7D5D}"/>
          </ac:spMkLst>
        </pc:spChg>
        <pc:spChg chg="add del">
          <ac:chgData name="Aleksandra Korzova (2317087)" userId="664a4548-42cc-41fb-8756-72d06f3b1a64" providerId="ADAL" clId="{AB4C8B24-1731-4B5D-99A2-3A0E5BEE46C9}" dt="2026-04-14T20:48:36.705" v="2403" actId="26606"/>
          <ac:spMkLst>
            <pc:docMk/>
            <pc:sldMk cId="786231175" sldId="266"/>
            <ac:spMk id="32" creationId="{256B2C21-A230-48C0-8DF1-C46611373C44}"/>
          </ac:spMkLst>
        </pc:spChg>
        <pc:spChg chg="add del">
          <ac:chgData name="Aleksandra Korzova (2317087)" userId="664a4548-42cc-41fb-8756-72d06f3b1a64" providerId="ADAL" clId="{AB4C8B24-1731-4B5D-99A2-3A0E5BEE46C9}" dt="2026-04-14T20:48:36.705" v="2403" actId="26606"/>
          <ac:spMkLst>
            <pc:docMk/>
            <pc:sldMk cId="786231175" sldId="266"/>
            <ac:spMk id="33" creationId="{3847E18C-932D-4C95-AABA-FEC7C9499AD7}"/>
          </ac:spMkLst>
        </pc:spChg>
        <pc:spChg chg="add del">
          <ac:chgData name="Aleksandra Korzova (2317087)" userId="664a4548-42cc-41fb-8756-72d06f3b1a64" providerId="ADAL" clId="{AB4C8B24-1731-4B5D-99A2-3A0E5BEE46C9}" dt="2026-04-14T20:48:36.705" v="2403" actId="26606"/>
          <ac:spMkLst>
            <pc:docMk/>
            <pc:sldMk cId="786231175" sldId="266"/>
            <ac:spMk id="34" creationId="{3150CB11-0C61-439E-910F-5787759E72A0}"/>
          </ac:spMkLst>
        </pc:spChg>
        <pc:spChg chg="add del">
          <ac:chgData name="Aleksandra Korzova (2317087)" userId="664a4548-42cc-41fb-8756-72d06f3b1a64" providerId="ADAL" clId="{AB4C8B24-1731-4B5D-99A2-3A0E5BEE46C9}" dt="2026-04-14T20:48:36.705" v="2403" actId="26606"/>
          <ac:spMkLst>
            <pc:docMk/>
            <pc:sldMk cId="786231175" sldId="266"/>
            <ac:spMk id="35" creationId="{43F8A58B-5155-44CE-A5FF-7647B47D0A7A}"/>
          </ac:spMkLst>
        </pc:spChg>
        <pc:spChg chg="add del">
          <ac:chgData name="Aleksandra Korzova (2317087)" userId="664a4548-42cc-41fb-8756-72d06f3b1a64" providerId="ADAL" clId="{AB4C8B24-1731-4B5D-99A2-3A0E5BEE46C9}" dt="2026-04-14T20:48:36.705" v="2403" actId="26606"/>
          <ac:spMkLst>
            <pc:docMk/>
            <pc:sldMk cId="786231175" sldId="266"/>
            <ac:spMk id="36" creationId="{443F2ACA-E6D6-4028-82DD-F03C262D5DE6}"/>
          </ac:spMkLst>
        </pc:spChg>
        <pc:spChg chg="add del">
          <ac:chgData name="Aleksandra Korzova (2317087)" userId="664a4548-42cc-41fb-8756-72d06f3b1a64" providerId="ADAL" clId="{AB4C8B24-1731-4B5D-99A2-3A0E5BEE46C9}" dt="2026-04-14T20:48:14.509" v="2396" actId="26606"/>
          <ac:spMkLst>
            <pc:docMk/>
            <pc:sldMk cId="786231175" sldId="266"/>
            <ac:spMk id="42" creationId="{955A2079-FA98-4876-80F0-72364A7D2EA4}"/>
          </ac:spMkLst>
        </pc:spChg>
        <pc:spChg chg="add del">
          <ac:chgData name="Aleksandra Korzova (2317087)" userId="664a4548-42cc-41fb-8756-72d06f3b1a64" providerId="ADAL" clId="{AB4C8B24-1731-4B5D-99A2-3A0E5BEE46C9}" dt="2026-04-14T20:48:36.541" v="2402" actId="26606"/>
          <ac:spMkLst>
            <pc:docMk/>
            <pc:sldMk cId="786231175" sldId="266"/>
            <ac:spMk id="43" creationId="{4F7EBAE4-9945-4473-9E34-B2C66EA0F03D}"/>
          </ac:spMkLst>
        </pc:spChg>
        <pc:spChg chg="add del">
          <ac:chgData name="Aleksandra Korzova (2317087)" userId="664a4548-42cc-41fb-8756-72d06f3b1a64" providerId="ADAL" clId="{AB4C8B24-1731-4B5D-99A2-3A0E5BEE46C9}" dt="2026-04-14T20:48:17.192" v="2398" actId="26606"/>
          <ac:spMkLst>
            <pc:docMk/>
            <pc:sldMk cId="786231175" sldId="266"/>
            <ac:spMk id="44" creationId="{E2A46BAB-8C31-42B2-90E8-B26DD3E81D37}"/>
          </ac:spMkLst>
        </pc:spChg>
        <pc:spChg chg="add del">
          <ac:chgData name="Aleksandra Korzova (2317087)" userId="664a4548-42cc-41fb-8756-72d06f3b1a64" providerId="ADAL" clId="{AB4C8B24-1731-4B5D-99A2-3A0E5BEE46C9}" dt="2026-04-14T20:48:17.192" v="2398" actId="26606"/>
          <ac:spMkLst>
            <pc:docMk/>
            <pc:sldMk cId="786231175" sldId="266"/>
            <ac:spMk id="45" creationId="{1D63C574-BFD2-41A1-A567-B0C3CC7FDD4F}"/>
          </ac:spMkLst>
        </pc:spChg>
        <pc:spChg chg="add del">
          <ac:chgData name="Aleksandra Korzova (2317087)" userId="664a4548-42cc-41fb-8756-72d06f3b1a64" providerId="ADAL" clId="{AB4C8B24-1731-4B5D-99A2-3A0E5BEE46C9}" dt="2026-04-14T20:48:36.541" v="2402" actId="26606"/>
          <ac:spMkLst>
            <pc:docMk/>
            <pc:sldMk cId="786231175" sldId="266"/>
            <ac:spMk id="47" creationId="{A7B99495-F43F-4D80-A44F-2CB4764EB90B}"/>
          </ac:spMkLst>
        </pc:spChg>
        <pc:spChg chg="add del">
          <ac:chgData name="Aleksandra Korzova (2317087)" userId="664a4548-42cc-41fb-8756-72d06f3b1a64" providerId="ADAL" clId="{AB4C8B24-1731-4B5D-99A2-3A0E5BEE46C9}" dt="2026-04-14T20:48:28.725" v="2400" actId="26606"/>
          <ac:spMkLst>
            <pc:docMk/>
            <pc:sldMk cId="786231175" sldId="266"/>
            <ac:spMk id="59" creationId="{DCC231C8-C761-4B31-9B1C-C6D19248C6B3}"/>
          </ac:spMkLst>
        </pc:spChg>
        <pc:spChg chg="add del">
          <ac:chgData name="Aleksandra Korzova (2317087)" userId="664a4548-42cc-41fb-8756-72d06f3b1a64" providerId="ADAL" clId="{AB4C8B24-1731-4B5D-99A2-3A0E5BEE46C9}" dt="2026-04-14T20:48:36.541" v="2402" actId="26606"/>
          <ac:spMkLst>
            <pc:docMk/>
            <pc:sldMk cId="786231175" sldId="266"/>
            <ac:spMk id="61" creationId="{70BEB1E7-2F88-40BC-B73D-42E5B6F80BFC}"/>
          </ac:spMkLst>
        </pc:spChg>
        <pc:spChg chg="add del">
          <ac:chgData name="Aleksandra Korzova (2317087)" userId="664a4548-42cc-41fb-8756-72d06f3b1a64" providerId="ADAL" clId="{AB4C8B24-1731-4B5D-99A2-3A0E5BEE46C9}" dt="2026-04-14T22:00:15.084" v="2963" actId="26606"/>
          <ac:spMkLst>
            <pc:docMk/>
            <pc:sldMk cId="786231175" sldId="266"/>
            <ac:spMk id="63" creationId="{955A2079-FA98-4876-80F0-72364A7D2EA4}"/>
          </ac:spMkLst>
        </pc:spChg>
        <pc:spChg chg="add del">
          <ac:chgData name="Aleksandra Korzova (2317087)" userId="664a4548-42cc-41fb-8756-72d06f3b1a64" providerId="ADAL" clId="{AB4C8B24-1731-4B5D-99A2-3A0E5BEE46C9}" dt="2026-04-14T22:00:01.919" v="2958" actId="26606"/>
          <ac:spMkLst>
            <pc:docMk/>
            <pc:sldMk cId="786231175" sldId="266"/>
            <ac:spMk id="68" creationId="{2659FDB4-FCBE-4A89-B46D-43D4FA54464D}"/>
          </ac:spMkLst>
        </pc:spChg>
        <pc:spChg chg="add del">
          <ac:chgData name="Aleksandra Korzova (2317087)" userId="664a4548-42cc-41fb-8756-72d06f3b1a64" providerId="ADAL" clId="{AB4C8B24-1731-4B5D-99A2-3A0E5BEE46C9}" dt="2026-04-14T22:00:09.769" v="2960" actId="26606"/>
          <ac:spMkLst>
            <pc:docMk/>
            <pc:sldMk cId="786231175" sldId="266"/>
            <ac:spMk id="72" creationId="{955A2079-FA98-4876-80F0-72364A7D2EA4}"/>
          </ac:spMkLst>
        </pc:spChg>
        <pc:spChg chg="add del">
          <ac:chgData name="Aleksandra Korzova (2317087)" userId="664a4548-42cc-41fb-8756-72d06f3b1a64" providerId="ADAL" clId="{AB4C8B24-1731-4B5D-99A2-3A0E5BEE46C9}" dt="2026-04-14T22:00:14.987" v="2962" actId="26606"/>
          <ac:spMkLst>
            <pc:docMk/>
            <pc:sldMk cId="786231175" sldId="266"/>
            <ac:spMk id="74" creationId="{955A2079-FA98-4876-80F0-72364A7D2EA4}"/>
          </ac:spMkLst>
        </pc:spChg>
        <pc:spChg chg="add">
          <ac:chgData name="Aleksandra Korzova (2317087)" userId="664a4548-42cc-41fb-8756-72d06f3b1a64" providerId="ADAL" clId="{AB4C8B24-1731-4B5D-99A2-3A0E5BEE46C9}" dt="2026-04-14T22:00:15.084" v="2963" actId="26606"/>
          <ac:spMkLst>
            <pc:docMk/>
            <pc:sldMk cId="786231175" sldId="266"/>
            <ac:spMk id="76" creationId="{955A2079-FA98-4876-80F0-72364A7D2EA4}"/>
          </ac:spMkLst>
        </pc:spChg>
        <pc:graphicFrameChg chg="add del">
          <ac:chgData name="Aleksandra Korzova (2317087)" userId="664a4548-42cc-41fb-8756-72d06f3b1a64" providerId="ADAL" clId="{AB4C8B24-1731-4B5D-99A2-3A0E5BEE46C9}" dt="2026-04-14T16:32:23.746" v="216" actId="26606"/>
          <ac:graphicFrameMkLst>
            <pc:docMk/>
            <pc:sldMk cId="786231175" sldId="266"/>
            <ac:graphicFrameMk id="5" creationId="{387F1486-7FF3-2E22-0BCD-7F26C74C49F7}"/>
          </ac:graphicFrameMkLst>
        </pc:graphicFrameChg>
        <pc:graphicFrameChg chg="add del">
          <ac:chgData name="Aleksandra Korzova (2317087)" userId="664a4548-42cc-41fb-8756-72d06f3b1a64" providerId="ADAL" clId="{AB4C8B24-1731-4B5D-99A2-3A0E5BEE46C9}" dt="2026-04-14T16:32:41.041" v="218" actId="26606"/>
          <ac:graphicFrameMkLst>
            <pc:docMk/>
            <pc:sldMk cId="786231175" sldId="266"/>
            <ac:graphicFrameMk id="24" creationId="{A500DEA8-E5C1-B46C-91B3-A254AC588313}"/>
          </ac:graphicFrameMkLst>
        </pc:graphicFrameChg>
        <pc:graphicFrameChg chg="add del">
          <ac:chgData name="Aleksandra Korzova (2317087)" userId="664a4548-42cc-41fb-8756-72d06f3b1a64" providerId="ADAL" clId="{AB4C8B24-1731-4B5D-99A2-3A0E5BEE46C9}" dt="2026-04-14T16:32:44.595" v="220" actId="26606"/>
          <ac:graphicFrameMkLst>
            <pc:docMk/>
            <pc:sldMk cId="786231175" sldId="266"/>
            <ac:graphicFrameMk id="29" creationId="{003EEA92-6564-60BE-35C8-AEAC11983EC7}"/>
          </ac:graphicFrameMkLst>
        </pc:graphicFrameChg>
        <pc:graphicFrameChg chg="add mod modGraphic">
          <ac:chgData name="Aleksandra Korzova (2317087)" userId="664a4548-42cc-41fb-8756-72d06f3b1a64" providerId="ADAL" clId="{AB4C8B24-1731-4B5D-99A2-3A0E5BEE46C9}" dt="2026-04-15T14:21:12.166" v="4973" actId="20577"/>
          <ac:graphicFrameMkLst>
            <pc:docMk/>
            <pc:sldMk cId="786231175" sldId="266"/>
            <ac:graphicFrameMk id="37" creationId="{387F1486-7FF3-2E22-0BCD-7F26C74C49F7}"/>
          </ac:graphicFrameMkLst>
        </pc:graphicFrameChg>
        <pc:cxnChg chg="add del">
          <ac:chgData name="Aleksandra Korzova (2317087)" userId="664a4548-42cc-41fb-8756-72d06f3b1a64" providerId="ADAL" clId="{AB4C8B24-1731-4B5D-99A2-3A0E5BEE46C9}" dt="2026-04-14T22:00:01.919" v="2958" actId="26606"/>
          <ac:cxnSpMkLst>
            <pc:docMk/>
            <pc:sldMk cId="786231175" sldId="266"/>
            <ac:cxnSpMk id="70" creationId="{C8F51B3F-8331-4E4A-AE96-D47B1006EEAD}"/>
          </ac:cxnSpMkLst>
        </pc:cxnChg>
      </pc:sldChg>
      <pc:sldChg chg="addSp delSp modSp new mod setBg">
        <pc:chgData name="Aleksandra Korzova (2317087)" userId="664a4548-42cc-41fb-8756-72d06f3b1a64" providerId="ADAL" clId="{AB4C8B24-1731-4B5D-99A2-3A0E5BEE46C9}" dt="2026-04-15T13:47:51.280" v="4750" actId="14100"/>
        <pc:sldMkLst>
          <pc:docMk/>
          <pc:sldMk cId="2784375579" sldId="267"/>
        </pc:sldMkLst>
        <pc:spChg chg="mod">
          <ac:chgData name="Aleksandra Korzova (2317087)" userId="664a4548-42cc-41fb-8756-72d06f3b1a64" providerId="ADAL" clId="{AB4C8B24-1731-4B5D-99A2-3A0E5BEE46C9}" dt="2026-04-15T13:47:44.716" v="4749" actId="26606"/>
          <ac:spMkLst>
            <pc:docMk/>
            <pc:sldMk cId="2784375579" sldId="267"/>
            <ac:spMk id="2" creationId="{B72BE001-9338-18A0-7D61-E82824324821}"/>
          </ac:spMkLst>
        </pc:spChg>
        <pc:spChg chg="del mod">
          <ac:chgData name="Aleksandra Korzova (2317087)" userId="664a4548-42cc-41fb-8756-72d06f3b1a64" providerId="ADAL" clId="{AB4C8B24-1731-4B5D-99A2-3A0E5BEE46C9}" dt="2026-04-14T16:45:08.045" v="263" actId="26606"/>
          <ac:spMkLst>
            <pc:docMk/>
            <pc:sldMk cId="2784375579" sldId="267"/>
            <ac:spMk id="3" creationId="{B51D5F3E-35E0-A53B-EFF9-1910F298B478}"/>
          </ac:spMkLst>
        </pc:spChg>
        <pc:spChg chg="add del">
          <ac:chgData name="Aleksandra Korzova (2317087)" userId="664a4548-42cc-41fb-8756-72d06f3b1a64" providerId="ADAL" clId="{AB4C8B24-1731-4B5D-99A2-3A0E5BEE46C9}" dt="2026-04-14T16:45:52.275" v="277" actId="26606"/>
          <ac:spMkLst>
            <pc:docMk/>
            <pc:sldMk cId="2784375579" sldId="267"/>
            <ac:spMk id="9" creationId="{2E442304-DDBD-4F7B-8017-36BCC863FB40}"/>
          </ac:spMkLst>
        </pc:spChg>
        <pc:spChg chg="add del">
          <ac:chgData name="Aleksandra Korzova (2317087)" userId="664a4548-42cc-41fb-8756-72d06f3b1a64" providerId="ADAL" clId="{AB4C8B24-1731-4B5D-99A2-3A0E5BEE46C9}" dt="2026-04-14T16:45:52.275" v="277" actId="26606"/>
          <ac:spMkLst>
            <pc:docMk/>
            <pc:sldMk cId="2784375579" sldId="267"/>
            <ac:spMk id="11" creationId="{5E107275-3853-46FD-A241-DE4355A42675}"/>
          </ac:spMkLst>
        </pc:spChg>
        <pc:spChg chg="add del">
          <ac:chgData name="Aleksandra Korzova (2317087)" userId="664a4548-42cc-41fb-8756-72d06f3b1a64" providerId="ADAL" clId="{AB4C8B24-1731-4B5D-99A2-3A0E5BEE46C9}" dt="2026-04-14T16:45:52.195" v="276" actId="26606"/>
          <ac:spMkLst>
            <pc:docMk/>
            <pc:sldMk cId="2784375579" sldId="267"/>
            <ac:spMk id="16" creationId="{955A2079-FA98-4876-80F0-72364A7D2EA4}"/>
          </ac:spMkLst>
        </pc:spChg>
        <pc:spChg chg="add del">
          <ac:chgData name="Aleksandra Korzova (2317087)" userId="664a4548-42cc-41fb-8756-72d06f3b1a64" providerId="ADAL" clId="{AB4C8B24-1731-4B5D-99A2-3A0E5BEE46C9}" dt="2026-04-14T16:50:02.129" v="353" actId="26606"/>
          <ac:spMkLst>
            <pc:docMk/>
            <pc:sldMk cId="2784375579" sldId="267"/>
            <ac:spMk id="18" creationId="{F68B3F68-107C-434F-AA38-110D5EA91B85}"/>
          </ac:spMkLst>
        </pc:spChg>
        <pc:spChg chg="add del">
          <ac:chgData name="Aleksandra Korzova (2317087)" userId="664a4548-42cc-41fb-8756-72d06f3b1a64" providerId="ADAL" clId="{AB4C8B24-1731-4B5D-99A2-3A0E5BEE46C9}" dt="2026-04-14T16:50:02.129" v="353" actId="26606"/>
          <ac:spMkLst>
            <pc:docMk/>
            <pc:sldMk cId="2784375579" sldId="267"/>
            <ac:spMk id="19" creationId="{BACC6370-2D7E-4714-9D71-7542949D7D5D}"/>
          </ac:spMkLst>
        </pc:spChg>
        <pc:spChg chg="add del">
          <ac:chgData name="Aleksandra Korzova (2317087)" userId="664a4548-42cc-41fb-8756-72d06f3b1a64" providerId="ADAL" clId="{AB4C8B24-1731-4B5D-99A2-3A0E5BEE46C9}" dt="2026-04-14T16:50:02.129" v="353" actId="26606"/>
          <ac:spMkLst>
            <pc:docMk/>
            <pc:sldMk cId="2784375579" sldId="267"/>
            <ac:spMk id="20" creationId="{AAD0DBB9-1A4B-4391-81D4-CB19F9AB918A}"/>
          </ac:spMkLst>
        </pc:spChg>
        <pc:spChg chg="add del">
          <ac:chgData name="Aleksandra Korzova (2317087)" userId="664a4548-42cc-41fb-8756-72d06f3b1a64" providerId="ADAL" clId="{AB4C8B24-1731-4B5D-99A2-3A0E5BEE46C9}" dt="2026-04-14T16:50:02.129" v="353" actId="26606"/>
          <ac:spMkLst>
            <pc:docMk/>
            <pc:sldMk cId="2784375579" sldId="267"/>
            <ac:spMk id="22" creationId="{063BBA22-50EA-4C4D-BE05-F1CE4E63AA56}"/>
          </ac:spMkLst>
        </pc:spChg>
        <pc:spChg chg="add del">
          <ac:chgData name="Aleksandra Korzova (2317087)" userId="664a4548-42cc-41fb-8756-72d06f3b1a64" providerId="ADAL" clId="{AB4C8B24-1731-4B5D-99A2-3A0E5BEE46C9}" dt="2026-04-14T16:49:33.414" v="350" actId="26606"/>
          <ac:spMkLst>
            <pc:docMk/>
            <pc:sldMk cId="2784375579" sldId="267"/>
            <ac:spMk id="27" creationId="{BACC6370-2D7E-4714-9D71-7542949D7D5D}"/>
          </ac:spMkLst>
        </pc:spChg>
        <pc:spChg chg="add del">
          <ac:chgData name="Aleksandra Korzova (2317087)" userId="664a4548-42cc-41fb-8756-72d06f3b1a64" providerId="ADAL" clId="{AB4C8B24-1731-4B5D-99A2-3A0E5BEE46C9}" dt="2026-04-14T16:50:02.065" v="352" actId="26606"/>
          <ac:spMkLst>
            <pc:docMk/>
            <pc:sldMk cId="2784375579" sldId="267"/>
            <ac:spMk id="28" creationId="{B50AB553-2A96-4A92-96F2-93548E096954}"/>
          </ac:spMkLst>
        </pc:spChg>
        <pc:spChg chg="add del">
          <ac:chgData name="Aleksandra Korzova (2317087)" userId="664a4548-42cc-41fb-8756-72d06f3b1a64" providerId="ADAL" clId="{AB4C8B24-1731-4B5D-99A2-3A0E5BEE46C9}" dt="2026-04-14T16:49:33.414" v="350" actId="26606"/>
          <ac:spMkLst>
            <pc:docMk/>
            <pc:sldMk cId="2784375579" sldId="267"/>
            <ac:spMk id="29" creationId="{F68B3F68-107C-434F-AA38-110D5EA91B85}"/>
          </ac:spMkLst>
        </pc:spChg>
        <pc:spChg chg="add del">
          <ac:chgData name="Aleksandra Korzova (2317087)" userId="664a4548-42cc-41fb-8756-72d06f3b1a64" providerId="ADAL" clId="{AB4C8B24-1731-4B5D-99A2-3A0E5BEE46C9}" dt="2026-04-14T20:49:00.805" v="2408" actId="26606"/>
          <ac:spMkLst>
            <pc:docMk/>
            <pc:sldMk cId="2784375579" sldId="267"/>
            <ac:spMk id="30" creationId="{BACC6370-2D7E-4714-9D71-7542949D7D5D}"/>
          </ac:spMkLst>
        </pc:spChg>
        <pc:spChg chg="add del">
          <ac:chgData name="Aleksandra Korzova (2317087)" userId="664a4548-42cc-41fb-8756-72d06f3b1a64" providerId="ADAL" clId="{AB4C8B24-1731-4B5D-99A2-3A0E5BEE46C9}" dt="2026-04-14T16:49:33.414" v="350" actId="26606"/>
          <ac:spMkLst>
            <pc:docMk/>
            <pc:sldMk cId="2784375579" sldId="267"/>
            <ac:spMk id="31" creationId="{AAD0DBB9-1A4B-4391-81D4-CB19F9AB918A}"/>
          </ac:spMkLst>
        </pc:spChg>
        <pc:spChg chg="add del">
          <ac:chgData name="Aleksandra Korzova (2317087)" userId="664a4548-42cc-41fb-8756-72d06f3b1a64" providerId="ADAL" clId="{AB4C8B24-1731-4B5D-99A2-3A0E5BEE46C9}" dt="2026-04-14T20:49:00.805" v="2408" actId="26606"/>
          <ac:spMkLst>
            <pc:docMk/>
            <pc:sldMk cId="2784375579" sldId="267"/>
            <ac:spMk id="32" creationId="{F68B3F68-107C-434F-AA38-110D5EA91B85}"/>
          </ac:spMkLst>
        </pc:spChg>
        <pc:spChg chg="add del">
          <ac:chgData name="Aleksandra Korzova (2317087)" userId="664a4548-42cc-41fb-8756-72d06f3b1a64" providerId="ADAL" clId="{AB4C8B24-1731-4B5D-99A2-3A0E5BEE46C9}" dt="2026-04-14T16:49:33.414" v="350" actId="26606"/>
          <ac:spMkLst>
            <pc:docMk/>
            <pc:sldMk cId="2784375579" sldId="267"/>
            <ac:spMk id="33" creationId="{063BBA22-50EA-4C4D-BE05-F1CE4E63AA56}"/>
          </ac:spMkLst>
        </pc:spChg>
        <pc:spChg chg="add del">
          <ac:chgData name="Aleksandra Korzova (2317087)" userId="664a4548-42cc-41fb-8756-72d06f3b1a64" providerId="ADAL" clId="{AB4C8B24-1731-4B5D-99A2-3A0E5BEE46C9}" dt="2026-04-14T20:49:00.805" v="2408" actId="26606"/>
          <ac:spMkLst>
            <pc:docMk/>
            <pc:sldMk cId="2784375579" sldId="267"/>
            <ac:spMk id="34" creationId="{AAD0DBB9-1A4B-4391-81D4-CB19F9AB918A}"/>
          </ac:spMkLst>
        </pc:spChg>
        <pc:spChg chg="add del">
          <ac:chgData name="Aleksandra Korzova (2317087)" userId="664a4548-42cc-41fb-8756-72d06f3b1a64" providerId="ADAL" clId="{AB4C8B24-1731-4B5D-99A2-3A0E5BEE46C9}" dt="2026-04-14T20:49:00.805" v="2408" actId="26606"/>
          <ac:spMkLst>
            <pc:docMk/>
            <pc:sldMk cId="2784375579" sldId="267"/>
            <ac:spMk id="35" creationId="{063BBA22-50EA-4C4D-BE05-F1CE4E63AA56}"/>
          </ac:spMkLst>
        </pc:spChg>
        <pc:spChg chg="add del">
          <ac:chgData name="Aleksandra Korzova (2317087)" userId="664a4548-42cc-41fb-8756-72d06f3b1a64" providerId="ADAL" clId="{AB4C8B24-1731-4B5D-99A2-3A0E5BEE46C9}" dt="2026-04-14T20:48:56.233" v="2405" actId="26606"/>
          <ac:spMkLst>
            <pc:docMk/>
            <pc:sldMk cId="2784375579" sldId="267"/>
            <ac:spMk id="40" creationId="{6C4028FD-8BAA-4A19-BFDE-594D991B7552}"/>
          </ac:spMkLst>
        </pc:spChg>
        <pc:spChg chg="add del">
          <ac:chgData name="Aleksandra Korzova (2317087)" userId="664a4548-42cc-41fb-8756-72d06f3b1a64" providerId="ADAL" clId="{AB4C8B24-1731-4B5D-99A2-3A0E5BEE46C9}" dt="2026-04-14T20:49:00.726" v="2407" actId="26606"/>
          <ac:spMkLst>
            <pc:docMk/>
            <pc:sldMk cId="2784375579" sldId="267"/>
            <ac:spMk id="42" creationId="{F68B3F68-107C-434F-AA38-110D5EA91B85}"/>
          </ac:spMkLst>
        </pc:spChg>
        <pc:spChg chg="add del">
          <ac:chgData name="Aleksandra Korzova (2317087)" userId="664a4548-42cc-41fb-8756-72d06f3b1a64" providerId="ADAL" clId="{AB4C8B24-1731-4B5D-99A2-3A0E5BEE46C9}" dt="2026-04-14T20:49:00.726" v="2407" actId="26606"/>
          <ac:spMkLst>
            <pc:docMk/>
            <pc:sldMk cId="2784375579" sldId="267"/>
            <ac:spMk id="43" creationId="{BACC6370-2D7E-4714-9D71-7542949D7D5D}"/>
          </ac:spMkLst>
        </pc:spChg>
        <pc:spChg chg="add del">
          <ac:chgData name="Aleksandra Korzova (2317087)" userId="664a4548-42cc-41fb-8756-72d06f3b1a64" providerId="ADAL" clId="{AB4C8B24-1731-4B5D-99A2-3A0E5BEE46C9}" dt="2026-04-14T20:49:00.726" v="2407" actId="26606"/>
          <ac:spMkLst>
            <pc:docMk/>
            <pc:sldMk cId="2784375579" sldId="267"/>
            <ac:spMk id="44" creationId="{AAD0DBB9-1A4B-4391-81D4-CB19F9AB918A}"/>
          </ac:spMkLst>
        </pc:spChg>
        <pc:spChg chg="add del">
          <ac:chgData name="Aleksandra Korzova (2317087)" userId="664a4548-42cc-41fb-8756-72d06f3b1a64" providerId="ADAL" clId="{AB4C8B24-1731-4B5D-99A2-3A0E5BEE46C9}" dt="2026-04-14T20:49:00.726" v="2407" actId="26606"/>
          <ac:spMkLst>
            <pc:docMk/>
            <pc:sldMk cId="2784375579" sldId="267"/>
            <ac:spMk id="46" creationId="{063BBA22-50EA-4C4D-BE05-F1CE4E63AA56}"/>
          </ac:spMkLst>
        </pc:spChg>
        <pc:spChg chg="add del">
          <ac:chgData name="Aleksandra Korzova (2317087)" userId="664a4548-42cc-41fb-8756-72d06f3b1a64" providerId="ADAL" clId="{AB4C8B24-1731-4B5D-99A2-3A0E5BEE46C9}" dt="2026-04-15T13:47:06.822" v="4744" actId="26606"/>
          <ac:spMkLst>
            <pc:docMk/>
            <pc:sldMk cId="2784375579" sldId="267"/>
            <ac:spMk id="48" creationId="{BACC6370-2D7E-4714-9D71-7542949D7D5D}"/>
          </ac:spMkLst>
        </pc:spChg>
        <pc:spChg chg="add del">
          <ac:chgData name="Aleksandra Korzova (2317087)" userId="664a4548-42cc-41fb-8756-72d06f3b1a64" providerId="ADAL" clId="{AB4C8B24-1731-4B5D-99A2-3A0E5BEE46C9}" dt="2026-04-15T13:47:06.822" v="4744" actId="26606"/>
          <ac:spMkLst>
            <pc:docMk/>
            <pc:sldMk cId="2784375579" sldId="267"/>
            <ac:spMk id="49" creationId="{F68B3F68-107C-434F-AA38-110D5EA91B85}"/>
          </ac:spMkLst>
        </pc:spChg>
        <pc:spChg chg="add del">
          <ac:chgData name="Aleksandra Korzova (2317087)" userId="664a4548-42cc-41fb-8756-72d06f3b1a64" providerId="ADAL" clId="{AB4C8B24-1731-4B5D-99A2-3A0E5BEE46C9}" dt="2026-04-15T13:47:06.822" v="4744" actId="26606"/>
          <ac:spMkLst>
            <pc:docMk/>
            <pc:sldMk cId="2784375579" sldId="267"/>
            <ac:spMk id="50" creationId="{AAD0DBB9-1A4B-4391-81D4-CB19F9AB918A}"/>
          </ac:spMkLst>
        </pc:spChg>
        <pc:spChg chg="add del">
          <ac:chgData name="Aleksandra Korzova (2317087)" userId="664a4548-42cc-41fb-8756-72d06f3b1a64" providerId="ADAL" clId="{AB4C8B24-1731-4B5D-99A2-3A0E5BEE46C9}" dt="2026-04-15T13:47:06.822" v="4744" actId="26606"/>
          <ac:spMkLst>
            <pc:docMk/>
            <pc:sldMk cId="2784375579" sldId="267"/>
            <ac:spMk id="51" creationId="{063BBA22-50EA-4C4D-BE05-F1CE4E63AA56}"/>
          </ac:spMkLst>
        </pc:spChg>
        <pc:spChg chg="add del">
          <ac:chgData name="Aleksandra Korzova (2317087)" userId="664a4548-42cc-41fb-8756-72d06f3b1a64" providerId="ADAL" clId="{AB4C8B24-1731-4B5D-99A2-3A0E5BEE46C9}" dt="2026-04-15T13:47:06.710" v="4743" actId="26606"/>
          <ac:spMkLst>
            <pc:docMk/>
            <pc:sldMk cId="2784375579" sldId="267"/>
            <ac:spMk id="56" creationId="{6C4028FD-8BAA-4A19-BFDE-594D991B7552}"/>
          </ac:spMkLst>
        </pc:spChg>
        <pc:spChg chg="add del">
          <ac:chgData name="Aleksandra Korzova (2317087)" userId="664a4548-42cc-41fb-8756-72d06f3b1a64" providerId="ADAL" clId="{AB4C8B24-1731-4B5D-99A2-3A0E5BEE46C9}" dt="2026-04-15T13:47:44.716" v="4749" actId="26606"/>
          <ac:spMkLst>
            <pc:docMk/>
            <pc:sldMk cId="2784375579" sldId="267"/>
            <ac:spMk id="57" creationId="{39F23E05-E5C5-497C-A842-7BD21B207609}"/>
          </ac:spMkLst>
        </pc:spChg>
        <pc:spChg chg="add">
          <ac:chgData name="Aleksandra Korzova (2317087)" userId="664a4548-42cc-41fb-8756-72d06f3b1a64" providerId="ADAL" clId="{AB4C8B24-1731-4B5D-99A2-3A0E5BEE46C9}" dt="2026-04-15T13:47:44.716" v="4749" actId="26606"/>
          <ac:spMkLst>
            <pc:docMk/>
            <pc:sldMk cId="2784375579" sldId="267"/>
            <ac:spMk id="62" creationId="{45D37F4E-DDB4-456B-97E0-9937730A039F}"/>
          </ac:spMkLst>
        </pc:spChg>
        <pc:spChg chg="add">
          <ac:chgData name="Aleksandra Korzova (2317087)" userId="664a4548-42cc-41fb-8756-72d06f3b1a64" providerId="ADAL" clId="{AB4C8B24-1731-4B5D-99A2-3A0E5BEE46C9}" dt="2026-04-15T13:47:44.716" v="4749" actId="26606"/>
          <ac:spMkLst>
            <pc:docMk/>
            <pc:sldMk cId="2784375579" sldId="267"/>
            <ac:spMk id="64" creationId="{B2DD41CD-8F47-4F56-AD12-4E2FF7696987}"/>
          </ac:spMkLst>
        </pc:spChg>
        <pc:graphicFrameChg chg="add mod modGraphic">
          <ac:chgData name="Aleksandra Korzova (2317087)" userId="664a4548-42cc-41fb-8756-72d06f3b1a64" providerId="ADAL" clId="{AB4C8B24-1731-4B5D-99A2-3A0E5BEE46C9}" dt="2026-04-15T13:47:51.280" v="4750" actId="14100"/>
          <ac:graphicFrameMkLst>
            <pc:docMk/>
            <pc:sldMk cId="2784375579" sldId="267"/>
            <ac:graphicFrameMk id="5" creationId="{84224454-AC20-A5D7-1F9A-B4321E0E6934}"/>
          </ac:graphicFrameMkLst>
        </pc:graphicFrameChg>
        <pc:picChg chg="add del">
          <ac:chgData name="Aleksandra Korzova (2317087)" userId="664a4548-42cc-41fb-8756-72d06f3b1a64" providerId="ADAL" clId="{AB4C8B24-1731-4B5D-99A2-3A0E5BEE46C9}" dt="2026-04-14T16:50:02.065" v="352" actId="26606"/>
          <ac:picMkLst>
            <pc:docMk/>
            <pc:sldMk cId="2784375579" sldId="267"/>
            <ac:picMk id="24" creationId="{F95C5267-AE2C-90BC-3738-B3DDCCD4B62A}"/>
          </ac:picMkLst>
        </pc:picChg>
        <pc:picChg chg="add del">
          <ac:chgData name="Aleksandra Korzova (2317087)" userId="664a4548-42cc-41fb-8756-72d06f3b1a64" providerId="ADAL" clId="{AB4C8B24-1731-4B5D-99A2-3A0E5BEE46C9}" dt="2026-04-15T13:47:08.874" v="4745" actId="478"/>
          <ac:picMkLst>
            <pc:docMk/>
            <pc:sldMk cId="2784375579" sldId="267"/>
            <ac:picMk id="53" creationId="{25CB23B8-6F74-F354-5173-A8ED0735C6C3}"/>
          </ac:picMkLst>
        </pc:picChg>
      </pc:sldChg>
      <pc:sldChg chg="addSp delSp modSp new del mod setBg">
        <pc:chgData name="Aleksandra Korzova (2317087)" userId="664a4548-42cc-41fb-8756-72d06f3b1a64" providerId="ADAL" clId="{AB4C8B24-1731-4B5D-99A2-3A0E5BEE46C9}" dt="2026-04-14T16:53:08.293" v="355" actId="47"/>
        <pc:sldMkLst>
          <pc:docMk/>
          <pc:sldMk cId="480584451" sldId="268"/>
        </pc:sldMkLst>
        <pc:spChg chg="mod">
          <ac:chgData name="Aleksandra Korzova (2317087)" userId="664a4548-42cc-41fb-8756-72d06f3b1a64" providerId="ADAL" clId="{AB4C8B24-1731-4B5D-99A2-3A0E5BEE46C9}" dt="2026-04-14T16:48:58.517" v="348" actId="26606"/>
          <ac:spMkLst>
            <pc:docMk/>
            <pc:sldMk cId="480584451" sldId="268"/>
            <ac:spMk id="2" creationId="{45E2071C-225F-CF69-FA12-FCB5D2021292}"/>
          </ac:spMkLst>
        </pc:spChg>
        <pc:spChg chg="add del mod">
          <ac:chgData name="Aleksandra Korzova (2317087)" userId="664a4548-42cc-41fb-8756-72d06f3b1a64" providerId="ADAL" clId="{AB4C8B24-1731-4B5D-99A2-3A0E5BEE46C9}" dt="2026-04-14T16:48:58.517" v="348" actId="26606"/>
          <ac:spMkLst>
            <pc:docMk/>
            <pc:sldMk cId="480584451" sldId="268"/>
            <ac:spMk id="3" creationId="{B12BA1E6-28BE-0564-F858-257BE45D6D52}"/>
          </ac:spMkLst>
        </pc:spChg>
        <pc:spChg chg="add del">
          <ac:chgData name="Aleksandra Korzova (2317087)" userId="664a4548-42cc-41fb-8756-72d06f3b1a64" providerId="ADAL" clId="{AB4C8B24-1731-4B5D-99A2-3A0E5BEE46C9}" dt="2026-04-14T16:48:58.434" v="347" actId="26606"/>
          <ac:spMkLst>
            <pc:docMk/>
            <pc:sldMk cId="480584451" sldId="268"/>
            <ac:spMk id="9" creationId="{BACC6370-2D7E-4714-9D71-7542949D7D5D}"/>
          </ac:spMkLst>
        </pc:spChg>
        <pc:spChg chg="add del">
          <ac:chgData name="Aleksandra Korzova (2317087)" userId="664a4548-42cc-41fb-8756-72d06f3b1a64" providerId="ADAL" clId="{AB4C8B24-1731-4B5D-99A2-3A0E5BEE46C9}" dt="2026-04-14T16:48:30.522" v="345" actId="26606"/>
          <ac:spMkLst>
            <pc:docMk/>
            <pc:sldMk cId="480584451" sldId="268"/>
            <ac:spMk id="10" creationId="{B50AB553-2A96-4A92-96F2-93548E096954}"/>
          </ac:spMkLst>
        </pc:spChg>
        <pc:spChg chg="add del">
          <ac:chgData name="Aleksandra Korzova (2317087)" userId="664a4548-42cc-41fb-8756-72d06f3b1a64" providerId="ADAL" clId="{AB4C8B24-1731-4B5D-99A2-3A0E5BEE46C9}" dt="2026-04-14T16:48:58.434" v="347" actId="26606"/>
          <ac:spMkLst>
            <pc:docMk/>
            <pc:sldMk cId="480584451" sldId="268"/>
            <ac:spMk id="11" creationId="{F68B3F68-107C-434F-AA38-110D5EA91B85}"/>
          </ac:spMkLst>
        </pc:spChg>
        <pc:spChg chg="add del">
          <ac:chgData name="Aleksandra Korzova (2317087)" userId="664a4548-42cc-41fb-8756-72d06f3b1a64" providerId="ADAL" clId="{AB4C8B24-1731-4B5D-99A2-3A0E5BEE46C9}" dt="2026-04-14T16:48:58.434" v="347" actId="26606"/>
          <ac:spMkLst>
            <pc:docMk/>
            <pc:sldMk cId="480584451" sldId="268"/>
            <ac:spMk id="13" creationId="{AAD0DBB9-1A4B-4391-81D4-CB19F9AB918A}"/>
          </ac:spMkLst>
        </pc:spChg>
        <pc:spChg chg="add del">
          <ac:chgData name="Aleksandra Korzova (2317087)" userId="664a4548-42cc-41fb-8756-72d06f3b1a64" providerId="ADAL" clId="{AB4C8B24-1731-4B5D-99A2-3A0E5BEE46C9}" dt="2026-04-14T16:48:58.434" v="347" actId="26606"/>
          <ac:spMkLst>
            <pc:docMk/>
            <pc:sldMk cId="480584451" sldId="268"/>
            <ac:spMk id="15" creationId="{063BBA22-50EA-4C4D-BE05-F1CE4E63AA56}"/>
          </ac:spMkLst>
        </pc:spChg>
        <pc:spChg chg="add">
          <ac:chgData name="Aleksandra Korzova (2317087)" userId="664a4548-42cc-41fb-8756-72d06f3b1a64" providerId="ADAL" clId="{AB4C8B24-1731-4B5D-99A2-3A0E5BEE46C9}" dt="2026-04-14T16:48:58.517" v="348" actId="26606"/>
          <ac:spMkLst>
            <pc:docMk/>
            <pc:sldMk cId="480584451" sldId="268"/>
            <ac:spMk id="17" creationId="{D9A7F3BF-8763-4074-AD77-92790AF314D1}"/>
          </ac:spMkLst>
        </pc:spChg>
        <pc:grpChg chg="add">
          <ac:chgData name="Aleksandra Korzova (2317087)" userId="664a4548-42cc-41fb-8756-72d06f3b1a64" providerId="ADAL" clId="{AB4C8B24-1731-4B5D-99A2-3A0E5BEE46C9}" dt="2026-04-14T16:48:58.517" v="348" actId="26606"/>
          <ac:grpSpMkLst>
            <pc:docMk/>
            <pc:sldMk cId="480584451" sldId="268"/>
            <ac:grpSpMk id="18" creationId="{7A9648D6-B41B-42D0-A817-AE2607B0B5B8}"/>
          </ac:grpSpMkLst>
        </pc:grpChg>
        <pc:graphicFrameChg chg="add del">
          <ac:chgData name="Aleksandra Korzova (2317087)" userId="664a4548-42cc-41fb-8756-72d06f3b1a64" providerId="ADAL" clId="{AB4C8B24-1731-4B5D-99A2-3A0E5BEE46C9}" dt="2026-04-14T16:48:30.522" v="345" actId="26606"/>
          <ac:graphicFrameMkLst>
            <pc:docMk/>
            <pc:sldMk cId="480584451" sldId="268"/>
            <ac:graphicFrameMk id="5" creationId="{FFA87FCE-6BED-AD34-B551-3FE4C7FD052C}"/>
          </ac:graphicFrameMkLst>
        </pc:graphicFrameChg>
        <pc:graphicFrameChg chg="add del">
          <ac:chgData name="Aleksandra Korzova (2317087)" userId="664a4548-42cc-41fb-8756-72d06f3b1a64" providerId="ADAL" clId="{AB4C8B24-1731-4B5D-99A2-3A0E5BEE46C9}" dt="2026-04-14T16:48:58.434" v="347" actId="26606"/>
          <ac:graphicFrameMkLst>
            <pc:docMk/>
            <pc:sldMk cId="480584451" sldId="268"/>
            <ac:graphicFrameMk id="12" creationId="{26D9BF77-BEBB-2495-CCA5-9162F0FFCDBD}"/>
          </ac:graphicFrameMkLst>
        </pc:graphicFrameChg>
        <pc:graphicFrameChg chg="add">
          <ac:chgData name="Aleksandra Korzova (2317087)" userId="664a4548-42cc-41fb-8756-72d06f3b1a64" providerId="ADAL" clId="{AB4C8B24-1731-4B5D-99A2-3A0E5BEE46C9}" dt="2026-04-14T16:48:58.517" v="348" actId="26606"/>
          <ac:graphicFrameMkLst>
            <pc:docMk/>
            <pc:sldMk cId="480584451" sldId="268"/>
            <ac:graphicFrameMk id="21" creationId="{42A32650-01A2-EE40-CC0B-2E93B279D6CC}"/>
          </ac:graphicFrameMkLst>
        </pc:graphicFrameChg>
        <pc:picChg chg="add del">
          <ac:chgData name="Aleksandra Korzova (2317087)" userId="664a4548-42cc-41fb-8756-72d06f3b1a64" providerId="ADAL" clId="{AB4C8B24-1731-4B5D-99A2-3A0E5BEE46C9}" dt="2026-04-14T16:48:30.522" v="345" actId="26606"/>
          <ac:picMkLst>
            <pc:docMk/>
            <pc:sldMk cId="480584451" sldId="268"/>
            <ac:picMk id="6" creationId="{E1ABAB3D-EC6E-DAA1-6A2C-38EE6B775DA9}"/>
          </ac:picMkLst>
        </pc:picChg>
        <pc:cxnChg chg="add">
          <ac:chgData name="Aleksandra Korzova (2317087)" userId="664a4548-42cc-41fb-8756-72d06f3b1a64" providerId="ADAL" clId="{AB4C8B24-1731-4B5D-99A2-3A0E5BEE46C9}" dt="2026-04-14T16:48:58.517" v="348" actId="26606"/>
          <ac:cxnSpMkLst>
            <pc:docMk/>
            <pc:sldMk cId="480584451" sldId="268"/>
            <ac:cxnSpMk id="16" creationId="{C49DA8F6-BCC1-4447-B54C-57856834B94B}"/>
          </ac:cxnSpMkLst>
        </pc:cxnChg>
      </pc:sldChg>
      <pc:sldChg chg="addSp delSp modSp new mod setBg">
        <pc:chgData name="Aleksandra Korzova (2317087)" userId="664a4548-42cc-41fb-8756-72d06f3b1a64" providerId="ADAL" clId="{AB4C8B24-1731-4B5D-99A2-3A0E5BEE46C9}" dt="2026-04-15T13:48:07.370" v="4751" actId="26606"/>
        <pc:sldMkLst>
          <pc:docMk/>
          <pc:sldMk cId="243981142" sldId="269"/>
        </pc:sldMkLst>
        <pc:spChg chg="mod">
          <ac:chgData name="Aleksandra Korzova (2317087)" userId="664a4548-42cc-41fb-8756-72d06f3b1a64" providerId="ADAL" clId="{AB4C8B24-1731-4B5D-99A2-3A0E5BEE46C9}" dt="2026-04-14T20:49:11.460" v="2409" actId="26606"/>
          <ac:spMkLst>
            <pc:docMk/>
            <pc:sldMk cId="243981142" sldId="269"/>
            <ac:spMk id="2" creationId="{05880664-0A11-D60A-B6BF-AAE3371A1694}"/>
          </ac:spMkLst>
        </pc:spChg>
        <pc:spChg chg="add del mod">
          <ac:chgData name="Aleksandra Korzova (2317087)" userId="664a4548-42cc-41fb-8756-72d06f3b1a64" providerId="ADAL" clId="{AB4C8B24-1731-4B5D-99A2-3A0E5BEE46C9}" dt="2026-04-14T16:55:42.971" v="422" actId="26606"/>
          <ac:spMkLst>
            <pc:docMk/>
            <pc:sldMk cId="243981142" sldId="269"/>
            <ac:spMk id="3" creationId="{F4316729-B807-6DB7-81FF-BB949282AA7B}"/>
          </ac:spMkLst>
        </pc:spChg>
        <pc:spChg chg="add del">
          <ac:chgData name="Aleksandra Korzova (2317087)" userId="664a4548-42cc-41fb-8756-72d06f3b1a64" providerId="ADAL" clId="{AB4C8B24-1731-4B5D-99A2-3A0E5BEE46C9}" dt="2026-04-14T16:55:42.907" v="421" actId="26606"/>
          <ac:spMkLst>
            <pc:docMk/>
            <pc:sldMk cId="243981142" sldId="269"/>
            <ac:spMk id="9" creationId="{AE2B703B-46F9-481A-A605-82E2A828C4FA}"/>
          </ac:spMkLst>
        </pc:spChg>
        <pc:spChg chg="add del">
          <ac:chgData name="Aleksandra Korzova (2317087)" userId="664a4548-42cc-41fb-8756-72d06f3b1a64" providerId="ADAL" clId="{AB4C8B24-1731-4B5D-99A2-3A0E5BEE46C9}" dt="2026-04-14T16:55:42.907" v="421" actId="26606"/>
          <ac:spMkLst>
            <pc:docMk/>
            <pc:sldMk cId="243981142" sldId="269"/>
            <ac:spMk id="11" creationId="{F13BE4D7-0C3D-4906-B230-A1C5B4665CCF}"/>
          </ac:spMkLst>
        </pc:spChg>
        <pc:spChg chg="add del">
          <ac:chgData name="Aleksandra Korzova (2317087)" userId="664a4548-42cc-41fb-8756-72d06f3b1a64" providerId="ADAL" clId="{AB4C8B24-1731-4B5D-99A2-3A0E5BEE46C9}" dt="2026-04-14T20:49:11.460" v="2409" actId="26606"/>
          <ac:spMkLst>
            <pc:docMk/>
            <pc:sldMk cId="243981142" sldId="269"/>
            <ac:spMk id="13" creationId="{9DECDBF4-02B6-4BB4-B65B-B8107AD6A9E8}"/>
          </ac:spMkLst>
        </pc:spChg>
        <pc:spChg chg="add del">
          <ac:chgData name="Aleksandra Korzova (2317087)" userId="664a4548-42cc-41fb-8756-72d06f3b1a64" providerId="ADAL" clId="{AB4C8B24-1731-4B5D-99A2-3A0E5BEE46C9}" dt="2026-04-14T20:49:11.460" v="2409" actId="26606"/>
          <ac:spMkLst>
            <pc:docMk/>
            <pc:sldMk cId="243981142" sldId="269"/>
            <ac:spMk id="14" creationId="{53B021B3-DE93-4AB7-8A18-CF5F1CED88B8}"/>
          </ac:spMkLst>
        </pc:spChg>
        <pc:spChg chg="add del">
          <ac:chgData name="Aleksandra Korzova (2317087)" userId="664a4548-42cc-41fb-8756-72d06f3b1a64" providerId="ADAL" clId="{AB4C8B24-1731-4B5D-99A2-3A0E5BEE46C9}" dt="2026-04-14T20:49:11.460" v="2409" actId="26606"/>
          <ac:spMkLst>
            <pc:docMk/>
            <pc:sldMk cId="243981142" sldId="269"/>
            <ac:spMk id="15" creationId="{52D502E5-F6B4-4D58-B4AE-FC466FF15EE8}"/>
          </ac:spMkLst>
        </pc:spChg>
        <pc:spChg chg="add del">
          <ac:chgData name="Aleksandra Korzova (2317087)" userId="664a4548-42cc-41fb-8756-72d06f3b1a64" providerId="ADAL" clId="{AB4C8B24-1731-4B5D-99A2-3A0E5BEE46C9}" dt="2026-04-15T13:48:07.370" v="4751" actId="26606"/>
          <ac:spMkLst>
            <pc:docMk/>
            <pc:sldMk cId="243981142" sldId="269"/>
            <ac:spMk id="21" creationId="{955A2079-FA98-4876-80F0-72364A7D2EA4}"/>
          </ac:spMkLst>
        </pc:spChg>
        <pc:spChg chg="add">
          <ac:chgData name="Aleksandra Korzova (2317087)" userId="664a4548-42cc-41fb-8756-72d06f3b1a64" providerId="ADAL" clId="{AB4C8B24-1731-4B5D-99A2-3A0E5BEE46C9}" dt="2026-04-15T13:48:07.370" v="4751" actId="26606"/>
          <ac:spMkLst>
            <pc:docMk/>
            <pc:sldMk cId="243981142" sldId="269"/>
            <ac:spMk id="26" creationId="{955A2079-FA98-4876-80F0-72364A7D2EA4}"/>
          </ac:spMkLst>
        </pc:spChg>
        <pc:graphicFrameChg chg="add del">
          <ac:chgData name="Aleksandra Korzova (2317087)" userId="664a4548-42cc-41fb-8756-72d06f3b1a64" providerId="ADAL" clId="{AB4C8B24-1731-4B5D-99A2-3A0E5BEE46C9}" dt="2026-04-14T16:55:42.907" v="421" actId="26606"/>
          <ac:graphicFrameMkLst>
            <pc:docMk/>
            <pc:sldMk cId="243981142" sldId="269"/>
            <ac:graphicFrameMk id="5" creationId="{2EE82714-4AE1-B73B-E752-829A3EF99089}"/>
          </ac:graphicFrameMkLst>
        </pc:graphicFrameChg>
        <pc:graphicFrameChg chg="add mod modGraphic">
          <ac:chgData name="Aleksandra Korzova (2317087)" userId="664a4548-42cc-41fb-8756-72d06f3b1a64" providerId="ADAL" clId="{AB4C8B24-1731-4B5D-99A2-3A0E5BEE46C9}" dt="2026-04-15T13:48:07.370" v="4751" actId="26606"/>
          <ac:graphicFrameMkLst>
            <pc:docMk/>
            <pc:sldMk cId="243981142" sldId="269"/>
            <ac:graphicFrameMk id="16" creationId="{63393172-4F58-7EAC-491B-CF4EC11E071D}"/>
          </ac:graphicFrameMkLst>
        </pc:graphicFrameChg>
      </pc:sldChg>
      <pc:sldChg chg="addSp delSp modSp new mod setBg">
        <pc:chgData name="Aleksandra Korzova (2317087)" userId="664a4548-42cc-41fb-8756-72d06f3b1a64" providerId="ADAL" clId="{AB4C8B24-1731-4B5D-99A2-3A0E5BEE46C9}" dt="2026-04-15T13:48:15.298" v="4752" actId="26606"/>
        <pc:sldMkLst>
          <pc:docMk/>
          <pc:sldMk cId="3606269715" sldId="270"/>
        </pc:sldMkLst>
        <pc:spChg chg="mod">
          <ac:chgData name="Aleksandra Korzova (2317087)" userId="664a4548-42cc-41fb-8756-72d06f3b1a64" providerId="ADAL" clId="{AB4C8B24-1731-4B5D-99A2-3A0E5BEE46C9}" dt="2026-04-15T13:48:15.298" v="4752" actId="26606"/>
          <ac:spMkLst>
            <pc:docMk/>
            <pc:sldMk cId="3606269715" sldId="270"/>
            <ac:spMk id="2" creationId="{76413E55-9542-8ECE-6119-D4FF70BA50AA}"/>
          </ac:spMkLst>
        </pc:spChg>
        <pc:spChg chg="del mod">
          <ac:chgData name="Aleksandra Korzova (2317087)" userId="664a4548-42cc-41fb-8756-72d06f3b1a64" providerId="ADAL" clId="{AB4C8B24-1731-4B5D-99A2-3A0E5BEE46C9}" dt="2026-04-14T16:57:00.099" v="453" actId="26606"/>
          <ac:spMkLst>
            <pc:docMk/>
            <pc:sldMk cId="3606269715" sldId="270"/>
            <ac:spMk id="3" creationId="{E1DF84C6-7546-C769-62D1-852E2D58CB56}"/>
          </ac:spMkLst>
        </pc:spChg>
        <pc:spChg chg="add del">
          <ac:chgData name="Aleksandra Korzova (2317087)" userId="664a4548-42cc-41fb-8756-72d06f3b1a64" providerId="ADAL" clId="{AB4C8B24-1731-4B5D-99A2-3A0E5BEE46C9}" dt="2026-04-14T20:49:16.388" v="2410" actId="26606"/>
          <ac:spMkLst>
            <pc:docMk/>
            <pc:sldMk cId="3606269715" sldId="270"/>
            <ac:spMk id="9" creationId="{53B021B3-DE93-4AB7-8A18-CF5F1CED88B8}"/>
          </ac:spMkLst>
        </pc:spChg>
        <pc:spChg chg="add del">
          <ac:chgData name="Aleksandra Korzova (2317087)" userId="664a4548-42cc-41fb-8756-72d06f3b1a64" providerId="ADAL" clId="{AB4C8B24-1731-4B5D-99A2-3A0E5BEE46C9}" dt="2026-04-14T20:49:16.388" v="2410" actId="26606"/>
          <ac:spMkLst>
            <pc:docMk/>
            <pc:sldMk cId="3606269715" sldId="270"/>
            <ac:spMk id="11" creationId="{52D502E5-F6B4-4D58-B4AE-FC466FF15EE8}"/>
          </ac:spMkLst>
        </pc:spChg>
        <pc:spChg chg="add del">
          <ac:chgData name="Aleksandra Korzova (2317087)" userId="664a4548-42cc-41fb-8756-72d06f3b1a64" providerId="ADAL" clId="{AB4C8B24-1731-4B5D-99A2-3A0E5BEE46C9}" dt="2026-04-14T20:49:16.388" v="2410" actId="26606"/>
          <ac:spMkLst>
            <pc:docMk/>
            <pc:sldMk cId="3606269715" sldId="270"/>
            <ac:spMk id="13" creationId="{9DECDBF4-02B6-4BB4-B65B-B8107AD6A9E8}"/>
          </ac:spMkLst>
        </pc:spChg>
        <pc:spChg chg="add del">
          <ac:chgData name="Aleksandra Korzova (2317087)" userId="664a4548-42cc-41fb-8756-72d06f3b1a64" providerId="ADAL" clId="{AB4C8B24-1731-4B5D-99A2-3A0E5BEE46C9}" dt="2026-04-15T13:48:15.298" v="4752" actId="26606"/>
          <ac:spMkLst>
            <pc:docMk/>
            <pc:sldMk cId="3606269715" sldId="270"/>
            <ac:spMk id="18" creationId="{955A2079-FA98-4876-80F0-72364A7D2EA4}"/>
          </ac:spMkLst>
        </pc:spChg>
        <pc:spChg chg="add">
          <ac:chgData name="Aleksandra Korzova (2317087)" userId="664a4548-42cc-41fb-8756-72d06f3b1a64" providerId="ADAL" clId="{AB4C8B24-1731-4B5D-99A2-3A0E5BEE46C9}" dt="2026-04-15T13:48:15.298" v="4752" actId="26606"/>
          <ac:spMkLst>
            <pc:docMk/>
            <pc:sldMk cId="3606269715" sldId="270"/>
            <ac:spMk id="23" creationId="{6C4028FD-8BAA-4A19-BFDE-594D991B7552}"/>
          </ac:spMkLst>
        </pc:spChg>
        <pc:graphicFrameChg chg="add mod modGraphic">
          <ac:chgData name="Aleksandra Korzova (2317087)" userId="664a4548-42cc-41fb-8756-72d06f3b1a64" providerId="ADAL" clId="{AB4C8B24-1731-4B5D-99A2-3A0E5BEE46C9}" dt="2026-04-15T13:48:15.298" v="4752" actId="26606"/>
          <ac:graphicFrameMkLst>
            <pc:docMk/>
            <pc:sldMk cId="3606269715" sldId="270"/>
            <ac:graphicFrameMk id="5" creationId="{F2D165D2-819E-A3A3-2C4A-FC1640C57266}"/>
          </ac:graphicFrameMkLst>
        </pc:graphicFrameChg>
      </pc:sldChg>
      <pc:sldChg chg="addSp delSp modSp new del mod setBg">
        <pc:chgData name="Aleksandra Korzova (2317087)" userId="664a4548-42cc-41fb-8756-72d06f3b1a64" providerId="ADAL" clId="{AB4C8B24-1731-4B5D-99A2-3A0E5BEE46C9}" dt="2026-04-15T14:40:14.524" v="5368" actId="47"/>
        <pc:sldMkLst>
          <pc:docMk/>
          <pc:sldMk cId="2454876532" sldId="271"/>
        </pc:sldMkLst>
        <pc:spChg chg="mod">
          <ac:chgData name="Aleksandra Korzova (2317087)" userId="664a4548-42cc-41fb-8756-72d06f3b1a64" providerId="ADAL" clId="{AB4C8B24-1731-4B5D-99A2-3A0E5BEE46C9}" dt="2026-04-14T20:49:22.779" v="2411" actId="26606"/>
          <ac:spMkLst>
            <pc:docMk/>
            <pc:sldMk cId="2454876532" sldId="271"/>
            <ac:spMk id="2" creationId="{820DFF39-A142-5ADC-5B46-B2497A2FAD03}"/>
          </ac:spMkLst>
        </pc:spChg>
        <pc:spChg chg="del mod">
          <ac:chgData name="Aleksandra Korzova (2317087)" userId="664a4548-42cc-41fb-8756-72d06f3b1a64" providerId="ADAL" clId="{AB4C8B24-1731-4B5D-99A2-3A0E5BEE46C9}" dt="2026-04-14T17:02:19.424" v="541" actId="26606"/>
          <ac:spMkLst>
            <pc:docMk/>
            <pc:sldMk cId="2454876532" sldId="271"/>
            <ac:spMk id="3" creationId="{37BF8416-9866-F409-C6FE-7622CB9BDF50}"/>
          </ac:spMkLst>
        </pc:spChg>
        <pc:spChg chg="add del">
          <ac:chgData name="Aleksandra Korzova (2317087)" userId="664a4548-42cc-41fb-8756-72d06f3b1a64" providerId="ADAL" clId="{AB4C8B24-1731-4B5D-99A2-3A0E5BEE46C9}" dt="2026-04-14T20:49:22.779" v="2411" actId="26606"/>
          <ac:spMkLst>
            <pc:docMk/>
            <pc:sldMk cId="2454876532" sldId="271"/>
            <ac:spMk id="9" creationId="{53B021B3-DE93-4AB7-8A18-CF5F1CED88B8}"/>
          </ac:spMkLst>
        </pc:spChg>
        <pc:spChg chg="add del">
          <ac:chgData name="Aleksandra Korzova (2317087)" userId="664a4548-42cc-41fb-8756-72d06f3b1a64" providerId="ADAL" clId="{AB4C8B24-1731-4B5D-99A2-3A0E5BEE46C9}" dt="2026-04-14T20:49:22.779" v="2411" actId="26606"/>
          <ac:spMkLst>
            <pc:docMk/>
            <pc:sldMk cId="2454876532" sldId="271"/>
            <ac:spMk id="11" creationId="{52D502E5-F6B4-4D58-B4AE-FC466FF15EE8}"/>
          </ac:spMkLst>
        </pc:spChg>
        <pc:spChg chg="add del">
          <ac:chgData name="Aleksandra Korzova (2317087)" userId="664a4548-42cc-41fb-8756-72d06f3b1a64" providerId="ADAL" clId="{AB4C8B24-1731-4B5D-99A2-3A0E5BEE46C9}" dt="2026-04-14T20:49:22.779" v="2411" actId="26606"/>
          <ac:spMkLst>
            <pc:docMk/>
            <pc:sldMk cId="2454876532" sldId="271"/>
            <ac:spMk id="13" creationId="{9DECDBF4-02B6-4BB4-B65B-B8107AD6A9E8}"/>
          </ac:spMkLst>
        </pc:spChg>
        <pc:spChg chg="add">
          <ac:chgData name="Aleksandra Korzova (2317087)" userId="664a4548-42cc-41fb-8756-72d06f3b1a64" providerId="ADAL" clId="{AB4C8B24-1731-4B5D-99A2-3A0E5BEE46C9}" dt="2026-04-14T20:49:22.779" v="2411" actId="26606"/>
          <ac:spMkLst>
            <pc:docMk/>
            <pc:sldMk cId="2454876532" sldId="271"/>
            <ac:spMk id="18" creationId="{955A2079-FA98-4876-80F0-72364A7D2EA4}"/>
          </ac:spMkLst>
        </pc:spChg>
        <pc:graphicFrameChg chg="add mod modGraphic">
          <ac:chgData name="Aleksandra Korzova (2317087)" userId="664a4548-42cc-41fb-8756-72d06f3b1a64" providerId="ADAL" clId="{AB4C8B24-1731-4B5D-99A2-3A0E5BEE46C9}" dt="2026-04-15T14:37:24.682" v="5271"/>
          <ac:graphicFrameMkLst>
            <pc:docMk/>
            <pc:sldMk cId="2454876532" sldId="271"/>
            <ac:graphicFrameMk id="5" creationId="{7396D118-F7B3-7B63-791C-5E76C4C15135}"/>
          </ac:graphicFrameMkLst>
        </pc:graphicFrameChg>
      </pc:sldChg>
      <pc:sldChg chg="addSp delSp modSp new del mod setBg">
        <pc:chgData name="Aleksandra Korzova (2317087)" userId="664a4548-42cc-41fb-8756-72d06f3b1a64" providerId="ADAL" clId="{AB4C8B24-1731-4B5D-99A2-3A0E5BEE46C9}" dt="2026-04-15T14:43:09.187" v="5413" actId="47"/>
        <pc:sldMkLst>
          <pc:docMk/>
          <pc:sldMk cId="3312118918" sldId="272"/>
        </pc:sldMkLst>
        <pc:spChg chg="mod">
          <ac:chgData name="Aleksandra Korzova (2317087)" userId="664a4548-42cc-41fb-8756-72d06f3b1a64" providerId="ADAL" clId="{AB4C8B24-1731-4B5D-99A2-3A0E5BEE46C9}" dt="2026-04-15T13:39:59.706" v="4679" actId="26606"/>
          <ac:spMkLst>
            <pc:docMk/>
            <pc:sldMk cId="3312118918" sldId="272"/>
            <ac:spMk id="2" creationId="{DD5C9B81-EB40-EF29-789E-7CC2D8737A66}"/>
          </ac:spMkLst>
        </pc:spChg>
        <pc:spChg chg="add del mod">
          <ac:chgData name="Aleksandra Korzova (2317087)" userId="664a4548-42cc-41fb-8756-72d06f3b1a64" providerId="ADAL" clId="{AB4C8B24-1731-4B5D-99A2-3A0E5BEE46C9}" dt="2026-04-14T17:05:44.794" v="765" actId="26606"/>
          <ac:spMkLst>
            <pc:docMk/>
            <pc:sldMk cId="3312118918" sldId="272"/>
            <ac:spMk id="3" creationId="{86B79D67-B331-E739-ED1A-180FA3BE37F0}"/>
          </ac:spMkLst>
        </pc:spChg>
        <pc:spChg chg="add del">
          <ac:chgData name="Aleksandra Korzova (2317087)" userId="664a4548-42cc-41fb-8756-72d06f3b1a64" providerId="ADAL" clId="{AB4C8B24-1731-4B5D-99A2-3A0E5BEE46C9}" dt="2026-04-14T17:05:37.504" v="762" actId="26606"/>
          <ac:spMkLst>
            <pc:docMk/>
            <pc:sldMk cId="3312118918" sldId="272"/>
            <ac:spMk id="9" creationId="{6D1A2CED-DA9B-4CCF-8215-CFC65FE71603}"/>
          </ac:spMkLst>
        </pc:spChg>
        <pc:spChg chg="add del">
          <ac:chgData name="Aleksandra Korzova (2317087)" userId="664a4548-42cc-41fb-8756-72d06f3b1a64" providerId="ADAL" clId="{AB4C8B24-1731-4B5D-99A2-3A0E5BEE46C9}" dt="2026-04-14T17:05:37.504" v="762" actId="26606"/>
          <ac:spMkLst>
            <pc:docMk/>
            <pc:sldMk cId="3312118918" sldId="272"/>
            <ac:spMk id="11" creationId="{562DFC44-A40C-4573-9230-B3EDB3EC8EEB}"/>
          </ac:spMkLst>
        </pc:spChg>
        <pc:spChg chg="add del">
          <ac:chgData name="Aleksandra Korzova (2317087)" userId="664a4548-42cc-41fb-8756-72d06f3b1a64" providerId="ADAL" clId="{AB4C8B24-1731-4B5D-99A2-3A0E5BEE46C9}" dt="2026-04-14T17:05:37.504" v="762" actId="26606"/>
          <ac:spMkLst>
            <pc:docMk/>
            <pc:sldMk cId="3312118918" sldId="272"/>
            <ac:spMk id="13" creationId="{15589D35-CF9F-4DE9-A792-8571A09E9BC9}"/>
          </ac:spMkLst>
        </pc:spChg>
        <pc:spChg chg="add del">
          <ac:chgData name="Aleksandra Korzova (2317087)" userId="664a4548-42cc-41fb-8756-72d06f3b1a64" providerId="ADAL" clId="{AB4C8B24-1731-4B5D-99A2-3A0E5BEE46C9}" dt="2026-04-14T17:05:44.727" v="764" actId="26606"/>
          <ac:spMkLst>
            <pc:docMk/>
            <pc:sldMk cId="3312118918" sldId="272"/>
            <ac:spMk id="15" creationId="{53B021B3-DE93-4AB7-8A18-CF5F1CED88B8}"/>
          </ac:spMkLst>
        </pc:spChg>
        <pc:spChg chg="add del">
          <ac:chgData name="Aleksandra Korzova (2317087)" userId="664a4548-42cc-41fb-8756-72d06f3b1a64" providerId="ADAL" clId="{AB4C8B24-1731-4B5D-99A2-3A0E5BEE46C9}" dt="2026-04-14T17:05:44.727" v="764" actId="26606"/>
          <ac:spMkLst>
            <pc:docMk/>
            <pc:sldMk cId="3312118918" sldId="272"/>
            <ac:spMk id="16" creationId="{52D502E5-F6B4-4D58-B4AE-FC466FF15EE8}"/>
          </ac:spMkLst>
        </pc:spChg>
        <pc:spChg chg="add del">
          <ac:chgData name="Aleksandra Korzova (2317087)" userId="664a4548-42cc-41fb-8756-72d06f3b1a64" providerId="ADAL" clId="{AB4C8B24-1731-4B5D-99A2-3A0E5BEE46C9}" dt="2026-04-14T17:05:44.727" v="764" actId="26606"/>
          <ac:spMkLst>
            <pc:docMk/>
            <pc:sldMk cId="3312118918" sldId="272"/>
            <ac:spMk id="17" creationId="{9DECDBF4-02B6-4BB4-B65B-B8107AD6A9E8}"/>
          </ac:spMkLst>
        </pc:spChg>
        <pc:spChg chg="add del">
          <ac:chgData name="Aleksandra Korzova (2317087)" userId="664a4548-42cc-41fb-8756-72d06f3b1a64" providerId="ADAL" clId="{AB4C8B24-1731-4B5D-99A2-3A0E5BEE46C9}" dt="2026-04-14T17:06:06.077" v="768" actId="26606"/>
          <ac:spMkLst>
            <pc:docMk/>
            <pc:sldMk cId="3312118918" sldId="272"/>
            <ac:spMk id="19" creationId="{443F2ACA-E6D6-4028-82DD-F03C262D5DE6}"/>
          </ac:spMkLst>
        </pc:spChg>
        <pc:spChg chg="add del">
          <ac:chgData name="Aleksandra Korzova (2317087)" userId="664a4548-42cc-41fb-8756-72d06f3b1a64" providerId="ADAL" clId="{AB4C8B24-1731-4B5D-99A2-3A0E5BEE46C9}" dt="2026-04-14T17:06:06.077" v="768" actId="26606"/>
          <ac:spMkLst>
            <pc:docMk/>
            <pc:sldMk cId="3312118918" sldId="272"/>
            <ac:spMk id="20" creationId="{BACC6370-2D7E-4714-9D71-7542949D7D5D}"/>
          </ac:spMkLst>
        </pc:spChg>
        <pc:spChg chg="add del">
          <ac:chgData name="Aleksandra Korzova (2317087)" userId="664a4548-42cc-41fb-8756-72d06f3b1a64" providerId="ADAL" clId="{AB4C8B24-1731-4B5D-99A2-3A0E5BEE46C9}" dt="2026-04-14T17:06:06.077" v="768" actId="26606"/>
          <ac:spMkLst>
            <pc:docMk/>
            <pc:sldMk cId="3312118918" sldId="272"/>
            <ac:spMk id="21" creationId="{256B2C21-A230-48C0-8DF1-C46611373C44}"/>
          </ac:spMkLst>
        </pc:spChg>
        <pc:spChg chg="add del">
          <ac:chgData name="Aleksandra Korzova (2317087)" userId="664a4548-42cc-41fb-8756-72d06f3b1a64" providerId="ADAL" clId="{AB4C8B24-1731-4B5D-99A2-3A0E5BEE46C9}" dt="2026-04-14T17:06:06.077" v="768" actId="26606"/>
          <ac:spMkLst>
            <pc:docMk/>
            <pc:sldMk cId="3312118918" sldId="272"/>
            <ac:spMk id="22" creationId="{3847E18C-932D-4C95-AABA-FEC7C9499AD7}"/>
          </ac:spMkLst>
        </pc:spChg>
        <pc:spChg chg="add del">
          <ac:chgData name="Aleksandra Korzova (2317087)" userId="664a4548-42cc-41fb-8756-72d06f3b1a64" providerId="ADAL" clId="{AB4C8B24-1731-4B5D-99A2-3A0E5BEE46C9}" dt="2026-04-14T17:06:06.077" v="768" actId="26606"/>
          <ac:spMkLst>
            <pc:docMk/>
            <pc:sldMk cId="3312118918" sldId="272"/>
            <ac:spMk id="23" creationId="{3150CB11-0C61-439E-910F-5787759E72A0}"/>
          </ac:spMkLst>
        </pc:spChg>
        <pc:spChg chg="add del">
          <ac:chgData name="Aleksandra Korzova (2317087)" userId="664a4548-42cc-41fb-8756-72d06f3b1a64" providerId="ADAL" clId="{AB4C8B24-1731-4B5D-99A2-3A0E5BEE46C9}" dt="2026-04-14T17:06:05.902" v="767" actId="26606"/>
          <ac:spMkLst>
            <pc:docMk/>
            <pc:sldMk cId="3312118918" sldId="272"/>
            <ac:spMk id="24" creationId="{43F8A58B-5155-44CE-A5FF-7647B47D0A7A}"/>
          </ac:spMkLst>
        </pc:spChg>
        <pc:spChg chg="add del">
          <ac:chgData name="Aleksandra Korzova (2317087)" userId="664a4548-42cc-41fb-8756-72d06f3b1a64" providerId="ADAL" clId="{AB4C8B24-1731-4B5D-99A2-3A0E5BEE46C9}" dt="2026-04-14T17:06:05.902" v="767" actId="26606"/>
          <ac:spMkLst>
            <pc:docMk/>
            <pc:sldMk cId="3312118918" sldId="272"/>
            <ac:spMk id="30" creationId="{53B021B3-DE93-4AB7-8A18-CF5F1CED88B8}"/>
          </ac:spMkLst>
        </pc:spChg>
        <pc:spChg chg="add del">
          <ac:chgData name="Aleksandra Korzova (2317087)" userId="664a4548-42cc-41fb-8756-72d06f3b1a64" providerId="ADAL" clId="{AB4C8B24-1731-4B5D-99A2-3A0E5BEE46C9}" dt="2026-04-14T17:06:05.902" v="767" actId="26606"/>
          <ac:spMkLst>
            <pc:docMk/>
            <pc:sldMk cId="3312118918" sldId="272"/>
            <ac:spMk id="32" creationId="{52D502E5-F6B4-4D58-B4AE-FC466FF15EE8}"/>
          </ac:spMkLst>
        </pc:spChg>
        <pc:spChg chg="add del">
          <ac:chgData name="Aleksandra Korzova (2317087)" userId="664a4548-42cc-41fb-8756-72d06f3b1a64" providerId="ADAL" clId="{AB4C8B24-1731-4B5D-99A2-3A0E5BEE46C9}" dt="2026-04-14T17:06:05.902" v="767" actId="26606"/>
          <ac:spMkLst>
            <pc:docMk/>
            <pc:sldMk cId="3312118918" sldId="272"/>
            <ac:spMk id="34" creationId="{9DECDBF4-02B6-4BB4-B65B-B8107AD6A9E8}"/>
          </ac:spMkLst>
        </pc:spChg>
        <pc:spChg chg="add del">
          <ac:chgData name="Aleksandra Korzova (2317087)" userId="664a4548-42cc-41fb-8756-72d06f3b1a64" providerId="ADAL" clId="{AB4C8B24-1731-4B5D-99A2-3A0E5BEE46C9}" dt="2026-04-14T20:50:00.255" v="2414" actId="26606"/>
          <ac:spMkLst>
            <pc:docMk/>
            <pc:sldMk cId="3312118918" sldId="272"/>
            <ac:spMk id="36" creationId="{92C3387C-D24F-4737-8A37-1DC5CFF09CFA}"/>
          </ac:spMkLst>
        </pc:spChg>
        <pc:spChg chg="add del">
          <ac:chgData name="Aleksandra Korzova (2317087)" userId="664a4548-42cc-41fb-8756-72d06f3b1a64" providerId="ADAL" clId="{AB4C8B24-1731-4B5D-99A2-3A0E5BEE46C9}" dt="2026-04-14T20:50:00.255" v="2414" actId="26606"/>
          <ac:spMkLst>
            <pc:docMk/>
            <pc:sldMk cId="3312118918" sldId="272"/>
            <ac:spMk id="37" creationId="{5ACC6BB2-28F8-4405-829D-0562733BEE7A}"/>
          </ac:spMkLst>
        </pc:spChg>
        <pc:spChg chg="add del">
          <ac:chgData name="Aleksandra Korzova (2317087)" userId="664a4548-42cc-41fb-8756-72d06f3b1a64" providerId="ADAL" clId="{AB4C8B24-1731-4B5D-99A2-3A0E5BEE46C9}" dt="2026-04-14T20:50:00.255" v="2414" actId="26606"/>
          <ac:spMkLst>
            <pc:docMk/>
            <pc:sldMk cId="3312118918" sldId="272"/>
            <ac:spMk id="38" creationId="{5C2E53F0-AD54-4A55-99A0-EC896CE3C233}"/>
          </ac:spMkLst>
        </pc:spChg>
        <pc:spChg chg="add del">
          <ac:chgData name="Aleksandra Korzova (2317087)" userId="664a4548-42cc-41fb-8756-72d06f3b1a64" providerId="ADAL" clId="{AB4C8B24-1731-4B5D-99A2-3A0E5BEE46C9}" dt="2026-04-14T20:50:00.255" v="2414" actId="26606"/>
          <ac:spMkLst>
            <pc:docMk/>
            <pc:sldMk cId="3312118918" sldId="272"/>
            <ac:spMk id="39" creationId="{D15F19F8-85EE-477A-ACBA-4B6D069780E5}"/>
          </ac:spMkLst>
        </pc:spChg>
        <pc:spChg chg="add del">
          <ac:chgData name="Aleksandra Korzova (2317087)" userId="664a4548-42cc-41fb-8756-72d06f3b1a64" providerId="ADAL" clId="{AB4C8B24-1731-4B5D-99A2-3A0E5BEE46C9}" dt="2026-04-14T20:50:00.064" v="2413" actId="26606"/>
          <ac:spMkLst>
            <pc:docMk/>
            <pc:sldMk cId="3312118918" sldId="272"/>
            <ac:spMk id="44" creationId="{53B021B3-DE93-4AB7-8A18-CF5F1CED88B8}"/>
          </ac:spMkLst>
        </pc:spChg>
        <pc:spChg chg="add del">
          <ac:chgData name="Aleksandra Korzova (2317087)" userId="664a4548-42cc-41fb-8756-72d06f3b1a64" providerId="ADAL" clId="{AB4C8B24-1731-4B5D-99A2-3A0E5BEE46C9}" dt="2026-04-14T20:50:00.064" v="2413" actId="26606"/>
          <ac:spMkLst>
            <pc:docMk/>
            <pc:sldMk cId="3312118918" sldId="272"/>
            <ac:spMk id="46" creationId="{52D502E5-F6B4-4D58-B4AE-FC466FF15EE8}"/>
          </ac:spMkLst>
        </pc:spChg>
        <pc:spChg chg="add del">
          <ac:chgData name="Aleksandra Korzova (2317087)" userId="664a4548-42cc-41fb-8756-72d06f3b1a64" providerId="ADAL" clId="{AB4C8B24-1731-4B5D-99A2-3A0E5BEE46C9}" dt="2026-04-14T20:50:00.064" v="2413" actId="26606"/>
          <ac:spMkLst>
            <pc:docMk/>
            <pc:sldMk cId="3312118918" sldId="272"/>
            <ac:spMk id="48" creationId="{9DECDBF4-02B6-4BB4-B65B-B8107AD6A9E8}"/>
          </ac:spMkLst>
        </pc:spChg>
        <pc:spChg chg="add del">
          <ac:chgData name="Aleksandra Korzova (2317087)" userId="664a4548-42cc-41fb-8756-72d06f3b1a64" providerId="ADAL" clId="{AB4C8B24-1731-4B5D-99A2-3A0E5BEE46C9}" dt="2026-04-14T22:00:58.560" v="2969" actId="26606"/>
          <ac:spMkLst>
            <pc:docMk/>
            <pc:sldMk cId="3312118918" sldId="272"/>
            <ac:spMk id="50" creationId="{7301F447-EEF7-48F5-AF73-7566EE7F64AD}"/>
          </ac:spMkLst>
        </pc:spChg>
        <pc:spChg chg="add del">
          <ac:chgData name="Aleksandra Korzova (2317087)" userId="664a4548-42cc-41fb-8756-72d06f3b1a64" providerId="ADAL" clId="{AB4C8B24-1731-4B5D-99A2-3A0E5BEE46C9}" dt="2026-04-14T22:00:58.560" v="2969" actId="26606"/>
          <ac:spMkLst>
            <pc:docMk/>
            <pc:sldMk cId="3312118918" sldId="272"/>
            <ac:spMk id="51" creationId="{F7117410-A2A4-4085-9ADC-46744551DBDE}"/>
          </ac:spMkLst>
        </pc:spChg>
        <pc:spChg chg="add del">
          <ac:chgData name="Aleksandra Korzova (2317087)" userId="664a4548-42cc-41fb-8756-72d06f3b1a64" providerId="ADAL" clId="{AB4C8B24-1731-4B5D-99A2-3A0E5BEE46C9}" dt="2026-04-14T22:00:58.560" v="2969" actId="26606"/>
          <ac:spMkLst>
            <pc:docMk/>
            <pc:sldMk cId="3312118918" sldId="272"/>
            <ac:spMk id="52" creationId="{99F74EB5-E547-4FB4-95F5-BCC788F3C4A0}"/>
          </ac:spMkLst>
        </pc:spChg>
        <pc:spChg chg="add del">
          <ac:chgData name="Aleksandra Korzova (2317087)" userId="664a4548-42cc-41fb-8756-72d06f3b1a64" providerId="ADAL" clId="{AB4C8B24-1731-4B5D-99A2-3A0E5BEE46C9}" dt="2026-04-14T22:02:02.158" v="2970" actId="26606"/>
          <ac:spMkLst>
            <pc:docMk/>
            <pc:sldMk cId="3312118918" sldId="272"/>
            <ac:spMk id="57" creationId="{6C4028FD-8BAA-4A19-BFDE-594D991B7552}"/>
          </ac:spMkLst>
        </pc:spChg>
        <pc:spChg chg="add del">
          <ac:chgData name="Aleksandra Korzova (2317087)" userId="664a4548-42cc-41fb-8756-72d06f3b1a64" providerId="ADAL" clId="{AB4C8B24-1731-4B5D-99A2-3A0E5BEE46C9}" dt="2026-04-15T13:39:25.432" v="4674" actId="26606"/>
          <ac:spMkLst>
            <pc:docMk/>
            <pc:sldMk cId="3312118918" sldId="272"/>
            <ac:spMk id="62" creationId="{6C4028FD-8BAA-4A19-BFDE-594D991B7552}"/>
          </ac:spMkLst>
        </pc:spChg>
        <pc:spChg chg="add del">
          <ac:chgData name="Aleksandra Korzova (2317087)" userId="664a4548-42cc-41fb-8756-72d06f3b1a64" providerId="ADAL" clId="{AB4C8B24-1731-4B5D-99A2-3A0E5BEE46C9}" dt="2026-04-15T13:39:25.129" v="4673" actId="26606"/>
          <ac:spMkLst>
            <pc:docMk/>
            <pc:sldMk cId="3312118918" sldId="272"/>
            <ac:spMk id="67" creationId="{6C4028FD-8BAA-4A19-BFDE-594D991B7552}"/>
          </ac:spMkLst>
        </pc:spChg>
        <pc:spChg chg="add del">
          <ac:chgData name="Aleksandra Korzova (2317087)" userId="664a4548-42cc-41fb-8756-72d06f3b1a64" providerId="ADAL" clId="{AB4C8B24-1731-4B5D-99A2-3A0E5BEE46C9}" dt="2026-04-15T13:39:59.706" v="4679" actId="26606"/>
          <ac:spMkLst>
            <pc:docMk/>
            <pc:sldMk cId="3312118918" sldId="272"/>
            <ac:spMk id="68" creationId="{39F23E05-E5C5-497C-A842-7BD21B207609}"/>
          </ac:spMkLst>
        </pc:spChg>
        <pc:spChg chg="add">
          <ac:chgData name="Aleksandra Korzova (2317087)" userId="664a4548-42cc-41fb-8756-72d06f3b1a64" providerId="ADAL" clId="{AB4C8B24-1731-4B5D-99A2-3A0E5BEE46C9}" dt="2026-04-15T13:39:59.706" v="4679" actId="26606"/>
          <ac:spMkLst>
            <pc:docMk/>
            <pc:sldMk cId="3312118918" sldId="272"/>
            <ac:spMk id="73" creationId="{35DB3719-6FDC-4E5D-891D-FF40B7300F64}"/>
          </ac:spMkLst>
        </pc:spChg>
        <pc:spChg chg="add">
          <ac:chgData name="Aleksandra Korzova (2317087)" userId="664a4548-42cc-41fb-8756-72d06f3b1a64" providerId="ADAL" clId="{AB4C8B24-1731-4B5D-99A2-3A0E5BEE46C9}" dt="2026-04-15T13:39:59.706" v="4679" actId="26606"/>
          <ac:spMkLst>
            <pc:docMk/>
            <pc:sldMk cId="3312118918" sldId="272"/>
            <ac:spMk id="75" creationId="{E0CBAC23-2E3F-4A90-BA59-F8299F6A5439}"/>
          </ac:spMkLst>
        </pc:spChg>
        <pc:graphicFrameChg chg="add del">
          <ac:chgData name="Aleksandra Korzova (2317087)" userId="664a4548-42cc-41fb-8756-72d06f3b1a64" providerId="ADAL" clId="{AB4C8B24-1731-4B5D-99A2-3A0E5BEE46C9}" dt="2026-04-14T17:05:37.504" v="762" actId="26606"/>
          <ac:graphicFrameMkLst>
            <pc:docMk/>
            <pc:sldMk cId="3312118918" sldId="272"/>
            <ac:graphicFrameMk id="5" creationId="{DD8A8A52-1E7B-E099-21A3-D180E3BAFC92}"/>
          </ac:graphicFrameMkLst>
        </pc:graphicFrameChg>
        <pc:graphicFrameChg chg="add del">
          <ac:chgData name="Aleksandra Korzova (2317087)" userId="664a4548-42cc-41fb-8756-72d06f3b1a64" providerId="ADAL" clId="{AB4C8B24-1731-4B5D-99A2-3A0E5BEE46C9}" dt="2026-04-14T17:05:44.727" v="764" actId="26606"/>
          <ac:graphicFrameMkLst>
            <pc:docMk/>
            <pc:sldMk cId="3312118918" sldId="272"/>
            <ac:graphicFrameMk id="18" creationId="{F2C3F657-1DEB-7D75-ACD4-95B251B2A2EC}"/>
          </ac:graphicFrameMkLst>
        </pc:graphicFrameChg>
        <pc:graphicFrameChg chg="add mod modGraphic">
          <ac:chgData name="Aleksandra Korzova (2317087)" userId="664a4548-42cc-41fb-8756-72d06f3b1a64" providerId="ADAL" clId="{AB4C8B24-1731-4B5D-99A2-3A0E5BEE46C9}" dt="2026-04-15T13:40:11.475" v="4682" actId="14100"/>
          <ac:graphicFrameMkLst>
            <pc:docMk/>
            <pc:sldMk cId="3312118918" sldId="272"/>
            <ac:graphicFrameMk id="25" creationId="{3FB95E0F-E9C5-DFF0-472D-A0DAD5E9D877}"/>
          </ac:graphicFrameMkLst>
        </pc:graphicFrameChg>
        <pc:picChg chg="add del">
          <ac:chgData name="Aleksandra Korzova (2317087)" userId="664a4548-42cc-41fb-8756-72d06f3b1a64" providerId="ADAL" clId="{AB4C8B24-1731-4B5D-99A2-3A0E5BEE46C9}" dt="2026-04-15T13:39:27.348" v="4675" actId="478"/>
          <ac:picMkLst>
            <pc:docMk/>
            <pc:sldMk cId="3312118918" sldId="272"/>
            <ac:picMk id="64" creationId="{9AB1A202-A805-C933-8376-C336C705C315}"/>
          </ac:picMkLst>
        </pc:picChg>
      </pc:sldChg>
      <pc:sldChg chg="addSp delSp modSp new del mod setBg">
        <pc:chgData name="Aleksandra Korzova (2317087)" userId="664a4548-42cc-41fb-8756-72d06f3b1a64" providerId="ADAL" clId="{AB4C8B24-1731-4B5D-99A2-3A0E5BEE46C9}" dt="2026-04-14T20:11:05.050" v="1179" actId="47"/>
        <pc:sldMkLst>
          <pc:docMk/>
          <pc:sldMk cId="966667829" sldId="273"/>
        </pc:sldMkLst>
        <pc:spChg chg="mod">
          <ac:chgData name="Aleksandra Korzova (2317087)" userId="664a4548-42cc-41fb-8756-72d06f3b1a64" providerId="ADAL" clId="{AB4C8B24-1731-4B5D-99A2-3A0E5BEE46C9}" dt="2026-04-14T17:36:00.666" v="1032" actId="26606"/>
          <ac:spMkLst>
            <pc:docMk/>
            <pc:sldMk cId="966667829" sldId="273"/>
            <ac:spMk id="2" creationId="{C005F24E-BE1C-512C-6C6B-78256EAE003C}"/>
          </ac:spMkLst>
        </pc:spChg>
        <pc:spChg chg="add del mod">
          <ac:chgData name="Aleksandra Korzova (2317087)" userId="664a4548-42cc-41fb-8756-72d06f3b1a64" providerId="ADAL" clId="{AB4C8B24-1731-4B5D-99A2-3A0E5BEE46C9}" dt="2026-04-14T17:38:33.582" v="1178" actId="20577"/>
          <ac:spMkLst>
            <pc:docMk/>
            <pc:sldMk cId="966667829" sldId="273"/>
            <ac:spMk id="3" creationId="{3B32CEE3-D696-0132-CB08-5A184FEB78B0}"/>
          </ac:spMkLst>
        </pc:spChg>
        <pc:spChg chg="add del">
          <ac:chgData name="Aleksandra Korzova (2317087)" userId="664a4548-42cc-41fb-8756-72d06f3b1a64" providerId="ADAL" clId="{AB4C8B24-1731-4B5D-99A2-3A0E5BEE46C9}" dt="2026-04-14T17:11:43.828" v="1030" actId="26606"/>
          <ac:spMkLst>
            <pc:docMk/>
            <pc:sldMk cId="966667829" sldId="273"/>
            <ac:spMk id="9" creationId="{5ACC6BB2-28F8-4405-829D-0562733BEE7A}"/>
          </ac:spMkLst>
        </pc:spChg>
        <pc:spChg chg="add del">
          <ac:chgData name="Aleksandra Korzova (2317087)" userId="664a4548-42cc-41fb-8756-72d06f3b1a64" providerId="ADAL" clId="{AB4C8B24-1731-4B5D-99A2-3A0E5BEE46C9}" dt="2026-04-14T17:11:43.828" v="1030" actId="26606"/>
          <ac:spMkLst>
            <pc:docMk/>
            <pc:sldMk cId="966667829" sldId="273"/>
            <ac:spMk id="11" creationId="{5C2E53F0-AD54-4A55-99A0-EC896CE3C233}"/>
          </ac:spMkLst>
        </pc:spChg>
        <pc:spChg chg="add del">
          <ac:chgData name="Aleksandra Korzova (2317087)" userId="664a4548-42cc-41fb-8756-72d06f3b1a64" providerId="ADAL" clId="{AB4C8B24-1731-4B5D-99A2-3A0E5BEE46C9}" dt="2026-04-14T17:11:43.828" v="1030" actId="26606"/>
          <ac:spMkLst>
            <pc:docMk/>
            <pc:sldMk cId="966667829" sldId="273"/>
            <ac:spMk id="13" creationId="{D15F19F8-85EE-477A-ACBA-4B6D069780E5}"/>
          </ac:spMkLst>
        </pc:spChg>
        <pc:spChg chg="add del">
          <ac:chgData name="Aleksandra Korzova (2317087)" userId="664a4548-42cc-41fb-8756-72d06f3b1a64" providerId="ADAL" clId="{AB4C8B24-1731-4B5D-99A2-3A0E5BEE46C9}" dt="2026-04-14T17:11:43.828" v="1030" actId="26606"/>
          <ac:spMkLst>
            <pc:docMk/>
            <pc:sldMk cId="966667829" sldId="273"/>
            <ac:spMk id="15" creationId="{92C3387C-D24F-4737-8A37-1DC5CFF09CFA}"/>
          </ac:spMkLst>
        </pc:spChg>
        <pc:spChg chg="add del">
          <ac:chgData name="Aleksandra Korzova (2317087)" userId="664a4548-42cc-41fb-8756-72d06f3b1a64" providerId="ADAL" clId="{AB4C8B24-1731-4B5D-99A2-3A0E5BEE46C9}" dt="2026-04-14T17:36:00.666" v="1032" actId="26606"/>
          <ac:spMkLst>
            <pc:docMk/>
            <pc:sldMk cId="966667829" sldId="273"/>
            <ac:spMk id="17" creationId="{5ACC6BB2-28F8-4405-829D-0562733BEE7A}"/>
          </ac:spMkLst>
        </pc:spChg>
        <pc:spChg chg="add del">
          <ac:chgData name="Aleksandra Korzova (2317087)" userId="664a4548-42cc-41fb-8756-72d06f3b1a64" providerId="ADAL" clId="{AB4C8B24-1731-4B5D-99A2-3A0E5BEE46C9}" dt="2026-04-14T17:36:00.666" v="1032" actId="26606"/>
          <ac:spMkLst>
            <pc:docMk/>
            <pc:sldMk cId="966667829" sldId="273"/>
            <ac:spMk id="18" creationId="{5C2E53F0-AD54-4A55-99A0-EC896CE3C233}"/>
          </ac:spMkLst>
        </pc:spChg>
        <pc:spChg chg="add del">
          <ac:chgData name="Aleksandra Korzova (2317087)" userId="664a4548-42cc-41fb-8756-72d06f3b1a64" providerId="ADAL" clId="{AB4C8B24-1731-4B5D-99A2-3A0E5BEE46C9}" dt="2026-04-14T17:36:00.666" v="1032" actId="26606"/>
          <ac:spMkLst>
            <pc:docMk/>
            <pc:sldMk cId="966667829" sldId="273"/>
            <ac:spMk id="19" creationId="{D15F19F8-85EE-477A-ACBA-4B6D069780E5}"/>
          </ac:spMkLst>
        </pc:spChg>
        <pc:spChg chg="add del">
          <ac:chgData name="Aleksandra Korzova (2317087)" userId="664a4548-42cc-41fb-8756-72d06f3b1a64" providerId="ADAL" clId="{AB4C8B24-1731-4B5D-99A2-3A0E5BEE46C9}" dt="2026-04-14T17:36:00.666" v="1032" actId="26606"/>
          <ac:spMkLst>
            <pc:docMk/>
            <pc:sldMk cId="966667829" sldId="273"/>
            <ac:spMk id="20" creationId="{92C3387C-D24F-4737-8A37-1DC5CFF09CFA}"/>
          </ac:spMkLst>
        </pc:spChg>
        <pc:graphicFrameChg chg="add del">
          <ac:chgData name="Aleksandra Korzova (2317087)" userId="664a4548-42cc-41fb-8756-72d06f3b1a64" providerId="ADAL" clId="{AB4C8B24-1731-4B5D-99A2-3A0E5BEE46C9}" dt="2026-04-14T17:11:37.099" v="1026" actId="26606"/>
          <ac:graphicFrameMkLst>
            <pc:docMk/>
            <pc:sldMk cId="966667829" sldId="273"/>
            <ac:graphicFrameMk id="5" creationId="{8EFF2557-3622-D907-4F38-F5017A964FBE}"/>
          </ac:graphicFrameMkLst>
        </pc:graphicFrameChg>
        <pc:graphicFrameChg chg="add del">
          <ac:chgData name="Aleksandra Korzova (2317087)" userId="664a4548-42cc-41fb-8756-72d06f3b1a64" providerId="ADAL" clId="{AB4C8B24-1731-4B5D-99A2-3A0E5BEE46C9}" dt="2026-04-14T17:11:39.381" v="1028" actId="26606"/>
          <ac:graphicFrameMkLst>
            <pc:docMk/>
            <pc:sldMk cId="966667829" sldId="273"/>
            <ac:graphicFrameMk id="7" creationId="{305E86CC-2837-D144-3A3F-478D5A6914BC}"/>
          </ac:graphicFrameMkLst>
        </pc:graphicFrameChg>
        <pc:graphicFrameChg chg="add del">
          <ac:chgData name="Aleksandra Korzova (2317087)" userId="664a4548-42cc-41fb-8756-72d06f3b1a64" providerId="ADAL" clId="{AB4C8B24-1731-4B5D-99A2-3A0E5BEE46C9}" dt="2026-04-14T17:11:43.828" v="1030" actId="26606"/>
          <ac:graphicFrameMkLst>
            <pc:docMk/>
            <pc:sldMk cId="966667829" sldId="273"/>
            <ac:graphicFrameMk id="10" creationId="{ED51DAC1-757A-7E84-1046-5B1F95CD18A9}"/>
          </ac:graphicFrameMkLst>
        </pc:graphicFrameChg>
        <pc:graphicFrameChg chg="add del">
          <ac:chgData name="Aleksandra Korzova (2317087)" userId="664a4548-42cc-41fb-8756-72d06f3b1a64" providerId="ADAL" clId="{AB4C8B24-1731-4B5D-99A2-3A0E5BEE46C9}" dt="2026-04-14T17:36:00.666" v="1032" actId="26606"/>
          <ac:graphicFrameMkLst>
            <pc:docMk/>
            <pc:sldMk cId="966667829" sldId="273"/>
            <ac:graphicFrameMk id="21" creationId="{B77C11DA-CC0C-DB5E-D3EB-B190AB365F51}"/>
          </ac:graphicFrameMkLst>
        </pc:graphicFrameChg>
      </pc:sldChg>
      <pc:sldChg chg="addSp delSp modSp new del mod setBg setClrOvrMap">
        <pc:chgData name="Aleksandra Korzova (2317087)" userId="664a4548-42cc-41fb-8756-72d06f3b1a64" providerId="ADAL" clId="{AB4C8B24-1731-4B5D-99A2-3A0E5BEE46C9}" dt="2026-04-14T20:29:02.320" v="1873" actId="47"/>
        <pc:sldMkLst>
          <pc:docMk/>
          <pc:sldMk cId="1289855339" sldId="273"/>
        </pc:sldMkLst>
        <pc:spChg chg="mod">
          <ac:chgData name="Aleksandra Korzova (2317087)" userId="664a4548-42cc-41fb-8756-72d06f3b1a64" providerId="ADAL" clId="{AB4C8B24-1731-4B5D-99A2-3A0E5BEE46C9}" dt="2026-04-14T20:22:30.712" v="1772" actId="26606"/>
          <ac:spMkLst>
            <pc:docMk/>
            <pc:sldMk cId="1289855339" sldId="273"/>
            <ac:spMk id="2" creationId="{A0E3B21F-41CC-068B-93E3-05A0E95E1F9D}"/>
          </ac:spMkLst>
        </pc:spChg>
        <pc:spChg chg="add del mod">
          <ac:chgData name="Aleksandra Korzova (2317087)" userId="664a4548-42cc-41fb-8756-72d06f3b1a64" providerId="ADAL" clId="{AB4C8B24-1731-4B5D-99A2-3A0E5BEE46C9}" dt="2026-04-14T20:22:30.712" v="1772" actId="26606"/>
          <ac:spMkLst>
            <pc:docMk/>
            <pc:sldMk cId="1289855339" sldId="273"/>
            <ac:spMk id="3" creationId="{DB519489-AFE3-875E-5D9D-4331E7FB646F}"/>
          </ac:spMkLst>
        </pc:spChg>
        <pc:spChg chg="mod">
          <ac:chgData name="Aleksandra Korzova (2317087)" userId="664a4548-42cc-41fb-8756-72d06f3b1a64" providerId="ADAL" clId="{AB4C8B24-1731-4B5D-99A2-3A0E5BEE46C9}" dt="2026-04-14T20:22:30.712" v="1772" actId="26606"/>
          <ac:spMkLst>
            <pc:docMk/>
            <pc:sldMk cId="1289855339" sldId="273"/>
            <ac:spMk id="4" creationId="{E1E23A9A-F6BD-F69A-F3FA-48BEEAE2AE6E}"/>
          </ac:spMkLst>
        </pc:spChg>
        <pc:spChg chg="add del mod">
          <ac:chgData name="Aleksandra Korzova (2317087)" userId="664a4548-42cc-41fb-8756-72d06f3b1a64" providerId="ADAL" clId="{AB4C8B24-1731-4B5D-99A2-3A0E5BEE46C9}" dt="2026-04-14T20:20:32.319" v="1740" actId="478"/>
          <ac:spMkLst>
            <pc:docMk/>
            <pc:sldMk cId="1289855339" sldId="273"/>
            <ac:spMk id="5" creationId="{DF8E3F55-1B5A-5D3A-407D-89A68C81B115}"/>
          </ac:spMkLst>
        </pc:spChg>
        <pc:spChg chg="add del">
          <ac:chgData name="Aleksandra Korzova (2317087)" userId="664a4548-42cc-41fb-8756-72d06f3b1a64" providerId="ADAL" clId="{AB4C8B24-1731-4B5D-99A2-3A0E5BEE46C9}" dt="2026-04-14T20:21:13.474" v="1742" actId="26606"/>
          <ac:spMkLst>
            <pc:docMk/>
            <pc:sldMk cId="1289855339" sldId="273"/>
            <ac:spMk id="9" creationId="{428D436F-9ACD-4C92-AFC8-C934C527A6A4}"/>
          </ac:spMkLst>
        </pc:spChg>
        <pc:spChg chg="add del">
          <ac:chgData name="Aleksandra Korzova (2317087)" userId="664a4548-42cc-41fb-8756-72d06f3b1a64" providerId="ADAL" clId="{AB4C8B24-1731-4B5D-99A2-3A0E5BEE46C9}" dt="2026-04-14T20:21:13.474" v="1742" actId="26606"/>
          <ac:spMkLst>
            <pc:docMk/>
            <pc:sldMk cId="1289855339" sldId="273"/>
            <ac:spMk id="11" creationId="{090538E0-A884-4E60-A6AB-77D830E2FCED}"/>
          </ac:spMkLst>
        </pc:spChg>
        <pc:spChg chg="add del">
          <ac:chgData name="Aleksandra Korzova (2317087)" userId="664a4548-42cc-41fb-8756-72d06f3b1a64" providerId="ADAL" clId="{AB4C8B24-1731-4B5D-99A2-3A0E5BEE46C9}" dt="2026-04-14T20:21:13.474" v="1742" actId="26606"/>
          <ac:spMkLst>
            <pc:docMk/>
            <pc:sldMk cId="1289855339" sldId="273"/>
            <ac:spMk id="13" creationId="{DB0D7DD0-1C67-4D4C-9E06-678233DB8468}"/>
          </ac:spMkLst>
        </pc:spChg>
        <pc:spChg chg="add del">
          <ac:chgData name="Aleksandra Korzova (2317087)" userId="664a4548-42cc-41fb-8756-72d06f3b1a64" providerId="ADAL" clId="{AB4C8B24-1731-4B5D-99A2-3A0E5BEE46C9}" dt="2026-04-14T20:21:15.228" v="1744" actId="26606"/>
          <ac:spMkLst>
            <pc:docMk/>
            <pc:sldMk cId="1289855339" sldId="273"/>
            <ac:spMk id="15" creationId="{4FFBEE45-F140-49D5-85EA-C78C24340B23}"/>
          </ac:spMkLst>
        </pc:spChg>
        <pc:spChg chg="add del">
          <ac:chgData name="Aleksandra Korzova (2317087)" userId="664a4548-42cc-41fb-8756-72d06f3b1a64" providerId="ADAL" clId="{AB4C8B24-1731-4B5D-99A2-3A0E5BEE46C9}" dt="2026-04-14T20:21:22.102" v="1746" actId="26606"/>
          <ac:spMkLst>
            <pc:docMk/>
            <pc:sldMk cId="1289855339" sldId="273"/>
            <ac:spMk id="17" creationId="{2A6B319F-86FE-4754-878E-06F0804D882B}"/>
          </ac:spMkLst>
        </pc:spChg>
        <pc:spChg chg="add del">
          <ac:chgData name="Aleksandra Korzova (2317087)" userId="664a4548-42cc-41fb-8756-72d06f3b1a64" providerId="ADAL" clId="{AB4C8B24-1731-4B5D-99A2-3A0E5BEE46C9}" dt="2026-04-14T20:21:22.102" v="1746" actId="26606"/>
          <ac:spMkLst>
            <pc:docMk/>
            <pc:sldMk cId="1289855339" sldId="273"/>
            <ac:spMk id="18" creationId="{DCF7D1B5-3477-499F-ACC5-2C8B07F4EDB3}"/>
          </ac:spMkLst>
        </pc:spChg>
        <pc:spChg chg="add del">
          <ac:chgData name="Aleksandra Korzova (2317087)" userId="664a4548-42cc-41fb-8756-72d06f3b1a64" providerId="ADAL" clId="{AB4C8B24-1731-4B5D-99A2-3A0E5BEE46C9}" dt="2026-04-14T20:21:28.538" v="1748" actId="26606"/>
          <ac:spMkLst>
            <pc:docMk/>
            <pc:sldMk cId="1289855339" sldId="273"/>
            <ac:spMk id="20" creationId="{4FFBEE45-F140-49D5-85EA-C78C24340B23}"/>
          </ac:spMkLst>
        </pc:spChg>
        <pc:spChg chg="add del">
          <ac:chgData name="Aleksandra Korzova (2317087)" userId="664a4548-42cc-41fb-8756-72d06f3b1a64" providerId="ADAL" clId="{AB4C8B24-1731-4B5D-99A2-3A0E5BEE46C9}" dt="2026-04-14T20:22:30.712" v="1772" actId="26606"/>
          <ac:spMkLst>
            <pc:docMk/>
            <pc:sldMk cId="1289855339" sldId="273"/>
            <ac:spMk id="22" creationId="{4C608BEB-860E-4094-8511-78603564A75E}"/>
          </ac:spMkLst>
        </pc:spChg>
        <pc:spChg chg="add del">
          <ac:chgData name="Aleksandra Korzova (2317087)" userId="664a4548-42cc-41fb-8756-72d06f3b1a64" providerId="ADAL" clId="{AB4C8B24-1731-4B5D-99A2-3A0E5BEE46C9}" dt="2026-04-14T20:22:27.732" v="1768" actId="26606"/>
          <ac:spMkLst>
            <pc:docMk/>
            <pc:sldMk cId="1289855339" sldId="273"/>
            <ac:spMk id="28" creationId="{4C608BEB-860E-4094-8511-78603564A75E}"/>
          </ac:spMkLst>
        </pc:spChg>
        <pc:spChg chg="add del">
          <ac:chgData name="Aleksandra Korzova (2317087)" userId="664a4548-42cc-41fb-8756-72d06f3b1a64" providerId="ADAL" clId="{AB4C8B24-1731-4B5D-99A2-3A0E5BEE46C9}" dt="2026-04-14T20:22:30.660" v="1771" actId="26606"/>
          <ac:spMkLst>
            <pc:docMk/>
            <pc:sldMk cId="1289855339" sldId="273"/>
            <ac:spMk id="32" creationId="{4C608BEB-860E-4094-8511-78603564A75E}"/>
          </ac:spMkLst>
        </pc:spChg>
        <pc:spChg chg="add">
          <ac:chgData name="Aleksandra Korzova (2317087)" userId="664a4548-42cc-41fb-8756-72d06f3b1a64" providerId="ADAL" clId="{AB4C8B24-1731-4B5D-99A2-3A0E5BEE46C9}" dt="2026-04-14T20:22:30.712" v="1772" actId="26606"/>
          <ac:spMkLst>
            <pc:docMk/>
            <pc:sldMk cId="1289855339" sldId="273"/>
            <ac:spMk id="35" creationId="{B36F400F-DF28-43BC-8D8E-4929793B392A}"/>
          </ac:spMkLst>
        </pc:spChg>
        <pc:spChg chg="add">
          <ac:chgData name="Aleksandra Korzova (2317087)" userId="664a4548-42cc-41fb-8756-72d06f3b1a64" providerId="ADAL" clId="{AB4C8B24-1731-4B5D-99A2-3A0E5BEE46C9}" dt="2026-04-14T20:22:30.712" v="1772" actId="26606"/>
          <ac:spMkLst>
            <pc:docMk/>
            <pc:sldMk cId="1289855339" sldId="273"/>
            <ac:spMk id="36" creationId="{DB519489-AFE3-875E-5D9D-4331E7FB646F}"/>
          </ac:spMkLst>
        </pc:spChg>
        <pc:graphicFrameChg chg="add del">
          <ac:chgData name="Aleksandra Korzova (2317087)" userId="664a4548-42cc-41fb-8756-72d06f3b1a64" providerId="ADAL" clId="{AB4C8B24-1731-4B5D-99A2-3A0E5BEE46C9}" dt="2026-04-14T20:22:30.660" v="1771" actId="26606"/>
          <ac:graphicFrameMkLst>
            <pc:docMk/>
            <pc:sldMk cId="1289855339" sldId="273"/>
            <ac:graphicFrameMk id="25" creationId="{14B12F09-7DFC-1891-968D-A0C514FB987A}"/>
          </ac:graphicFrameMkLst>
        </pc:graphicFrameChg>
        <pc:cxnChg chg="add del">
          <ac:chgData name="Aleksandra Korzova (2317087)" userId="664a4548-42cc-41fb-8756-72d06f3b1a64" providerId="ADAL" clId="{AB4C8B24-1731-4B5D-99A2-3A0E5BEE46C9}" dt="2026-04-14T20:22:30.712" v="1772" actId="26606"/>
          <ac:cxnSpMkLst>
            <pc:docMk/>
            <pc:sldMk cId="1289855339" sldId="273"/>
            <ac:cxnSpMk id="23" creationId="{1F16A8D4-FE87-4604-88B2-394B5D1EB437}"/>
          </ac:cxnSpMkLst>
        </pc:cxnChg>
        <pc:cxnChg chg="add del">
          <ac:chgData name="Aleksandra Korzova (2317087)" userId="664a4548-42cc-41fb-8756-72d06f3b1a64" providerId="ADAL" clId="{AB4C8B24-1731-4B5D-99A2-3A0E5BEE46C9}" dt="2026-04-14T20:22:27.732" v="1768" actId="26606"/>
          <ac:cxnSpMkLst>
            <pc:docMk/>
            <pc:sldMk cId="1289855339" sldId="273"/>
            <ac:cxnSpMk id="30" creationId="{1F16A8D4-FE87-4604-88B2-394B5D1EB437}"/>
          </ac:cxnSpMkLst>
        </pc:cxnChg>
        <pc:cxnChg chg="add del">
          <ac:chgData name="Aleksandra Korzova (2317087)" userId="664a4548-42cc-41fb-8756-72d06f3b1a64" providerId="ADAL" clId="{AB4C8B24-1731-4B5D-99A2-3A0E5BEE46C9}" dt="2026-04-14T20:22:30.660" v="1771" actId="26606"/>
          <ac:cxnSpMkLst>
            <pc:docMk/>
            <pc:sldMk cId="1289855339" sldId="273"/>
            <ac:cxnSpMk id="33" creationId="{1F16A8D4-FE87-4604-88B2-394B5D1EB437}"/>
          </ac:cxnSpMkLst>
        </pc:cxnChg>
      </pc:sldChg>
      <pc:sldChg chg="new del">
        <pc:chgData name="Aleksandra Korzova (2317087)" userId="664a4548-42cc-41fb-8756-72d06f3b1a64" providerId="ADAL" clId="{AB4C8B24-1731-4B5D-99A2-3A0E5BEE46C9}" dt="2026-04-14T20:23:13.019" v="1775" actId="47"/>
        <pc:sldMkLst>
          <pc:docMk/>
          <pc:sldMk cId="3444208900" sldId="274"/>
        </pc:sldMkLst>
      </pc:sldChg>
      <pc:sldChg chg="addSp delSp modSp new mod setBg">
        <pc:chgData name="Aleksandra Korzova (2317087)" userId="664a4548-42cc-41fb-8756-72d06f3b1a64" providerId="ADAL" clId="{AB4C8B24-1731-4B5D-99A2-3A0E5BEE46C9}" dt="2026-04-15T13:44:55.898" v="4737" actId="14100"/>
        <pc:sldMkLst>
          <pc:docMk/>
          <pc:sldMk cId="1509592924" sldId="275"/>
        </pc:sldMkLst>
        <pc:spChg chg="mod">
          <ac:chgData name="Aleksandra Korzova (2317087)" userId="664a4548-42cc-41fb-8756-72d06f3b1a64" providerId="ADAL" clId="{AB4C8B24-1731-4B5D-99A2-3A0E5BEE46C9}" dt="2026-04-15T13:44:45.538" v="4735" actId="26606"/>
          <ac:spMkLst>
            <pc:docMk/>
            <pc:sldMk cId="1509592924" sldId="275"/>
            <ac:spMk id="2" creationId="{B4771200-C2E3-233D-9E67-9EA52F376C6E}"/>
          </ac:spMkLst>
        </pc:spChg>
        <pc:spChg chg="add del mod">
          <ac:chgData name="Aleksandra Korzova (2317087)" userId="664a4548-42cc-41fb-8756-72d06f3b1a64" providerId="ADAL" clId="{AB4C8B24-1731-4B5D-99A2-3A0E5BEE46C9}" dt="2026-04-14T20:24:36.811" v="1815" actId="26606"/>
          <ac:spMkLst>
            <pc:docMk/>
            <pc:sldMk cId="1509592924" sldId="275"/>
            <ac:spMk id="3" creationId="{2407222E-DE69-3FF1-9028-0944D9A0A4A3}"/>
          </ac:spMkLst>
        </pc:spChg>
        <pc:spChg chg="add del mod">
          <ac:chgData name="Aleksandra Korzova (2317087)" userId="664a4548-42cc-41fb-8756-72d06f3b1a64" providerId="ADAL" clId="{AB4C8B24-1731-4B5D-99A2-3A0E5BEE46C9}" dt="2026-04-15T13:40:25.395" v="4683" actId="478"/>
          <ac:spMkLst>
            <pc:docMk/>
            <pc:sldMk cId="1509592924" sldId="275"/>
            <ac:spMk id="4" creationId="{8AAEA87E-AFDA-16A5-6912-C453CD46A967}"/>
          </ac:spMkLst>
        </pc:spChg>
        <pc:spChg chg="add del">
          <ac:chgData name="Aleksandra Korzova (2317087)" userId="664a4548-42cc-41fb-8756-72d06f3b1a64" providerId="ADAL" clId="{AB4C8B24-1731-4B5D-99A2-3A0E5BEE46C9}" dt="2026-04-14T20:24:52.290" v="1818" actId="26606"/>
          <ac:spMkLst>
            <pc:docMk/>
            <pc:sldMk cId="1509592924" sldId="275"/>
            <ac:spMk id="8" creationId="{327D73B4-9F5C-4A64-A179-51B9500CB8B5}"/>
          </ac:spMkLst>
        </pc:spChg>
        <pc:spChg chg="add del mod">
          <ac:chgData name="Aleksandra Korzova (2317087)" userId="664a4548-42cc-41fb-8756-72d06f3b1a64" providerId="ADAL" clId="{AB4C8B24-1731-4B5D-99A2-3A0E5BEE46C9}" dt="2026-04-14T20:24:52.290" v="1818" actId="26606"/>
          <ac:spMkLst>
            <pc:docMk/>
            <pc:sldMk cId="1509592924" sldId="275"/>
            <ac:spMk id="9" creationId="{2407222E-DE69-3FF1-9028-0944D9A0A4A3}"/>
          </ac:spMkLst>
        </pc:spChg>
        <pc:spChg chg="add del">
          <ac:chgData name="Aleksandra Korzova (2317087)" userId="664a4548-42cc-41fb-8756-72d06f3b1a64" providerId="ADAL" clId="{AB4C8B24-1731-4B5D-99A2-3A0E5BEE46C9}" dt="2026-04-14T20:24:52.290" v="1818" actId="26606"/>
          <ac:spMkLst>
            <pc:docMk/>
            <pc:sldMk cId="1509592924" sldId="275"/>
            <ac:spMk id="10" creationId="{C1F06963-6374-4B48-844F-071A9BAAAE02}"/>
          </ac:spMkLst>
        </pc:spChg>
        <pc:spChg chg="add del">
          <ac:chgData name="Aleksandra Korzova (2317087)" userId="664a4548-42cc-41fb-8756-72d06f3b1a64" providerId="ADAL" clId="{AB4C8B24-1731-4B5D-99A2-3A0E5BEE46C9}" dt="2026-04-14T20:24:52.290" v="1818" actId="26606"/>
          <ac:spMkLst>
            <pc:docMk/>
            <pc:sldMk cId="1509592924" sldId="275"/>
            <ac:spMk id="12" creationId="{6CB927A4-E432-4310-9CD5-E89FF5063179}"/>
          </ac:spMkLst>
        </pc:spChg>
        <pc:spChg chg="add del">
          <ac:chgData name="Aleksandra Korzova (2317087)" userId="664a4548-42cc-41fb-8756-72d06f3b1a64" providerId="ADAL" clId="{AB4C8B24-1731-4B5D-99A2-3A0E5BEE46C9}" dt="2026-04-14T20:24:52.290" v="1818" actId="26606"/>
          <ac:spMkLst>
            <pc:docMk/>
            <pc:sldMk cId="1509592924" sldId="275"/>
            <ac:spMk id="14" creationId="{1453BF6C-B012-48B7-B4E8-6D7AC7C27D02}"/>
          </ac:spMkLst>
        </pc:spChg>
        <pc:spChg chg="add del">
          <ac:chgData name="Aleksandra Korzova (2317087)" userId="664a4548-42cc-41fb-8756-72d06f3b1a64" providerId="ADAL" clId="{AB4C8B24-1731-4B5D-99A2-3A0E5BEE46C9}" dt="2026-04-14T20:24:52.290" v="1818" actId="26606"/>
          <ac:spMkLst>
            <pc:docMk/>
            <pc:sldMk cId="1509592924" sldId="275"/>
            <ac:spMk id="16" creationId="{E3020543-B24B-4EC4-8FFC-8DD88EEA91A8}"/>
          </ac:spMkLst>
        </pc:spChg>
        <pc:spChg chg="add del">
          <ac:chgData name="Aleksandra Korzova (2317087)" userId="664a4548-42cc-41fb-8756-72d06f3b1a64" providerId="ADAL" clId="{AB4C8B24-1731-4B5D-99A2-3A0E5BEE46C9}" dt="2026-04-14T20:28:25.641" v="1867" actId="26606"/>
          <ac:spMkLst>
            <pc:docMk/>
            <pc:sldMk cId="1509592924" sldId="275"/>
            <ac:spMk id="24" creationId="{53B021B3-DE93-4AB7-8A18-CF5F1CED88B8}"/>
          </ac:spMkLst>
        </pc:spChg>
        <pc:spChg chg="add del">
          <ac:chgData name="Aleksandra Korzova (2317087)" userId="664a4548-42cc-41fb-8756-72d06f3b1a64" providerId="ADAL" clId="{AB4C8B24-1731-4B5D-99A2-3A0E5BEE46C9}" dt="2026-04-14T20:28:25.641" v="1867" actId="26606"/>
          <ac:spMkLst>
            <pc:docMk/>
            <pc:sldMk cId="1509592924" sldId="275"/>
            <ac:spMk id="26" creationId="{52D502E5-F6B4-4D58-B4AE-FC466FF15EE8}"/>
          </ac:spMkLst>
        </pc:spChg>
        <pc:spChg chg="add del">
          <ac:chgData name="Aleksandra Korzova (2317087)" userId="664a4548-42cc-41fb-8756-72d06f3b1a64" providerId="ADAL" clId="{AB4C8B24-1731-4B5D-99A2-3A0E5BEE46C9}" dt="2026-04-14T20:28:25.641" v="1867" actId="26606"/>
          <ac:spMkLst>
            <pc:docMk/>
            <pc:sldMk cId="1509592924" sldId="275"/>
            <ac:spMk id="28" creationId="{9DECDBF4-02B6-4BB4-B65B-B8107AD6A9E8}"/>
          </ac:spMkLst>
        </pc:spChg>
        <pc:spChg chg="add del">
          <ac:chgData name="Aleksandra Korzova (2317087)" userId="664a4548-42cc-41fb-8756-72d06f3b1a64" providerId="ADAL" clId="{AB4C8B24-1731-4B5D-99A2-3A0E5BEE46C9}" dt="2026-04-15T13:40:39.636" v="4684" actId="26606"/>
          <ac:spMkLst>
            <pc:docMk/>
            <pc:sldMk cId="1509592924" sldId="275"/>
            <ac:spMk id="34" creationId="{B50AB553-2A96-4A92-96F2-93548E096954}"/>
          </ac:spMkLst>
        </pc:spChg>
        <pc:spChg chg="add del">
          <ac:chgData name="Aleksandra Korzova (2317087)" userId="664a4548-42cc-41fb-8756-72d06f3b1a64" providerId="ADAL" clId="{AB4C8B24-1731-4B5D-99A2-3A0E5BEE46C9}" dt="2026-04-15T13:41:04.317" v="4688" actId="26606"/>
          <ac:spMkLst>
            <pc:docMk/>
            <pc:sldMk cId="1509592924" sldId="275"/>
            <ac:spMk id="39" creationId="{45D37F4E-DDB4-456B-97E0-9937730A039F}"/>
          </ac:spMkLst>
        </pc:spChg>
        <pc:spChg chg="add del">
          <ac:chgData name="Aleksandra Korzova (2317087)" userId="664a4548-42cc-41fb-8756-72d06f3b1a64" providerId="ADAL" clId="{AB4C8B24-1731-4B5D-99A2-3A0E5BEE46C9}" dt="2026-04-15T13:41:04.317" v="4688" actId="26606"/>
          <ac:spMkLst>
            <pc:docMk/>
            <pc:sldMk cId="1509592924" sldId="275"/>
            <ac:spMk id="41" creationId="{B2DD41CD-8F47-4F56-AD12-4E2FF7696987}"/>
          </ac:spMkLst>
        </pc:spChg>
        <pc:spChg chg="add del">
          <ac:chgData name="Aleksandra Korzova (2317087)" userId="664a4548-42cc-41fb-8756-72d06f3b1a64" providerId="ADAL" clId="{AB4C8B24-1731-4B5D-99A2-3A0E5BEE46C9}" dt="2026-04-15T13:44:45.538" v="4735" actId="26606"/>
          <ac:spMkLst>
            <pc:docMk/>
            <pc:sldMk cId="1509592924" sldId="275"/>
            <ac:spMk id="46" creationId="{955A2079-FA98-4876-80F0-72364A7D2EA4}"/>
          </ac:spMkLst>
        </pc:spChg>
        <pc:spChg chg="add">
          <ac:chgData name="Aleksandra Korzova (2317087)" userId="664a4548-42cc-41fb-8756-72d06f3b1a64" providerId="ADAL" clId="{AB4C8B24-1731-4B5D-99A2-3A0E5BEE46C9}" dt="2026-04-15T13:44:45.538" v="4735" actId="26606"/>
          <ac:spMkLst>
            <pc:docMk/>
            <pc:sldMk cId="1509592924" sldId="275"/>
            <ac:spMk id="48" creationId="{35DB3719-6FDC-4E5D-891D-FF40B7300F64}"/>
          </ac:spMkLst>
        </pc:spChg>
        <pc:spChg chg="add del">
          <ac:chgData name="Aleksandra Korzova (2317087)" userId="664a4548-42cc-41fb-8756-72d06f3b1a64" providerId="ADAL" clId="{AB4C8B24-1731-4B5D-99A2-3A0E5BEE46C9}" dt="2026-04-15T13:44:35.009" v="4733" actId="26606"/>
          <ac:spMkLst>
            <pc:docMk/>
            <pc:sldMk cId="1509592924" sldId="275"/>
            <ac:spMk id="51" creationId="{955A2079-FA98-4876-80F0-72364A7D2EA4}"/>
          </ac:spMkLst>
        </pc:spChg>
        <pc:spChg chg="add">
          <ac:chgData name="Aleksandra Korzova (2317087)" userId="664a4548-42cc-41fb-8756-72d06f3b1a64" providerId="ADAL" clId="{AB4C8B24-1731-4B5D-99A2-3A0E5BEE46C9}" dt="2026-04-15T13:44:45.538" v="4735" actId="26606"/>
          <ac:spMkLst>
            <pc:docMk/>
            <pc:sldMk cId="1509592924" sldId="275"/>
            <ac:spMk id="53" creationId="{E0CBAC23-2E3F-4A90-BA59-F8299F6A5439}"/>
          </ac:spMkLst>
        </pc:spChg>
        <pc:spChg chg="add del">
          <ac:chgData name="Aleksandra Korzova (2317087)" userId="664a4548-42cc-41fb-8756-72d06f3b1a64" providerId="ADAL" clId="{AB4C8B24-1731-4B5D-99A2-3A0E5BEE46C9}" dt="2026-04-15T13:44:34.171" v="4728" actId="26606"/>
          <ac:spMkLst>
            <pc:docMk/>
            <pc:sldMk cId="1509592924" sldId="275"/>
            <ac:spMk id="56" creationId="{6C4028FD-8BAA-4A19-BFDE-594D991B7552}"/>
          </ac:spMkLst>
        </pc:spChg>
        <pc:spChg chg="add del">
          <ac:chgData name="Aleksandra Korzova (2317087)" userId="664a4548-42cc-41fb-8756-72d06f3b1a64" providerId="ADAL" clId="{AB4C8B24-1731-4B5D-99A2-3A0E5BEE46C9}" dt="2026-04-15T13:44:16.897" v="4715" actId="26606"/>
          <ac:spMkLst>
            <pc:docMk/>
            <pc:sldMk cId="1509592924" sldId="275"/>
            <ac:spMk id="61" creationId="{56E9B3E6-E277-4D68-BA48-9CB43FFBD6E2}"/>
          </ac:spMkLst>
        </pc:spChg>
        <pc:spChg chg="add del">
          <ac:chgData name="Aleksandra Korzova (2317087)" userId="664a4548-42cc-41fb-8756-72d06f3b1a64" providerId="ADAL" clId="{AB4C8B24-1731-4B5D-99A2-3A0E5BEE46C9}" dt="2026-04-15T13:44:16.897" v="4715" actId="26606"/>
          <ac:spMkLst>
            <pc:docMk/>
            <pc:sldMk cId="1509592924" sldId="275"/>
            <ac:spMk id="68" creationId="{D5B0017B-2ECA-49AF-B397-DC140825DF8D}"/>
          </ac:spMkLst>
        </pc:spChg>
        <pc:spChg chg="add del">
          <ac:chgData name="Aleksandra Korzova (2317087)" userId="664a4548-42cc-41fb-8756-72d06f3b1a64" providerId="ADAL" clId="{AB4C8B24-1731-4B5D-99A2-3A0E5BEE46C9}" dt="2026-04-15T13:44:31.964" v="4717" actId="26606"/>
          <ac:spMkLst>
            <pc:docMk/>
            <pc:sldMk cId="1509592924" sldId="275"/>
            <ac:spMk id="72" creationId="{7DA1F35B-C8F7-4A5A-9339-7DA4D785B300}"/>
          </ac:spMkLst>
        </pc:spChg>
        <pc:spChg chg="add del">
          <ac:chgData name="Aleksandra Korzova (2317087)" userId="664a4548-42cc-41fb-8756-72d06f3b1a64" providerId="ADAL" clId="{AB4C8B24-1731-4B5D-99A2-3A0E5BEE46C9}" dt="2026-04-15T13:44:31.964" v="4717" actId="26606"/>
          <ac:spMkLst>
            <pc:docMk/>
            <pc:sldMk cId="1509592924" sldId="275"/>
            <ac:spMk id="73" creationId="{B2D4AD41-40DA-4A81-92F5-B6E3BA1ED82A}"/>
          </ac:spMkLst>
        </pc:spChg>
        <pc:grpChg chg="add del">
          <ac:chgData name="Aleksandra Korzova (2317087)" userId="664a4548-42cc-41fb-8756-72d06f3b1a64" providerId="ADAL" clId="{AB4C8B24-1731-4B5D-99A2-3A0E5BEE46C9}" dt="2026-04-15T13:44:16.897" v="4715" actId="26606"/>
          <ac:grpSpMkLst>
            <pc:docMk/>
            <pc:sldMk cId="1509592924" sldId="275"/>
            <ac:grpSpMk id="63" creationId="{AE1C45F0-260A-458C-96ED-C1F6D2151219}"/>
          </ac:grpSpMkLst>
        </pc:grpChg>
        <pc:graphicFrameChg chg="add del">
          <ac:chgData name="Aleksandra Korzova (2317087)" userId="664a4548-42cc-41fb-8756-72d06f3b1a64" providerId="ADAL" clId="{AB4C8B24-1731-4B5D-99A2-3A0E5BEE46C9}" dt="2026-04-14T20:24:22.524" v="1812" actId="26606"/>
          <ac:graphicFrameMkLst>
            <pc:docMk/>
            <pc:sldMk cId="1509592924" sldId="275"/>
            <ac:graphicFrameMk id="5" creationId="{7A827C07-FBA6-393E-D463-0EB095FA8B94}"/>
          </ac:graphicFrameMkLst>
        </pc:graphicFrameChg>
        <pc:graphicFrameChg chg="add del">
          <ac:chgData name="Aleksandra Korzova (2317087)" userId="664a4548-42cc-41fb-8756-72d06f3b1a64" providerId="ADAL" clId="{AB4C8B24-1731-4B5D-99A2-3A0E5BEE46C9}" dt="2026-04-14T20:24:36.745" v="1814" actId="26606"/>
          <ac:graphicFrameMkLst>
            <pc:docMk/>
            <pc:sldMk cId="1509592924" sldId="275"/>
            <ac:graphicFrameMk id="7" creationId="{9A7E4A95-4F26-235D-1168-4A1622BB4A05}"/>
          </ac:graphicFrameMkLst>
        </pc:graphicFrameChg>
        <pc:graphicFrameChg chg="mod ord modGraphic">
          <ac:chgData name="Aleksandra Korzova (2317087)" userId="664a4548-42cc-41fb-8756-72d06f3b1a64" providerId="ADAL" clId="{AB4C8B24-1731-4B5D-99A2-3A0E5BEE46C9}" dt="2026-04-15T13:44:55.898" v="4737" actId="14100"/>
          <ac:graphicFrameMkLst>
            <pc:docMk/>
            <pc:sldMk cId="1509592924" sldId="275"/>
            <ac:graphicFrameMk id="20" creationId="{1EE35F25-D6DA-B433-5D20-1E6058168A05}"/>
          </ac:graphicFrameMkLst>
        </pc:graphicFrameChg>
        <pc:picChg chg="add del mod ord">
          <ac:chgData name="Aleksandra Korzova (2317087)" userId="664a4548-42cc-41fb-8756-72d06f3b1a64" providerId="ADAL" clId="{AB4C8B24-1731-4B5D-99A2-3A0E5BEE46C9}" dt="2026-04-15T13:40:41.480" v="4685" actId="478"/>
          <ac:picMkLst>
            <pc:docMk/>
            <pc:sldMk cId="1509592924" sldId="275"/>
            <ac:picMk id="30" creationId="{BD77AED8-A99C-A640-6618-2D36F778C8B2}"/>
          </ac:picMkLst>
        </pc:picChg>
        <pc:cxnChg chg="add">
          <ac:chgData name="Aleksandra Korzova (2317087)" userId="664a4548-42cc-41fb-8756-72d06f3b1a64" providerId="ADAL" clId="{AB4C8B24-1731-4B5D-99A2-3A0E5BEE46C9}" dt="2026-04-14T20:24:36.811" v="1815" actId="26606"/>
          <ac:cxnSpMkLst>
            <pc:docMk/>
            <pc:sldMk cId="1509592924" sldId="275"/>
            <ac:cxnSpMk id="18" creationId="{C49DA8F6-BCC1-4447-B54C-57856834B94B}"/>
          </ac:cxnSpMkLst>
        </pc:cxnChg>
        <pc:cxnChg chg="add del">
          <ac:chgData name="Aleksandra Korzova (2317087)" userId="664a4548-42cc-41fb-8756-72d06f3b1a64" providerId="ADAL" clId="{AB4C8B24-1731-4B5D-99A2-3A0E5BEE46C9}" dt="2026-04-15T13:44:16.897" v="4715" actId="26606"/>
          <ac:cxnSpMkLst>
            <pc:docMk/>
            <pc:sldMk cId="1509592924" sldId="275"/>
            <ac:cxnSpMk id="70" creationId="{6CF1BAF6-AD41-4082-B212-8A1F9A2E8779}"/>
          </ac:cxnSpMkLst>
        </pc:cxnChg>
      </pc:sldChg>
      <pc:sldChg chg="addSp modSp new mod setBg">
        <pc:chgData name="Aleksandra Korzova (2317087)" userId="664a4548-42cc-41fb-8756-72d06f3b1a64" providerId="ADAL" clId="{AB4C8B24-1731-4B5D-99A2-3A0E5BEE46C9}" dt="2026-04-14T20:33:56.981" v="2112" actId="403"/>
        <pc:sldMkLst>
          <pc:docMk/>
          <pc:sldMk cId="2260605971" sldId="276"/>
        </pc:sldMkLst>
        <pc:spChg chg="mod">
          <ac:chgData name="Aleksandra Korzova (2317087)" userId="664a4548-42cc-41fb-8756-72d06f3b1a64" providerId="ADAL" clId="{AB4C8B24-1731-4B5D-99A2-3A0E5BEE46C9}" dt="2026-04-14T20:33:46.199" v="2109" actId="26606"/>
          <ac:spMkLst>
            <pc:docMk/>
            <pc:sldMk cId="2260605971" sldId="276"/>
            <ac:spMk id="2" creationId="{09ECEAE9-E9C0-4244-0F3E-B9C9E791207F}"/>
          </ac:spMkLst>
        </pc:spChg>
        <pc:spChg chg="mod">
          <ac:chgData name="Aleksandra Korzova (2317087)" userId="664a4548-42cc-41fb-8756-72d06f3b1a64" providerId="ADAL" clId="{AB4C8B24-1731-4B5D-99A2-3A0E5BEE46C9}" dt="2026-04-14T20:33:56.981" v="2112" actId="403"/>
          <ac:spMkLst>
            <pc:docMk/>
            <pc:sldMk cId="2260605971" sldId="276"/>
            <ac:spMk id="3" creationId="{A41B38FA-A182-CCD3-CEDA-F183559E8A13}"/>
          </ac:spMkLst>
        </pc:spChg>
        <pc:spChg chg="add">
          <ac:chgData name="Aleksandra Korzova (2317087)" userId="664a4548-42cc-41fb-8756-72d06f3b1a64" providerId="ADAL" clId="{AB4C8B24-1731-4B5D-99A2-3A0E5BEE46C9}" dt="2026-04-14T20:33:46.199" v="2109" actId="26606"/>
          <ac:spMkLst>
            <pc:docMk/>
            <pc:sldMk cId="2260605971" sldId="276"/>
            <ac:spMk id="8" creationId="{100EDD19-6802-4EC3-95CE-CFFAB042CFD6}"/>
          </ac:spMkLst>
        </pc:spChg>
        <pc:spChg chg="add">
          <ac:chgData name="Aleksandra Korzova (2317087)" userId="664a4548-42cc-41fb-8756-72d06f3b1a64" providerId="ADAL" clId="{AB4C8B24-1731-4B5D-99A2-3A0E5BEE46C9}" dt="2026-04-14T20:33:46.199" v="2109" actId="26606"/>
          <ac:spMkLst>
            <pc:docMk/>
            <pc:sldMk cId="2260605971" sldId="276"/>
            <ac:spMk id="10" creationId="{DB17E863-922E-4C26-BD64-E8FD41D28661}"/>
          </ac:spMkLst>
        </pc:spChg>
      </pc:sldChg>
      <pc:sldChg chg="addSp delSp modSp new del mod setBg">
        <pc:chgData name="Aleksandra Korzova (2317087)" userId="664a4548-42cc-41fb-8756-72d06f3b1a64" providerId="ADAL" clId="{AB4C8B24-1731-4B5D-99A2-3A0E5BEE46C9}" dt="2026-04-15T14:13:17.656" v="4909" actId="47"/>
        <pc:sldMkLst>
          <pc:docMk/>
          <pc:sldMk cId="1323898677" sldId="277"/>
        </pc:sldMkLst>
        <pc:spChg chg="mod">
          <ac:chgData name="Aleksandra Korzova (2317087)" userId="664a4548-42cc-41fb-8756-72d06f3b1a64" providerId="ADAL" clId="{AB4C8B24-1731-4B5D-99A2-3A0E5BEE46C9}" dt="2026-04-14T20:51:04.742" v="2416" actId="26606"/>
          <ac:spMkLst>
            <pc:docMk/>
            <pc:sldMk cId="1323898677" sldId="277"/>
            <ac:spMk id="2" creationId="{21DB15D0-6E60-E91D-9E0C-0F6081CF0CA8}"/>
          </ac:spMkLst>
        </pc:spChg>
        <pc:spChg chg="del mod">
          <ac:chgData name="Aleksandra Korzova (2317087)" userId="664a4548-42cc-41fb-8756-72d06f3b1a64" providerId="ADAL" clId="{AB4C8B24-1731-4B5D-99A2-3A0E5BEE46C9}" dt="2026-04-14T20:38:37.879" v="2360" actId="26606"/>
          <ac:spMkLst>
            <pc:docMk/>
            <pc:sldMk cId="1323898677" sldId="277"/>
            <ac:spMk id="3" creationId="{513CE8A9-A88E-A81C-9765-FA81D4C392C5}"/>
          </ac:spMkLst>
        </pc:spChg>
        <pc:spChg chg="add del">
          <ac:chgData name="Aleksandra Korzova (2317087)" userId="664a4548-42cc-41fb-8756-72d06f3b1a64" providerId="ADAL" clId="{AB4C8B24-1731-4B5D-99A2-3A0E5BEE46C9}" dt="2026-04-14T20:41:30.512" v="2379" actId="26606"/>
          <ac:spMkLst>
            <pc:docMk/>
            <pc:sldMk cId="1323898677" sldId="277"/>
            <ac:spMk id="9" creationId="{BC68A55F-7B32-44D8-AEE5-1AF40532656C}"/>
          </ac:spMkLst>
        </pc:spChg>
        <pc:spChg chg="add del">
          <ac:chgData name="Aleksandra Korzova (2317087)" userId="664a4548-42cc-41fb-8756-72d06f3b1a64" providerId="ADAL" clId="{AB4C8B24-1731-4B5D-99A2-3A0E5BEE46C9}" dt="2026-04-14T20:41:30.512" v="2379" actId="26606"/>
          <ac:spMkLst>
            <pc:docMk/>
            <pc:sldMk cId="1323898677" sldId="277"/>
            <ac:spMk id="11" creationId="{CD1AAA2C-FBBE-42AA-B869-31D524B7653F}"/>
          </ac:spMkLst>
        </pc:spChg>
        <pc:spChg chg="add del">
          <ac:chgData name="Aleksandra Korzova (2317087)" userId="664a4548-42cc-41fb-8756-72d06f3b1a64" providerId="ADAL" clId="{AB4C8B24-1731-4B5D-99A2-3A0E5BEE46C9}" dt="2026-04-14T20:41:30.512" v="2379" actId="26606"/>
          <ac:spMkLst>
            <pc:docMk/>
            <pc:sldMk cId="1323898677" sldId="277"/>
            <ac:spMk id="13" creationId="{5F937BBF-9326-4230-AB1B-F1795E350559}"/>
          </ac:spMkLst>
        </pc:spChg>
        <pc:spChg chg="add del">
          <ac:chgData name="Aleksandra Korzova (2317087)" userId="664a4548-42cc-41fb-8756-72d06f3b1a64" providerId="ADAL" clId="{AB4C8B24-1731-4B5D-99A2-3A0E5BEE46C9}" dt="2026-04-14T20:50:31.239" v="2415" actId="26606"/>
          <ac:spMkLst>
            <pc:docMk/>
            <pc:sldMk cId="1323898677" sldId="277"/>
            <ac:spMk id="18" creationId="{81E1224E-6618-482E-BE87-321A7FC1CDE8}"/>
          </ac:spMkLst>
        </pc:spChg>
        <pc:spChg chg="add del">
          <ac:chgData name="Aleksandra Korzova (2317087)" userId="664a4548-42cc-41fb-8756-72d06f3b1a64" providerId="ADAL" clId="{AB4C8B24-1731-4B5D-99A2-3A0E5BEE46C9}" dt="2026-04-14T20:50:31.239" v="2415" actId="26606"/>
          <ac:spMkLst>
            <pc:docMk/>
            <pc:sldMk cId="1323898677" sldId="277"/>
            <ac:spMk id="20" creationId="{066346BE-FDB4-4772-A696-0719490ABD64}"/>
          </ac:spMkLst>
        </pc:spChg>
        <pc:spChg chg="add del">
          <ac:chgData name="Aleksandra Korzova (2317087)" userId="664a4548-42cc-41fb-8756-72d06f3b1a64" providerId="ADAL" clId="{AB4C8B24-1731-4B5D-99A2-3A0E5BEE46C9}" dt="2026-04-14T20:50:31.239" v="2415" actId="26606"/>
          <ac:spMkLst>
            <pc:docMk/>
            <pc:sldMk cId="1323898677" sldId="277"/>
            <ac:spMk id="22" creationId="{FB92FFCE-0C90-454E-AA25-D4EE9A6C39C5}"/>
          </ac:spMkLst>
        </pc:spChg>
        <pc:spChg chg="add del">
          <ac:chgData name="Aleksandra Korzova (2317087)" userId="664a4548-42cc-41fb-8756-72d06f3b1a64" providerId="ADAL" clId="{AB4C8B24-1731-4B5D-99A2-3A0E5BEE46C9}" dt="2026-04-14T20:51:04.742" v="2416" actId="26606"/>
          <ac:spMkLst>
            <pc:docMk/>
            <pc:sldMk cId="1323898677" sldId="277"/>
            <ac:spMk id="27" creationId="{6C4028FD-8BAA-4A19-BFDE-594D991B7552}"/>
          </ac:spMkLst>
        </pc:spChg>
        <pc:spChg chg="add">
          <ac:chgData name="Aleksandra Korzova (2317087)" userId="664a4548-42cc-41fb-8756-72d06f3b1a64" providerId="ADAL" clId="{AB4C8B24-1731-4B5D-99A2-3A0E5BEE46C9}" dt="2026-04-14T20:51:04.742" v="2416" actId="26606"/>
          <ac:spMkLst>
            <pc:docMk/>
            <pc:sldMk cId="1323898677" sldId="277"/>
            <ac:spMk id="32" creationId="{955A2079-FA98-4876-80F0-72364A7D2EA4}"/>
          </ac:spMkLst>
        </pc:spChg>
        <pc:graphicFrameChg chg="add mod modGraphic">
          <ac:chgData name="Aleksandra Korzova (2317087)" userId="664a4548-42cc-41fb-8756-72d06f3b1a64" providerId="ADAL" clId="{AB4C8B24-1731-4B5D-99A2-3A0E5BEE46C9}" dt="2026-04-15T14:12:18.472" v="4895"/>
          <ac:graphicFrameMkLst>
            <pc:docMk/>
            <pc:sldMk cId="1323898677" sldId="277"/>
            <ac:graphicFrameMk id="5" creationId="{C9950044-0355-6BB0-3697-9E8863DA56D0}"/>
          </ac:graphicFrameMkLst>
        </pc:graphicFrameChg>
      </pc:sldChg>
      <pc:sldChg chg="addSp modSp new mod setBg">
        <pc:chgData name="Aleksandra Korzova (2317087)" userId="664a4548-42cc-41fb-8756-72d06f3b1a64" providerId="ADAL" clId="{AB4C8B24-1731-4B5D-99A2-3A0E5BEE46C9}" dt="2026-04-15T14:53:55.865" v="5444" actId="403"/>
        <pc:sldMkLst>
          <pc:docMk/>
          <pc:sldMk cId="1655076683" sldId="278"/>
        </pc:sldMkLst>
        <pc:spChg chg="mod">
          <ac:chgData name="Aleksandra Korzova (2317087)" userId="664a4548-42cc-41fb-8756-72d06f3b1a64" providerId="ADAL" clId="{AB4C8B24-1731-4B5D-99A2-3A0E5BEE46C9}" dt="2026-04-15T13:48:51.903" v="4753" actId="26606"/>
          <ac:spMkLst>
            <pc:docMk/>
            <pc:sldMk cId="1655076683" sldId="278"/>
            <ac:spMk id="2" creationId="{C3E695E4-3666-F9A0-E3C2-3BF77B478036}"/>
          </ac:spMkLst>
        </pc:spChg>
        <pc:spChg chg="mod">
          <ac:chgData name="Aleksandra Korzova (2317087)" userId="664a4548-42cc-41fb-8756-72d06f3b1a64" providerId="ADAL" clId="{AB4C8B24-1731-4B5D-99A2-3A0E5BEE46C9}" dt="2026-04-15T14:53:06.610" v="5438" actId="20577"/>
          <ac:spMkLst>
            <pc:docMk/>
            <pc:sldMk cId="1655076683" sldId="278"/>
            <ac:spMk id="3" creationId="{6BD6DC93-7E48-1EAE-422E-717564288A88}"/>
          </ac:spMkLst>
        </pc:spChg>
        <pc:spChg chg="add mod">
          <ac:chgData name="Aleksandra Korzova (2317087)" userId="664a4548-42cc-41fb-8756-72d06f3b1a64" providerId="ADAL" clId="{AB4C8B24-1731-4B5D-99A2-3A0E5BEE46C9}" dt="2026-04-15T14:53:55.865" v="5444" actId="403"/>
          <ac:spMkLst>
            <pc:docMk/>
            <pc:sldMk cId="1655076683" sldId="278"/>
            <ac:spMk id="4" creationId="{8F0BADA6-58A1-5B91-2087-F9EAF977ECAB}"/>
          </ac:spMkLst>
        </pc:spChg>
        <pc:spChg chg="add">
          <ac:chgData name="Aleksandra Korzova (2317087)" userId="664a4548-42cc-41fb-8756-72d06f3b1a64" providerId="ADAL" clId="{AB4C8B24-1731-4B5D-99A2-3A0E5BEE46C9}" dt="2026-04-15T13:48:51.903" v="4753" actId="26606"/>
          <ac:spMkLst>
            <pc:docMk/>
            <pc:sldMk cId="1655076683" sldId="278"/>
            <ac:spMk id="8" creationId="{100EDD19-6802-4EC3-95CE-CFFAB042CFD6}"/>
          </ac:spMkLst>
        </pc:spChg>
        <pc:spChg chg="add">
          <ac:chgData name="Aleksandra Korzova (2317087)" userId="664a4548-42cc-41fb-8756-72d06f3b1a64" providerId="ADAL" clId="{AB4C8B24-1731-4B5D-99A2-3A0E5BEE46C9}" dt="2026-04-15T13:48:51.903" v="4753" actId="26606"/>
          <ac:spMkLst>
            <pc:docMk/>
            <pc:sldMk cId="1655076683" sldId="278"/>
            <ac:spMk id="10" creationId="{DB17E863-922E-4C26-BD64-E8FD41D28661}"/>
          </ac:spMkLst>
        </pc:spChg>
      </pc:sldChg>
      <pc:sldChg chg="addSp delSp modSp new mod setBg">
        <pc:chgData name="Aleksandra Korzova (2317087)" userId="664a4548-42cc-41fb-8756-72d06f3b1a64" providerId="ADAL" clId="{AB4C8B24-1731-4B5D-99A2-3A0E5BEE46C9}" dt="2026-04-15T14:54:16.462" v="5445"/>
        <pc:sldMkLst>
          <pc:docMk/>
          <pc:sldMk cId="4226558289" sldId="279"/>
        </pc:sldMkLst>
        <pc:spChg chg="mod">
          <ac:chgData name="Aleksandra Korzova (2317087)" userId="664a4548-42cc-41fb-8756-72d06f3b1a64" providerId="ADAL" clId="{AB4C8B24-1731-4B5D-99A2-3A0E5BEE46C9}" dt="2026-04-15T13:49:20.923" v="4760" actId="26606"/>
          <ac:spMkLst>
            <pc:docMk/>
            <pc:sldMk cId="4226558289" sldId="279"/>
            <ac:spMk id="2" creationId="{5AC84F92-A01C-E0C8-B962-7D0F1918754A}"/>
          </ac:spMkLst>
        </pc:spChg>
        <pc:spChg chg="add del mod">
          <ac:chgData name="Aleksandra Korzova (2317087)" userId="664a4548-42cc-41fb-8756-72d06f3b1a64" providerId="ADAL" clId="{AB4C8B24-1731-4B5D-99A2-3A0E5BEE46C9}" dt="2026-04-15T13:49:20.923" v="4760" actId="26606"/>
          <ac:spMkLst>
            <pc:docMk/>
            <pc:sldMk cId="4226558289" sldId="279"/>
            <ac:spMk id="3" creationId="{8D2404F2-BDD8-4F69-EDFB-E48663E03E40}"/>
          </ac:spMkLst>
        </pc:spChg>
        <pc:spChg chg="add mod">
          <ac:chgData name="Aleksandra Korzova (2317087)" userId="664a4548-42cc-41fb-8756-72d06f3b1a64" providerId="ADAL" clId="{AB4C8B24-1731-4B5D-99A2-3A0E5BEE46C9}" dt="2026-04-15T14:54:16.462" v="5445"/>
          <ac:spMkLst>
            <pc:docMk/>
            <pc:sldMk cId="4226558289" sldId="279"/>
            <ac:spMk id="4" creationId="{848D425C-2B48-5EFC-A312-E011734C6A0B}"/>
          </ac:spMkLst>
        </pc:spChg>
        <pc:spChg chg="add">
          <ac:chgData name="Aleksandra Korzova (2317087)" userId="664a4548-42cc-41fb-8756-72d06f3b1a64" providerId="ADAL" clId="{AB4C8B24-1731-4B5D-99A2-3A0E5BEE46C9}" dt="2026-04-15T13:49:20.923" v="4760" actId="26606"/>
          <ac:spMkLst>
            <pc:docMk/>
            <pc:sldMk cId="4226558289" sldId="279"/>
            <ac:spMk id="8" creationId="{100EDD19-6802-4EC3-95CE-CFFAB042CFD6}"/>
          </ac:spMkLst>
        </pc:spChg>
        <pc:spChg chg="add del">
          <ac:chgData name="Aleksandra Korzova (2317087)" userId="664a4548-42cc-41fb-8756-72d06f3b1a64" providerId="ADAL" clId="{AB4C8B24-1731-4B5D-99A2-3A0E5BEE46C9}" dt="2026-04-15T13:49:12.856" v="4757" actId="26606"/>
          <ac:spMkLst>
            <pc:docMk/>
            <pc:sldMk cId="4226558289" sldId="279"/>
            <ac:spMk id="9" creationId="{04812C46-200A-4DEB-A05E-3ED6C68C2387}"/>
          </ac:spMkLst>
        </pc:spChg>
        <pc:spChg chg="add">
          <ac:chgData name="Aleksandra Korzova (2317087)" userId="664a4548-42cc-41fb-8756-72d06f3b1a64" providerId="ADAL" clId="{AB4C8B24-1731-4B5D-99A2-3A0E5BEE46C9}" dt="2026-04-15T13:49:20.923" v="4760" actId="26606"/>
          <ac:spMkLst>
            <pc:docMk/>
            <pc:sldMk cId="4226558289" sldId="279"/>
            <ac:spMk id="10" creationId="{DB17E863-922E-4C26-BD64-E8FD41D28661}"/>
          </ac:spMkLst>
        </pc:spChg>
        <pc:spChg chg="add del">
          <ac:chgData name="Aleksandra Korzova (2317087)" userId="664a4548-42cc-41fb-8756-72d06f3b1a64" providerId="ADAL" clId="{AB4C8B24-1731-4B5D-99A2-3A0E5BEE46C9}" dt="2026-04-15T13:49:12.856" v="4757" actId="26606"/>
          <ac:spMkLst>
            <pc:docMk/>
            <pc:sldMk cId="4226558289" sldId="279"/>
            <ac:spMk id="11" creationId="{D1EA859B-E555-4109-94F3-6700E046E008}"/>
          </ac:spMkLst>
        </pc:spChg>
        <pc:spChg chg="add mod">
          <ac:chgData name="Aleksandra Korzova (2317087)" userId="664a4548-42cc-41fb-8756-72d06f3b1a64" providerId="ADAL" clId="{AB4C8B24-1731-4B5D-99A2-3A0E5BEE46C9}" dt="2026-04-15T13:49:27.702" v="4762" actId="27636"/>
          <ac:spMkLst>
            <pc:docMk/>
            <pc:sldMk cId="4226558289" sldId="279"/>
            <ac:spMk id="15" creationId="{8D2404F2-BDD8-4F69-EDFB-E48663E03E40}"/>
          </ac:spMkLst>
        </pc:spChg>
        <pc:graphicFrameChg chg="add del">
          <ac:chgData name="Aleksandra Korzova (2317087)" userId="664a4548-42cc-41fb-8756-72d06f3b1a64" providerId="ADAL" clId="{AB4C8B24-1731-4B5D-99A2-3A0E5BEE46C9}" dt="2026-04-15T13:49:20.859" v="4759" actId="26606"/>
          <ac:graphicFrameMkLst>
            <pc:docMk/>
            <pc:sldMk cId="4226558289" sldId="279"/>
            <ac:graphicFrameMk id="13" creationId="{CBE0AEEC-57CB-A7CE-C737-1A8B37AA8553}"/>
          </ac:graphicFrameMkLst>
        </pc:graphicFrameChg>
        <pc:picChg chg="add del">
          <ac:chgData name="Aleksandra Korzova (2317087)" userId="664a4548-42cc-41fb-8756-72d06f3b1a64" providerId="ADAL" clId="{AB4C8B24-1731-4B5D-99A2-3A0E5BEE46C9}" dt="2026-04-15T13:49:12.856" v="4757" actId="26606"/>
          <ac:picMkLst>
            <pc:docMk/>
            <pc:sldMk cId="4226558289" sldId="279"/>
            <ac:picMk id="5" creationId="{D8B9C9BC-B7E8-CE3F-36FA-2A39F5CB7B38}"/>
          </ac:picMkLst>
        </pc:picChg>
      </pc:sldChg>
      <pc:sldChg chg="addSp modSp new mod setBg">
        <pc:chgData name="Aleksandra Korzova (2317087)" userId="664a4548-42cc-41fb-8756-72d06f3b1a64" providerId="ADAL" clId="{AB4C8B24-1731-4B5D-99A2-3A0E5BEE46C9}" dt="2026-04-15T14:54:37.328" v="5446"/>
        <pc:sldMkLst>
          <pc:docMk/>
          <pc:sldMk cId="3089817986" sldId="280"/>
        </pc:sldMkLst>
        <pc:spChg chg="mod">
          <ac:chgData name="Aleksandra Korzova (2317087)" userId="664a4548-42cc-41fb-8756-72d06f3b1a64" providerId="ADAL" clId="{AB4C8B24-1731-4B5D-99A2-3A0E5BEE46C9}" dt="2026-04-15T13:49:34.421" v="4763" actId="26606"/>
          <ac:spMkLst>
            <pc:docMk/>
            <pc:sldMk cId="3089817986" sldId="280"/>
            <ac:spMk id="2" creationId="{AD1FC24D-3EC1-A637-D3DD-9EF08F415BD7}"/>
          </ac:spMkLst>
        </pc:spChg>
        <pc:spChg chg="mod">
          <ac:chgData name="Aleksandra Korzova (2317087)" userId="664a4548-42cc-41fb-8756-72d06f3b1a64" providerId="ADAL" clId="{AB4C8B24-1731-4B5D-99A2-3A0E5BEE46C9}" dt="2026-04-15T13:49:42.145" v="4765" actId="27636"/>
          <ac:spMkLst>
            <pc:docMk/>
            <pc:sldMk cId="3089817986" sldId="280"/>
            <ac:spMk id="3" creationId="{C0A75583-B73C-4DF2-A5E6-9179A5A7FF4F}"/>
          </ac:spMkLst>
        </pc:spChg>
        <pc:spChg chg="add mod">
          <ac:chgData name="Aleksandra Korzova (2317087)" userId="664a4548-42cc-41fb-8756-72d06f3b1a64" providerId="ADAL" clId="{AB4C8B24-1731-4B5D-99A2-3A0E5BEE46C9}" dt="2026-04-15T14:54:37.328" v="5446"/>
          <ac:spMkLst>
            <pc:docMk/>
            <pc:sldMk cId="3089817986" sldId="280"/>
            <ac:spMk id="4" creationId="{49168C23-EE81-3D15-A0BB-6099959683C1}"/>
          </ac:spMkLst>
        </pc:spChg>
        <pc:spChg chg="add">
          <ac:chgData name="Aleksandra Korzova (2317087)" userId="664a4548-42cc-41fb-8756-72d06f3b1a64" providerId="ADAL" clId="{AB4C8B24-1731-4B5D-99A2-3A0E5BEE46C9}" dt="2026-04-15T13:49:34.421" v="4763" actId="26606"/>
          <ac:spMkLst>
            <pc:docMk/>
            <pc:sldMk cId="3089817986" sldId="280"/>
            <ac:spMk id="8" creationId="{100EDD19-6802-4EC3-95CE-CFFAB042CFD6}"/>
          </ac:spMkLst>
        </pc:spChg>
        <pc:spChg chg="add">
          <ac:chgData name="Aleksandra Korzova (2317087)" userId="664a4548-42cc-41fb-8756-72d06f3b1a64" providerId="ADAL" clId="{AB4C8B24-1731-4B5D-99A2-3A0E5BEE46C9}" dt="2026-04-15T13:49:34.421" v="4763" actId="26606"/>
          <ac:spMkLst>
            <pc:docMk/>
            <pc:sldMk cId="3089817986" sldId="280"/>
            <ac:spMk id="10" creationId="{DB17E863-922E-4C26-BD64-E8FD41D28661}"/>
          </ac:spMkLst>
        </pc:spChg>
      </pc:sldChg>
      <pc:sldChg chg="addSp delSp modSp new mod setBg">
        <pc:chgData name="Aleksandra Korzova (2317087)" userId="664a4548-42cc-41fb-8756-72d06f3b1a64" providerId="ADAL" clId="{AB4C8B24-1731-4B5D-99A2-3A0E5BEE46C9}" dt="2026-04-15T13:50:00.663" v="4770" actId="403"/>
        <pc:sldMkLst>
          <pc:docMk/>
          <pc:sldMk cId="3331906843" sldId="281"/>
        </pc:sldMkLst>
        <pc:spChg chg="mod">
          <ac:chgData name="Aleksandra Korzova (2317087)" userId="664a4548-42cc-41fb-8756-72d06f3b1a64" providerId="ADAL" clId="{AB4C8B24-1731-4B5D-99A2-3A0E5BEE46C9}" dt="2026-04-15T13:49:52.707" v="4768" actId="26606"/>
          <ac:spMkLst>
            <pc:docMk/>
            <pc:sldMk cId="3331906843" sldId="281"/>
            <ac:spMk id="2" creationId="{DBC13CF9-F5FB-35F8-C48C-01CAB51FFEF1}"/>
          </ac:spMkLst>
        </pc:spChg>
        <pc:spChg chg="mod">
          <ac:chgData name="Aleksandra Korzova (2317087)" userId="664a4548-42cc-41fb-8756-72d06f3b1a64" providerId="ADAL" clId="{AB4C8B24-1731-4B5D-99A2-3A0E5BEE46C9}" dt="2026-04-15T13:50:00.663" v="4770" actId="403"/>
          <ac:spMkLst>
            <pc:docMk/>
            <pc:sldMk cId="3331906843" sldId="281"/>
            <ac:spMk id="3" creationId="{6046B423-FB61-CDB7-0E4B-1A6C99655736}"/>
          </ac:spMkLst>
        </pc:spChg>
        <pc:spChg chg="add del">
          <ac:chgData name="Aleksandra Korzova (2317087)" userId="664a4548-42cc-41fb-8756-72d06f3b1a64" providerId="ADAL" clId="{AB4C8B24-1731-4B5D-99A2-3A0E5BEE46C9}" dt="2026-04-15T13:49:52.659" v="4767" actId="26606"/>
          <ac:spMkLst>
            <pc:docMk/>
            <pc:sldMk cId="3331906843" sldId="281"/>
            <ac:spMk id="8" creationId="{777A147A-9ED8-46B4-8660-1B3C2AA880B5}"/>
          </ac:spMkLst>
        </pc:spChg>
        <pc:spChg chg="add">
          <ac:chgData name="Aleksandra Korzova (2317087)" userId="664a4548-42cc-41fb-8756-72d06f3b1a64" providerId="ADAL" clId="{AB4C8B24-1731-4B5D-99A2-3A0E5BEE46C9}" dt="2026-04-15T13:49:52.707" v="4768" actId="26606"/>
          <ac:spMkLst>
            <pc:docMk/>
            <pc:sldMk cId="3331906843" sldId="281"/>
            <ac:spMk id="9" creationId="{2C61293E-6EBE-43EF-A52C-9BEBFD7679D4}"/>
          </ac:spMkLst>
        </pc:spChg>
        <pc:spChg chg="add del">
          <ac:chgData name="Aleksandra Korzova (2317087)" userId="664a4548-42cc-41fb-8756-72d06f3b1a64" providerId="ADAL" clId="{AB4C8B24-1731-4B5D-99A2-3A0E5BEE46C9}" dt="2026-04-15T13:49:52.659" v="4767" actId="26606"/>
          <ac:spMkLst>
            <pc:docMk/>
            <pc:sldMk cId="3331906843" sldId="281"/>
            <ac:spMk id="10" creationId="{5D6C15A0-C087-4593-8414-2B4EC1CDC3DE}"/>
          </ac:spMkLst>
        </pc:spChg>
        <pc:spChg chg="add">
          <ac:chgData name="Aleksandra Korzova (2317087)" userId="664a4548-42cc-41fb-8756-72d06f3b1a64" providerId="ADAL" clId="{AB4C8B24-1731-4B5D-99A2-3A0E5BEE46C9}" dt="2026-04-15T13:49:52.707" v="4768" actId="26606"/>
          <ac:spMkLst>
            <pc:docMk/>
            <pc:sldMk cId="3331906843" sldId="281"/>
            <ac:spMk id="11" creationId="{21540236-BFD5-4A9D-8840-4703E7F76825}"/>
          </ac:spMkLst>
        </pc:spChg>
        <pc:picChg chg="add">
          <ac:chgData name="Aleksandra Korzova (2317087)" userId="664a4548-42cc-41fb-8756-72d06f3b1a64" providerId="ADAL" clId="{AB4C8B24-1731-4B5D-99A2-3A0E5BEE46C9}" dt="2026-04-15T13:49:52.707" v="4768" actId="26606"/>
          <ac:picMkLst>
            <pc:docMk/>
            <pc:sldMk cId="3331906843" sldId="281"/>
            <ac:picMk id="5" creationId="{78A39DB9-9750-5516-02AC-65DA5FDB197B}"/>
          </ac:picMkLst>
        </pc:picChg>
      </pc:sldChg>
      <pc:sldChg chg="addSp modSp new mod setBg">
        <pc:chgData name="Aleksandra Korzova (2317087)" userId="664a4548-42cc-41fb-8756-72d06f3b1a64" providerId="ADAL" clId="{AB4C8B24-1731-4B5D-99A2-3A0E5BEE46C9}" dt="2026-04-15T13:50:31.920" v="4782" actId="27636"/>
        <pc:sldMkLst>
          <pc:docMk/>
          <pc:sldMk cId="82036085" sldId="282"/>
        </pc:sldMkLst>
        <pc:spChg chg="mod">
          <ac:chgData name="Aleksandra Korzova (2317087)" userId="664a4548-42cc-41fb-8756-72d06f3b1a64" providerId="ADAL" clId="{AB4C8B24-1731-4B5D-99A2-3A0E5BEE46C9}" dt="2026-04-15T13:50:06.606" v="4771" actId="26606"/>
          <ac:spMkLst>
            <pc:docMk/>
            <pc:sldMk cId="82036085" sldId="282"/>
            <ac:spMk id="2" creationId="{9A78281B-6C12-43AF-A45F-9E2F85087FCA}"/>
          </ac:spMkLst>
        </pc:spChg>
        <pc:spChg chg="mod">
          <ac:chgData name="Aleksandra Korzova (2317087)" userId="664a4548-42cc-41fb-8756-72d06f3b1a64" providerId="ADAL" clId="{AB4C8B24-1731-4B5D-99A2-3A0E5BEE46C9}" dt="2026-04-15T13:50:31.920" v="4782" actId="27636"/>
          <ac:spMkLst>
            <pc:docMk/>
            <pc:sldMk cId="82036085" sldId="282"/>
            <ac:spMk id="3" creationId="{A2F6220C-C0EA-BE8F-AE6A-779578A2550F}"/>
          </ac:spMkLst>
        </pc:spChg>
        <pc:spChg chg="add">
          <ac:chgData name="Aleksandra Korzova (2317087)" userId="664a4548-42cc-41fb-8756-72d06f3b1a64" providerId="ADAL" clId="{AB4C8B24-1731-4B5D-99A2-3A0E5BEE46C9}" dt="2026-04-15T13:50:06.606" v="4771" actId="26606"/>
          <ac:spMkLst>
            <pc:docMk/>
            <pc:sldMk cId="82036085" sldId="282"/>
            <ac:spMk id="9" creationId="{2C61293E-6EBE-43EF-A52C-9BEBFD7679D4}"/>
          </ac:spMkLst>
        </pc:spChg>
        <pc:spChg chg="add">
          <ac:chgData name="Aleksandra Korzova (2317087)" userId="664a4548-42cc-41fb-8756-72d06f3b1a64" providerId="ADAL" clId="{AB4C8B24-1731-4B5D-99A2-3A0E5BEE46C9}" dt="2026-04-15T13:50:06.606" v="4771" actId="26606"/>
          <ac:spMkLst>
            <pc:docMk/>
            <pc:sldMk cId="82036085" sldId="282"/>
            <ac:spMk id="11" creationId="{21540236-BFD5-4A9D-8840-4703E7F76825}"/>
          </ac:spMkLst>
        </pc:spChg>
        <pc:picChg chg="add">
          <ac:chgData name="Aleksandra Korzova (2317087)" userId="664a4548-42cc-41fb-8756-72d06f3b1a64" providerId="ADAL" clId="{AB4C8B24-1731-4B5D-99A2-3A0E5BEE46C9}" dt="2026-04-15T13:50:06.606" v="4771" actId="26606"/>
          <ac:picMkLst>
            <pc:docMk/>
            <pc:sldMk cId="82036085" sldId="282"/>
            <ac:picMk id="5" creationId="{43E268B6-57A7-F2E3-BCD3-8FDD4105B988}"/>
          </ac:picMkLst>
        </pc:picChg>
      </pc:sldChg>
      <pc:sldChg chg="addSp modSp new mod setBg">
        <pc:chgData name="Aleksandra Korzova (2317087)" userId="664a4548-42cc-41fb-8756-72d06f3b1a64" providerId="ADAL" clId="{AB4C8B24-1731-4B5D-99A2-3A0E5BEE46C9}" dt="2026-04-15T13:51:06.655" v="4790" actId="1076"/>
        <pc:sldMkLst>
          <pc:docMk/>
          <pc:sldMk cId="2243651952" sldId="283"/>
        </pc:sldMkLst>
        <pc:spChg chg="mod">
          <ac:chgData name="Aleksandra Korzova (2317087)" userId="664a4548-42cc-41fb-8756-72d06f3b1a64" providerId="ADAL" clId="{AB4C8B24-1731-4B5D-99A2-3A0E5BEE46C9}" dt="2026-04-15T13:51:06.655" v="4790" actId="1076"/>
          <ac:spMkLst>
            <pc:docMk/>
            <pc:sldMk cId="2243651952" sldId="283"/>
            <ac:spMk id="2" creationId="{8DA36313-26D2-91B1-53BB-4F8793A6D375}"/>
          </ac:spMkLst>
        </pc:spChg>
        <pc:spChg chg="mod">
          <ac:chgData name="Aleksandra Korzova (2317087)" userId="664a4548-42cc-41fb-8756-72d06f3b1a64" providerId="ADAL" clId="{AB4C8B24-1731-4B5D-99A2-3A0E5BEE46C9}" dt="2026-04-15T13:51:00.513" v="4789" actId="403"/>
          <ac:spMkLst>
            <pc:docMk/>
            <pc:sldMk cId="2243651952" sldId="283"/>
            <ac:spMk id="3" creationId="{C1E92A01-9892-7867-F7F2-11A43DDB73A1}"/>
          </ac:spMkLst>
        </pc:spChg>
        <pc:spChg chg="add">
          <ac:chgData name="Aleksandra Korzova (2317087)" userId="664a4548-42cc-41fb-8756-72d06f3b1a64" providerId="ADAL" clId="{AB4C8B24-1731-4B5D-99A2-3A0E5BEE46C9}" dt="2026-04-15T13:50:41.589" v="4783" actId="26606"/>
          <ac:spMkLst>
            <pc:docMk/>
            <pc:sldMk cId="2243651952" sldId="283"/>
            <ac:spMk id="10" creationId="{EDDBB197-D710-4A4F-A9CA-FD2177498BE8}"/>
          </ac:spMkLst>
        </pc:spChg>
        <pc:spChg chg="add">
          <ac:chgData name="Aleksandra Korzova (2317087)" userId="664a4548-42cc-41fb-8756-72d06f3b1a64" providerId="ADAL" clId="{AB4C8B24-1731-4B5D-99A2-3A0E5BEE46C9}" dt="2026-04-15T13:50:41.589" v="4783" actId="26606"/>
          <ac:spMkLst>
            <pc:docMk/>
            <pc:sldMk cId="2243651952" sldId="283"/>
            <ac:spMk id="12" creationId="{975D1CFA-2CDB-4B64-BD9F-85744E8DA12F}"/>
          </ac:spMkLst>
        </pc:spChg>
        <pc:grpChg chg="add">
          <ac:chgData name="Aleksandra Korzova (2317087)" userId="664a4548-42cc-41fb-8756-72d06f3b1a64" providerId="ADAL" clId="{AB4C8B24-1731-4B5D-99A2-3A0E5BEE46C9}" dt="2026-04-15T13:50:41.589" v="4783" actId="26606"/>
          <ac:grpSpMkLst>
            <pc:docMk/>
            <pc:sldMk cId="2243651952" sldId="283"/>
            <ac:grpSpMk id="14" creationId="{25EE5136-01F1-466C-962D-BA9B4C6757AA}"/>
          </ac:grpSpMkLst>
        </pc:grpChg>
        <pc:picChg chg="add">
          <ac:chgData name="Aleksandra Korzova (2317087)" userId="664a4548-42cc-41fb-8756-72d06f3b1a64" providerId="ADAL" clId="{AB4C8B24-1731-4B5D-99A2-3A0E5BEE46C9}" dt="2026-04-15T13:50:41.589" v="4783" actId="26606"/>
          <ac:picMkLst>
            <pc:docMk/>
            <pc:sldMk cId="2243651952" sldId="283"/>
            <ac:picMk id="7" creationId="{2F2B5228-C085-E6FE-2C13-2323D0412E3E}"/>
          </ac:picMkLst>
        </pc:picChg>
      </pc:sldChg>
      <pc:sldChg chg="addSp delSp modSp new mod setBg">
        <pc:chgData name="Aleksandra Korzova (2317087)" userId="664a4548-42cc-41fb-8756-72d06f3b1a64" providerId="ADAL" clId="{AB4C8B24-1731-4B5D-99A2-3A0E5BEE46C9}" dt="2026-04-15T13:52:05.936" v="4804" actId="1076"/>
        <pc:sldMkLst>
          <pc:docMk/>
          <pc:sldMk cId="978857433" sldId="284"/>
        </pc:sldMkLst>
        <pc:spChg chg="mod">
          <ac:chgData name="Aleksandra Korzova (2317087)" userId="664a4548-42cc-41fb-8756-72d06f3b1a64" providerId="ADAL" clId="{AB4C8B24-1731-4B5D-99A2-3A0E5BEE46C9}" dt="2026-04-15T13:51:59.390" v="4803" actId="1076"/>
          <ac:spMkLst>
            <pc:docMk/>
            <pc:sldMk cId="978857433" sldId="284"/>
            <ac:spMk id="2" creationId="{BB4A4AA8-A125-37AC-87C1-8670F0233543}"/>
          </ac:spMkLst>
        </pc:spChg>
        <pc:spChg chg="mod ord">
          <ac:chgData name="Aleksandra Korzova (2317087)" userId="664a4548-42cc-41fb-8756-72d06f3b1a64" providerId="ADAL" clId="{AB4C8B24-1731-4B5D-99A2-3A0E5BEE46C9}" dt="2026-04-15T13:51:55.308" v="4802" actId="403"/>
          <ac:spMkLst>
            <pc:docMk/>
            <pc:sldMk cId="978857433" sldId="284"/>
            <ac:spMk id="3" creationId="{AD9B7BB6-813C-48FE-F24D-FAAD7B373F6C}"/>
          </ac:spMkLst>
        </pc:spChg>
        <pc:spChg chg="add del">
          <ac:chgData name="Aleksandra Korzova (2317087)" userId="664a4548-42cc-41fb-8756-72d06f3b1a64" providerId="ADAL" clId="{AB4C8B24-1731-4B5D-99A2-3A0E5BEE46C9}" dt="2026-04-15T13:51:28.557" v="4793" actId="26606"/>
          <ac:spMkLst>
            <pc:docMk/>
            <pc:sldMk cId="978857433" sldId="284"/>
            <ac:spMk id="9" creationId="{C0763A76-9F1C-4FC5-82B7-DD475DA461B2}"/>
          </ac:spMkLst>
        </pc:spChg>
        <pc:spChg chg="add del">
          <ac:chgData name="Aleksandra Korzova (2317087)" userId="664a4548-42cc-41fb-8756-72d06f3b1a64" providerId="ADAL" clId="{AB4C8B24-1731-4B5D-99A2-3A0E5BEE46C9}" dt="2026-04-15T13:51:28.557" v="4793" actId="26606"/>
          <ac:spMkLst>
            <pc:docMk/>
            <pc:sldMk cId="978857433" sldId="284"/>
            <ac:spMk id="11" creationId="{E81BF4F6-F2CF-4984-9D14-D6966D92F99F}"/>
          </ac:spMkLst>
        </pc:spChg>
        <pc:spChg chg="add">
          <ac:chgData name="Aleksandra Korzova (2317087)" userId="664a4548-42cc-41fb-8756-72d06f3b1a64" providerId="ADAL" clId="{AB4C8B24-1731-4B5D-99A2-3A0E5BEE46C9}" dt="2026-04-15T13:51:28.557" v="4793" actId="26606"/>
          <ac:spMkLst>
            <pc:docMk/>
            <pc:sldMk cId="978857433" sldId="284"/>
            <ac:spMk id="16" creationId="{327D73B4-9F5C-4A64-A179-51B9500CB8B5}"/>
          </ac:spMkLst>
        </pc:spChg>
        <pc:spChg chg="add">
          <ac:chgData name="Aleksandra Korzova (2317087)" userId="664a4548-42cc-41fb-8756-72d06f3b1a64" providerId="ADAL" clId="{AB4C8B24-1731-4B5D-99A2-3A0E5BEE46C9}" dt="2026-04-15T13:51:28.557" v="4793" actId="26606"/>
          <ac:spMkLst>
            <pc:docMk/>
            <pc:sldMk cId="978857433" sldId="284"/>
            <ac:spMk id="18" creationId="{C1F06963-6374-4B48-844F-071A9BAAAE02}"/>
          </ac:spMkLst>
        </pc:spChg>
        <pc:spChg chg="add">
          <ac:chgData name="Aleksandra Korzova (2317087)" userId="664a4548-42cc-41fb-8756-72d06f3b1a64" providerId="ADAL" clId="{AB4C8B24-1731-4B5D-99A2-3A0E5BEE46C9}" dt="2026-04-15T13:51:28.557" v="4793" actId="26606"/>
          <ac:spMkLst>
            <pc:docMk/>
            <pc:sldMk cId="978857433" sldId="284"/>
            <ac:spMk id="20" creationId="{6CB927A4-E432-4310-9CD5-E89FF5063179}"/>
          </ac:spMkLst>
        </pc:spChg>
        <pc:spChg chg="add">
          <ac:chgData name="Aleksandra Korzova (2317087)" userId="664a4548-42cc-41fb-8756-72d06f3b1a64" providerId="ADAL" clId="{AB4C8B24-1731-4B5D-99A2-3A0E5BEE46C9}" dt="2026-04-15T13:51:28.557" v="4793" actId="26606"/>
          <ac:spMkLst>
            <pc:docMk/>
            <pc:sldMk cId="978857433" sldId="284"/>
            <ac:spMk id="22" creationId="{1453BF6C-B012-48B7-B4E8-6D7AC7C27D02}"/>
          </ac:spMkLst>
        </pc:spChg>
        <pc:spChg chg="add">
          <ac:chgData name="Aleksandra Korzova (2317087)" userId="664a4548-42cc-41fb-8756-72d06f3b1a64" providerId="ADAL" clId="{AB4C8B24-1731-4B5D-99A2-3A0E5BEE46C9}" dt="2026-04-15T13:51:28.557" v="4793" actId="26606"/>
          <ac:spMkLst>
            <pc:docMk/>
            <pc:sldMk cId="978857433" sldId="284"/>
            <ac:spMk id="24" creationId="{E3020543-B24B-4EC4-8FFC-8DD88EEA91A8}"/>
          </ac:spMkLst>
        </pc:spChg>
        <pc:picChg chg="add mod">
          <ac:chgData name="Aleksandra Korzova (2317087)" userId="664a4548-42cc-41fb-8756-72d06f3b1a64" providerId="ADAL" clId="{AB4C8B24-1731-4B5D-99A2-3A0E5BEE46C9}" dt="2026-04-15T13:52:05.936" v="4804" actId="1076"/>
          <ac:picMkLst>
            <pc:docMk/>
            <pc:sldMk cId="978857433" sldId="284"/>
            <ac:picMk id="5" creationId="{A14789A8-3277-E006-D83E-E8AC2501EB24}"/>
          </ac:picMkLst>
        </pc:picChg>
      </pc:sldChg>
      <pc:sldChg chg="addSp modSp new mod setBg">
        <pc:chgData name="Aleksandra Korzova (2317087)" userId="664a4548-42cc-41fb-8756-72d06f3b1a64" providerId="ADAL" clId="{AB4C8B24-1731-4B5D-99A2-3A0E5BEE46C9}" dt="2026-04-15T13:53:20.063" v="4818" actId="403"/>
        <pc:sldMkLst>
          <pc:docMk/>
          <pc:sldMk cId="1138770264" sldId="285"/>
        </pc:sldMkLst>
        <pc:spChg chg="mod">
          <ac:chgData name="Aleksandra Korzova (2317087)" userId="664a4548-42cc-41fb-8756-72d06f3b1a64" providerId="ADAL" clId="{AB4C8B24-1731-4B5D-99A2-3A0E5BEE46C9}" dt="2026-04-15T13:53:13.833" v="4816" actId="26606"/>
          <ac:spMkLst>
            <pc:docMk/>
            <pc:sldMk cId="1138770264" sldId="285"/>
            <ac:spMk id="2" creationId="{429B57EB-FEE8-3A3E-8659-92E541C88B2C}"/>
          </ac:spMkLst>
        </pc:spChg>
        <pc:spChg chg="mod">
          <ac:chgData name="Aleksandra Korzova (2317087)" userId="664a4548-42cc-41fb-8756-72d06f3b1a64" providerId="ADAL" clId="{AB4C8B24-1731-4B5D-99A2-3A0E5BEE46C9}" dt="2026-04-15T13:53:20.063" v="4818" actId="403"/>
          <ac:spMkLst>
            <pc:docMk/>
            <pc:sldMk cId="1138770264" sldId="285"/>
            <ac:spMk id="3" creationId="{6F7BC3FD-0BC5-DC1C-7FF1-B6E127121DCE}"/>
          </ac:spMkLst>
        </pc:spChg>
        <pc:spChg chg="add">
          <ac:chgData name="Aleksandra Korzova (2317087)" userId="664a4548-42cc-41fb-8756-72d06f3b1a64" providerId="ADAL" clId="{AB4C8B24-1731-4B5D-99A2-3A0E5BEE46C9}" dt="2026-04-15T13:53:13.833" v="4816" actId="26606"/>
          <ac:spMkLst>
            <pc:docMk/>
            <pc:sldMk cId="1138770264" sldId="285"/>
            <ac:spMk id="8" creationId="{100EDD19-6802-4EC3-95CE-CFFAB042CFD6}"/>
          </ac:spMkLst>
        </pc:spChg>
        <pc:spChg chg="add">
          <ac:chgData name="Aleksandra Korzova (2317087)" userId="664a4548-42cc-41fb-8756-72d06f3b1a64" providerId="ADAL" clId="{AB4C8B24-1731-4B5D-99A2-3A0E5BEE46C9}" dt="2026-04-15T13:53:13.833" v="4816" actId="26606"/>
          <ac:spMkLst>
            <pc:docMk/>
            <pc:sldMk cId="1138770264" sldId="285"/>
            <ac:spMk id="10" creationId="{DB17E863-922E-4C26-BD64-E8FD41D28661}"/>
          </ac:spMkLst>
        </pc:spChg>
      </pc:sldChg>
      <pc:sldChg chg="addSp modSp new mod setBg">
        <pc:chgData name="Aleksandra Korzova (2317087)" userId="664a4548-42cc-41fb-8756-72d06f3b1a64" providerId="ADAL" clId="{AB4C8B24-1731-4B5D-99A2-3A0E5BEE46C9}" dt="2026-04-15T13:53:39.837" v="4822" actId="14100"/>
        <pc:sldMkLst>
          <pc:docMk/>
          <pc:sldMk cId="1468663981" sldId="286"/>
        </pc:sldMkLst>
        <pc:spChg chg="mod">
          <ac:chgData name="Aleksandra Korzova (2317087)" userId="664a4548-42cc-41fb-8756-72d06f3b1a64" providerId="ADAL" clId="{AB4C8B24-1731-4B5D-99A2-3A0E5BEE46C9}" dt="2026-04-15T13:53:28.802" v="4819" actId="26606"/>
          <ac:spMkLst>
            <pc:docMk/>
            <pc:sldMk cId="1468663981" sldId="286"/>
            <ac:spMk id="2" creationId="{55FA465E-4A78-17D7-CA8A-875AE423E001}"/>
          </ac:spMkLst>
        </pc:spChg>
        <pc:spChg chg="mod">
          <ac:chgData name="Aleksandra Korzova (2317087)" userId="664a4548-42cc-41fb-8756-72d06f3b1a64" providerId="ADAL" clId="{AB4C8B24-1731-4B5D-99A2-3A0E5BEE46C9}" dt="2026-04-15T13:53:39.837" v="4822" actId="14100"/>
          <ac:spMkLst>
            <pc:docMk/>
            <pc:sldMk cId="1468663981" sldId="286"/>
            <ac:spMk id="3" creationId="{39F2C2B8-4256-15B7-1BA6-D5E52AE054F8}"/>
          </ac:spMkLst>
        </pc:spChg>
        <pc:spChg chg="add">
          <ac:chgData name="Aleksandra Korzova (2317087)" userId="664a4548-42cc-41fb-8756-72d06f3b1a64" providerId="ADAL" clId="{AB4C8B24-1731-4B5D-99A2-3A0E5BEE46C9}" dt="2026-04-15T13:53:28.802" v="4819" actId="26606"/>
          <ac:spMkLst>
            <pc:docMk/>
            <pc:sldMk cId="1468663981" sldId="286"/>
            <ac:spMk id="8" creationId="{100EDD19-6802-4EC3-95CE-CFFAB042CFD6}"/>
          </ac:spMkLst>
        </pc:spChg>
        <pc:spChg chg="add">
          <ac:chgData name="Aleksandra Korzova (2317087)" userId="664a4548-42cc-41fb-8756-72d06f3b1a64" providerId="ADAL" clId="{AB4C8B24-1731-4B5D-99A2-3A0E5BEE46C9}" dt="2026-04-15T13:53:28.802" v="4819" actId="26606"/>
          <ac:spMkLst>
            <pc:docMk/>
            <pc:sldMk cId="1468663981" sldId="286"/>
            <ac:spMk id="10" creationId="{DB17E863-922E-4C26-BD64-E8FD41D28661}"/>
          </ac:spMkLst>
        </pc:spChg>
      </pc:sldChg>
      <pc:sldChg chg="addSp delSp modSp new mod setBg">
        <pc:chgData name="Aleksandra Korzova (2317087)" userId="664a4548-42cc-41fb-8756-72d06f3b1a64" providerId="ADAL" clId="{AB4C8B24-1731-4B5D-99A2-3A0E5BEE46C9}" dt="2026-04-15T17:09:09.394" v="5585" actId="26606"/>
        <pc:sldMkLst>
          <pc:docMk/>
          <pc:sldMk cId="2929985669" sldId="287"/>
        </pc:sldMkLst>
        <pc:spChg chg="mod">
          <ac:chgData name="Aleksandra Korzova (2317087)" userId="664a4548-42cc-41fb-8756-72d06f3b1a64" providerId="ADAL" clId="{AB4C8B24-1731-4B5D-99A2-3A0E5BEE46C9}" dt="2026-04-15T17:09:09.394" v="5585" actId="26606"/>
          <ac:spMkLst>
            <pc:docMk/>
            <pc:sldMk cId="2929985669" sldId="287"/>
            <ac:spMk id="2" creationId="{B667CCFB-FC3D-F8CE-F858-A0445CB1C39F}"/>
          </ac:spMkLst>
        </pc:spChg>
        <pc:spChg chg="mod">
          <ac:chgData name="Aleksandra Korzova (2317087)" userId="664a4548-42cc-41fb-8756-72d06f3b1a64" providerId="ADAL" clId="{AB4C8B24-1731-4B5D-99A2-3A0E5BEE46C9}" dt="2026-04-15T17:09:09.394" v="5585" actId="26606"/>
          <ac:spMkLst>
            <pc:docMk/>
            <pc:sldMk cId="2929985669" sldId="287"/>
            <ac:spMk id="3" creationId="{79837E12-8803-2517-BB05-2E9203468775}"/>
          </ac:spMkLst>
        </pc:spChg>
        <pc:spChg chg="add del">
          <ac:chgData name="Aleksandra Korzova (2317087)" userId="664a4548-42cc-41fb-8756-72d06f3b1a64" providerId="ADAL" clId="{AB4C8B24-1731-4B5D-99A2-3A0E5BEE46C9}" dt="2026-04-15T17:09:09.394" v="5585" actId="26606"/>
          <ac:spMkLst>
            <pc:docMk/>
            <pc:sldMk cId="2929985669" sldId="287"/>
            <ac:spMk id="8" creationId="{100EDD19-6802-4EC3-95CE-CFFAB042CFD6}"/>
          </ac:spMkLst>
        </pc:spChg>
        <pc:spChg chg="add del">
          <ac:chgData name="Aleksandra Korzova (2317087)" userId="664a4548-42cc-41fb-8756-72d06f3b1a64" providerId="ADAL" clId="{AB4C8B24-1731-4B5D-99A2-3A0E5BEE46C9}" dt="2026-04-15T17:09:09.394" v="5585" actId="26606"/>
          <ac:spMkLst>
            <pc:docMk/>
            <pc:sldMk cId="2929985669" sldId="287"/>
            <ac:spMk id="10" creationId="{DB17E863-922E-4C26-BD64-E8FD41D28661}"/>
          </ac:spMkLst>
        </pc:spChg>
      </pc:sldChg>
      <pc:sldChg chg="addSp modSp new mod setBg">
        <pc:chgData name="Aleksandra Korzova (2317087)" userId="664a4548-42cc-41fb-8756-72d06f3b1a64" providerId="ADAL" clId="{AB4C8B24-1731-4B5D-99A2-3A0E5BEE46C9}" dt="2026-04-15T13:52:57.775" v="4815" actId="27636"/>
        <pc:sldMkLst>
          <pc:docMk/>
          <pc:sldMk cId="3559479733" sldId="288"/>
        </pc:sldMkLst>
        <pc:spChg chg="mod">
          <ac:chgData name="Aleksandra Korzova (2317087)" userId="664a4548-42cc-41fb-8756-72d06f3b1a64" providerId="ADAL" clId="{AB4C8B24-1731-4B5D-99A2-3A0E5BEE46C9}" dt="2026-04-15T13:52:43.641" v="4807" actId="1076"/>
          <ac:spMkLst>
            <pc:docMk/>
            <pc:sldMk cId="3559479733" sldId="288"/>
            <ac:spMk id="2" creationId="{EAD63A1C-52D7-BD95-C42F-9DB0577F7683}"/>
          </ac:spMkLst>
        </pc:spChg>
        <pc:spChg chg="mod">
          <ac:chgData name="Aleksandra Korzova (2317087)" userId="664a4548-42cc-41fb-8756-72d06f3b1a64" providerId="ADAL" clId="{AB4C8B24-1731-4B5D-99A2-3A0E5BEE46C9}" dt="2026-04-15T13:52:57.775" v="4815" actId="27636"/>
          <ac:spMkLst>
            <pc:docMk/>
            <pc:sldMk cId="3559479733" sldId="288"/>
            <ac:spMk id="3" creationId="{A8F92B0E-5E6E-6130-B64B-B05739DE7E58}"/>
          </ac:spMkLst>
        </pc:spChg>
        <pc:grpChg chg="add">
          <ac:chgData name="Aleksandra Korzova (2317087)" userId="664a4548-42cc-41fb-8756-72d06f3b1a64" providerId="ADAL" clId="{AB4C8B24-1731-4B5D-99A2-3A0E5BEE46C9}" dt="2026-04-15T13:52:34.441" v="4805" actId="26606"/>
          <ac:grpSpMkLst>
            <pc:docMk/>
            <pc:sldMk cId="3559479733" sldId="288"/>
            <ac:grpSpMk id="9" creationId="{5EFBDE31-BB3E-6CFC-23CD-B5976DA38438}"/>
          </ac:grpSpMkLst>
        </pc:grpChg>
        <pc:picChg chg="add">
          <ac:chgData name="Aleksandra Korzova (2317087)" userId="664a4548-42cc-41fb-8756-72d06f3b1a64" providerId="ADAL" clId="{AB4C8B24-1731-4B5D-99A2-3A0E5BEE46C9}" dt="2026-04-15T13:52:34.441" v="4805" actId="26606"/>
          <ac:picMkLst>
            <pc:docMk/>
            <pc:sldMk cId="3559479733" sldId="288"/>
            <ac:picMk id="5" creationId="{D2C58402-9404-6C92-9E93-B4FCD1CD6FCB}"/>
          </ac:picMkLst>
        </pc:picChg>
      </pc:sldChg>
      <pc:sldChg chg="addSp modSp new mod setBg">
        <pc:chgData name="Aleksandra Korzova (2317087)" userId="664a4548-42cc-41fb-8756-72d06f3b1a64" providerId="ADAL" clId="{AB4C8B24-1731-4B5D-99A2-3A0E5BEE46C9}" dt="2026-04-15T14:23:09.547" v="5093" actId="20577"/>
        <pc:sldMkLst>
          <pc:docMk/>
          <pc:sldMk cId="512702563" sldId="289"/>
        </pc:sldMkLst>
        <pc:spChg chg="mod">
          <ac:chgData name="Aleksandra Korzova (2317087)" userId="664a4548-42cc-41fb-8756-72d06f3b1a64" providerId="ADAL" clId="{AB4C8B24-1731-4B5D-99A2-3A0E5BEE46C9}" dt="2026-04-15T13:54:47.007" v="4856" actId="26606"/>
          <ac:spMkLst>
            <pc:docMk/>
            <pc:sldMk cId="512702563" sldId="289"/>
            <ac:spMk id="2" creationId="{0F591154-83F2-15B0-951B-7A8F0754E75C}"/>
          </ac:spMkLst>
        </pc:spChg>
        <pc:spChg chg="mod">
          <ac:chgData name="Aleksandra Korzova (2317087)" userId="664a4548-42cc-41fb-8756-72d06f3b1a64" providerId="ADAL" clId="{AB4C8B24-1731-4B5D-99A2-3A0E5BEE46C9}" dt="2026-04-15T14:23:09.547" v="5093" actId="20577"/>
          <ac:spMkLst>
            <pc:docMk/>
            <pc:sldMk cId="512702563" sldId="289"/>
            <ac:spMk id="3" creationId="{73B0B31B-5C8D-D13C-25B2-B6B142F629C8}"/>
          </ac:spMkLst>
        </pc:spChg>
        <pc:spChg chg="add">
          <ac:chgData name="Aleksandra Korzova (2317087)" userId="664a4548-42cc-41fb-8756-72d06f3b1a64" providerId="ADAL" clId="{AB4C8B24-1731-4B5D-99A2-3A0E5BEE46C9}" dt="2026-04-15T13:54:47.007" v="4856" actId="26606"/>
          <ac:spMkLst>
            <pc:docMk/>
            <pc:sldMk cId="512702563" sldId="289"/>
            <ac:spMk id="8" creationId="{100EDD19-6802-4EC3-95CE-CFFAB042CFD6}"/>
          </ac:spMkLst>
        </pc:spChg>
        <pc:spChg chg="add">
          <ac:chgData name="Aleksandra Korzova (2317087)" userId="664a4548-42cc-41fb-8756-72d06f3b1a64" providerId="ADAL" clId="{AB4C8B24-1731-4B5D-99A2-3A0E5BEE46C9}" dt="2026-04-15T13:54:47.007" v="4856" actId="26606"/>
          <ac:spMkLst>
            <pc:docMk/>
            <pc:sldMk cId="512702563" sldId="289"/>
            <ac:spMk id="10" creationId="{DB17E863-922E-4C26-BD64-E8FD41D28661}"/>
          </ac:spMkLst>
        </pc:spChg>
      </pc:sldChg>
      <pc:sldChg chg="addSp delSp modSp new mod setBg">
        <pc:chgData name="Aleksandra Korzova (2317087)" userId="664a4548-42cc-41fb-8756-72d06f3b1a64" providerId="ADAL" clId="{AB4C8B24-1731-4B5D-99A2-3A0E5BEE46C9}" dt="2026-04-15T14:14:48.088" v="4918" actId="27636"/>
        <pc:sldMkLst>
          <pc:docMk/>
          <pc:sldMk cId="583792838" sldId="290"/>
        </pc:sldMkLst>
        <pc:spChg chg="mod">
          <ac:chgData name="Aleksandra Korzova (2317087)" userId="664a4548-42cc-41fb-8756-72d06f3b1a64" providerId="ADAL" clId="{AB4C8B24-1731-4B5D-99A2-3A0E5BEE46C9}" dt="2026-04-15T14:14:40.027" v="4915" actId="26606"/>
          <ac:spMkLst>
            <pc:docMk/>
            <pc:sldMk cId="583792838" sldId="290"/>
            <ac:spMk id="2" creationId="{408C06AB-52BC-6346-362D-55AD55612333}"/>
          </ac:spMkLst>
        </pc:spChg>
        <pc:spChg chg="mod">
          <ac:chgData name="Aleksandra Korzova (2317087)" userId="664a4548-42cc-41fb-8756-72d06f3b1a64" providerId="ADAL" clId="{AB4C8B24-1731-4B5D-99A2-3A0E5BEE46C9}" dt="2026-04-15T14:14:48.088" v="4918" actId="27636"/>
          <ac:spMkLst>
            <pc:docMk/>
            <pc:sldMk cId="583792838" sldId="290"/>
            <ac:spMk id="3" creationId="{51BD243D-67AC-06F9-41CE-5E8960450E15}"/>
          </ac:spMkLst>
        </pc:spChg>
        <pc:spChg chg="add del">
          <ac:chgData name="Aleksandra Korzova (2317087)" userId="664a4548-42cc-41fb-8756-72d06f3b1a64" providerId="ADAL" clId="{AB4C8B24-1731-4B5D-99A2-3A0E5BEE46C9}" dt="2026-04-15T14:14:40.027" v="4915" actId="26606"/>
          <ac:spMkLst>
            <pc:docMk/>
            <pc:sldMk cId="583792838" sldId="290"/>
            <ac:spMk id="8" creationId="{B6CDA21F-E7AF-4C75-8395-33F58D5B0E45}"/>
          </ac:spMkLst>
        </pc:spChg>
        <pc:spChg chg="add del">
          <ac:chgData name="Aleksandra Korzova (2317087)" userId="664a4548-42cc-41fb-8756-72d06f3b1a64" providerId="ADAL" clId="{AB4C8B24-1731-4B5D-99A2-3A0E5BEE46C9}" dt="2026-04-15T14:14:40.027" v="4915" actId="26606"/>
          <ac:spMkLst>
            <pc:docMk/>
            <pc:sldMk cId="583792838" sldId="290"/>
            <ac:spMk id="15" creationId="{D5B0017B-2ECA-49AF-B397-DC140825DF8D}"/>
          </ac:spMkLst>
        </pc:spChg>
        <pc:spChg chg="add">
          <ac:chgData name="Aleksandra Korzova (2317087)" userId="664a4548-42cc-41fb-8756-72d06f3b1a64" providerId="ADAL" clId="{AB4C8B24-1731-4B5D-99A2-3A0E5BEE46C9}" dt="2026-04-15T14:14:40.027" v="4915" actId="26606"/>
          <ac:spMkLst>
            <pc:docMk/>
            <pc:sldMk cId="583792838" sldId="290"/>
            <ac:spMk id="22" creationId="{DAF1966E-FD40-4A4A-B61B-C4DF7FA05F06}"/>
          </ac:spMkLst>
        </pc:spChg>
        <pc:spChg chg="add">
          <ac:chgData name="Aleksandra Korzova (2317087)" userId="664a4548-42cc-41fb-8756-72d06f3b1a64" providerId="ADAL" clId="{AB4C8B24-1731-4B5D-99A2-3A0E5BEE46C9}" dt="2026-04-15T14:14:40.027" v="4915" actId="26606"/>
          <ac:spMkLst>
            <pc:docMk/>
            <pc:sldMk cId="583792838" sldId="290"/>
            <ac:spMk id="24" creationId="{047BFA19-D45E-416B-A404-7AF2F3F27017}"/>
          </ac:spMkLst>
        </pc:spChg>
        <pc:spChg chg="add">
          <ac:chgData name="Aleksandra Korzova (2317087)" userId="664a4548-42cc-41fb-8756-72d06f3b1a64" providerId="ADAL" clId="{AB4C8B24-1731-4B5D-99A2-3A0E5BEE46C9}" dt="2026-04-15T14:14:40.027" v="4915" actId="26606"/>
          <ac:spMkLst>
            <pc:docMk/>
            <pc:sldMk cId="583792838" sldId="290"/>
            <ac:spMk id="26" creationId="{8E0105E7-23DB-4CF2-8258-FF47C7620F6E}"/>
          </ac:spMkLst>
        </pc:spChg>
        <pc:spChg chg="add">
          <ac:chgData name="Aleksandra Korzova (2317087)" userId="664a4548-42cc-41fb-8756-72d06f3b1a64" providerId="ADAL" clId="{AB4C8B24-1731-4B5D-99A2-3A0E5BEE46C9}" dt="2026-04-15T14:14:40.027" v="4915" actId="26606"/>
          <ac:spMkLst>
            <pc:docMk/>
            <pc:sldMk cId="583792838" sldId="290"/>
            <ac:spMk id="28" creationId="{074B4F7D-14B2-478B-8BF5-01E4E0C5D263}"/>
          </ac:spMkLst>
        </pc:spChg>
        <pc:grpChg chg="add del">
          <ac:chgData name="Aleksandra Korzova (2317087)" userId="664a4548-42cc-41fb-8756-72d06f3b1a64" providerId="ADAL" clId="{AB4C8B24-1731-4B5D-99A2-3A0E5BEE46C9}" dt="2026-04-15T14:14:40.027" v="4915" actId="26606"/>
          <ac:grpSpMkLst>
            <pc:docMk/>
            <pc:sldMk cId="583792838" sldId="290"/>
            <ac:grpSpMk id="10" creationId="{AE1C45F0-260A-458C-96ED-C1F6D2151219}"/>
          </ac:grpSpMkLst>
        </pc:grpChg>
        <pc:cxnChg chg="add del">
          <ac:chgData name="Aleksandra Korzova (2317087)" userId="664a4548-42cc-41fb-8756-72d06f3b1a64" providerId="ADAL" clId="{AB4C8B24-1731-4B5D-99A2-3A0E5BEE46C9}" dt="2026-04-15T14:14:40.027" v="4915" actId="26606"/>
          <ac:cxnSpMkLst>
            <pc:docMk/>
            <pc:sldMk cId="583792838" sldId="290"/>
            <ac:cxnSpMk id="17" creationId="{6CF1BAF6-AD41-4082-B212-8A1F9A2E8779}"/>
          </ac:cxnSpMkLst>
        </pc:cxnChg>
      </pc:sldChg>
      <pc:sldChg chg="modSp new del mod">
        <pc:chgData name="Aleksandra Korzova (2317087)" userId="664a4548-42cc-41fb-8756-72d06f3b1a64" providerId="ADAL" clId="{AB4C8B24-1731-4B5D-99A2-3A0E5BEE46C9}" dt="2026-04-15T14:16:21.814" v="4926" actId="47"/>
        <pc:sldMkLst>
          <pc:docMk/>
          <pc:sldMk cId="1666447782" sldId="291"/>
        </pc:sldMkLst>
        <pc:spChg chg="mod">
          <ac:chgData name="Aleksandra Korzova (2317087)" userId="664a4548-42cc-41fb-8756-72d06f3b1a64" providerId="ADAL" clId="{AB4C8B24-1731-4B5D-99A2-3A0E5BEE46C9}" dt="2026-04-15T14:16:19.580" v="4925" actId="20577"/>
          <ac:spMkLst>
            <pc:docMk/>
            <pc:sldMk cId="1666447782" sldId="291"/>
            <ac:spMk id="2" creationId="{847353BD-F038-8FEF-6150-9AA31E747C7D}"/>
          </ac:spMkLst>
        </pc:spChg>
      </pc:sldChg>
      <pc:sldChg chg="addSp modSp new mod setBg">
        <pc:chgData name="Aleksandra Korzova (2317087)" userId="664a4548-42cc-41fb-8756-72d06f3b1a64" providerId="ADAL" clId="{AB4C8B24-1731-4B5D-99A2-3A0E5BEE46C9}" dt="2026-04-15T14:40:34.600" v="5374" actId="27636"/>
        <pc:sldMkLst>
          <pc:docMk/>
          <pc:sldMk cId="3510855022" sldId="291"/>
        </pc:sldMkLst>
        <pc:spChg chg="mod">
          <ac:chgData name="Aleksandra Korzova (2317087)" userId="664a4548-42cc-41fb-8756-72d06f3b1a64" providerId="ADAL" clId="{AB4C8B24-1731-4B5D-99A2-3A0E5BEE46C9}" dt="2026-04-15T14:40:27.431" v="5369" actId="26606"/>
          <ac:spMkLst>
            <pc:docMk/>
            <pc:sldMk cId="3510855022" sldId="291"/>
            <ac:spMk id="2" creationId="{86B271BF-2603-FB8B-41EF-790BF8616742}"/>
          </ac:spMkLst>
        </pc:spChg>
        <pc:spChg chg="mod">
          <ac:chgData name="Aleksandra Korzova (2317087)" userId="664a4548-42cc-41fb-8756-72d06f3b1a64" providerId="ADAL" clId="{AB4C8B24-1731-4B5D-99A2-3A0E5BEE46C9}" dt="2026-04-15T14:40:34.600" v="5374" actId="27636"/>
          <ac:spMkLst>
            <pc:docMk/>
            <pc:sldMk cId="3510855022" sldId="291"/>
            <ac:spMk id="3" creationId="{B0741068-EC56-62CD-709F-1EEDB12A4642}"/>
          </ac:spMkLst>
        </pc:spChg>
        <pc:spChg chg="add">
          <ac:chgData name="Aleksandra Korzova (2317087)" userId="664a4548-42cc-41fb-8756-72d06f3b1a64" providerId="ADAL" clId="{AB4C8B24-1731-4B5D-99A2-3A0E5BEE46C9}" dt="2026-04-15T14:40:27.431" v="5369" actId="26606"/>
          <ac:spMkLst>
            <pc:docMk/>
            <pc:sldMk cId="3510855022" sldId="291"/>
            <ac:spMk id="8" creationId="{100EDD19-6802-4EC3-95CE-CFFAB042CFD6}"/>
          </ac:spMkLst>
        </pc:spChg>
        <pc:spChg chg="add">
          <ac:chgData name="Aleksandra Korzova (2317087)" userId="664a4548-42cc-41fb-8756-72d06f3b1a64" providerId="ADAL" clId="{AB4C8B24-1731-4B5D-99A2-3A0E5BEE46C9}" dt="2026-04-15T14:40:27.431" v="5369" actId="26606"/>
          <ac:spMkLst>
            <pc:docMk/>
            <pc:sldMk cId="3510855022" sldId="291"/>
            <ac:spMk id="10" creationId="{DB17E863-922E-4C26-BD64-E8FD41D28661}"/>
          </ac:spMkLst>
        </pc:spChg>
      </pc:sldChg>
      <pc:sldChg chg="addSp modSp new mod setBg">
        <pc:chgData name="Aleksandra Korzova (2317087)" userId="664a4548-42cc-41fb-8756-72d06f3b1a64" providerId="ADAL" clId="{AB4C8B24-1731-4B5D-99A2-3A0E5BEE46C9}" dt="2026-04-15T14:45:08.658" v="5436" actId="20577"/>
        <pc:sldMkLst>
          <pc:docMk/>
          <pc:sldMk cId="3405232836" sldId="292"/>
        </pc:sldMkLst>
        <pc:spChg chg="mod">
          <ac:chgData name="Aleksandra Korzova (2317087)" userId="664a4548-42cc-41fb-8756-72d06f3b1a64" providerId="ADAL" clId="{AB4C8B24-1731-4B5D-99A2-3A0E5BEE46C9}" dt="2026-04-15T14:43:16.401" v="5414" actId="26606"/>
          <ac:spMkLst>
            <pc:docMk/>
            <pc:sldMk cId="3405232836" sldId="292"/>
            <ac:spMk id="2" creationId="{D859FCC4-671D-6BBC-B366-18B9F55F2DAC}"/>
          </ac:spMkLst>
        </pc:spChg>
        <pc:spChg chg="mod">
          <ac:chgData name="Aleksandra Korzova (2317087)" userId="664a4548-42cc-41fb-8756-72d06f3b1a64" providerId="ADAL" clId="{AB4C8B24-1731-4B5D-99A2-3A0E5BEE46C9}" dt="2026-04-15T14:45:08.658" v="5436" actId="20577"/>
          <ac:spMkLst>
            <pc:docMk/>
            <pc:sldMk cId="3405232836" sldId="292"/>
            <ac:spMk id="3" creationId="{A89BBAF9-BDEA-02B0-7F49-1C0EF7AA7E9B}"/>
          </ac:spMkLst>
        </pc:spChg>
        <pc:spChg chg="add mod">
          <ac:chgData name="Aleksandra Korzova (2317087)" userId="664a4548-42cc-41fb-8756-72d06f3b1a64" providerId="ADAL" clId="{AB4C8B24-1731-4B5D-99A2-3A0E5BEE46C9}" dt="2026-04-15T14:43:54.904" v="5435" actId="20577"/>
          <ac:spMkLst>
            <pc:docMk/>
            <pc:sldMk cId="3405232836" sldId="292"/>
            <ac:spMk id="4" creationId="{12E7FB0F-A00F-813A-4C3B-6AF699FE9C48}"/>
          </ac:spMkLst>
        </pc:spChg>
        <pc:spChg chg="add">
          <ac:chgData name="Aleksandra Korzova (2317087)" userId="664a4548-42cc-41fb-8756-72d06f3b1a64" providerId="ADAL" clId="{AB4C8B24-1731-4B5D-99A2-3A0E5BEE46C9}" dt="2026-04-15T14:43:16.401" v="5414" actId="26606"/>
          <ac:spMkLst>
            <pc:docMk/>
            <pc:sldMk cId="3405232836" sldId="292"/>
            <ac:spMk id="8" creationId="{100EDD19-6802-4EC3-95CE-CFFAB042CFD6}"/>
          </ac:spMkLst>
        </pc:spChg>
        <pc:spChg chg="add">
          <ac:chgData name="Aleksandra Korzova (2317087)" userId="664a4548-42cc-41fb-8756-72d06f3b1a64" providerId="ADAL" clId="{AB4C8B24-1731-4B5D-99A2-3A0E5BEE46C9}" dt="2026-04-15T14:43:16.401" v="5414" actId="26606"/>
          <ac:spMkLst>
            <pc:docMk/>
            <pc:sldMk cId="3405232836" sldId="292"/>
            <ac:spMk id="10" creationId="{DB17E863-922E-4C26-BD64-E8FD41D28661}"/>
          </ac:spMkLst>
        </pc:spChg>
      </pc:sldChg>
      <pc:sldChg chg="addSp delSp modSp new mod ord setBg addAnim">
        <pc:chgData name="Aleksandra Korzova (2317087)" userId="664a4548-42cc-41fb-8756-72d06f3b1a64" providerId="ADAL" clId="{AB4C8B24-1731-4B5D-99A2-3A0E5BEE46C9}" dt="2026-04-15T18:45:14.281" v="5753"/>
        <pc:sldMkLst>
          <pc:docMk/>
          <pc:sldMk cId="2648619068" sldId="293"/>
        </pc:sldMkLst>
        <pc:spChg chg="mod">
          <ac:chgData name="Aleksandra Korzova (2317087)" userId="664a4548-42cc-41fb-8756-72d06f3b1a64" providerId="ADAL" clId="{AB4C8B24-1731-4B5D-99A2-3A0E5BEE46C9}" dt="2026-04-15T18:44:08.294" v="5751" actId="403"/>
          <ac:spMkLst>
            <pc:docMk/>
            <pc:sldMk cId="2648619068" sldId="293"/>
            <ac:spMk id="2" creationId="{621BA38C-2F76-FF65-CF5F-EB3A48BFB1E8}"/>
          </ac:spMkLst>
        </pc:spChg>
        <pc:spChg chg="mod">
          <ac:chgData name="Aleksandra Korzova (2317087)" userId="664a4548-42cc-41fb-8756-72d06f3b1a64" providerId="ADAL" clId="{AB4C8B24-1731-4B5D-99A2-3A0E5BEE46C9}" dt="2026-04-15T18:43:59.889" v="5747" actId="403"/>
          <ac:spMkLst>
            <pc:docMk/>
            <pc:sldMk cId="2648619068" sldId="293"/>
            <ac:spMk id="3" creationId="{764EB326-4420-4F86-BEE7-634E00E31BBD}"/>
          </ac:spMkLst>
        </pc:spChg>
        <pc:spChg chg="add del">
          <ac:chgData name="Aleksandra Korzova (2317087)" userId="664a4548-42cc-41fb-8756-72d06f3b1a64" providerId="ADAL" clId="{AB4C8B24-1731-4B5D-99A2-3A0E5BEE46C9}" dt="2026-04-15T18:43:09.266" v="5729" actId="26606"/>
          <ac:spMkLst>
            <pc:docMk/>
            <pc:sldMk cId="2648619068" sldId="293"/>
            <ac:spMk id="8" creationId="{32D45EE4-C4F0-4F72-B1C6-39F596D138A9}"/>
          </ac:spMkLst>
        </pc:spChg>
        <pc:spChg chg="add del">
          <ac:chgData name="Aleksandra Korzova (2317087)" userId="664a4548-42cc-41fb-8756-72d06f3b1a64" providerId="ADAL" clId="{AB4C8B24-1731-4B5D-99A2-3A0E5BEE46C9}" dt="2026-04-15T18:43:09.266" v="5729" actId="26606"/>
          <ac:spMkLst>
            <pc:docMk/>
            <pc:sldMk cId="2648619068" sldId="293"/>
            <ac:spMk id="10" creationId="{8C459BAD-4279-4A9D-B0C5-662C5F5ED21F}"/>
          </ac:spMkLst>
        </pc:spChg>
        <pc:spChg chg="add del">
          <ac:chgData name="Aleksandra Korzova (2317087)" userId="664a4548-42cc-41fb-8756-72d06f3b1a64" providerId="ADAL" clId="{AB4C8B24-1731-4B5D-99A2-3A0E5BEE46C9}" dt="2026-04-15T18:43:24.325" v="5735" actId="26606"/>
          <ac:spMkLst>
            <pc:docMk/>
            <pc:sldMk cId="2648619068" sldId="293"/>
            <ac:spMk id="11" creationId="{E81BF4F6-F2CF-4984-9D14-D6966D92F99F}"/>
          </ac:spMkLst>
        </pc:spChg>
        <pc:spChg chg="add del">
          <ac:chgData name="Aleksandra Korzova (2317087)" userId="664a4548-42cc-41fb-8756-72d06f3b1a64" providerId="ADAL" clId="{AB4C8B24-1731-4B5D-99A2-3A0E5BEE46C9}" dt="2026-04-15T18:43:09.266" v="5729" actId="26606"/>
          <ac:spMkLst>
            <pc:docMk/>
            <pc:sldMk cId="2648619068" sldId="293"/>
            <ac:spMk id="12" creationId="{0953BC39-9D68-40BE-BF3C-5C4EB782AF94}"/>
          </ac:spMkLst>
        </pc:spChg>
        <pc:spChg chg="add del">
          <ac:chgData name="Aleksandra Korzova (2317087)" userId="664a4548-42cc-41fb-8756-72d06f3b1a64" providerId="ADAL" clId="{AB4C8B24-1731-4B5D-99A2-3A0E5BEE46C9}" dt="2026-04-15T18:43:16.542" v="5731" actId="26606"/>
          <ac:spMkLst>
            <pc:docMk/>
            <pc:sldMk cId="2648619068" sldId="293"/>
            <ac:spMk id="14" creationId="{74751229-0244-4FBB-BED1-407467F4C951}"/>
          </ac:spMkLst>
        </pc:spChg>
        <pc:spChg chg="add del">
          <ac:chgData name="Aleksandra Korzova (2317087)" userId="664a4548-42cc-41fb-8756-72d06f3b1a64" providerId="ADAL" clId="{AB4C8B24-1731-4B5D-99A2-3A0E5BEE46C9}" dt="2026-04-15T18:43:22.309" v="5733" actId="26606"/>
          <ac:spMkLst>
            <pc:docMk/>
            <pc:sldMk cId="2648619068" sldId="293"/>
            <ac:spMk id="16" creationId="{289ED1AA-8684-4D37-B208-8777E1A7780D}"/>
          </ac:spMkLst>
        </pc:spChg>
        <pc:spChg chg="add del">
          <ac:chgData name="Aleksandra Korzova (2317087)" userId="664a4548-42cc-41fb-8756-72d06f3b1a64" providerId="ADAL" clId="{AB4C8B24-1731-4B5D-99A2-3A0E5BEE46C9}" dt="2026-04-15T18:43:22.309" v="5733" actId="26606"/>
          <ac:spMkLst>
            <pc:docMk/>
            <pc:sldMk cId="2648619068" sldId="293"/>
            <ac:spMk id="17" creationId="{4180E01B-B1F4-437C-807D-1C930718EE64}"/>
          </ac:spMkLst>
        </pc:spChg>
        <pc:spChg chg="add del">
          <ac:chgData name="Aleksandra Korzova (2317087)" userId="664a4548-42cc-41fb-8756-72d06f3b1a64" providerId="ADAL" clId="{AB4C8B24-1731-4B5D-99A2-3A0E5BEE46C9}" dt="2026-04-15T18:43:22.309" v="5733" actId="26606"/>
          <ac:spMkLst>
            <pc:docMk/>
            <pc:sldMk cId="2648619068" sldId="293"/>
            <ac:spMk id="18" creationId="{41F77738-2AF0-4750-A0C7-F97C2C17590E}"/>
          </ac:spMkLst>
        </pc:spChg>
        <pc:spChg chg="add del">
          <ac:chgData name="Aleksandra Korzova (2317087)" userId="664a4548-42cc-41fb-8756-72d06f3b1a64" providerId="ADAL" clId="{AB4C8B24-1731-4B5D-99A2-3A0E5BEE46C9}" dt="2026-04-15T18:43:24.325" v="5735" actId="26606"/>
          <ac:spMkLst>
            <pc:docMk/>
            <pc:sldMk cId="2648619068" sldId="293"/>
            <ac:spMk id="20" creationId="{C0763A76-9F1C-4FC5-82B7-DD475DA461B2}"/>
          </ac:spMkLst>
        </pc:spChg>
        <pc:spChg chg="add del">
          <ac:chgData name="Aleksandra Korzova (2317087)" userId="664a4548-42cc-41fb-8756-72d06f3b1a64" providerId="ADAL" clId="{AB4C8B24-1731-4B5D-99A2-3A0E5BEE46C9}" dt="2026-04-15T18:43:35.081" v="5737" actId="26606"/>
          <ac:spMkLst>
            <pc:docMk/>
            <pc:sldMk cId="2648619068" sldId="293"/>
            <ac:spMk id="22" creationId="{A3363022-C969-41E9-8EB2-E4C94908C1FA}"/>
          </ac:spMkLst>
        </pc:spChg>
        <pc:spChg chg="add del">
          <ac:chgData name="Aleksandra Korzova (2317087)" userId="664a4548-42cc-41fb-8756-72d06f3b1a64" providerId="ADAL" clId="{AB4C8B24-1731-4B5D-99A2-3A0E5BEE46C9}" dt="2026-04-15T18:43:35.081" v="5737" actId="26606"/>
          <ac:spMkLst>
            <pc:docMk/>
            <pc:sldMk cId="2648619068" sldId="293"/>
            <ac:spMk id="23" creationId="{8D1AD6B3-BE88-4CEB-BA17-790657CC4729}"/>
          </ac:spMkLst>
        </pc:spChg>
        <pc:spChg chg="add del">
          <ac:chgData name="Aleksandra Korzova (2317087)" userId="664a4548-42cc-41fb-8756-72d06f3b1a64" providerId="ADAL" clId="{AB4C8B24-1731-4B5D-99A2-3A0E5BEE46C9}" dt="2026-04-15T18:43:45.619" v="5739" actId="26606"/>
          <ac:spMkLst>
            <pc:docMk/>
            <pc:sldMk cId="2648619068" sldId="293"/>
            <ac:spMk id="29" creationId="{A8DB9CD9-59B1-4D73-BC4C-98796A48EF9B}"/>
          </ac:spMkLst>
        </pc:spChg>
        <pc:spChg chg="add del">
          <ac:chgData name="Aleksandra Korzova (2317087)" userId="664a4548-42cc-41fb-8756-72d06f3b1a64" providerId="ADAL" clId="{AB4C8B24-1731-4B5D-99A2-3A0E5BEE46C9}" dt="2026-04-15T18:43:45.619" v="5739" actId="26606"/>
          <ac:spMkLst>
            <pc:docMk/>
            <pc:sldMk cId="2648619068" sldId="293"/>
            <ac:spMk id="30" creationId="{8874A6A9-41FF-4E33-AFA8-F9F81436A59E}"/>
          </ac:spMkLst>
        </pc:spChg>
        <pc:spChg chg="add">
          <ac:chgData name="Aleksandra Korzova (2317087)" userId="664a4548-42cc-41fb-8756-72d06f3b1a64" providerId="ADAL" clId="{AB4C8B24-1731-4B5D-99A2-3A0E5BEE46C9}" dt="2026-04-15T18:43:45.660" v="5740" actId="26606"/>
          <ac:spMkLst>
            <pc:docMk/>
            <pc:sldMk cId="2648619068" sldId="293"/>
            <ac:spMk id="38" creationId="{2C61293E-6EBE-43EF-A52C-9BEBFD7679D4}"/>
          </ac:spMkLst>
        </pc:spChg>
        <pc:spChg chg="add">
          <ac:chgData name="Aleksandra Korzova (2317087)" userId="664a4548-42cc-41fb-8756-72d06f3b1a64" providerId="ADAL" clId="{AB4C8B24-1731-4B5D-99A2-3A0E5BEE46C9}" dt="2026-04-15T18:43:45.660" v="5740" actId="26606"/>
          <ac:spMkLst>
            <pc:docMk/>
            <pc:sldMk cId="2648619068" sldId="293"/>
            <ac:spMk id="40" creationId="{21540236-BFD5-4A9D-8840-4703E7F76825}"/>
          </ac:spMkLst>
        </pc:spChg>
        <pc:grpChg chg="add del">
          <ac:chgData name="Aleksandra Korzova (2317087)" userId="664a4548-42cc-41fb-8756-72d06f3b1a64" providerId="ADAL" clId="{AB4C8B24-1731-4B5D-99A2-3A0E5BEE46C9}" dt="2026-04-15T18:43:35.081" v="5737" actId="26606"/>
          <ac:grpSpMkLst>
            <pc:docMk/>
            <pc:sldMk cId="2648619068" sldId="293"/>
            <ac:grpSpMk id="25" creationId="{89D1390B-7E13-4B4F-9CB2-391063412E54}"/>
          </ac:grpSpMkLst>
        </pc:grpChg>
        <pc:grpChg chg="add del">
          <ac:chgData name="Aleksandra Korzova (2317087)" userId="664a4548-42cc-41fb-8756-72d06f3b1a64" providerId="ADAL" clId="{AB4C8B24-1731-4B5D-99A2-3A0E5BEE46C9}" dt="2026-04-15T18:43:45.619" v="5739" actId="26606"/>
          <ac:grpSpMkLst>
            <pc:docMk/>
            <pc:sldMk cId="2648619068" sldId="293"/>
            <ac:grpSpMk id="31" creationId="{721D730E-1F97-4071-B143-B05E6D2599BC}"/>
          </ac:grpSpMkLst>
        </pc:grpChg>
        <pc:picChg chg="add del">
          <ac:chgData name="Aleksandra Korzova (2317087)" userId="664a4548-42cc-41fb-8756-72d06f3b1a64" providerId="ADAL" clId="{AB4C8B24-1731-4B5D-99A2-3A0E5BEE46C9}" dt="2026-04-15T18:43:24.325" v="5735" actId="26606"/>
          <ac:picMkLst>
            <pc:docMk/>
            <pc:sldMk cId="2648619068" sldId="293"/>
            <ac:picMk id="5" creationId="{DB410CA9-AADA-38BD-F9E1-A701525332A7}"/>
          </ac:picMkLst>
        </pc:picChg>
        <pc:picChg chg="add del">
          <ac:chgData name="Aleksandra Korzova (2317087)" userId="664a4548-42cc-41fb-8756-72d06f3b1a64" providerId="ADAL" clId="{AB4C8B24-1731-4B5D-99A2-3A0E5BEE46C9}" dt="2026-04-15T18:43:16.542" v="5731" actId="26606"/>
          <ac:picMkLst>
            <pc:docMk/>
            <pc:sldMk cId="2648619068" sldId="293"/>
            <ac:picMk id="7" creationId="{5CDE4A08-42B4-003E-1975-250A69BA9D07}"/>
          </ac:picMkLst>
        </pc:picChg>
        <pc:picChg chg="add del">
          <ac:chgData name="Aleksandra Korzova (2317087)" userId="664a4548-42cc-41fb-8756-72d06f3b1a64" providerId="ADAL" clId="{AB4C8B24-1731-4B5D-99A2-3A0E5BEE46C9}" dt="2026-04-15T18:43:16.542" v="5731" actId="26606"/>
          <ac:picMkLst>
            <pc:docMk/>
            <pc:sldMk cId="2648619068" sldId="293"/>
            <ac:picMk id="9" creationId="{6F97D3A8-B4AC-479A-9FC5-29B47E1A6753}"/>
          </ac:picMkLst>
        </pc:picChg>
        <pc:picChg chg="add del">
          <ac:chgData name="Aleksandra Korzova (2317087)" userId="664a4548-42cc-41fb-8756-72d06f3b1a64" providerId="ADAL" clId="{AB4C8B24-1731-4B5D-99A2-3A0E5BEE46C9}" dt="2026-04-15T18:43:35.081" v="5737" actId="26606"/>
          <ac:picMkLst>
            <pc:docMk/>
            <pc:sldMk cId="2648619068" sldId="293"/>
            <ac:picMk id="24" creationId="{8250EFCF-D370-E4EB-591A-8357A870710B}"/>
          </ac:picMkLst>
        </pc:picChg>
        <pc:picChg chg="add">
          <ac:chgData name="Aleksandra Korzova (2317087)" userId="664a4548-42cc-41fb-8756-72d06f3b1a64" providerId="ADAL" clId="{AB4C8B24-1731-4B5D-99A2-3A0E5BEE46C9}" dt="2026-04-15T18:43:45.660" v="5740" actId="26606"/>
          <ac:picMkLst>
            <pc:docMk/>
            <pc:sldMk cId="2648619068" sldId="293"/>
            <ac:picMk id="39" creationId="{DEF117C9-69F7-2D3A-54AA-1183A0B1FAA2}"/>
          </ac:picMkLst>
        </pc:picChg>
      </pc:sldChg>
      <pc:sldChg chg="addSp delSp modSp new del mod setBg addAnim delAnim">
        <pc:chgData name="Aleksandra Korzova (2317087)" userId="664a4548-42cc-41fb-8756-72d06f3b1a64" providerId="ADAL" clId="{AB4C8B24-1731-4B5D-99A2-3A0E5BEE46C9}" dt="2026-04-15T18:42:19.587" v="5699" actId="47"/>
        <pc:sldMkLst>
          <pc:docMk/>
          <pc:sldMk cId="3744796797" sldId="293"/>
        </pc:sldMkLst>
        <pc:spChg chg="mod">
          <ac:chgData name="Aleksandra Korzova (2317087)" userId="664a4548-42cc-41fb-8756-72d06f3b1a64" providerId="ADAL" clId="{AB4C8B24-1731-4B5D-99A2-3A0E5BEE46C9}" dt="2026-04-15T18:42:16.653" v="5698" actId="20577"/>
          <ac:spMkLst>
            <pc:docMk/>
            <pc:sldMk cId="3744796797" sldId="293"/>
            <ac:spMk id="2" creationId="{7B83D301-754C-DC6B-F636-107AB49E04AC}"/>
          </ac:spMkLst>
        </pc:spChg>
        <pc:spChg chg="del">
          <ac:chgData name="Aleksandra Korzova (2317087)" userId="664a4548-42cc-41fb-8756-72d06f3b1a64" providerId="ADAL" clId="{AB4C8B24-1731-4B5D-99A2-3A0E5BEE46C9}" dt="2026-04-15T18:40:03.195" v="5640" actId="478"/>
          <ac:spMkLst>
            <pc:docMk/>
            <pc:sldMk cId="3744796797" sldId="293"/>
            <ac:spMk id="3" creationId="{4B5FC52D-B5AD-A787-B53E-41BBDE2773A4}"/>
          </ac:spMkLst>
        </pc:spChg>
        <pc:spChg chg="add del">
          <ac:chgData name="Aleksandra Korzova (2317087)" userId="664a4548-42cc-41fb-8756-72d06f3b1a64" providerId="ADAL" clId="{AB4C8B24-1731-4B5D-99A2-3A0E5BEE46C9}" dt="2026-04-15T18:40:27.663" v="5654" actId="26606"/>
          <ac:spMkLst>
            <pc:docMk/>
            <pc:sldMk cId="3744796797" sldId="293"/>
            <ac:spMk id="7" creationId="{A134706B-150F-487B-B4FB-34C10219C72F}"/>
          </ac:spMkLst>
        </pc:spChg>
        <pc:spChg chg="add del">
          <ac:chgData name="Aleksandra Korzova (2317087)" userId="664a4548-42cc-41fb-8756-72d06f3b1a64" providerId="ADAL" clId="{AB4C8B24-1731-4B5D-99A2-3A0E5BEE46C9}" dt="2026-04-15T18:40:27.663" v="5654" actId="26606"/>
          <ac:spMkLst>
            <pc:docMk/>
            <pc:sldMk cId="3744796797" sldId="293"/>
            <ac:spMk id="9" creationId="{25FD23E7-C75D-4AFA-A4D4-BE5558110941}"/>
          </ac:spMkLst>
        </pc:spChg>
        <pc:spChg chg="add del">
          <ac:chgData name="Aleksandra Korzova (2317087)" userId="664a4548-42cc-41fb-8756-72d06f3b1a64" providerId="ADAL" clId="{AB4C8B24-1731-4B5D-99A2-3A0E5BEE46C9}" dt="2026-04-15T18:40:27.663" v="5654" actId="26606"/>
          <ac:spMkLst>
            <pc:docMk/>
            <pc:sldMk cId="3744796797" sldId="293"/>
            <ac:spMk id="11" creationId="{D6705569-F545-4F47-A260-A9202826EA20}"/>
          </ac:spMkLst>
        </pc:spChg>
        <pc:spChg chg="add del">
          <ac:chgData name="Aleksandra Korzova (2317087)" userId="664a4548-42cc-41fb-8756-72d06f3b1a64" providerId="ADAL" clId="{AB4C8B24-1731-4B5D-99A2-3A0E5BEE46C9}" dt="2026-04-15T18:40:34.465" v="5656" actId="26606"/>
          <ac:spMkLst>
            <pc:docMk/>
            <pc:sldMk cId="3744796797" sldId="293"/>
            <ac:spMk id="17" creationId="{A3363022-C969-41E9-8EB2-E4C94908C1FA}"/>
          </ac:spMkLst>
        </pc:spChg>
        <pc:spChg chg="add del">
          <ac:chgData name="Aleksandra Korzova (2317087)" userId="664a4548-42cc-41fb-8756-72d06f3b1a64" providerId="ADAL" clId="{AB4C8B24-1731-4B5D-99A2-3A0E5BEE46C9}" dt="2026-04-15T18:40:34.465" v="5656" actId="26606"/>
          <ac:spMkLst>
            <pc:docMk/>
            <pc:sldMk cId="3744796797" sldId="293"/>
            <ac:spMk id="18" creationId="{8D1AD6B3-BE88-4CEB-BA17-790657CC4729}"/>
          </ac:spMkLst>
        </pc:spChg>
        <pc:spChg chg="add">
          <ac:chgData name="Aleksandra Korzova (2317087)" userId="664a4548-42cc-41fb-8756-72d06f3b1a64" providerId="ADAL" clId="{AB4C8B24-1731-4B5D-99A2-3A0E5BEE46C9}" dt="2026-04-15T18:40:34.497" v="5657" actId="26606"/>
          <ac:spMkLst>
            <pc:docMk/>
            <pc:sldMk cId="3744796797" sldId="293"/>
            <ac:spMk id="20" creationId="{A134706B-150F-487B-B4FB-34C10219C72F}"/>
          </ac:spMkLst>
        </pc:spChg>
        <pc:spChg chg="add">
          <ac:chgData name="Aleksandra Korzova (2317087)" userId="664a4548-42cc-41fb-8756-72d06f3b1a64" providerId="ADAL" clId="{AB4C8B24-1731-4B5D-99A2-3A0E5BEE46C9}" dt="2026-04-15T18:40:34.497" v="5657" actId="26606"/>
          <ac:spMkLst>
            <pc:docMk/>
            <pc:sldMk cId="3744796797" sldId="293"/>
            <ac:spMk id="21" creationId="{25FD23E7-C75D-4AFA-A4D4-BE5558110941}"/>
          </ac:spMkLst>
        </pc:spChg>
        <pc:spChg chg="add">
          <ac:chgData name="Aleksandra Korzova (2317087)" userId="664a4548-42cc-41fb-8756-72d06f3b1a64" providerId="ADAL" clId="{AB4C8B24-1731-4B5D-99A2-3A0E5BEE46C9}" dt="2026-04-15T18:40:34.497" v="5657" actId="26606"/>
          <ac:spMkLst>
            <pc:docMk/>
            <pc:sldMk cId="3744796797" sldId="293"/>
            <ac:spMk id="22" creationId="{D6705569-F545-4F47-A260-A9202826EA20}"/>
          </ac:spMkLst>
        </pc:spChg>
        <pc:grpChg chg="add del">
          <ac:chgData name="Aleksandra Korzova (2317087)" userId="664a4548-42cc-41fb-8756-72d06f3b1a64" providerId="ADAL" clId="{AB4C8B24-1731-4B5D-99A2-3A0E5BEE46C9}" dt="2026-04-15T18:40:34.465" v="5656" actId="26606"/>
          <ac:grpSpMkLst>
            <pc:docMk/>
            <pc:sldMk cId="3744796797" sldId="293"/>
            <ac:grpSpMk id="13" creationId="{89D1390B-7E13-4B4F-9CB2-391063412E54}"/>
          </ac:grpSpMkLst>
        </pc:grpChg>
        <pc:picChg chg="add del">
          <ac:chgData name="Aleksandra Korzova (2317087)" userId="664a4548-42cc-41fb-8756-72d06f3b1a64" providerId="ADAL" clId="{AB4C8B24-1731-4B5D-99A2-3A0E5BEE46C9}" dt="2026-04-15T18:40:34.465" v="5656" actId="26606"/>
          <ac:picMkLst>
            <pc:docMk/>
            <pc:sldMk cId="3744796797" sldId="293"/>
            <ac:picMk id="6" creationId="{3AC68E9A-08F6-C85A-D8B3-04871846B22C}"/>
          </ac:picMkLst>
        </pc:pic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B042D1A-45AD-45E4-8365-BF8F45A8CFE2}" type="doc">
      <dgm:prSet loTypeId="urn:microsoft.com/office/officeart/2005/8/layout/vList2" loCatId="list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9701E75-42A8-497D-B1B1-89092E5BCFCA}">
      <dgm:prSet/>
      <dgm:spPr/>
      <dgm:t>
        <a:bodyPr/>
        <a:lstStyle/>
        <a:p>
          <a:r>
            <a:rPr lang="en-GB"/>
            <a:t>This is presentation explains a small business idea based in Peterborough called Fix &amp; Renew Studio.</a:t>
          </a:r>
          <a:endParaRPr lang="en-US"/>
        </a:p>
      </dgm:t>
    </dgm:pt>
    <dgm:pt modelId="{B367E237-B4AE-476D-9FFA-6DA8443E81CB}" type="parTrans" cxnId="{FCF82EBC-E8B0-41E8-BD80-31A5749EF9C6}">
      <dgm:prSet/>
      <dgm:spPr/>
      <dgm:t>
        <a:bodyPr/>
        <a:lstStyle/>
        <a:p>
          <a:endParaRPr lang="en-US"/>
        </a:p>
      </dgm:t>
    </dgm:pt>
    <dgm:pt modelId="{575FB31B-3EBB-4A5F-821D-65073D988166}" type="sibTrans" cxnId="{FCF82EBC-E8B0-41E8-BD80-31A5749EF9C6}">
      <dgm:prSet/>
      <dgm:spPr/>
      <dgm:t>
        <a:bodyPr/>
        <a:lstStyle/>
        <a:p>
          <a:endParaRPr lang="en-US"/>
        </a:p>
      </dgm:t>
    </dgm:pt>
    <dgm:pt modelId="{8CF84B8F-A554-49E4-8833-3410ABB1B829}">
      <dgm:prSet/>
      <dgm:spPr/>
      <dgm:t>
        <a:bodyPr/>
        <a:lstStyle/>
        <a:p>
          <a:r>
            <a:rPr lang="en-GB" dirty="0"/>
            <a:t>The main aim of this business is to create a sustainable clothing repair, restoration and resale of second hand items. The business focuses on helping customers use their clothes for longer and reduce waste.</a:t>
          </a:r>
          <a:endParaRPr lang="en-US" dirty="0"/>
        </a:p>
      </dgm:t>
    </dgm:pt>
    <dgm:pt modelId="{3FC2F1EC-82BD-4711-9DA1-1AF1A7A6543A}" type="parTrans" cxnId="{2B73F790-4CC1-489E-BFF8-36C496881FBD}">
      <dgm:prSet/>
      <dgm:spPr/>
      <dgm:t>
        <a:bodyPr/>
        <a:lstStyle/>
        <a:p>
          <a:endParaRPr lang="en-US"/>
        </a:p>
      </dgm:t>
    </dgm:pt>
    <dgm:pt modelId="{F0899D4F-4CEE-4B93-8507-D058906DFF9A}" type="sibTrans" cxnId="{2B73F790-4CC1-489E-BFF8-36C496881FBD}">
      <dgm:prSet/>
      <dgm:spPr/>
      <dgm:t>
        <a:bodyPr/>
        <a:lstStyle/>
        <a:p>
          <a:endParaRPr lang="en-US"/>
        </a:p>
      </dgm:t>
    </dgm:pt>
    <dgm:pt modelId="{89EB7AF7-4490-46CC-B465-11A065EC04E0}">
      <dgm:prSet/>
      <dgm:spPr/>
      <dgm:t>
        <a:bodyPr/>
        <a:lstStyle/>
        <a:p>
          <a:r>
            <a:rPr lang="en-GB" dirty="0"/>
            <a:t>The presentation will summarise the business idea, services, market analysis and how the business can operate in practice.</a:t>
          </a:r>
          <a:endParaRPr lang="en-US" dirty="0"/>
        </a:p>
      </dgm:t>
    </dgm:pt>
    <dgm:pt modelId="{F7A3145A-1B98-4AB1-8D31-076B643002C5}" type="parTrans" cxnId="{C58CA95C-7BFF-47E3-B7ED-DB094A516B38}">
      <dgm:prSet/>
      <dgm:spPr/>
      <dgm:t>
        <a:bodyPr/>
        <a:lstStyle/>
        <a:p>
          <a:endParaRPr lang="en-US"/>
        </a:p>
      </dgm:t>
    </dgm:pt>
    <dgm:pt modelId="{BBE7C998-EADF-4001-AF3D-8B7E158D0885}" type="sibTrans" cxnId="{C58CA95C-7BFF-47E3-B7ED-DB094A516B38}">
      <dgm:prSet/>
      <dgm:spPr/>
      <dgm:t>
        <a:bodyPr/>
        <a:lstStyle/>
        <a:p>
          <a:endParaRPr lang="en-US"/>
        </a:p>
      </dgm:t>
    </dgm:pt>
    <dgm:pt modelId="{780329B9-7664-4050-88A9-B9C6B09E266F}" type="pres">
      <dgm:prSet presAssocID="{DB042D1A-45AD-45E4-8365-BF8F45A8CFE2}" presName="linear" presStyleCnt="0">
        <dgm:presLayoutVars>
          <dgm:animLvl val="lvl"/>
          <dgm:resizeHandles val="exact"/>
        </dgm:presLayoutVars>
      </dgm:prSet>
      <dgm:spPr/>
    </dgm:pt>
    <dgm:pt modelId="{434D77C2-1CF2-4BEA-8EF8-02889A8F7395}" type="pres">
      <dgm:prSet presAssocID="{E9701E75-42A8-497D-B1B1-89092E5BCFC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E1D1AB9-2F03-488D-8D30-E85F939081A5}" type="pres">
      <dgm:prSet presAssocID="{575FB31B-3EBB-4A5F-821D-65073D988166}" presName="spacer" presStyleCnt="0"/>
      <dgm:spPr/>
    </dgm:pt>
    <dgm:pt modelId="{56E69404-CD93-447E-B9A3-4FCA5D578145}" type="pres">
      <dgm:prSet presAssocID="{8CF84B8F-A554-49E4-8833-3410ABB1B82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195CCFF-125F-428D-BBA3-2578ED76A5BF}" type="pres">
      <dgm:prSet presAssocID="{F0899D4F-4CEE-4B93-8507-D058906DFF9A}" presName="spacer" presStyleCnt="0"/>
      <dgm:spPr/>
    </dgm:pt>
    <dgm:pt modelId="{92044659-E286-4CAA-B247-EA4CB8C6F7F2}" type="pres">
      <dgm:prSet presAssocID="{89EB7AF7-4490-46CC-B465-11A065EC04E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1C9BA36-7AA8-4A7D-9F4F-3AC688750E36}" type="presOf" srcId="{8CF84B8F-A554-49E4-8833-3410ABB1B829}" destId="{56E69404-CD93-447E-B9A3-4FCA5D578145}" srcOrd="0" destOrd="0" presId="urn:microsoft.com/office/officeart/2005/8/layout/vList2"/>
    <dgm:cxn modelId="{C58CA95C-7BFF-47E3-B7ED-DB094A516B38}" srcId="{DB042D1A-45AD-45E4-8365-BF8F45A8CFE2}" destId="{89EB7AF7-4490-46CC-B465-11A065EC04E0}" srcOrd="2" destOrd="0" parTransId="{F7A3145A-1B98-4AB1-8D31-076B643002C5}" sibTransId="{BBE7C998-EADF-4001-AF3D-8B7E158D0885}"/>
    <dgm:cxn modelId="{FDF0926B-41CF-475B-A50D-C41AE357546B}" type="presOf" srcId="{89EB7AF7-4490-46CC-B465-11A065EC04E0}" destId="{92044659-E286-4CAA-B247-EA4CB8C6F7F2}" srcOrd="0" destOrd="0" presId="urn:microsoft.com/office/officeart/2005/8/layout/vList2"/>
    <dgm:cxn modelId="{2B73F790-4CC1-489E-BFF8-36C496881FBD}" srcId="{DB042D1A-45AD-45E4-8365-BF8F45A8CFE2}" destId="{8CF84B8F-A554-49E4-8833-3410ABB1B829}" srcOrd="1" destOrd="0" parTransId="{3FC2F1EC-82BD-4711-9DA1-1AF1A7A6543A}" sibTransId="{F0899D4F-4CEE-4B93-8507-D058906DFF9A}"/>
    <dgm:cxn modelId="{E48969A3-CD44-41E4-8EA2-ECFB40F7E1DB}" type="presOf" srcId="{DB042D1A-45AD-45E4-8365-BF8F45A8CFE2}" destId="{780329B9-7664-4050-88A9-B9C6B09E266F}" srcOrd="0" destOrd="0" presId="urn:microsoft.com/office/officeart/2005/8/layout/vList2"/>
    <dgm:cxn modelId="{FCF82EBC-E8B0-41E8-BD80-31A5749EF9C6}" srcId="{DB042D1A-45AD-45E4-8365-BF8F45A8CFE2}" destId="{E9701E75-42A8-497D-B1B1-89092E5BCFCA}" srcOrd="0" destOrd="0" parTransId="{B367E237-B4AE-476D-9FFA-6DA8443E81CB}" sibTransId="{575FB31B-3EBB-4A5F-821D-65073D988166}"/>
    <dgm:cxn modelId="{F0EDAAC2-2D07-47F9-92C4-378A99DFBCFB}" type="presOf" srcId="{E9701E75-42A8-497D-B1B1-89092E5BCFCA}" destId="{434D77C2-1CF2-4BEA-8EF8-02889A8F7395}" srcOrd="0" destOrd="0" presId="urn:microsoft.com/office/officeart/2005/8/layout/vList2"/>
    <dgm:cxn modelId="{21971DE9-C886-4630-9946-32F1F8FA1D90}" type="presParOf" srcId="{780329B9-7664-4050-88A9-B9C6B09E266F}" destId="{434D77C2-1CF2-4BEA-8EF8-02889A8F7395}" srcOrd="0" destOrd="0" presId="urn:microsoft.com/office/officeart/2005/8/layout/vList2"/>
    <dgm:cxn modelId="{401AC10F-CABC-41DA-BC97-FB48F2A0B10B}" type="presParOf" srcId="{780329B9-7664-4050-88A9-B9C6B09E266F}" destId="{4E1D1AB9-2F03-488D-8D30-E85F939081A5}" srcOrd="1" destOrd="0" presId="urn:microsoft.com/office/officeart/2005/8/layout/vList2"/>
    <dgm:cxn modelId="{5E072098-D752-40C0-AE07-CC97DEDF07F0}" type="presParOf" srcId="{780329B9-7664-4050-88A9-B9C6B09E266F}" destId="{56E69404-CD93-447E-B9A3-4FCA5D578145}" srcOrd="2" destOrd="0" presId="urn:microsoft.com/office/officeart/2005/8/layout/vList2"/>
    <dgm:cxn modelId="{6FC0B819-9391-4477-9F67-471D5B882849}" type="presParOf" srcId="{780329B9-7664-4050-88A9-B9C6B09E266F}" destId="{5195CCFF-125F-428D-BBA3-2578ED76A5BF}" srcOrd="3" destOrd="0" presId="urn:microsoft.com/office/officeart/2005/8/layout/vList2"/>
    <dgm:cxn modelId="{075ABAB7-0F5B-4F92-8E36-DC68FCFD1423}" type="presParOf" srcId="{780329B9-7664-4050-88A9-B9C6B09E266F}" destId="{92044659-E286-4CAA-B247-EA4CB8C6F7F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2166390-6404-4FB6-839A-6147708B17A1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A53624A-4A05-47B0-9703-AD27E9001234}">
      <dgm:prSet/>
      <dgm:spPr/>
      <dgm:t>
        <a:bodyPr/>
        <a:lstStyle/>
        <a:p>
          <a:r>
            <a:rPr lang="en-GB" dirty="0"/>
            <a:t>Fast fashion creates serious environmental problems because people buy more clothes than they need and use them for a short time.</a:t>
          </a:r>
          <a:endParaRPr lang="en-US" dirty="0"/>
        </a:p>
      </dgm:t>
    </dgm:pt>
    <dgm:pt modelId="{9C411DB6-C940-42B5-99EB-3AD29868251A}" type="parTrans" cxnId="{A832D583-A907-4456-84AB-176819356504}">
      <dgm:prSet/>
      <dgm:spPr/>
      <dgm:t>
        <a:bodyPr/>
        <a:lstStyle/>
        <a:p>
          <a:endParaRPr lang="en-US"/>
        </a:p>
      </dgm:t>
    </dgm:pt>
    <dgm:pt modelId="{D2FBC44F-78A8-49B7-B921-0B391DCD62E8}" type="sibTrans" cxnId="{A832D583-A907-4456-84AB-176819356504}">
      <dgm:prSet/>
      <dgm:spPr/>
      <dgm:t>
        <a:bodyPr/>
        <a:lstStyle/>
        <a:p>
          <a:endParaRPr lang="en-US"/>
        </a:p>
      </dgm:t>
    </dgm:pt>
    <dgm:pt modelId="{405A2C4A-2DB8-4B59-B3D2-368084B7FC48}">
      <dgm:prSet/>
      <dgm:spPr/>
      <dgm:t>
        <a:bodyPr/>
        <a:lstStyle/>
        <a:p>
          <a:r>
            <a:rPr lang="en-GB" dirty="0"/>
            <a:t>Clothing waste is increasing and has a negative impact on the environment (Earth.org, 2026).</a:t>
          </a:r>
          <a:endParaRPr lang="en-US" dirty="0"/>
        </a:p>
      </dgm:t>
    </dgm:pt>
    <dgm:pt modelId="{4C155A9D-A16C-4965-B4C7-A2481234257A}" type="parTrans" cxnId="{A46FF9CC-A0D0-408B-9A51-0BB9983FAF9B}">
      <dgm:prSet/>
      <dgm:spPr/>
      <dgm:t>
        <a:bodyPr/>
        <a:lstStyle/>
        <a:p>
          <a:endParaRPr lang="en-US"/>
        </a:p>
      </dgm:t>
    </dgm:pt>
    <dgm:pt modelId="{15F3B55E-0293-490D-B480-CB67D70246EA}" type="sibTrans" cxnId="{A46FF9CC-A0D0-408B-9A51-0BB9983FAF9B}">
      <dgm:prSet/>
      <dgm:spPr/>
      <dgm:t>
        <a:bodyPr/>
        <a:lstStyle/>
        <a:p>
          <a:endParaRPr lang="en-US"/>
        </a:p>
      </dgm:t>
    </dgm:pt>
    <dgm:pt modelId="{9CC63F2C-0AC3-4772-8FEF-077602667DA3}">
      <dgm:prSet/>
      <dgm:spPr/>
      <dgm:t>
        <a:bodyPr/>
        <a:lstStyle/>
        <a:p>
          <a:r>
            <a:rPr lang="en-GB"/>
            <a:t>At the same time many customers are starting to change behaviour and look for more sustainable options.</a:t>
          </a:r>
          <a:endParaRPr lang="en-US"/>
        </a:p>
      </dgm:t>
    </dgm:pt>
    <dgm:pt modelId="{D9D53AA7-D6D5-42B5-899C-3987C47FB656}" type="parTrans" cxnId="{49BCE3D9-BAF5-43FC-9700-163EE8F33A38}">
      <dgm:prSet/>
      <dgm:spPr/>
      <dgm:t>
        <a:bodyPr/>
        <a:lstStyle/>
        <a:p>
          <a:endParaRPr lang="en-US"/>
        </a:p>
      </dgm:t>
    </dgm:pt>
    <dgm:pt modelId="{61578472-09E4-461E-8E5D-8D20A274A326}" type="sibTrans" cxnId="{49BCE3D9-BAF5-43FC-9700-163EE8F33A38}">
      <dgm:prSet/>
      <dgm:spPr/>
      <dgm:t>
        <a:bodyPr/>
        <a:lstStyle/>
        <a:p>
          <a:endParaRPr lang="en-US"/>
        </a:p>
      </dgm:t>
    </dgm:pt>
    <dgm:pt modelId="{A479DE62-8D36-4C2F-9EA7-C5F1FDDAE485}" type="pres">
      <dgm:prSet presAssocID="{72166390-6404-4FB6-839A-6147708B17A1}" presName="vert0" presStyleCnt="0">
        <dgm:presLayoutVars>
          <dgm:dir/>
          <dgm:animOne val="branch"/>
          <dgm:animLvl val="lvl"/>
        </dgm:presLayoutVars>
      </dgm:prSet>
      <dgm:spPr/>
    </dgm:pt>
    <dgm:pt modelId="{61622CDF-833F-4877-9CD0-3D9EA5071DA0}" type="pres">
      <dgm:prSet presAssocID="{2A53624A-4A05-47B0-9703-AD27E9001234}" presName="thickLine" presStyleLbl="alignNode1" presStyleIdx="0" presStyleCnt="3"/>
      <dgm:spPr/>
    </dgm:pt>
    <dgm:pt modelId="{C7531879-2753-4B0F-B0E3-69BB727B6505}" type="pres">
      <dgm:prSet presAssocID="{2A53624A-4A05-47B0-9703-AD27E9001234}" presName="horz1" presStyleCnt="0"/>
      <dgm:spPr/>
    </dgm:pt>
    <dgm:pt modelId="{2DCF2ECA-A2CA-4713-A234-8A669F83D1B6}" type="pres">
      <dgm:prSet presAssocID="{2A53624A-4A05-47B0-9703-AD27E9001234}" presName="tx1" presStyleLbl="revTx" presStyleIdx="0" presStyleCnt="3"/>
      <dgm:spPr/>
    </dgm:pt>
    <dgm:pt modelId="{2065DBDB-201A-4311-A7DF-2453ECDFE98F}" type="pres">
      <dgm:prSet presAssocID="{2A53624A-4A05-47B0-9703-AD27E9001234}" presName="vert1" presStyleCnt="0"/>
      <dgm:spPr/>
    </dgm:pt>
    <dgm:pt modelId="{D8E863A8-1D81-44A7-BEE4-B11ECE0D0FBB}" type="pres">
      <dgm:prSet presAssocID="{405A2C4A-2DB8-4B59-B3D2-368084B7FC48}" presName="thickLine" presStyleLbl="alignNode1" presStyleIdx="1" presStyleCnt="3"/>
      <dgm:spPr/>
    </dgm:pt>
    <dgm:pt modelId="{79550710-B0D2-41CE-AAFE-69B70B70CF2C}" type="pres">
      <dgm:prSet presAssocID="{405A2C4A-2DB8-4B59-B3D2-368084B7FC48}" presName="horz1" presStyleCnt="0"/>
      <dgm:spPr/>
    </dgm:pt>
    <dgm:pt modelId="{0B260168-6737-4AF0-B811-AF24A7BEB812}" type="pres">
      <dgm:prSet presAssocID="{405A2C4A-2DB8-4B59-B3D2-368084B7FC48}" presName="tx1" presStyleLbl="revTx" presStyleIdx="1" presStyleCnt="3"/>
      <dgm:spPr/>
    </dgm:pt>
    <dgm:pt modelId="{9E96350F-1B7C-4461-B8C6-21F3EA13BAC6}" type="pres">
      <dgm:prSet presAssocID="{405A2C4A-2DB8-4B59-B3D2-368084B7FC48}" presName="vert1" presStyleCnt="0"/>
      <dgm:spPr/>
    </dgm:pt>
    <dgm:pt modelId="{2DFE8C6F-88D5-4184-AA10-4E4F8CA2AECA}" type="pres">
      <dgm:prSet presAssocID="{9CC63F2C-0AC3-4772-8FEF-077602667DA3}" presName="thickLine" presStyleLbl="alignNode1" presStyleIdx="2" presStyleCnt="3"/>
      <dgm:spPr/>
    </dgm:pt>
    <dgm:pt modelId="{20192A82-EB15-4B1A-A560-239964799999}" type="pres">
      <dgm:prSet presAssocID="{9CC63F2C-0AC3-4772-8FEF-077602667DA3}" presName="horz1" presStyleCnt="0"/>
      <dgm:spPr/>
    </dgm:pt>
    <dgm:pt modelId="{60E0477C-ACC9-43CC-B0F1-DFC6085E9E7A}" type="pres">
      <dgm:prSet presAssocID="{9CC63F2C-0AC3-4772-8FEF-077602667DA3}" presName="tx1" presStyleLbl="revTx" presStyleIdx="2" presStyleCnt="3"/>
      <dgm:spPr/>
    </dgm:pt>
    <dgm:pt modelId="{F06020C1-3AB6-403F-B8DB-4EE36D653B88}" type="pres">
      <dgm:prSet presAssocID="{9CC63F2C-0AC3-4772-8FEF-077602667DA3}" presName="vert1" presStyleCnt="0"/>
      <dgm:spPr/>
    </dgm:pt>
  </dgm:ptLst>
  <dgm:cxnLst>
    <dgm:cxn modelId="{74F21669-6B5D-4EC5-82FE-1B7D87982698}" type="presOf" srcId="{405A2C4A-2DB8-4B59-B3D2-368084B7FC48}" destId="{0B260168-6737-4AF0-B811-AF24A7BEB812}" srcOrd="0" destOrd="0" presId="urn:microsoft.com/office/officeart/2008/layout/LinedList"/>
    <dgm:cxn modelId="{22EA2C81-D53A-410D-A77E-C57B6182D918}" type="presOf" srcId="{72166390-6404-4FB6-839A-6147708B17A1}" destId="{A479DE62-8D36-4C2F-9EA7-C5F1FDDAE485}" srcOrd="0" destOrd="0" presId="urn:microsoft.com/office/officeart/2008/layout/LinedList"/>
    <dgm:cxn modelId="{A832D583-A907-4456-84AB-176819356504}" srcId="{72166390-6404-4FB6-839A-6147708B17A1}" destId="{2A53624A-4A05-47B0-9703-AD27E9001234}" srcOrd="0" destOrd="0" parTransId="{9C411DB6-C940-42B5-99EB-3AD29868251A}" sibTransId="{D2FBC44F-78A8-49B7-B921-0B391DCD62E8}"/>
    <dgm:cxn modelId="{65D629A0-E25A-4A02-A990-1E809C26623B}" type="presOf" srcId="{9CC63F2C-0AC3-4772-8FEF-077602667DA3}" destId="{60E0477C-ACC9-43CC-B0F1-DFC6085E9E7A}" srcOrd="0" destOrd="0" presId="urn:microsoft.com/office/officeart/2008/layout/LinedList"/>
    <dgm:cxn modelId="{E72788A4-2AB9-4021-81DD-A614A6552942}" type="presOf" srcId="{2A53624A-4A05-47B0-9703-AD27E9001234}" destId="{2DCF2ECA-A2CA-4713-A234-8A669F83D1B6}" srcOrd="0" destOrd="0" presId="urn:microsoft.com/office/officeart/2008/layout/LinedList"/>
    <dgm:cxn modelId="{A46FF9CC-A0D0-408B-9A51-0BB9983FAF9B}" srcId="{72166390-6404-4FB6-839A-6147708B17A1}" destId="{405A2C4A-2DB8-4B59-B3D2-368084B7FC48}" srcOrd="1" destOrd="0" parTransId="{4C155A9D-A16C-4965-B4C7-A2481234257A}" sibTransId="{15F3B55E-0293-490D-B480-CB67D70246EA}"/>
    <dgm:cxn modelId="{49BCE3D9-BAF5-43FC-9700-163EE8F33A38}" srcId="{72166390-6404-4FB6-839A-6147708B17A1}" destId="{9CC63F2C-0AC3-4772-8FEF-077602667DA3}" srcOrd="2" destOrd="0" parTransId="{D9D53AA7-D6D5-42B5-899C-3987C47FB656}" sibTransId="{61578472-09E4-461E-8E5D-8D20A274A326}"/>
    <dgm:cxn modelId="{17D815E2-65EE-42B1-9EA1-39CE772966A6}" type="presParOf" srcId="{A479DE62-8D36-4C2F-9EA7-C5F1FDDAE485}" destId="{61622CDF-833F-4877-9CD0-3D9EA5071DA0}" srcOrd="0" destOrd="0" presId="urn:microsoft.com/office/officeart/2008/layout/LinedList"/>
    <dgm:cxn modelId="{916DBEDD-6826-4622-AE0D-5B7CAF4E311C}" type="presParOf" srcId="{A479DE62-8D36-4C2F-9EA7-C5F1FDDAE485}" destId="{C7531879-2753-4B0F-B0E3-69BB727B6505}" srcOrd="1" destOrd="0" presId="urn:microsoft.com/office/officeart/2008/layout/LinedList"/>
    <dgm:cxn modelId="{141CD84E-337C-4290-AB2F-FCE788FAFE2A}" type="presParOf" srcId="{C7531879-2753-4B0F-B0E3-69BB727B6505}" destId="{2DCF2ECA-A2CA-4713-A234-8A669F83D1B6}" srcOrd="0" destOrd="0" presId="urn:microsoft.com/office/officeart/2008/layout/LinedList"/>
    <dgm:cxn modelId="{812B9445-711B-4565-B09E-DCFA6224D69D}" type="presParOf" srcId="{C7531879-2753-4B0F-B0E3-69BB727B6505}" destId="{2065DBDB-201A-4311-A7DF-2453ECDFE98F}" srcOrd="1" destOrd="0" presId="urn:microsoft.com/office/officeart/2008/layout/LinedList"/>
    <dgm:cxn modelId="{7C218538-67D8-4B40-87BB-AE3290A34835}" type="presParOf" srcId="{A479DE62-8D36-4C2F-9EA7-C5F1FDDAE485}" destId="{D8E863A8-1D81-44A7-BEE4-B11ECE0D0FBB}" srcOrd="2" destOrd="0" presId="urn:microsoft.com/office/officeart/2008/layout/LinedList"/>
    <dgm:cxn modelId="{01D12293-B007-4E16-AB9B-FF8C5EAE9169}" type="presParOf" srcId="{A479DE62-8D36-4C2F-9EA7-C5F1FDDAE485}" destId="{79550710-B0D2-41CE-AAFE-69B70B70CF2C}" srcOrd="3" destOrd="0" presId="urn:microsoft.com/office/officeart/2008/layout/LinedList"/>
    <dgm:cxn modelId="{B3CF8541-5D10-4948-BC08-6386BD1CB5E8}" type="presParOf" srcId="{79550710-B0D2-41CE-AAFE-69B70B70CF2C}" destId="{0B260168-6737-4AF0-B811-AF24A7BEB812}" srcOrd="0" destOrd="0" presId="urn:microsoft.com/office/officeart/2008/layout/LinedList"/>
    <dgm:cxn modelId="{C516AE03-A126-47D6-9205-3526D1CA8862}" type="presParOf" srcId="{79550710-B0D2-41CE-AAFE-69B70B70CF2C}" destId="{9E96350F-1B7C-4461-B8C6-21F3EA13BAC6}" srcOrd="1" destOrd="0" presId="urn:microsoft.com/office/officeart/2008/layout/LinedList"/>
    <dgm:cxn modelId="{EE95E3B3-C2C5-449E-9CA8-71AD5908FFAB}" type="presParOf" srcId="{A479DE62-8D36-4C2F-9EA7-C5F1FDDAE485}" destId="{2DFE8C6F-88D5-4184-AA10-4E4F8CA2AECA}" srcOrd="4" destOrd="0" presId="urn:microsoft.com/office/officeart/2008/layout/LinedList"/>
    <dgm:cxn modelId="{B89EB480-C7D0-4845-845B-4B241E6DC864}" type="presParOf" srcId="{A479DE62-8D36-4C2F-9EA7-C5F1FDDAE485}" destId="{20192A82-EB15-4B1A-A560-239964799999}" srcOrd="5" destOrd="0" presId="urn:microsoft.com/office/officeart/2008/layout/LinedList"/>
    <dgm:cxn modelId="{0EF31845-8940-4DD7-8F2E-8B0425C28083}" type="presParOf" srcId="{20192A82-EB15-4B1A-A560-239964799999}" destId="{60E0477C-ACC9-43CC-B0F1-DFC6085E9E7A}" srcOrd="0" destOrd="0" presId="urn:microsoft.com/office/officeart/2008/layout/LinedList"/>
    <dgm:cxn modelId="{B81B4A06-6924-4CCA-A0AE-1CD4F6153FD7}" type="presParOf" srcId="{20192A82-EB15-4B1A-A560-239964799999}" destId="{F06020C1-3AB6-403F-B8DB-4EE36D653B8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0C77068-A971-407C-BFAB-C9FF81CA0F6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5AE4FF99-7B95-4E91-ACAB-D910A6C2CBC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Fix &amp; Renew Studio offers  practical solution by helping customers repair and reuse clothes instead of replacing them.</a:t>
          </a:r>
          <a:endParaRPr lang="en-US"/>
        </a:p>
      </dgm:t>
    </dgm:pt>
    <dgm:pt modelId="{34905A65-69A0-4553-82D4-6A3AA60A808E}" type="parTrans" cxnId="{A23E5BB3-74C7-4901-9271-8C72A3FD9569}">
      <dgm:prSet/>
      <dgm:spPr/>
      <dgm:t>
        <a:bodyPr/>
        <a:lstStyle/>
        <a:p>
          <a:endParaRPr lang="en-US"/>
        </a:p>
      </dgm:t>
    </dgm:pt>
    <dgm:pt modelId="{B46C6783-0C9E-4667-BF94-F96FDAF96377}" type="sibTrans" cxnId="{A23E5BB3-74C7-4901-9271-8C72A3FD9569}">
      <dgm:prSet/>
      <dgm:spPr/>
      <dgm:t>
        <a:bodyPr/>
        <a:lstStyle/>
        <a:p>
          <a:endParaRPr lang="en-US"/>
        </a:p>
      </dgm:t>
    </dgm:pt>
    <dgm:pt modelId="{D5C45450-1272-4783-8AE1-FA93347E657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business also restores second hand items and gives them a second life through resale.</a:t>
          </a:r>
          <a:endParaRPr lang="en-US"/>
        </a:p>
      </dgm:t>
    </dgm:pt>
    <dgm:pt modelId="{7215A209-9364-44B1-81F5-790D0F0C7E6E}" type="parTrans" cxnId="{E7865FA6-F15F-419A-9BDA-0D890C50FC04}">
      <dgm:prSet/>
      <dgm:spPr/>
      <dgm:t>
        <a:bodyPr/>
        <a:lstStyle/>
        <a:p>
          <a:endParaRPr lang="en-US"/>
        </a:p>
      </dgm:t>
    </dgm:pt>
    <dgm:pt modelId="{481A8666-C400-4BE5-9D32-F3D5DE902462}" type="sibTrans" cxnId="{E7865FA6-F15F-419A-9BDA-0D890C50FC04}">
      <dgm:prSet/>
      <dgm:spPr/>
      <dgm:t>
        <a:bodyPr/>
        <a:lstStyle/>
        <a:p>
          <a:endParaRPr lang="en-US"/>
        </a:p>
      </dgm:t>
    </dgm:pt>
    <dgm:pt modelId="{EEF828FE-B412-4265-91AE-FD774A52C9B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This supports both sustainability and affordability, which are important in current economic situation. This is specially important in current economic conditions where customers looks for cost effective options.</a:t>
          </a:r>
          <a:endParaRPr lang="en-US" dirty="0"/>
        </a:p>
      </dgm:t>
    </dgm:pt>
    <dgm:pt modelId="{008A5AFA-0BAA-4777-8E1B-CCE8E8D1BBC0}" type="parTrans" cxnId="{89EE867C-3E92-49FA-BCFE-29604541EDE2}">
      <dgm:prSet/>
      <dgm:spPr/>
      <dgm:t>
        <a:bodyPr/>
        <a:lstStyle/>
        <a:p>
          <a:endParaRPr lang="en-US"/>
        </a:p>
      </dgm:t>
    </dgm:pt>
    <dgm:pt modelId="{3751C26B-7B5C-460C-B86C-95B893B0DF17}" type="sibTrans" cxnId="{89EE867C-3E92-49FA-BCFE-29604541EDE2}">
      <dgm:prSet/>
      <dgm:spPr/>
      <dgm:t>
        <a:bodyPr/>
        <a:lstStyle/>
        <a:p>
          <a:endParaRPr lang="en-US"/>
        </a:p>
      </dgm:t>
    </dgm:pt>
    <dgm:pt modelId="{5F26D47C-8928-47C0-B373-3FE086F75307}" type="pres">
      <dgm:prSet presAssocID="{00C77068-A971-407C-BFAB-C9FF81CA0F69}" presName="root" presStyleCnt="0">
        <dgm:presLayoutVars>
          <dgm:dir/>
          <dgm:resizeHandles val="exact"/>
        </dgm:presLayoutVars>
      </dgm:prSet>
      <dgm:spPr/>
    </dgm:pt>
    <dgm:pt modelId="{4200BF44-C0FB-4191-8AD1-01AAE3E6939F}" type="pres">
      <dgm:prSet presAssocID="{5AE4FF99-7B95-4E91-ACAB-D910A6C2CBCE}" presName="compNode" presStyleCnt="0"/>
      <dgm:spPr/>
    </dgm:pt>
    <dgm:pt modelId="{F1D95B8B-B04E-4CD3-93BF-2EED72101C5D}" type="pres">
      <dgm:prSet presAssocID="{5AE4FF99-7B95-4E91-ACAB-D910A6C2CBCE}" presName="bgRect" presStyleLbl="bgShp" presStyleIdx="0" presStyleCnt="3"/>
      <dgm:spPr/>
    </dgm:pt>
    <dgm:pt modelId="{4DB1E814-A118-427A-A432-D3E74CC72879}" type="pres">
      <dgm:prSet presAssocID="{5AE4FF99-7B95-4E91-ACAB-D910A6C2CBCE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3AED7AB7-BE6B-4EA4-8931-EDCA01AA0E02}" type="pres">
      <dgm:prSet presAssocID="{5AE4FF99-7B95-4E91-ACAB-D910A6C2CBCE}" presName="spaceRect" presStyleCnt="0"/>
      <dgm:spPr/>
    </dgm:pt>
    <dgm:pt modelId="{82BAFAFA-5E06-4881-A4A9-43D04C427BDF}" type="pres">
      <dgm:prSet presAssocID="{5AE4FF99-7B95-4E91-ACAB-D910A6C2CBCE}" presName="parTx" presStyleLbl="revTx" presStyleIdx="0" presStyleCnt="3">
        <dgm:presLayoutVars>
          <dgm:chMax val="0"/>
          <dgm:chPref val="0"/>
        </dgm:presLayoutVars>
      </dgm:prSet>
      <dgm:spPr/>
    </dgm:pt>
    <dgm:pt modelId="{1A02D775-9B39-407F-A2A5-2C5166D4B9A3}" type="pres">
      <dgm:prSet presAssocID="{B46C6783-0C9E-4667-BF94-F96FDAF96377}" presName="sibTrans" presStyleCnt="0"/>
      <dgm:spPr/>
    </dgm:pt>
    <dgm:pt modelId="{01750821-4E4A-4D07-8C47-2D1ADAEB459C}" type="pres">
      <dgm:prSet presAssocID="{D5C45450-1272-4783-8AE1-FA93347E657E}" presName="compNode" presStyleCnt="0"/>
      <dgm:spPr/>
    </dgm:pt>
    <dgm:pt modelId="{CB021CF3-CE52-4B4B-827D-506BEC968A9C}" type="pres">
      <dgm:prSet presAssocID="{D5C45450-1272-4783-8AE1-FA93347E657E}" presName="bgRect" presStyleLbl="bgShp" presStyleIdx="1" presStyleCnt="3"/>
      <dgm:spPr/>
    </dgm:pt>
    <dgm:pt modelId="{275E9EC6-34E7-4C23-BD0F-D12E3119B168}" type="pres">
      <dgm:prSet presAssocID="{D5C45450-1272-4783-8AE1-FA93347E657E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p and bucket"/>
        </a:ext>
      </dgm:extLst>
    </dgm:pt>
    <dgm:pt modelId="{7C18D6E5-67DD-4FA9-8C89-531C343DFF56}" type="pres">
      <dgm:prSet presAssocID="{D5C45450-1272-4783-8AE1-FA93347E657E}" presName="spaceRect" presStyleCnt="0"/>
      <dgm:spPr/>
    </dgm:pt>
    <dgm:pt modelId="{43B190CE-201F-4EF6-89F4-78F24A3413FF}" type="pres">
      <dgm:prSet presAssocID="{D5C45450-1272-4783-8AE1-FA93347E657E}" presName="parTx" presStyleLbl="revTx" presStyleIdx="1" presStyleCnt="3">
        <dgm:presLayoutVars>
          <dgm:chMax val="0"/>
          <dgm:chPref val="0"/>
        </dgm:presLayoutVars>
      </dgm:prSet>
      <dgm:spPr/>
    </dgm:pt>
    <dgm:pt modelId="{A7F465F0-B2D9-4B92-A112-276D07618E74}" type="pres">
      <dgm:prSet presAssocID="{481A8666-C400-4BE5-9D32-F3D5DE902462}" presName="sibTrans" presStyleCnt="0"/>
      <dgm:spPr/>
    </dgm:pt>
    <dgm:pt modelId="{E8DBB445-7260-45FA-96F6-39B54403A575}" type="pres">
      <dgm:prSet presAssocID="{EEF828FE-B412-4265-91AE-FD774A52C9B4}" presName="compNode" presStyleCnt="0"/>
      <dgm:spPr/>
    </dgm:pt>
    <dgm:pt modelId="{47825AF5-2E46-46C3-A00F-B231AF719D67}" type="pres">
      <dgm:prSet presAssocID="{EEF828FE-B412-4265-91AE-FD774A52C9B4}" presName="bgRect" presStyleLbl="bgShp" presStyleIdx="2" presStyleCnt="3"/>
      <dgm:spPr/>
    </dgm:pt>
    <dgm:pt modelId="{5E95E2B5-B700-43EF-A68B-03A7C9D76968}" type="pres">
      <dgm:prSet presAssocID="{EEF828FE-B412-4265-91AE-FD774A52C9B4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9EC67807-08B4-4097-AD4F-59CC454EDCD6}" type="pres">
      <dgm:prSet presAssocID="{EEF828FE-B412-4265-91AE-FD774A52C9B4}" presName="spaceRect" presStyleCnt="0"/>
      <dgm:spPr/>
    </dgm:pt>
    <dgm:pt modelId="{57896364-022A-4C02-B260-5F1EFAAC8CAC}" type="pres">
      <dgm:prSet presAssocID="{EEF828FE-B412-4265-91AE-FD774A52C9B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085673A-598C-447D-A687-738BA35079AB}" type="presOf" srcId="{D5C45450-1272-4783-8AE1-FA93347E657E}" destId="{43B190CE-201F-4EF6-89F4-78F24A3413FF}" srcOrd="0" destOrd="0" presId="urn:microsoft.com/office/officeart/2018/2/layout/IconVerticalSolidList"/>
    <dgm:cxn modelId="{3D0DF547-F902-47E7-9744-3363E2D83A6D}" type="presOf" srcId="{EEF828FE-B412-4265-91AE-FD774A52C9B4}" destId="{57896364-022A-4C02-B260-5F1EFAAC8CAC}" srcOrd="0" destOrd="0" presId="urn:microsoft.com/office/officeart/2018/2/layout/IconVerticalSolidList"/>
    <dgm:cxn modelId="{A013D551-157A-4828-8787-48D14B6682C2}" type="presOf" srcId="{00C77068-A971-407C-BFAB-C9FF81CA0F69}" destId="{5F26D47C-8928-47C0-B373-3FE086F75307}" srcOrd="0" destOrd="0" presId="urn:microsoft.com/office/officeart/2018/2/layout/IconVerticalSolidList"/>
    <dgm:cxn modelId="{89EE867C-3E92-49FA-BCFE-29604541EDE2}" srcId="{00C77068-A971-407C-BFAB-C9FF81CA0F69}" destId="{EEF828FE-B412-4265-91AE-FD774A52C9B4}" srcOrd="2" destOrd="0" parTransId="{008A5AFA-0BAA-4777-8E1B-CCE8E8D1BBC0}" sibTransId="{3751C26B-7B5C-460C-B86C-95B893B0DF17}"/>
    <dgm:cxn modelId="{E7865FA6-F15F-419A-9BDA-0D890C50FC04}" srcId="{00C77068-A971-407C-BFAB-C9FF81CA0F69}" destId="{D5C45450-1272-4783-8AE1-FA93347E657E}" srcOrd="1" destOrd="0" parTransId="{7215A209-9364-44B1-81F5-790D0F0C7E6E}" sibTransId="{481A8666-C400-4BE5-9D32-F3D5DE902462}"/>
    <dgm:cxn modelId="{A23E5BB3-74C7-4901-9271-8C72A3FD9569}" srcId="{00C77068-A971-407C-BFAB-C9FF81CA0F69}" destId="{5AE4FF99-7B95-4E91-ACAB-D910A6C2CBCE}" srcOrd="0" destOrd="0" parTransId="{34905A65-69A0-4553-82D4-6A3AA60A808E}" sibTransId="{B46C6783-0C9E-4667-BF94-F96FDAF96377}"/>
    <dgm:cxn modelId="{EDC71FED-E97D-44F6-81C0-18C861BC5B47}" type="presOf" srcId="{5AE4FF99-7B95-4E91-ACAB-D910A6C2CBCE}" destId="{82BAFAFA-5E06-4881-A4A9-43D04C427BDF}" srcOrd="0" destOrd="0" presId="urn:microsoft.com/office/officeart/2018/2/layout/IconVerticalSolidList"/>
    <dgm:cxn modelId="{E231FED1-1177-4534-B9C0-58D7D0C339FD}" type="presParOf" srcId="{5F26D47C-8928-47C0-B373-3FE086F75307}" destId="{4200BF44-C0FB-4191-8AD1-01AAE3E6939F}" srcOrd="0" destOrd="0" presId="urn:microsoft.com/office/officeart/2018/2/layout/IconVerticalSolidList"/>
    <dgm:cxn modelId="{FC18C2EE-0AFC-47CC-9580-2F651F79366A}" type="presParOf" srcId="{4200BF44-C0FB-4191-8AD1-01AAE3E6939F}" destId="{F1D95B8B-B04E-4CD3-93BF-2EED72101C5D}" srcOrd="0" destOrd="0" presId="urn:microsoft.com/office/officeart/2018/2/layout/IconVerticalSolidList"/>
    <dgm:cxn modelId="{56A6A05B-A90D-4396-BAF2-332798F7D7D4}" type="presParOf" srcId="{4200BF44-C0FB-4191-8AD1-01AAE3E6939F}" destId="{4DB1E814-A118-427A-A432-D3E74CC72879}" srcOrd="1" destOrd="0" presId="urn:microsoft.com/office/officeart/2018/2/layout/IconVerticalSolidList"/>
    <dgm:cxn modelId="{15DD8C42-2B80-43B0-8C5F-54CB85828D40}" type="presParOf" srcId="{4200BF44-C0FB-4191-8AD1-01AAE3E6939F}" destId="{3AED7AB7-BE6B-4EA4-8931-EDCA01AA0E02}" srcOrd="2" destOrd="0" presId="urn:microsoft.com/office/officeart/2018/2/layout/IconVerticalSolidList"/>
    <dgm:cxn modelId="{5558D8F3-2D30-4292-AFFB-625306110262}" type="presParOf" srcId="{4200BF44-C0FB-4191-8AD1-01AAE3E6939F}" destId="{82BAFAFA-5E06-4881-A4A9-43D04C427BDF}" srcOrd="3" destOrd="0" presId="urn:microsoft.com/office/officeart/2018/2/layout/IconVerticalSolidList"/>
    <dgm:cxn modelId="{3558DDF2-011E-4C79-8089-217BE9AEA54D}" type="presParOf" srcId="{5F26D47C-8928-47C0-B373-3FE086F75307}" destId="{1A02D775-9B39-407F-A2A5-2C5166D4B9A3}" srcOrd="1" destOrd="0" presId="urn:microsoft.com/office/officeart/2018/2/layout/IconVerticalSolidList"/>
    <dgm:cxn modelId="{982A3431-511C-480E-B0A3-4A8D416E7F8F}" type="presParOf" srcId="{5F26D47C-8928-47C0-B373-3FE086F75307}" destId="{01750821-4E4A-4D07-8C47-2D1ADAEB459C}" srcOrd="2" destOrd="0" presId="urn:microsoft.com/office/officeart/2018/2/layout/IconVerticalSolidList"/>
    <dgm:cxn modelId="{04141168-4931-4AA1-9D76-7E81E75AA8B6}" type="presParOf" srcId="{01750821-4E4A-4D07-8C47-2D1ADAEB459C}" destId="{CB021CF3-CE52-4B4B-827D-506BEC968A9C}" srcOrd="0" destOrd="0" presId="urn:microsoft.com/office/officeart/2018/2/layout/IconVerticalSolidList"/>
    <dgm:cxn modelId="{AD2CCADE-526F-4FD6-B63A-53CA23C00AB6}" type="presParOf" srcId="{01750821-4E4A-4D07-8C47-2D1ADAEB459C}" destId="{275E9EC6-34E7-4C23-BD0F-D12E3119B168}" srcOrd="1" destOrd="0" presId="urn:microsoft.com/office/officeart/2018/2/layout/IconVerticalSolidList"/>
    <dgm:cxn modelId="{21CE3C62-6615-42A1-AC26-9554A072F3A1}" type="presParOf" srcId="{01750821-4E4A-4D07-8C47-2D1ADAEB459C}" destId="{7C18D6E5-67DD-4FA9-8C89-531C343DFF56}" srcOrd="2" destOrd="0" presId="urn:microsoft.com/office/officeart/2018/2/layout/IconVerticalSolidList"/>
    <dgm:cxn modelId="{347F4C57-86AB-4A15-A2DF-7F2E716FB86A}" type="presParOf" srcId="{01750821-4E4A-4D07-8C47-2D1ADAEB459C}" destId="{43B190CE-201F-4EF6-89F4-78F24A3413FF}" srcOrd="3" destOrd="0" presId="urn:microsoft.com/office/officeart/2018/2/layout/IconVerticalSolidList"/>
    <dgm:cxn modelId="{9A6FD0F6-BD52-4737-9963-DE290D34CC83}" type="presParOf" srcId="{5F26D47C-8928-47C0-B373-3FE086F75307}" destId="{A7F465F0-B2D9-4B92-A112-276D07618E74}" srcOrd="3" destOrd="0" presId="urn:microsoft.com/office/officeart/2018/2/layout/IconVerticalSolidList"/>
    <dgm:cxn modelId="{090F0442-F33D-4E72-9814-DBAE843B00AE}" type="presParOf" srcId="{5F26D47C-8928-47C0-B373-3FE086F75307}" destId="{E8DBB445-7260-45FA-96F6-39B54403A575}" srcOrd="4" destOrd="0" presId="urn:microsoft.com/office/officeart/2018/2/layout/IconVerticalSolidList"/>
    <dgm:cxn modelId="{DFC16972-9925-4C51-ABDF-C52A7EC580B8}" type="presParOf" srcId="{E8DBB445-7260-45FA-96F6-39B54403A575}" destId="{47825AF5-2E46-46C3-A00F-B231AF719D67}" srcOrd="0" destOrd="0" presId="urn:microsoft.com/office/officeart/2018/2/layout/IconVerticalSolidList"/>
    <dgm:cxn modelId="{A69778FE-4EFB-4C8C-82CA-40541564DE85}" type="presParOf" srcId="{E8DBB445-7260-45FA-96F6-39B54403A575}" destId="{5E95E2B5-B700-43EF-A68B-03A7C9D76968}" srcOrd="1" destOrd="0" presId="urn:microsoft.com/office/officeart/2018/2/layout/IconVerticalSolidList"/>
    <dgm:cxn modelId="{3D17DCB8-12DE-4936-ADC6-FF9324311E23}" type="presParOf" srcId="{E8DBB445-7260-45FA-96F6-39B54403A575}" destId="{9EC67807-08B4-4097-AD4F-59CC454EDCD6}" srcOrd="2" destOrd="0" presId="urn:microsoft.com/office/officeart/2018/2/layout/IconVerticalSolidList"/>
    <dgm:cxn modelId="{0895EF26-DB96-48CC-8033-49E8CFBE25CD}" type="presParOf" srcId="{E8DBB445-7260-45FA-96F6-39B54403A575}" destId="{57896364-022A-4C02-B260-5F1EFAAC8CA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6820D29-906A-450A-9143-9396DDB13303}" type="doc">
      <dgm:prSet loTypeId="urn:microsoft.com/office/officeart/2005/8/layout/hList1" loCatId="list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93B1432-0CCD-4B4D-9FD4-10EDCE375F48}">
      <dgm:prSet/>
      <dgm:spPr/>
      <dgm:t>
        <a:bodyPr/>
        <a:lstStyle/>
        <a:p>
          <a:r>
            <a:rPr lang="en-GB"/>
            <a:t>Short-term objectives:</a:t>
          </a:r>
          <a:endParaRPr lang="en-US"/>
        </a:p>
      </dgm:t>
    </dgm:pt>
    <dgm:pt modelId="{8AB014F0-04BA-48B8-9D71-9001DD00869B}" type="parTrans" cxnId="{6C4FBD3B-ACDC-41C9-80D4-5DB922579EAF}">
      <dgm:prSet/>
      <dgm:spPr/>
      <dgm:t>
        <a:bodyPr/>
        <a:lstStyle/>
        <a:p>
          <a:endParaRPr lang="en-US"/>
        </a:p>
      </dgm:t>
    </dgm:pt>
    <dgm:pt modelId="{A294AE25-E3AE-4FC7-B5AA-3E2C184A1404}" type="sibTrans" cxnId="{6C4FBD3B-ACDC-41C9-80D4-5DB922579EAF}">
      <dgm:prSet/>
      <dgm:spPr/>
      <dgm:t>
        <a:bodyPr/>
        <a:lstStyle/>
        <a:p>
          <a:endParaRPr lang="en-US"/>
        </a:p>
      </dgm:t>
    </dgm:pt>
    <dgm:pt modelId="{6258F88F-41EE-4497-849C-B6F37E94FAA0}">
      <dgm:prSet/>
      <dgm:spPr/>
      <dgm:t>
        <a:bodyPr/>
        <a:lstStyle/>
        <a:p>
          <a:r>
            <a:rPr lang="en-GB" dirty="0"/>
            <a:t>Launch the business successfully.</a:t>
          </a:r>
          <a:endParaRPr lang="en-US" dirty="0"/>
        </a:p>
      </dgm:t>
    </dgm:pt>
    <dgm:pt modelId="{B789F662-960D-4AF5-B3A6-655E39A9CDDD}" type="parTrans" cxnId="{DF6AAD4A-69CE-4031-BE82-5161892AE031}">
      <dgm:prSet/>
      <dgm:spPr/>
      <dgm:t>
        <a:bodyPr/>
        <a:lstStyle/>
        <a:p>
          <a:endParaRPr lang="en-US"/>
        </a:p>
      </dgm:t>
    </dgm:pt>
    <dgm:pt modelId="{404B302D-61D6-40D7-8724-65FBE77E8C8C}" type="sibTrans" cxnId="{DF6AAD4A-69CE-4031-BE82-5161892AE031}">
      <dgm:prSet/>
      <dgm:spPr/>
      <dgm:t>
        <a:bodyPr/>
        <a:lstStyle/>
        <a:p>
          <a:endParaRPr lang="en-US"/>
        </a:p>
      </dgm:t>
    </dgm:pt>
    <dgm:pt modelId="{DDCA2BEE-C4C8-41B6-AD87-93A7AB9F158B}">
      <dgm:prSet/>
      <dgm:spPr/>
      <dgm:t>
        <a:bodyPr/>
        <a:lstStyle/>
        <a:p>
          <a:r>
            <a:rPr lang="en-GB" dirty="0"/>
            <a:t>Attract local customers.</a:t>
          </a:r>
          <a:endParaRPr lang="en-US" dirty="0"/>
        </a:p>
      </dgm:t>
    </dgm:pt>
    <dgm:pt modelId="{1438CD9C-68BA-4B78-94C8-E6C531BC74EE}" type="parTrans" cxnId="{A984529A-27B3-40A8-ABDD-4646394D51C0}">
      <dgm:prSet/>
      <dgm:spPr/>
      <dgm:t>
        <a:bodyPr/>
        <a:lstStyle/>
        <a:p>
          <a:endParaRPr lang="en-US"/>
        </a:p>
      </dgm:t>
    </dgm:pt>
    <dgm:pt modelId="{47FC907C-1C2B-432A-94FB-B4E1DF36D8C9}" type="sibTrans" cxnId="{A984529A-27B3-40A8-ABDD-4646394D51C0}">
      <dgm:prSet/>
      <dgm:spPr/>
      <dgm:t>
        <a:bodyPr/>
        <a:lstStyle/>
        <a:p>
          <a:endParaRPr lang="en-US"/>
        </a:p>
      </dgm:t>
    </dgm:pt>
    <dgm:pt modelId="{C7DE2D80-5918-4283-87CE-CFD20AC5D4ED}">
      <dgm:prSet/>
      <dgm:spPr/>
      <dgm:t>
        <a:bodyPr/>
        <a:lstStyle/>
        <a:p>
          <a:r>
            <a:rPr lang="en-GB" dirty="0"/>
            <a:t>Build awareness and stable demand.</a:t>
          </a:r>
          <a:endParaRPr lang="en-US" dirty="0"/>
        </a:p>
      </dgm:t>
    </dgm:pt>
    <dgm:pt modelId="{08C19334-DDA3-42A6-A58D-0175DF19B4E8}" type="parTrans" cxnId="{51433E6A-3A19-429E-8DD0-DC9380A1D121}">
      <dgm:prSet/>
      <dgm:spPr/>
      <dgm:t>
        <a:bodyPr/>
        <a:lstStyle/>
        <a:p>
          <a:endParaRPr lang="en-US"/>
        </a:p>
      </dgm:t>
    </dgm:pt>
    <dgm:pt modelId="{117896C6-7F32-40BA-863A-A5AF56CA9C80}" type="sibTrans" cxnId="{51433E6A-3A19-429E-8DD0-DC9380A1D121}">
      <dgm:prSet/>
      <dgm:spPr/>
      <dgm:t>
        <a:bodyPr/>
        <a:lstStyle/>
        <a:p>
          <a:endParaRPr lang="en-US"/>
        </a:p>
      </dgm:t>
    </dgm:pt>
    <dgm:pt modelId="{D545B937-49EA-42FC-87D1-F8FB670B7F06}">
      <dgm:prSet/>
      <dgm:spPr/>
      <dgm:t>
        <a:bodyPr/>
        <a:lstStyle/>
        <a:p>
          <a:r>
            <a:rPr lang="en-GB"/>
            <a:t>Long-term objectives:</a:t>
          </a:r>
          <a:endParaRPr lang="en-US"/>
        </a:p>
      </dgm:t>
    </dgm:pt>
    <dgm:pt modelId="{CEFA9BAF-3212-4518-9C78-24398E344AE8}" type="parTrans" cxnId="{4BA326D2-9146-492E-A24A-E1AB4F44BFD0}">
      <dgm:prSet/>
      <dgm:spPr/>
      <dgm:t>
        <a:bodyPr/>
        <a:lstStyle/>
        <a:p>
          <a:endParaRPr lang="en-US"/>
        </a:p>
      </dgm:t>
    </dgm:pt>
    <dgm:pt modelId="{15684CC2-8CFA-4AA4-9D5A-FDCECA787E26}" type="sibTrans" cxnId="{4BA326D2-9146-492E-A24A-E1AB4F44BFD0}">
      <dgm:prSet/>
      <dgm:spPr/>
      <dgm:t>
        <a:bodyPr/>
        <a:lstStyle/>
        <a:p>
          <a:endParaRPr lang="en-US"/>
        </a:p>
      </dgm:t>
    </dgm:pt>
    <dgm:pt modelId="{884A0D27-6C0F-4AC8-8529-BBA714892066}">
      <dgm:prSet/>
      <dgm:spPr/>
      <dgm:t>
        <a:bodyPr/>
        <a:lstStyle/>
        <a:p>
          <a:r>
            <a:rPr lang="en-GB" dirty="0"/>
            <a:t>Expand resale section.</a:t>
          </a:r>
          <a:endParaRPr lang="en-US" dirty="0"/>
        </a:p>
      </dgm:t>
    </dgm:pt>
    <dgm:pt modelId="{6A856993-1B1D-4A8F-9468-CD7C9A5F127D}" type="parTrans" cxnId="{4DDEBAB9-049E-419B-A1AF-08181B284958}">
      <dgm:prSet/>
      <dgm:spPr/>
      <dgm:t>
        <a:bodyPr/>
        <a:lstStyle/>
        <a:p>
          <a:endParaRPr lang="en-US"/>
        </a:p>
      </dgm:t>
    </dgm:pt>
    <dgm:pt modelId="{94B5EEA9-51DD-4039-8F33-0528368D33D8}" type="sibTrans" cxnId="{4DDEBAB9-049E-419B-A1AF-08181B284958}">
      <dgm:prSet/>
      <dgm:spPr/>
      <dgm:t>
        <a:bodyPr/>
        <a:lstStyle/>
        <a:p>
          <a:endParaRPr lang="en-US"/>
        </a:p>
      </dgm:t>
    </dgm:pt>
    <dgm:pt modelId="{0A491075-9B57-4DE8-8FD4-90CB883758CB}">
      <dgm:prSet/>
      <dgm:spPr/>
      <dgm:t>
        <a:bodyPr/>
        <a:lstStyle/>
        <a:p>
          <a:r>
            <a:rPr lang="en-GB" dirty="0"/>
            <a:t>Build sustainability focused brand.</a:t>
          </a:r>
          <a:endParaRPr lang="en-US" dirty="0"/>
        </a:p>
      </dgm:t>
    </dgm:pt>
    <dgm:pt modelId="{C10E47C0-6E58-42A0-A4C2-18A4BBC1CAA4}" type="parTrans" cxnId="{954426DB-891F-455B-A356-2BFB96A311D1}">
      <dgm:prSet/>
      <dgm:spPr/>
      <dgm:t>
        <a:bodyPr/>
        <a:lstStyle/>
        <a:p>
          <a:endParaRPr lang="en-US"/>
        </a:p>
      </dgm:t>
    </dgm:pt>
    <dgm:pt modelId="{BD90F9FE-739A-4E0B-843F-D66E8025658A}" type="sibTrans" cxnId="{954426DB-891F-455B-A356-2BFB96A311D1}">
      <dgm:prSet/>
      <dgm:spPr/>
      <dgm:t>
        <a:bodyPr/>
        <a:lstStyle/>
        <a:p>
          <a:endParaRPr lang="en-US"/>
        </a:p>
      </dgm:t>
    </dgm:pt>
    <dgm:pt modelId="{053B0E76-6A7C-4FDF-9759-2D0EA4BE0C45}">
      <dgm:prSet/>
      <dgm:spPr/>
      <dgm:t>
        <a:bodyPr/>
        <a:lstStyle/>
        <a:p>
          <a:r>
            <a:rPr lang="en-GB"/>
            <a:t>Possibly grow or expand the business.</a:t>
          </a:r>
          <a:endParaRPr lang="en-US"/>
        </a:p>
      </dgm:t>
    </dgm:pt>
    <dgm:pt modelId="{FB454D89-9492-4150-B4E0-2DEEF51F68D0}" type="parTrans" cxnId="{A4A48873-78C3-46B1-B958-3F75ABD1266D}">
      <dgm:prSet/>
      <dgm:spPr/>
      <dgm:t>
        <a:bodyPr/>
        <a:lstStyle/>
        <a:p>
          <a:endParaRPr lang="en-US"/>
        </a:p>
      </dgm:t>
    </dgm:pt>
    <dgm:pt modelId="{12C01A22-1BD0-4083-BE62-F85CFA40FA40}" type="sibTrans" cxnId="{A4A48873-78C3-46B1-B958-3F75ABD1266D}">
      <dgm:prSet/>
      <dgm:spPr/>
      <dgm:t>
        <a:bodyPr/>
        <a:lstStyle/>
        <a:p>
          <a:endParaRPr lang="en-US"/>
        </a:p>
      </dgm:t>
    </dgm:pt>
    <dgm:pt modelId="{39D93A46-F361-4455-A666-F54221784D27}" type="pres">
      <dgm:prSet presAssocID="{66820D29-906A-450A-9143-9396DDB13303}" presName="Name0" presStyleCnt="0">
        <dgm:presLayoutVars>
          <dgm:dir/>
          <dgm:animLvl val="lvl"/>
          <dgm:resizeHandles val="exact"/>
        </dgm:presLayoutVars>
      </dgm:prSet>
      <dgm:spPr/>
    </dgm:pt>
    <dgm:pt modelId="{FDDCD32E-0789-4FCA-A886-15296E24824D}" type="pres">
      <dgm:prSet presAssocID="{493B1432-0CCD-4B4D-9FD4-10EDCE375F48}" presName="composite" presStyleCnt="0"/>
      <dgm:spPr/>
    </dgm:pt>
    <dgm:pt modelId="{812ECCD5-0B84-46A5-B71D-7B9D4E022977}" type="pres">
      <dgm:prSet presAssocID="{493B1432-0CCD-4B4D-9FD4-10EDCE375F48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5FD6FE3B-8AF6-454C-89A7-5A4FC13AC8EE}" type="pres">
      <dgm:prSet presAssocID="{493B1432-0CCD-4B4D-9FD4-10EDCE375F48}" presName="desTx" presStyleLbl="alignAccFollowNode1" presStyleIdx="0" presStyleCnt="2">
        <dgm:presLayoutVars>
          <dgm:bulletEnabled val="1"/>
        </dgm:presLayoutVars>
      </dgm:prSet>
      <dgm:spPr/>
    </dgm:pt>
    <dgm:pt modelId="{578CC744-8D5F-47BE-98E5-55D0994B7739}" type="pres">
      <dgm:prSet presAssocID="{A294AE25-E3AE-4FC7-B5AA-3E2C184A1404}" presName="space" presStyleCnt="0"/>
      <dgm:spPr/>
    </dgm:pt>
    <dgm:pt modelId="{1D5CAD1A-87DA-4005-8625-B7D7CC3C193F}" type="pres">
      <dgm:prSet presAssocID="{D545B937-49EA-42FC-87D1-F8FB670B7F06}" presName="composite" presStyleCnt="0"/>
      <dgm:spPr/>
    </dgm:pt>
    <dgm:pt modelId="{788CA07C-02E7-4D73-8FB0-1ED8B66595C3}" type="pres">
      <dgm:prSet presAssocID="{D545B937-49EA-42FC-87D1-F8FB670B7F06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8FB7E691-07E4-4CE5-94C9-337C28C340FD}" type="pres">
      <dgm:prSet presAssocID="{D545B937-49EA-42FC-87D1-F8FB670B7F06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3C3E1308-CBE3-409E-97B5-F8746E6298F8}" type="presOf" srcId="{6258F88F-41EE-4497-849C-B6F37E94FAA0}" destId="{5FD6FE3B-8AF6-454C-89A7-5A4FC13AC8EE}" srcOrd="0" destOrd="0" presId="urn:microsoft.com/office/officeart/2005/8/layout/hList1"/>
    <dgm:cxn modelId="{BCF6E52D-8B5A-43AF-A311-008C09641546}" type="presOf" srcId="{DDCA2BEE-C4C8-41B6-AD87-93A7AB9F158B}" destId="{5FD6FE3B-8AF6-454C-89A7-5A4FC13AC8EE}" srcOrd="0" destOrd="1" presId="urn:microsoft.com/office/officeart/2005/8/layout/hList1"/>
    <dgm:cxn modelId="{6C4FBD3B-ACDC-41C9-80D4-5DB922579EAF}" srcId="{66820D29-906A-450A-9143-9396DDB13303}" destId="{493B1432-0CCD-4B4D-9FD4-10EDCE375F48}" srcOrd="0" destOrd="0" parTransId="{8AB014F0-04BA-48B8-9D71-9001DD00869B}" sibTransId="{A294AE25-E3AE-4FC7-B5AA-3E2C184A1404}"/>
    <dgm:cxn modelId="{BC71C65D-8308-43EC-9A18-13E32A62217F}" type="presOf" srcId="{053B0E76-6A7C-4FDF-9759-2D0EA4BE0C45}" destId="{8FB7E691-07E4-4CE5-94C9-337C28C340FD}" srcOrd="0" destOrd="2" presId="urn:microsoft.com/office/officeart/2005/8/layout/hList1"/>
    <dgm:cxn modelId="{51433E6A-3A19-429E-8DD0-DC9380A1D121}" srcId="{493B1432-0CCD-4B4D-9FD4-10EDCE375F48}" destId="{C7DE2D80-5918-4283-87CE-CFD20AC5D4ED}" srcOrd="2" destOrd="0" parTransId="{08C19334-DDA3-42A6-A58D-0175DF19B4E8}" sibTransId="{117896C6-7F32-40BA-863A-A5AF56CA9C80}"/>
    <dgm:cxn modelId="{DF6AAD4A-69CE-4031-BE82-5161892AE031}" srcId="{493B1432-0CCD-4B4D-9FD4-10EDCE375F48}" destId="{6258F88F-41EE-4497-849C-B6F37E94FAA0}" srcOrd="0" destOrd="0" parTransId="{B789F662-960D-4AF5-B3A6-655E39A9CDDD}" sibTransId="{404B302D-61D6-40D7-8724-65FBE77E8C8C}"/>
    <dgm:cxn modelId="{B116EF52-987F-4496-B50C-423B1C5E976F}" type="presOf" srcId="{493B1432-0CCD-4B4D-9FD4-10EDCE375F48}" destId="{812ECCD5-0B84-46A5-B71D-7B9D4E022977}" srcOrd="0" destOrd="0" presId="urn:microsoft.com/office/officeart/2005/8/layout/hList1"/>
    <dgm:cxn modelId="{A4A48873-78C3-46B1-B958-3F75ABD1266D}" srcId="{D545B937-49EA-42FC-87D1-F8FB670B7F06}" destId="{053B0E76-6A7C-4FDF-9759-2D0EA4BE0C45}" srcOrd="2" destOrd="0" parTransId="{FB454D89-9492-4150-B4E0-2DEEF51F68D0}" sibTransId="{12C01A22-1BD0-4083-BE62-F85CFA40FA40}"/>
    <dgm:cxn modelId="{1BEA847A-915C-4CA0-B756-F353C16C3C30}" type="presOf" srcId="{884A0D27-6C0F-4AC8-8529-BBA714892066}" destId="{8FB7E691-07E4-4CE5-94C9-337C28C340FD}" srcOrd="0" destOrd="0" presId="urn:microsoft.com/office/officeart/2005/8/layout/hList1"/>
    <dgm:cxn modelId="{9DDF299A-42D1-451D-9DB0-785868DA8C36}" type="presOf" srcId="{0A491075-9B57-4DE8-8FD4-90CB883758CB}" destId="{8FB7E691-07E4-4CE5-94C9-337C28C340FD}" srcOrd="0" destOrd="1" presId="urn:microsoft.com/office/officeart/2005/8/layout/hList1"/>
    <dgm:cxn modelId="{A984529A-27B3-40A8-ABDD-4646394D51C0}" srcId="{493B1432-0CCD-4B4D-9FD4-10EDCE375F48}" destId="{DDCA2BEE-C4C8-41B6-AD87-93A7AB9F158B}" srcOrd="1" destOrd="0" parTransId="{1438CD9C-68BA-4B78-94C8-E6C531BC74EE}" sibTransId="{47FC907C-1C2B-432A-94FB-B4E1DF36D8C9}"/>
    <dgm:cxn modelId="{D90DD5A0-AA6E-4AA3-ADCB-7A151B8A5DC3}" type="presOf" srcId="{D545B937-49EA-42FC-87D1-F8FB670B7F06}" destId="{788CA07C-02E7-4D73-8FB0-1ED8B66595C3}" srcOrd="0" destOrd="0" presId="urn:microsoft.com/office/officeart/2005/8/layout/hList1"/>
    <dgm:cxn modelId="{D26CB2AA-343B-4186-9B68-ED54A1B5FC99}" type="presOf" srcId="{C7DE2D80-5918-4283-87CE-CFD20AC5D4ED}" destId="{5FD6FE3B-8AF6-454C-89A7-5A4FC13AC8EE}" srcOrd="0" destOrd="2" presId="urn:microsoft.com/office/officeart/2005/8/layout/hList1"/>
    <dgm:cxn modelId="{4DDEBAB9-049E-419B-A1AF-08181B284958}" srcId="{D545B937-49EA-42FC-87D1-F8FB670B7F06}" destId="{884A0D27-6C0F-4AC8-8529-BBA714892066}" srcOrd="0" destOrd="0" parTransId="{6A856993-1B1D-4A8F-9468-CD7C9A5F127D}" sibTransId="{94B5EEA9-51DD-4039-8F33-0528368D33D8}"/>
    <dgm:cxn modelId="{BEAEB5D0-484F-4714-A001-2C00894A5C99}" type="presOf" srcId="{66820D29-906A-450A-9143-9396DDB13303}" destId="{39D93A46-F361-4455-A666-F54221784D27}" srcOrd="0" destOrd="0" presId="urn:microsoft.com/office/officeart/2005/8/layout/hList1"/>
    <dgm:cxn modelId="{4BA326D2-9146-492E-A24A-E1AB4F44BFD0}" srcId="{66820D29-906A-450A-9143-9396DDB13303}" destId="{D545B937-49EA-42FC-87D1-F8FB670B7F06}" srcOrd="1" destOrd="0" parTransId="{CEFA9BAF-3212-4518-9C78-24398E344AE8}" sibTransId="{15684CC2-8CFA-4AA4-9D5A-FDCECA787E26}"/>
    <dgm:cxn modelId="{954426DB-891F-455B-A356-2BFB96A311D1}" srcId="{D545B937-49EA-42FC-87D1-F8FB670B7F06}" destId="{0A491075-9B57-4DE8-8FD4-90CB883758CB}" srcOrd="1" destOrd="0" parTransId="{C10E47C0-6E58-42A0-A4C2-18A4BBC1CAA4}" sibTransId="{BD90F9FE-739A-4E0B-843F-D66E8025658A}"/>
    <dgm:cxn modelId="{19021AEC-120D-4205-B505-71B6437DF1B2}" type="presParOf" srcId="{39D93A46-F361-4455-A666-F54221784D27}" destId="{FDDCD32E-0789-4FCA-A886-15296E24824D}" srcOrd="0" destOrd="0" presId="urn:microsoft.com/office/officeart/2005/8/layout/hList1"/>
    <dgm:cxn modelId="{E746CB2B-83A5-4C90-A282-380C2F826F26}" type="presParOf" srcId="{FDDCD32E-0789-4FCA-A886-15296E24824D}" destId="{812ECCD5-0B84-46A5-B71D-7B9D4E022977}" srcOrd="0" destOrd="0" presId="urn:microsoft.com/office/officeart/2005/8/layout/hList1"/>
    <dgm:cxn modelId="{272534F0-7CA5-4519-9539-044EEE553D7C}" type="presParOf" srcId="{FDDCD32E-0789-4FCA-A886-15296E24824D}" destId="{5FD6FE3B-8AF6-454C-89A7-5A4FC13AC8EE}" srcOrd="1" destOrd="0" presId="urn:microsoft.com/office/officeart/2005/8/layout/hList1"/>
    <dgm:cxn modelId="{6D40AB69-5564-4CCE-AAE8-F22AD00FB21A}" type="presParOf" srcId="{39D93A46-F361-4455-A666-F54221784D27}" destId="{578CC744-8D5F-47BE-98E5-55D0994B7739}" srcOrd="1" destOrd="0" presId="urn:microsoft.com/office/officeart/2005/8/layout/hList1"/>
    <dgm:cxn modelId="{2E0183E5-240F-4105-8106-96205D13B6CB}" type="presParOf" srcId="{39D93A46-F361-4455-A666-F54221784D27}" destId="{1D5CAD1A-87DA-4005-8625-B7D7CC3C193F}" srcOrd="2" destOrd="0" presId="urn:microsoft.com/office/officeart/2005/8/layout/hList1"/>
    <dgm:cxn modelId="{F97BEB2C-4C13-469F-BF94-34CC5B11CC0D}" type="presParOf" srcId="{1D5CAD1A-87DA-4005-8625-B7D7CC3C193F}" destId="{788CA07C-02E7-4D73-8FB0-1ED8B66595C3}" srcOrd="0" destOrd="0" presId="urn:microsoft.com/office/officeart/2005/8/layout/hList1"/>
    <dgm:cxn modelId="{1B799271-3189-4742-B0FA-3E406E407E06}" type="presParOf" srcId="{1D5CAD1A-87DA-4005-8625-B7D7CC3C193F}" destId="{8FB7E691-07E4-4CE5-94C9-337C28C340FD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7053BA5-5FAC-4D32-9B61-6F1E42F9F95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79187C1-6014-4B27-A8D8-82B0671218C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Peterborough is a suitable location because it is a growing city with a diverse population (Total Population, 2025).</a:t>
          </a:r>
          <a:endParaRPr lang="en-US" dirty="0"/>
        </a:p>
      </dgm:t>
    </dgm:pt>
    <dgm:pt modelId="{F30B1B23-37D4-4DED-8D4C-6BC86DD85243}" type="parTrans" cxnId="{B67B2115-A866-4E68-9D39-1E6CEDC34029}">
      <dgm:prSet/>
      <dgm:spPr/>
      <dgm:t>
        <a:bodyPr/>
        <a:lstStyle/>
        <a:p>
          <a:endParaRPr lang="en-US"/>
        </a:p>
      </dgm:t>
    </dgm:pt>
    <dgm:pt modelId="{AE86BD27-055F-4B82-9315-B6494254C835}" type="sibTrans" cxnId="{B67B2115-A866-4E68-9D39-1E6CEDC34029}">
      <dgm:prSet/>
      <dgm:spPr/>
      <dgm:t>
        <a:bodyPr/>
        <a:lstStyle/>
        <a:p>
          <a:endParaRPr lang="en-US"/>
        </a:p>
      </dgm:t>
    </dgm:pt>
    <dgm:pt modelId="{92C0BA80-328B-477A-A10E-F177170EE37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Different income groups create demand for both (</a:t>
          </a:r>
          <a:r>
            <a:rPr lang="en-GB" dirty="0" err="1"/>
            <a:t>Homenicom</a:t>
          </a:r>
          <a:r>
            <a:rPr lang="en-GB" dirty="0"/>
            <a:t>, 2024).</a:t>
          </a:r>
          <a:endParaRPr lang="en-US" dirty="0"/>
        </a:p>
      </dgm:t>
    </dgm:pt>
    <dgm:pt modelId="{60D6ACF8-230D-420D-A6EB-937EE8F09D6F}" type="parTrans" cxnId="{AE7654A2-F60F-4C80-BF24-0BC86C81DECB}">
      <dgm:prSet/>
      <dgm:spPr/>
      <dgm:t>
        <a:bodyPr/>
        <a:lstStyle/>
        <a:p>
          <a:endParaRPr lang="en-US"/>
        </a:p>
      </dgm:t>
    </dgm:pt>
    <dgm:pt modelId="{35B07161-BC45-4533-81EF-8B483C2ADCAA}" type="sibTrans" cxnId="{AE7654A2-F60F-4C80-BF24-0BC86C81DECB}">
      <dgm:prSet/>
      <dgm:spPr/>
      <dgm:t>
        <a:bodyPr/>
        <a:lstStyle/>
        <a:p>
          <a:endParaRPr lang="en-US"/>
        </a:p>
      </dgm:t>
    </dgm:pt>
    <dgm:pt modelId="{9B7C5FB5-3109-4220-A44B-4C232F083F4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/>
            <a:t>Affordable repair services</a:t>
          </a:r>
          <a:endParaRPr lang="en-US" sz="2800" dirty="0"/>
        </a:p>
      </dgm:t>
    </dgm:pt>
    <dgm:pt modelId="{8FB4C227-3E68-4A44-AC7F-F31022E22B6D}" type="parTrans" cxnId="{8E60ABF0-0BB5-4436-9744-CC6FC97517F0}">
      <dgm:prSet/>
      <dgm:spPr/>
      <dgm:t>
        <a:bodyPr/>
        <a:lstStyle/>
        <a:p>
          <a:endParaRPr lang="en-US"/>
        </a:p>
      </dgm:t>
    </dgm:pt>
    <dgm:pt modelId="{EF0F8487-9AA1-4E1A-9E82-F5520A42A400}" type="sibTrans" cxnId="{8E60ABF0-0BB5-4436-9744-CC6FC97517F0}">
      <dgm:prSet/>
      <dgm:spPr/>
      <dgm:t>
        <a:bodyPr/>
        <a:lstStyle/>
        <a:p>
          <a:endParaRPr lang="en-US"/>
        </a:p>
      </dgm:t>
    </dgm:pt>
    <dgm:pt modelId="{24F3D8C5-0F47-4CE7-9C0D-9C58949966F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/>
            <a:t>Restoration of high quality items</a:t>
          </a:r>
          <a:r>
            <a:rPr lang="en-GB" sz="1800" dirty="0"/>
            <a:t>.</a:t>
          </a:r>
          <a:endParaRPr lang="en-US" sz="1800" dirty="0"/>
        </a:p>
      </dgm:t>
    </dgm:pt>
    <dgm:pt modelId="{21B080A5-C106-401C-B5C3-7F5983E4AFC7}" type="parTrans" cxnId="{02D8F1DD-8E8B-4C9F-AE58-842577FC1EF8}">
      <dgm:prSet/>
      <dgm:spPr/>
      <dgm:t>
        <a:bodyPr/>
        <a:lstStyle/>
        <a:p>
          <a:endParaRPr lang="en-US"/>
        </a:p>
      </dgm:t>
    </dgm:pt>
    <dgm:pt modelId="{F4FF9F11-26B0-4B3F-BEE3-A07FB5F2AF83}" type="sibTrans" cxnId="{02D8F1DD-8E8B-4C9F-AE58-842577FC1EF8}">
      <dgm:prSet/>
      <dgm:spPr/>
      <dgm:t>
        <a:bodyPr/>
        <a:lstStyle/>
        <a:p>
          <a:endParaRPr lang="en-US"/>
        </a:p>
      </dgm:t>
    </dgm:pt>
    <dgm:pt modelId="{56EBA983-6640-4E4F-B1E0-6D02A074EFB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This allows the business to target a wide audience.</a:t>
          </a:r>
          <a:endParaRPr lang="en-US"/>
        </a:p>
      </dgm:t>
    </dgm:pt>
    <dgm:pt modelId="{1A692F5C-9CF5-4100-B31D-74B880C4C34D}" type="parTrans" cxnId="{94587961-B711-41E0-A3B1-9CAEC4B6A0C5}">
      <dgm:prSet/>
      <dgm:spPr/>
      <dgm:t>
        <a:bodyPr/>
        <a:lstStyle/>
        <a:p>
          <a:endParaRPr lang="en-US"/>
        </a:p>
      </dgm:t>
    </dgm:pt>
    <dgm:pt modelId="{92B1533C-4489-4DAA-A9F1-6763B0445505}" type="sibTrans" cxnId="{94587961-B711-41E0-A3B1-9CAEC4B6A0C5}">
      <dgm:prSet/>
      <dgm:spPr/>
      <dgm:t>
        <a:bodyPr/>
        <a:lstStyle/>
        <a:p>
          <a:endParaRPr lang="en-US"/>
        </a:p>
      </dgm:t>
    </dgm:pt>
    <dgm:pt modelId="{B3284333-1A78-49F3-B140-634792C857D8}" type="pres">
      <dgm:prSet presAssocID="{67053BA5-5FAC-4D32-9B61-6F1E42F9F952}" presName="root" presStyleCnt="0">
        <dgm:presLayoutVars>
          <dgm:dir/>
          <dgm:resizeHandles val="exact"/>
        </dgm:presLayoutVars>
      </dgm:prSet>
      <dgm:spPr/>
    </dgm:pt>
    <dgm:pt modelId="{A97E33CF-AC52-41D5-8E26-1396A813D0CD}" type="pres">
      <dgm:prSet presAssocID="{479187C1-6014-4B27-A8D8-82B0671218CB}" presName="compNode" presStyleCnt="0"/>
      <dgm:spPr/>
    </dgm:pt>
    <dgm:pt modelId="{B5C372E4-18E8-49BF-BBEF-4724D371A450}" type="pres">
      <dgm:prSet presAssocID="{479187C1-6014-4B27-A8D8-82B0671218CB}" presName="bgRect" presStyleLbl="bgShp" presStyleIdx="0" presStyleCnt="3"/>
      <dgm:spPr/>
    </dgm:pt>
    <dgm:pt modelId="{B50C4F2C-C899-4687-B003-E66DFE9D9820}" type="pres">
      <dgm:prSet presAssocID="{479187C1-6014-4B27-A8D8-82B0671218CB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ooter"/>
        </a:ext>
      </dgm:extLst>
    </dgm:pt>
    <dgm:pt modelId="{836993BA-B582-4553-AD71-169881416C6C}" type="pres">
      <dgm:prSet presAssocID="{479187C1-6014-4B27-A8D8-82B0671218CB}" presName="spaceRect" presStyleCnt="0"/>
      <dgm:spPr/>
    </dgm:pt>
    <dgm:pt modelId="{35D24EF5-14EE-4775-B8C4-2E7F62707269}" type="pres">
      <dgm:prSet presAssocID="{479187C1-6014-4B27-A8D8-82B0671218CB}" presName="parTx" presStyleLbl="revTx" presStyleIdx="0" presStyleCnt="4">
        <dgm:presLayoutVars>
          <dgm:chMax val="0"/>
          <dgm:chPref val="0"/>
        </dgm:presLayoutVars>
      </dgm:prSet>
      <dgm:spPr/>
    </dgm:pt>
    <dgm:pt modelId="{C41729E0-9331-4A5D-B15B-6FC0F917442C}" type="pres">
      <dgm:prSet presAssocID="{AE86BD27-055F-4B82-9315-B6494254C835}" presName="sibTrans" presStyleCnt="0"/>
      <dgm:spPr/>
    </dgm:pt>
    <dgm:pt modelId="{504F8E4D-E9CA-49BF-A805-70695E7B5EC9}" type="pres">
      <dgm:prSet presAssocID="{92C0BA80-328B-477A-A10E-F177170EE37B}" presName="compNode" presStyleCnt="0"/>
      <dgm:spPr/>
    </dgm:pt>
    <dgm:pt modelId="{6D2C8514-6854-4BDC-8E03-AB6055CBCA17}" type="pres">
      <dgm:prSet presAssocID="{92C0BA80-328B-477A-A10E-F177170EE37B}" presName="bgRect" presStyleLbl="bgShp" presStyleIdx="1" presStyleCnt="3"/>
      <dgm:spPr/>
    </dgm:pt>
    <dgm:pt modelId="{33F4DD80-E832-4552-84AE-34CB7BFCA8BA}" type="pres">
      <dgm:prSet presAssocID="{92C0BA80-328B-477A-A10E-F177170EE37B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xcavator"/>
        </a:ext>
      </dgm:extLst>
    </dgm:pt>
    <dgm:pt modelId="{33992D41-1E4A-40FE-BE6D-94357CC4D22F}" type="pres">
      <dgm:prSet presAssocID="{92C0BA80-328B-477A-A10E-F177170EE37B}" presName="spaceRect" presStyleCnt="0"/>
      <dgm:spPr/>
    </dgm:pt>
    <dgm:pt modelId="{522A9824-CE8F-4652-B56E-DF646D5584F7}" type="pres">
      <dgm:prSet presAssocID="{92C0BA80-328B-477A-A10E-F177170EE37B}" presName="parTx" presStyleLbl="revTx" presStyleIdx="1" presStyleCnt="4">
        <dgm:presLayoutVars>
          <dgm:chMax val="0"/>
          <dgm:chPref val="0"/>
        </dgm:presLayoutVars>
      </dgm:prSet>
      <dgm:spPr/>
    </dgm:pt>
    <dgm:pt modelId="{4B1A153B-78BD-4497-9C8F-F20903E530B7}" type="pres">
      <dgm:prSet presAssocID="{92C0BA80-328B-477A-A10E-F177170EE37B}" presName="desTx" presStyleLbl="revTx" presStyleIdx="2" presStyleCnt="4">
        <dgm:presLayoutVars/>
      </dgm:prSet>
      <dgm:spPr/>
    </dgm:pt>
    <dgm:pt modelId="{E6672949-0069-4351-AB84-4E268444365E}" type="pres">
      <dgm:prSet presAssocID="{35B07161-BC45-4533-81EF-8B483C2ADCAA}" presName="sibTrans" presStyleCnt="0"/>
      <dgm:spPr/>
    </dgm:pt>
    <dgm:pt modelId="{0A27C5D1-5798-4FD0-A0CB-D019B87399C9}" type="pres">
      <dgm:prSet presAssocID="{56EBA983-6640-4E4F-B1E0-6D02A074EFBB}" presName="compNode" presStyleCnt="0"/>
      <dgm:spPr/>
    </dgm:pt>
    <dgm:pt modelId="{0D421408-9051-43EA-BFD0-CBD62E593F36}" type="pres">
      <dgm:prSet presAssocID="{56EBA983-6640-4E4F-B1E0-6D02A074EFBB}" presName="bgRect" presStyleLbl="bgShp" presStyleIdx="2" presStyleCnt="3"/>
      <dgm:spPr/>
    </dgm:pt>
    <dgm:pt modelId="{F817A4D8-1C6B-4DC4-840A-D2494FE6D3EB}" type="pres">
      <dgm:prSet presAssocID="{56EBA983-6640-4E4F-B1E0-6D02A074EFBB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tical disc"/>
        </a:ext>
      </dgm:extLst>
    </dgm:pt>
    <dgm:pt modelId="{C6B81EE2-A788-435C-961A-5F9E72076A73}" type="pres">
      <dgm:prSet presAssocID="{56EBA983-6640-4E4F-B1E0-6D02A074EFBB}" presName="spaceRect" presStyleCnt="0"/>
      <dgm:spPr/>
    </dgm:pt>
    <dgm:pt modelId="{B21EC365-E9FE-4DA8-9EA7-B640A4E434DB}" type="pres">
      <dgm:prSet presAssocID="{56EBA983-6640-4E4F-B1E0-6D02A074EFB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67B2115-A866-4E68-9D39-1E6CEDC34029}" srcId="{67053BA5-5FAC-4D32-9B61-6F1E42F9F952}" destId="{479187C1-6014-4B27-A8D8-82B0671218CB}" srcOrd="0" destOrd="0" parTransId="{F30B1B23-37D4-4DED-8D4C-6BC86DD85243}" sibTransId="{AE86BD27-055F-4B82-9315-B6494254C835}"/>
    <dgm:cxn modelId="{A30CBD23-5CF9-4F7C-A091-4CD6F398F281}" type="presOf" srcId="{92C0BA80-328B-477A-A10E-F177170EE37B}" destId="{522A9824-CE8F-4652-B56E-DF646D5584F7}" srcOrd="0" destOrd="0" presId="urn:microsoft.com/office/officeart/2018/2/layout/IconVerticalSolidList"/>
    <dgm:cxn modelId="{2E81D528-97A5-413B-86A9-1F850F41B292}" type="presOf" srcId="{479187C1-6014-4B27-A8D8-82B0671218CB}" destId="{35D24EF5-14EE-4775-B8C4-2E7F62707269}" srcOrd="0" destOrd="0" presId="urn:microsoft.com/office/officeart/2018/2/layout/IconVerticalSolidList"/>
    <dgm:cxn modelId="{94587961-B711-41E0-A3B1-9CAEC4B6A0C5}" srcId="{67053BA5-5FAC-4D32-9B61-6F1E42F9F952}" destId="{56EBA983-6640-4E4F-B1E0-6D02A074EFBB}" srcOrd="2" destOrd="0" parTransId="{1A692F5C-9CF5-4100-B31D-74B880C4C34D}" sibTransId="{92B1533C-4489-4DAA-A9F1-6763B0445505}"/>
    <dgm:cxn modelId="{E636FD6A-EF39-4814-AF08-04E054484FBE}" type="presOf" srcId="{56EBA983-6640-4E4F-B1E0-6D02A074EFBB}" destId="{B21EC365-E9FE-4DA8-9EA7-B640A4E434DB}" srcOrd="0" destOrd="0" presId="urn:microsoft.com/office/officeart/2018/2/layout/IconVerticalSolidList"/>
    <dgm:cxn modelId="{AE7654A2-F60F-4C80-BF24-0BC86C81DECB}" srcId="{67053BA5-5FAC-4D32-9B61-6F1E42F9F952}" destId="{92C0BA80-328B-477A-A10E-F177170EE37B}" srcOrd="1" destOrd="0" parTransId="{60D6ACF8-230D-420D-A6EB-937EE8F09D6F}" sibTransId="{35B07161-BC45-4533-81EF-8B483C2ADCAA}"/>
    <dgm:cxn modelId="{2BBE3EA3-660C-4D50-8948-2352F326A579}" type="presOf" srcId="{9B7C5FB5-3109-4220-A44B-4C232F083F40}" destId="{4B1A153B-78BD-4497-9C8F-F20903E530B7}" srcOrd="0" destOrd="0" presId="urn:microsoft.com/office/officeart/2018/2/layout/IconVerticalSolidList"/>
    <dgm:cxn modelId="{6B8622C6-9CA1-4033-922F-F9C89474AD6E}" type="presOf" srcId="{24F3D8C5-0F47-4CE7-9C0D-9C58949966F3}" destId="{4B1A153B-78BD-4497-9C8F-F20903E530B7}" srcOrd="0" destOrd="1" presId="urn:microsoft.com/office/officeart/2018/2/layout/IconVerticalSolidList"/>
    <dgm:cxn modelId="{4CA9E9C9-6D4B-45D5-B229-DE73AA441B1C}" type="presOf" srcId="{67053BA5-5FAC-4D32-9B61-6F1E42F9F952}" destId="{B3284333-1A78-49F3-B140-634792C857D8}" srcOrd="0" destOrd="0" presId="urn:microsoft.com/office/officeart/2018/2/layout/IconVerticalSolidList"/>
    <dgm:cxn modelId="{02D8F1DD-8E8B-4C9F-AE58-842577FC1EF8}" srcId="{92C0BA80-328B-477A-A10E-F177170EE37B}" destId="{24F3D8C5-0F47-4CE7-9C0D-9C58949966F3}" srcOrd="1" destOrd="0" parTransId="{21B080A5-C106-401C-B5C3-7F5983E4AFC7}" sibTransId="{F4FF9F11-26B0-4B3F-BEE3-A07FB5F2AF83}"/>
    <dgm:cxn modelId="{8E60ABF0-0BB5-4436-9744-CC6FC97517F0}" srcId="{92C0BA80-328B-477A-A10E-F177170EE37B}" destId="{9B7C5FB5-3109-4220-A44B-4C232F083F40}" srcOrd="0" destOrd="0" parTransId="{8FB4C227-3E68-4A44-AC7F-F31022E22B6D}" sibTransId="{EF0F8487-9AA1-4E1A-9E82-F5520A42A400}"/>
    <dgm:cxn modelId="{3BA7D403-481C-41BB-85BD-4AAAE290D65A}" type="presParOf" srcId="{B3284333-1A78-49F3-B140-634792C857D8}" destId="{A97E33CF-AC52-41D5-8E26-1396A813D0CD}" srcOrd="0" destOrd="0" presId="urn:microsoft.com/office/officeart/2018/2/layout/IconVerticalSolidList"/>
    <dgm:cxn modelId="{DBC0851A-EEDD-454D-96FD-BD4253A0F9B9}" type="presParOf" srcId="{A97E33CF-AC52-41D5-8E26-1396A813D0CD}" destId="{B5C372E4-18E8-49BF-BBEF-4724D371A450}" srcOrd="0" destOrd="0" presId="urn:microsoft.com/office/officeart/2018/2/layout/IconVerticalSolidList"/>
    <dgm:cxn modelId="{33E9C1D7-021A-49F4-AD7A-59328846F08C}" type="presParOf" srcId="{A97E33CF-AC52-41D5-8E26-1396A813D0CD}" destId="{B50C4F2C-C899-4687-B003-E66DFE9D9820}" srcOrd="1" destOrd="0" presId="urn:microsoft.com/office/officeart/2018/2/layout/IconVerticalSolidList"/>
    <dgm:cxn modelId="{4C082BCC-84C9-406A-8347-83360F199B20}" type="presParOf" srcId="{A97E33CF-AC52-41D5-8E26-1396A813D0CD}" destId="{836993BA-B582-4553-AD71-169881416C6C}" srcOrd="2" destOrd="0" presId="urn:microsoft.com/office/officeart/2018/2/layout/IconVerticalSolidList"/>
    <dgm:cxn modelId="{86B897C3-06B8-4DEB-8367-B0C18519F843}" type="presParOf" srcId="{A97E33CF-AC52-41D5-8E26-1396A813D0CD}" destId="{35D24EF5-14EE-4775-B8C4-2E7F62707269}" srcOrd="3" destOrd="0" presId="urn:microsoft.com/office/officeart/2018/2/layout/IconVerticalSolidList"/>
    <dgm:cxn modelId="{F2DD6ED0-1631-4F4B-866B-0E266ABBD2A2}" type="presParOf" srcId="{B3284333-1A78-49F3-B140-634792C857D8}" destId="{C41729E0-9331-4A5D-B15B-6FC0F917442C}" srcOrd="1" destOrd="0" presId="urn:microsoft.com/office/officeart/2018/2/layout/IconVerticalSolidList"/>
    <dgm:cxn modelId="{1D36AD74-2F9D-4473-8B5A-35561BAC785C}" type="presParOf" srcId="{B3284333-1A78-49F3-B140-634792C857D8}" destId="{504F8E4D-E9CA-49BF-A805-70695E7B5EC9}" srcOrd="2" destOrd="0" presId="urn:microsoft.com/office/officeart/2018/2/layout/IconVerticalSolidList"/>
    <dgm:cxn modelId="{A4B7E5BE-5DB3-47FD-BC75-59D83C5BDD6A}" type="presParOf" srcId="{504F8E4D-E9CA-49BF-A805-70695E7B5EC9}" destId="{6D2C8514-6854-4BDC-8E03-AB6055CBCA17}" srcOrd="0" destOrd="0" presId="urn:microsoft.com/office/officeart/2018/2/layout/IconVerticalSolidList"/>
    <dgm:cxn modelId="{F6EB8718-4D37-45C4-9FFB-7DD9725F1282}" type="presParOf" srcId="{504F8E4D-E9CA-49BF-A805-70695E7B5EC9}" destId="{33F4DD80-E832-4552-84AE-34CB7BFCA8BA}" srcOrd="1" destOrd="0" presId="urn:microsoft.com/office/officeart/2018/2/layout/IconVerticalSolidList"/>
    <dgm:cxn modelId="{E8A21F9E-DC4A-4CCE-B6F0-D5BE0AE8E160}" type="presParOf" srcId="{504F8E4D-E9CA-49BF-A805-70695E7B5EC9}" destId="{33992D41-1E4A-40FE-BE6D-94357CC4D22F}" srcOrd="2" destOrd="0" presId="urn:microsoft.com/office/officeart/2018/2/layout/IconVerticalSolidList"/>
    <dgm:cxn modelId="{CC39FF08-C360-4220-AFD7-4DEC7989D120}" type="presParOf" srcId="{504F8E4D-E9CA-49BF-A805-70695E7B5EC9}" destId="{522A9824-CE8F-4652-B56E-DF646D5584F7}" srcOrd="3" destOrd="0" presId="urn:microsoft.com/office/officeart/2018/2/layout/IconVerticalSolidList"/>
    <dgm:cxn modelId="{A7E1103A-20E0-404E-AA7F-826292A88CBC}" type="presParOf" srcId="{504F8E4D-E9CA-49BF-A805-70695E7B5EC9}" destId="{4B1A153B-78BD-4497-9C8F-F20903E530B7}" srcOrd="4" destOrd="0" presId="urn:microsoft.com/office/officeart/2018/2/layout/IconVerticalSolidList"/>
    <dgm:cxn modelId="{0617B3B8-AF7E-47C7-ACD5-E5ECBD9B6701}" type="presParOf" srcId="{B3284333-1A78-49F3-B140-634792C857D8}" destId="{E6672949-0069-4351-AB84-4E268444365E}" srcOrd="3" destOrd="0" presId="urn:microsoft.com/office/officeart/2018/2/layout/IconVerticalSolidList"/>
    <dgm:cxn modelId="{E2AE37F1-C7AC-432F-B8D4-B9853919C7A3}" type="presParOf" srcId="{B3284333-1A78-49F3-B140-634792C857D8}" destId="{0A27C5D1-5798-4FD0-A0CB-D019B87399C9}" srcOrd="4" destOrd="0" presId="urn:microsoft.com/office/officeart/2018/2/layout/IconVerticalSolidList"/>
    <dgm:cxn modelId="{AAD922B2-A52C-4D09-9652-10311971BC82}" type="presParOf" srcId="{0A27C5D1-5798-4FD0-A0CB-D019B87399C9}" destId="{0D421408-9051-43EA-BFD0-CBD62E593F36}" srcOrd="0" destOrd="0" presId="urn:microsoft.com/office/officeart/2018/2/layout/IconVerticalSolidList"/>
    <dgm:cxn modelId="{90F53A27-F59A-4C22-B0E5-264B491B22AB}" type="presParOf" srcId="{0A27C5D1-5798-4FD0-A0CB-D019B87399C9}" destId="{F817A4D8-1C6B-4DC4-840A-D2494FE6D3EB}" srcOrd="1" destOrd="0" presId="urn:microsoft.com/office/officeart/2018/2/layout/IconVerticalSolidList"/>
    <dgm:cxn modelId="{26A1E504-C2BD-4CB8-A6B7-6B1F2BFBEC02}" type="presParOf" srcId="{0A27C5D1-5798-4FD0-A0CB-D019B87399C9}" destId="{C6B81EE2-A788-435C-961A-5F9E72076A73}" srcOrd="2" destOrd="0" presId="urn:microsoft.com/office/officeart/2018/2/layout/IconVerticalSolidList"/>
    <dgm:cxn modelId="{9EA038D0-70EC-4E02-9545-1BDD460A8A6E}" type="presParOf" srcId="{0A27C5D1-5798-4FD0-A0CB-D019B87399C9}" destId="{B21EC365-E9FE-4DA8-9EA7-B640A4E434D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56B3D50-D535-4565-84AC-423952D26ACF}" type="doc">
      <dgm:prSet loTypeId="urn:microsoft.com/office/officeart/2008/layout/LinedList" loCatId="list" qsTypeId="urn:microsoft.com/office/officeart/2005/8/quickstyle/simple4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41AD434F-0596-4AD8-8D88-F86B521294BE}">
      <dgm:prSet/>
      <dgm:spPr/>
      <dgm:t>
        <a:bodyPr/>
        <a:lstStyle/>
        <a:p>
          <a:r>
            <a:rPr lang="en-GB" dirty="0"/>
            <a:t>PESTLE analysis helps understand external factors affecting the business (Barringer and Ireland, 2019).</a:t>
          </a:r>
          <a:endParaRPr lang="en-US" dirty="0"/>
        </a:p>
      </dgm:t>
    </dgm:pt>
    <dgm:pt modelId="{73463F06-D19A-4B6C-B860-CD9E186778DF}" type="parTrans" cxnId="{6F15E590-17FD-4A36-9632-CA3346B21B3D}">
      <dgm:prSet/>
      <dgm:spPr/>
      <dgm:t>
        <a:bodyPr/>
        <a:lstStyle/>
        <a:p>
          <a:endParaRPr lang="en-US"/>
        </a:p>
      </dgm:t>
    </dgm:pt>
    <dgm:pt modelId="{68B51E09-2274-489E-8C91-4B52C7D4E3FF}" type="sibTrans" cxnId="{6F15E590-17FD-4A36-9632-CA3346B21B3D}">
      <dgm:prSet/>
      <dgm:spPr/>
      <dgm:t>
        <a:bodyPr/>
        <a:lstStyle/>
        <a:p>
          <a:endParaRPr lang="en-US"/>
        </a:p>
      </dgm:t>
    </dgm:pt>
    <dgm:pt modelId="{41F795D1-9D47-4EBE-A3BF-782F4B3FBA92}">
      <dgm:prSet/>
      <dgm:spPr/>
      <dgm:t>
        <a:bodyPr/>
        <a:lstStyle/>
        <a:p>
          <a:r>
            <a:rPr lang="en-GB" dirty="0"/>
            <a:t>The analysis shows that Fix &amp; Renew Studio operates in a changing environment with both opportunities and challenges.</a:t>
          </a:r>
          <a:endParaRPr lang="en-US" dirty="0"/>
        </a:p>
      </dgm:t>
    </dgm:pt>
    <dgm:pt modelId="{1CB61522-34F2-4EDB-9BB6-64D342696247}" type="parTrans" cxnId="{CEB3DB94-B9D5-47B6-9256-9BC3297A2AB1}">
      <dgm:prSet/>
      <dgm:spPr/>
      <dgm:t>
        <a:bodyPr/>
        <a:lstStyle/>
        <a:p>
          <a:endParaRPr lang="en-US"/>
        </a:p>
      </dgm:t>
    </dgm:pt>
    <dgm:pt modelId="{4F97D19F-5137-4772-8F4A-43E130763FE6}" type="sibTrans" cxnId="{CEB3DB94-B9D5-47B6-9256-9BC3297A2AB1}">
      <dgm:prSet/>
      <dgm:spPr/>
      <dgm:t>
        <a:bodyPr/>
        <a:lstStyle/>
        <a:p>
          <a:endParaRPr lang="en-US"/>
        </a:p>
      </dgm:t>
    </dgm:pt>
    <dgm:pt modelId="{4B93114A-43C9-4BA2-9A19-6EFB5658522F}" type="pres">
      <dgm:prSet presAssocID="{A56B3D50-D535-4565-84AC-423952D26ACF}" presName="vert0" presStyleCnt="0">
        <dgm:presLayoutVars>
          <dgm:dir/>
          <dgm:animOne val="branch"/>
          <dgm:animLvl val="lvl"/>
        </dgm:presLayoutVars>
      </dgm:prSet>
      <dgm:spPr/>
    </dgm:pt>
    <dgm:pt modelId="{DBDA318F-5703-41EF-9196-528EC032DE2D}" type="pres">
      <dgm:prSet presAssocID="{41AD434F-0596-4AD8-8D88-F86B521294BE}" presName="thickLine" presStyleLbl="alignNode1" presStyleIdx="0" presStyleCnt="2"/>
      <dgm:spPr/>
    </dgm:pt>
    <dgm:pt modelId="{670AC26B-8A3D-42CC-95A4-511E14D646EB}" type="pres">
      <dgm:prSet presAssocID="{41AD434F-0596-4AD8-8D88-F86B521294BE}" presName="horz1" presStyleCnt="0"/>
      <dgm:spPr/>
    </dgm:pt>
    <dgm:pt modelId="{DDAB54FC-C63F-430D-87D4-1ED4CE710748}" type="pres">
      <dgm:prSet presAssocID="{41AD434F-0596-4AD8-8D88-F86B521294BE}" presName="tx1" presStyleLbl="revTx" presStyleIdx="0" presStyleCnt="2"/>
      <dgm:spPr/>
    </dgm:pt>
    <dgm:pt modelId="{302DCC3D-C0FE-4834-BE9E-BA60B8E62CE9}" type="pres">
      <dgm:prSet presAssocID="{41AD434F-0596-4AD8-8D88-F86B521294BE}" presName="vert1" presStyleCnt="0"/>
      <dgm:spPr/>
    </dgm:pt>
    <dgm:pt modelId="{F638D706-DD49-4A76-8B71-4E6DEE69E526}" type="pres">
      <dgm:prSet presAssocID="{41F795D1-9D47-4EBE-A3BF-782F4B3FBA92}" presName="thickLine" presStyleLbl="alignNode1" presStyleIdx="1" presStyleCnt="2"/>
      <dgm:spPr/>
    </dgm:pt>
    <dgm:pt modelId="{00D88296-1AA9-49F8-BA43-DBDD8F92C5E6}" type="pres">
      <dgm:prSet presAssocID="{41F795D1-9D47-4EBE-A3BF-782F4B3FBA92}" presName="horz1" presStyleCnt="0"/>
      <dgm:spPr/>
    </dgm:pt>
    <dgm:pt modelId="{6A279432-74C3-4011-819E-D47B65DA428E}" type="pres">
      <dgm:prSet presAssocID="{41F795D1-9D47-4EBE-A3BF-782F4B3FBA92}" presName="tx1" presStyleLbl="revTx" presStyleIdx="1" presStyleCnt="2"/>
      <dgm:spPr/>
    </dgm:pt>
    <dgm:pt modelId="{2E4EDB66-D6FD-4092-8524-90E1569B2FB9}" type="pres">
      <dgm:prSet presAssocID="{41F795D1-9D47-4EBE-A3BF-782F4B3FBA92}" presName="vert1" presStyleCnt="0"/>
      <dgm:spPr/>
    </dgm:pt>
  </dgm:ptLst>
  <dgm:cxnLst>
    <dgm:cxn modelId="{BF446B29-CA37-4315-9870-C26900C1F648}" type="presOf" srcId="{41AD434F-0596-4AD8-8D88-F86B521294BE}" destId="{DDAB54FC-C63F-430D-87D4-1ED4CE710748}" srcOrd="0" destOrd="0" presId="urn:microsoft.com/office/officeart/2008/layout/LinedList"/>
    <dgm:cxn modelId="{A5282D70-53D5-477A-9DAF-242B931214DD}" type="presOf" srcId="{41F795D1-9D47-4EBE-A3BF-782F4B3FBA92}" destId="{6A279432-74C3-4011-819E-D47B65DA428E}" srcOrd="0" destOrd="0" presId="urn:microsoft.com/office/officeart/2008/layout/LinedList"/>
    <dgm:cxn modelId="{6F15E590-17FD-4A36-9632-CA3346B21B3D}" srcId="{A56B3D50-D535-4565-84AC-423952D26ACF}" destId="{41AD434F-0596-4AD8-8D88-F86B521294BE}" srcOrd="0" destOrd="0" parTransId="{73463F06-D19A-4B6C-B860-CD9E186778DF}" sibTransId="{68B51E09-2274-489E-8C91-4B52C7D4E3FF}"/>
    <dgm:cxn modelId="{CEB3DB94-B9D5-47B6-9256-9BC3297A2AB1}" srcId="{A56B3D50-D535-4565-84AC-423952D26ACF}" destId="{41F795D1-9D47-4EBE-A3BF-782F4B3FBA92}" srcOrd="1" destOrd="0" parTransId="{1CB61522-34F2-4EDB-9BB6-64D342696247}" sibTransId="{4F97D19F-5137-4772-8F4A-43E130763FE6}"/>
    <dgm:cxn modelId="{88BD46FB-7BCF-40BB-A4F0-958FC5B1C5C5}" type="presOf" srcId="{A56B3D50-D535-4565-84AC-423952D26ACF}" destId="{4B93114A-43C9-4BA2-9A19-6EFB5658522F}" srcOrd="0" destOrd="0" presId="urn:microsoft.com/office/officeart/2008/layout/LinedList"/>
    <dgm:cxn modelId="{89578778-742B-4C38-A465-77E014298C00}" type="presParOf" srcId="{4B93114A-43C9-4BA2-9A19-6EFB5658522F}" destId="{DBDA318F-5703-41EF-9196-528EC032DE2D}" srcOrd="0" destOrd="0" presId="urn:microsoft.com/office/officeart/2008/layout/LinedList"/>
    <dgm:cxn modelId="{52A97B16-F23C-4A12-B5AA-49E7BBDBDDE0}" type="presParOf" srcId="{4B93114A-43C9-4BA2-9A19-6EFB5658522F}" destId="{670AC26B-8A3D-42CC-95A4-511E14D646EB}" srcOrd="1" destOrd="0" presId="urn:microsoft.com/office/officeart/2008/layout/LinedList"/>
    <dgm:cxn modelId="{63F67FD4-9236-43A8-9F44-62AA625ECC45}" type="presParOf" srcId="{670AC26B-8A3D-42CC-95A4-511E14D646EB}" destId="{DDAB54FC-C63F-430D-87D4-1ED4CE710748}" srcOrd="0" destOrd="0" presId="urn:microsoft.com/office/officeart/2008/layout/LinedList"/>
    <dgm:cxn modelId="{6100D359-238F-4889-8BE8-2A424C22CD89}" type="presParOf" srcId="{670AC26B-8A3D-42CC-95A4-511E14D646EB}" destId="{302DCC3D-C0FE-4834-BE9E-BA60B8E62CE9}" srcOrd="1" destOrd="0" presId="urn:microsoft.com/office/officeart/2008/layout/LinedList"/>
    <dgm:cxn modelId="{AD874A11-B0CE-4C58-B17A-13A184E40D84}" type="presParOf" srcId="{4B93114A-43C9-4BA2-9A19-6EFB5658522F}" destId="{F638D706-DD49-4A76-8B71-4E6DEE69E526}" srcOrd="2" destOrd="0" presId="urn:microsoft.com/office/officeart/2008/layout/LinedList"/>
    <dgm:cxn modelId="{F6104A22-0D09-4AE2-B15E-E0D4DBB8E628}" type="presParOf" srcId="{4B93114A-43C9-4BA2-9A19-6EFB5658522F}" destId="{00D88296-1AA9-49F8-BA43-DBDD8F92C5E6}" srcOrd="3" destOrd="0" presId="urn:microsoft.com/office/officeart/2008/layout/LinedList"/>
    <dgm:cxn modelId="{E3AD12B7-759F-4AE7-9B6C-9FE4423230F7}" type="presParOf" srcId="{00D88296-1AA9-49F8-BA43-DBDD8F92C5E6}" destId="{6A279432-74C3-4011-819E-D47B65DA428E}" srcOrd="0" destOrd="0" presId="urn:microsoft.com/office/officeart/2008/layout/LinedList"/>
    <dgm:cxn modelId="{9B2A6290-19F0-4085-A46C-0E3F6872B3C7}" type="presParOf" srcId="{00D88296-1AA9-49F8-BA43-DBDD8F92C5E6}" destId="{2E4EDB66-D6FD-4092-8524-90E1569B2FB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3A7EBE8-672D-471E-ABE5-BF6AA918986F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62FFC57-202C-4510-AF56-46825B451541}">
      <dgm:prSet/>
      <dgm:spPr/>
      <dgm:t>
        <a:bodyPr/>
        <a:lstStyle/>
        <a:p>
          <a:r>
            <a:rPr lang="en-GB"/>
            <a:t>Political: </a:t>
          </a:r>
          <a:endParaRPr lang="en-US"/>
        </a:p>
      </dgm:t>
    </dgm:pt>
    <dgm:pt modelId="{2AA50E1D-225B-4694-9723-A5E658E7E4C7}" type="parTrans" cxnId="{833818FB-2F88-4279-9350-45671E50A789}">
      <dgm:prSet/>
      <dgm:spPr/>
      <dgm:t>
        <a:bodyPr/>
        <a:lstStyle/>
        <a:p>
          <a:endParaRPr lang="en-US"/>
        </a:p>
      </dgm:t>
    </dgm:pt>
    <dgm:pt modelId="{C0A0D2E1-F18E-49AB-BB5A-89F14E7E82A7}" type="sibTrans" cxnId="{833818FB-2F88-4279-9350-45671E50A789}">
      <dgm:prSet/>
      <dgm:spPr/>
      <dgm:t>
        <a:bodyPr/>
        <a:lstStyle/>
        <a:p>
          <a:endParaRPr lang="en-US"/>
        </a:p>
      </dgm:t>
    </dgm:pt>
    <dgm:pt modelId="{401EC99C-3E60-4D42-9DD5-263C5672533A}">
      <dgm:prSet/>
      <dgm:spPr/>
      <dgm:t>
        <a:bodyPr/>
        <a:lstStyle/>
        <a:p>
          <a:r>
            <a:rPr lang="en-GB"/>
            <a:t>Government is increasing focus on sustainability and reducing textile waste, which supports businesses like Fix &amp; Renew Studio (Environmental Audit Committee, 2019).</a:t>
          </a:r>
          <a:endParaRPr lang="en-US"/>
        </a:p>
      </dgm:t>
    </dgm:pt>
    <dgm:pt modelId="{83818D4D-FB53-4B4A-A5F4-0EEBD4AA139A}" type="parTrans" cxnId="{11B72207-DD2B-4046-A989-13067AB0FC85}">
      <dgm:prSet/>
      <dgm:spPr/>
      <dgm:t>
        <a:bodyPr/>
        <a:lstStyle/>
        <a:p>
          <a:endParaRPr lang="en-US"/>
        </a:p>
      </dgm:t>
    </dgm:pt>
    <dgm:pt modelId="{96CA7CDD-25E1-461D-9ECA-DC392CA7A5B3}" type="sibTrans" cxnId="{11B72207-DD2B-4046-A989-13067AB0FC85}">
      <dgm:prSet/>
      <dgm:spPr/>
      <dgm:t>
        <a:bodyPr/>
        <a:lstStyle/>
        <a:p>
          <a:endParaRPr lang="en-US"/>
        </a:p>
      </dgm:t>
    </dgm:pt>
    <dgm:pt modelId="{24D2156F-B072-4F1F-B3FF-5E4B0E7905AC}">
      <dgm:prSet/>
      <dgm:spPr/>
      <dgm:t>
        <a:bodyPr/>
        <a:lstStyle/>
        <a:p>
          <a:r>
            <a:rPr lang="en-GB"/>
            <a:t>Economic:</a:t>
          </a:r>
          <a:endParaRPr lang="en-US"/>
        </a:p>
      </dgm:t>
    </dgm:pt>
    <dgm:pt modelId="{30C3C340-D5BF-44AE-BAD0-7C9767516E79}" type="parTrans" cxnId="{202EA731-CA41-4C61-B820-3C348B6E5DBE}">
      <dgm:prSet/>
      <dgm:spPr/>
      <dgm:t>
        <a:bodyPr/>
        <a:lstStyle/>
        <a:p>
          <a:endParaRPr lang="en-US"/>
        </a:p>
      </dgm:t>
    </dgm:pt>
    <dgm:pt modelId="{F2D9F07C-879B-4A8B-9DAB-D9D8099113BB}" type="sibTrans" cxnId="{202EA731-CA41-4C61-B820-3C348B6E5DBE}">
      <dgm:prSet/>
      <dgm:spPr/>
      <dgm:t>
        <a:bodyPr/>
        <a:lstStyle/>
        <a:p>
          <a:endParaRPr lang="en-US"/>
        </a:p>
      </dgm:t>
    </dgm:pt>
    <dgm:pt modelId="{26731D0B-5E23-4085-9CDC-CA5ABDABD7FA}">
      <dgm:prSet/>
      <dgm:spPr/>
      <dgm:t>
        <a:bodyPr/>
        <a:lstStyle/>
        <a:p>
          <a:r>
            <a:rPr lang="en-GB"/>
            <a:t>Due to the cost of living, many people are trying to save money, so repair services can be a cheaper alternative to buying new clothes (Fernandes, 2026).</a:t>
          </a:r>
          <a:endParaRPr lang="en-US"/>
        </a:p>
      </dgm:t>
    </dgm:pt>
    <dgm:pt modelId="{C19A2D99-5BA3-44C8-9F4C-6DEF70920DFF}" type="parTrans" cxnId="{0E4C8641-1BBC-4190-9568-A9482836E0D8}">
      <dgm:prSet/>
      <dgm:spPr/>
      <dgm:t>
        <a:bodyPr/>
        <a:lstStyle/>
        <a:p>
          <a:endParaRPr lang="en-US"/>
        </a:p>
      </dgm:t>
    </dgm:pt>
    <dgm:pt modelId="{A80AF838-718A-43A3-83C7-642D0A9E023E}" type="sibTrans" cxnId="{0E4C8641-1BBC-4190-9568-A9482836E0D8}">
      <dgm:prSet/>
      <dgm:spPr/>
      <dgm:t>
        <a:bodyPr/>
        <a:lstStyle/>
        <a:p>
          <a:endParaRPr lang="en-US"/>
        </a:p>
      </dgm:t>
    </dgm:pt>
    <dgm:pt modelId="{92C026FA-858F-4D0A-BCD8-F0AF0779DFD8}">
      <dgm:prSet/>
      <dgm:spPr/>
      <dgm:t>
        <a:bodyPr/>
        <a:lstStyle/>
        <a:p>
          <a:r>
            <a:rPr lang="en-GB"/>
            <a:t>Social:</a:t>
          </a:r>
          <a:endParaRPr lang="en-US"/>
        </a:p>
      </dgm:t>
    </dgm:pt>
    <dgm:pt modelId="{C409B7E3-B101-42F3-844A-F60864505366}" type="parTrans" cxnId="{EA801E48-56C7-47B1-8E41-E063D08887E9}">
      <dgm:prSet/>
      <dgm:spPr/>
      <dgm:t>
        <a:bodyPr/>
        <a:lstStyle/>
        <a:p>
          <a:endParaRPr lang="en-US"/>
        </a:p>
      </dgm:t>
    </dgm:pt>
    <dgm:pt modelId="{9562D88F-2C8C-4C51-97DA-2BA4EAA01C32}" type="sibTrans" cxnId="{EA801E48-56C7-47B1-8E41-E063D08887E9}">
      <dgm:prSet/>
      <dgm:spPr/>
      <dgm:t>
        <a:bodyPr/>
        <a:lstStyle/>
        <a:p>
          <a:endParaRPr lang="en-US"/>
        </a:p>
      </dgm:t>
    </dgm:pt>
    <dgm:pt modelId="{D570B667-9202-4E8A-BB06-0AADBC6C0D58}">
      <dgm:prSet/>
      <dgm:spPr/>
      <dgm:t>
        <a:bodyPr/>
        <a:lstStyle/>
        <a:p>
          <a:r>
            <a:rPr lang="en-GB"/>
            <a:t>More customers becoming interested in sustainable fashion and reducing waste, which increases demand for repair and resale services (McKinsey, 2025).</a:t>
          </a:r>
          <a:endParaRPr lang="en-US"/>
        </a:p>
      </dgm:t>
    </dgm:pt>
    <dgm:pt modelId="{5D2AB766-0D35-4190-89CD-3764D58D8CFC}" type="parTrans" cxnId="{B1720A15-0CAB-4E30-935A-92CE0132FF89}">
      <dgm:prSet/>
      <dgm:spPr/>
      <dgm:t>
        <a:bodyPr/>
        <a:lstStyle/>
        <a:p>
          <a:endParaRPr lang="en-US"/>
        </a:p>
      </dgm:t>
    </dgm:pt>
    <dgm:pt modelId="{20741060-7C5F-4DE9-846E-05674EAB8BD3}" type="sibTrans" cxnId="{B1720A15-0CAB-4E30-935A-92CE0132FF89}">
      <dgm:prSet/>
      <dgm:spPr/>
      <dgm:t>
        <a:bodyPr/>
        <a:lstStyle/>
        <a:p>
          <a:endParaRPr lang="en-US"/>
        </a:p>
      </dgm:t>
    </dgm:pt>
    <dgm:pt modelId="{2DE775E0-F7B6-46DB-B30B-8CB01838ADF8}" type="pres">
      <dgm:prSet presAssocID="{13A7EBE8-672D-471E-ABE5-BF6AA918986F}" presName="Name0" presStyleCnt="0">
        <dgm:presLayoutVars>
          <dgm:dir/>
          <dgm:animLvl val="lvl"/>
          <dgm:resizeHandles val="exact"/>
        </dgm:presLayoutVars>
      </dgm:prSet>
      <dgm:spPr/>
    </dgm:pt>
    <dgm:pt modelId="{ECE7DE79-327E-468C-989A-C1FCD06B5720}" type="pres">
      <dgm:prSet presAssocID="{A62FFC57-202C-4510-AF56-46825B451541}" presName="composite" presStyleCnt="0"/>
      <dgm:spPr/>
    </dgm:pt>
    <dgm:pt modelId="{2A5EED73-82C3-4CB5-B566-4BA1CFE19DFA}" type="pres">
      <dgm:prSet presAssocID="{A62FFC57-202C-4510-AF56-46825B451541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915FAA7E-DF73-4182-A1AE-D44A21D86039}" type="pres">
      <dgm:prSet presAssocID="{A62FFC57-202C-4510-AF56-46825B451541}" presName="desTx" presStyleLbl="alignAccFollowNode1" presStyleIdx="0" presStyleCnt="3">
        <dgm:presLayoutVars>
          <dgm:bulletEnabled val="1"/>
        </dgm:presLayoutVars>
      </dgm:prSet>
      <dgm:spPr/>
    </dgm:pt>
    <dgm:pt modelId="{1A28F608-76B9-4C3B-A1E2-2AEBD7450934}" type="pres">
      <dgm:prSet presAssocID="{C0A0D2E1-F18E-49AB-BB5A-89F14E7E82A7}" presName="space" presStyleCnt="0"/>
      <dgm:spPr/>
    </dgm:pt>
    <dgm:pt modelId="{E21923BF-7998-471E-AD3B-7CE2112308BF}" type="pres">
      <dgm:prSet presAssocID="{24D2156F-B072-4F1F-B3FF-5E4B0E7905AC}" presName="composite" presStyleCnt="0"/>
      <dgm:spPr/>
    </dgm:pt>
    <dgm:pt modelId="{1AC08D2E-D7CA-4AD0-B609-6740F6CB5093}" type="pres">
      <dgm:prSet presAssocID="{24D2156F-B072-4F1F-B3FF-5E4B0E7905AC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6B5013BD-6E69-4DD6-BDF7-4E9470473CBA}" type="pres">
      <dgm:prSet presAssocID="{24D2156F-B072-4F1F-B3FF-5E4B0E7905AC}" presName="desTx" presStyleLbl="alignAccFollowNode1" presStyleIdx="1" presStyleCnt="3">
        <dgm:presLayoutVars>
          <dgm:bulletEnabled val="1"/>
        </dgm:presLayoutVars>
      </dgm:prSet>
      <dgm:spPr/>
    </dgm:pt>
    <dgm:pt modelId="{A776F0EA-0DB5-47F6-A5B9-03CB20C3EF7B}" type="pres">
      <dgm:prSet presAssocID="{F2D9F07C-879B-4A8B-9DAB-D9D8099113BB}" presName="space" presStyleCnt="0"/>
      <dgm:spPr/>
    </dgm:pt>
    <dgm:pt modelId="{06466377-D7A5-4139-90F7-78D2BD180E62}" type="pres">
      <dgm:prSet presAssocID="{92C026FA-858F-4D0A-BCD8-F0AF0779DFD8}" presName="composite" presStyleCnt="0"/>
      <dgm:spPr/>
    </dgm:pt>
    <dgm:pt modelId="{ADDDFFDA-F585-4477-92F0-D5C6F4EA5958}" type="pres">
      <dgm:prSet presAssocID="{92C026FA-858F-4D0A-BCD8-F0AF0779DFD8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E5FDFDBB-6CF0-4F89-9B8F-440E801DB828}" type="pres">
      <dgm:prSet presAssocID="{92C026FA-858F-4D0A-BCD8-F0AF0779DFD8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11B72207-DD2B-4046-A989-13067AB0FC85}" srcId="{A62FFC57-202C-4510-AF56-46825B451541}" destId="{401EC99C-3E60-4D42-9DD5-263C5672533A}" srcOrd="0" destOrd="0" parTransId="{83818D4D-FB53-4B4A-A5F4-0EEBD4AA139A}" sibTransId="{96CA7CDD-25E1-461D-9ECA-DC392CA7A5B3}"/>
    <dgm:cxn modelId="{B1720A15-0CAB-4E30-935A-92CE0132FF89}" srcId="{92C026FA-858F-4D0A-BCD8-F0AF0779DFD8}" destId="{D570B667-9202-4E8A-BB06-0AADBC6C0D58}" srcOrd="0" destOrd="0" parTransId="{5D2AB766-0D35-4190-89CD-3764D58D8CFC}" sibTransId="{20741060-7C5F-4DE9-846E-05674EAB8BD3}"/>
    <dgm:cxn modelId="{0C5FCA15-5EAB-49AA-A581-47A190061415}" type="presOf" srcId="{26731D0B-5E23-4085-9CDC-CA5ABDABD7FA}" destId="{6B5013BD-6E69-4DD6-BDF7-4E9470473CBA}" srcOrd="0" destOrd="0" presId="urn:microsoft.com/office/officeart/2005/8/layout/hList1"/>
    <dgm:cxn modelId="{865E7028-BEBE-470D-95BD-58E60DD45EF1}" type="presOf" srcId="{92C026FA-858F-4D0A-BCD8-F0AF0779DFD8}" destId="{ADDDFFDA-F585-4477-92F0-D5C6F4EA5958}" srcOrd="0" destOrd="0" presId="urn:microsoft.com/office/officeart/2005/8/layout/hList1"/>
    <dgm:cxn modelId="{202EA731-CA41-4C61-B820-3C348B6E5DBE}" srcId="{13A7EBE8-672D-471E-ABE5-BF6AA918986F}" destId="{24D2156F-B072-4F1F-B3FF-5E4B0E7905AC}" srcOrd="1" destOrd="0" parTransId="{30C3C340-D5BF-44AE-BAD0-7C9767516E79}" sibTransId="{F2D9F07C-879B-4A8B-9DAB-D9D8099113BB}"/>
    <dgm:cxn modelId="{0E4C8641-1BBC-4190-9568-A9482836E0D8}" srcId="{24D2156F-B072-4F1F-B3FF-5E4B0E7905AC}" destId="{26731D0B-5E23-4085-9CDC-CA5ABDABD7FA}" srcOrd="0" destOrd="0" parTransId="{C19A2D99-5BA3-44C8-9F4C-6DEF70920DFF}" sibTransId="{A80AF838-718A-43A3-83C7-642D0A9E023E}"/>
    <dgm:cxn modelId="{EA801E48-56C7-47B1-8E41-E063D08887E9}" srcId="{13A7EBE8-672D-471E-ABE5-BF6AA918986F}" destId="{92C026FA-858F-4D0A-BCD8-F0AF0779DFD8}" srcOrd="2" destOrd="0" parTransId="{C409B7E3-B101-42F3-844A-F60864505366}" sibTransId="{9562D88F-2C8C-4C51-97DA-2BA4EAA01C32}"/>
    <dgm:cxn modelId="{7038A85A-5B5C-4ABF-AA8F-149E0EE91254}" type="presOf" srcId="{24D2156F-B072-4F1F-B3FF-5E4B0E7905AC}" destId="{1AC08D2E-D7CA-4AD0-B609-6740F6CB5093}" srcOrd="0" destOrd="0" presId="urn:microsoft.com/office/officeart/2005/8/layout/hList1"/>
    <dgm:cxn modelId="{B7FAF788-666A-49A6-9367-CFA33FA4458A}" type="presOf" srcId="{A62FFC57-202C-4510-AF56-46825B451541}" destId="{2A5EED73-82C3-4CB5-B566-4BA1CFE19DFA}" srcOrd="0" destOrd="0" presId="urn:microsoft.com/office/officeart/2005/8/layout/hList1"/>
    <dgm:cxn modelId="{35EDEEBB-9D4A-45CE-B60D-DEC5EFC79121}" type="presOf" srcId="{13A7EBE8-672D-471E-ABE5-BF6AA918986F}" destId="{2DE775E0-F7B6-46DB-B30B-8CB01838ADF8}" srcOrd="0" destOrd="0" presId="urn:microsoft.com/office/officeart/2005/8/layout/hList1"/>
    <dgm:cxn modelId="{97B768C6-4BF4-4DED-B266-8CFD7B95F21B}" type="presOf" srcId="{401EC99C-3E60-4D42-9DD5-263C5672533A}" destId="{915FAA7E-DF73-4182-A1AE-D44A21D86039}" srcOrd="0" destOrd="0" presId="urn:microsoft.com/office/officeart/2005/8/layout/hList1"/>
    <dgm:cxn modelId="{1BE6C6DC-02E8-40A6-A958-FA509DB7EFE2}" type="presOf" srcId="{D570B667-9202-4E8A-BB06-0AADBC6C0D58}" destId="{E5FDFDBB-6CF0-4F89-9B8F-440E801DB828}" srcOrd="0" destOrd="0" presId="urn:microsoft.com/office/officeart/2005/8/layout/hList1"/>
    <dgm:cxn modelId="{833818FB-2F88-4279-9350-45671E50A789}" srcId="{13A7EBE8-672D-471E-ABE5-BF6AA918986F}" destId="{A62FFC57-202C-4510-AF56-46825B451541}" srcOrd="0" destOrd="0" parTransId="{2AA50E1D-225B-4694-9723-A5E658E7E4C7}" sibTransId="{C0A0D2E1-F18E-49AB-BB5A-89F14E7E82A7}"/>
    <dgm:cxn modelId="{9A9FE556-DA7B-4C87-92F7-2669BAE12253}" type="presParOf" srcId="{2DE775E0-F7B6-46DB-B30B-8CB01838ADF8}" destId="{ECE7DE79-327E-468C-989A-C1FCD06B5720}" srcOrd="0" destOrd="0" presId="urn:microsoft.com/office/officeart/2005/8/layout/hList1"/>
    <dgm:cxn modelId="{4C893282-CA0E-469A-B90B-081D6ECBD9BC}" type="presParOf" srcId="{ECE7DE79-327E-468C-989A-C1FCD06B5720}" destId="{2A5EED73-82C3-4CB5-B566-4BA1CFE19DFA}" srcOrd="0" destOrd="0" presId="urn:microsoft.com/office/officeart/2005/8/layout/hList1"/>
    <dgm:cxn modelId="{FF1259E5-7D55-4406-8CFD-0451B3E7767C}" type="presParOf" srcId="{ECE7DE79-327E-468C-989A-C1FCD06B5720}" destId="{915FAA7E-DF73-4182-A1AE-D44A21D86039}" srcOrd="1" destOrd="0" presId="urn:microsoft.com/office/officeart/2005/8/layout/hList1"/>
    <dgm:cxn modelId="{A0717C0B-AB8E-4AE2-98DA-E02D005C17C8}" type="presParOf" srcId="{2DE775E0-F7B6-46DB-B30B-8CB01838ADF8}" destId="{1A28F608-76B9-4C3B-A1E2-2AEBD7450934}" srcOrd="1" destOrd="0" presId="urn:microsoft.com/office/officeart/2005/8/layout/hList1"/>
    <dgm:cxn modelId="{4067F366-EA99-42C2-8B0B-DB29F5C563BE}" type="presParOf" srcId="{2DE775E0-F7B6-46DB-B30B-8CB01838ADF8}" destId="{E21923BF-7998-471E-AD3B-7CE2112308BF}" srcOrd="2" destOrd="0" presId="urn:microsoft.com/office/officeart/2005/8/layout/hList1"/>
    <dgm:cxn modelId="{CE08AF7A-8257-4CA7-902B-822275FE22AC}" type="presParOf" srcId="{E21923BF-7998-471E-AD3B-7CE2112308BF}" destId="{1AC08D2E-D7CA-4AD0-B609-6740F6CB5093}" srcOrd="0" destOrd="0" presId="urn:microsoft.com/office/officeart/2005/8/layout/hList1"/>
    <dgm:cxn modelId="{D2487B4A-0E97-44A9-B7B7-F130379E3573}" type="presParOf" srcId="{E21923BF-7998-471E-AD3B-7CE2112308BF}" destId="{6B5013BD-6E69-4DD6-BDF7-4E9470473CBA}" srcOrd="1" destOrd="0" presId="urn:microsoft.com/office/officeart/2005/8/layout/hList1"/>
    <dgm:cxn modelId="{D4BE38FD-855F-4C8F-8BC9-78920B3B6ED8}" type="presParOf" srcId="{2DE775E0-F7B6-46DB-B30B-8CB01838ADF8}" destId="{A776F0EA-0DB5-47F6-A5B9-03CB20C3EF7B}" srcOrd="3" destOrd="0" presId="urn:microsoft.com/office/officeart/2005/8/layout/hList1"/>
    <dgm:cxn modelId="{311D5AF5-B5EA-4527-A797-BD5705178DA5}" type="presParOf" srcId="{2DE775E0-F7B6-46DB-B30B-8CB01838ADF8}" destId="{06466377-D7A5-4139-90F7-78D2BD180E62}" srcOrd="4" destOrd="0" presId="urn:microsoft.com/office/officeart/2005/8/layout/hList1"/>
    <dgm:cxn modelId="{15E3BAB4-E081-4646-B733-A1B2F61C5430}" type="presParOf" srcId="{06466377-D7A5-4139-90F7-78D2BD180E62}" destId="{ADDDFFDA-F585-4477-92F0-D5C6F4EA5958}" srcOrd="0" destOrd="0" presId="urn:microsoft.com/office/officeart/2005/8/layout/hList1"/>
    <dgm:cxn modelId="{0FDBDC19-170F-417B-9F45-F48943AECEFC}" type="presParOf" srcId="{06466377-D7A5-4139-90F7-78D2BD180E62}" destId="{E5FDFDBB-6CF0-4F89-9B8F-440E801DB828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F84FCE7-B0CC-46B7-8EE9-56EA99B54FE9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3FADD4E-3351-4491-A892-0E6788BA6B84}">
      <dgm:prSet/>
      <dgm:spPr/>
      <dgm:t>
        <a:bodyPr/>
        <a:lstStyle/>
        <a:p>
          <a:r>
            <a:rPr lang="en-GB"/>
            <a:t>Technological:</a:t>
          </a:r>
          <a:endParaRPr lang="en-US"/>
        </a:p>
      </dgm:t>
    </dgm:pt>
    <dgm:pt modelId="{E0827D22-7AAB-4531-8A2B-B4E06C9FE60D}" type="parTrans" cxnId="{7C3FC287-BCAB-44F0-9D5F-C53B1E9D88D5}">
      <dgm:prSet/>
      <dgm:spPr/>
      <dgm:t>
        <a:bodyPr/>
        <a:lstStyle/>
        <a:p>
          <a:endParaRPr lang="en-US"/>
        </a:p>
      </dgm:t>
    </dgm:pt>
    <dgm:pt modelId="{EBC01E09-78A9-49FF-94F9-694A893F499D}" type="sibTrans" cxnId="{7C3FC287-BCAB-44F0-9D5F-C53B1E9D88D5}">
      <dgm:prSet/>
      <dgm:spPr/>
      <dgm:t>
        <a:bodyPr/>
        <a:lstStyle/>
        <a:p>
          <a:endParaRPr lang="en-US"/>
        </a:p>
      </dgm:t>
    </dgm:pt>
    <dgm:pt modelId="{231A65AF-466E-428B-A5BE-65E03EE56500}">
      <dgm:prSet/>
      <dgm:spPr/>
      <dgm:t>
        <a:bodyPr/>
        <a:lstStyle/>
        <a:p>
          <a:r>
            <a:rPr lang="en-GB"/>
            <a:t>Social media and digital tools help small businesses promote their services and communicate with customers more easily (Guttmann, 2025).</a:t>
          </a:r>
          <a:endParaRPr lang="en-US"/>
        </a:p>
      </dgm:t>
    </dgm:pt>
    <dgm:pt modelId="{7C034ECD-CD1B-4E60-83D9-4D34CB19C1B4}" type="parTrans" cxnId="{F1AC0C0E-5182-4716-BC66-1A105F8380AE}">
      <dgm:prSet/>
      <dgm:spPr/>
      <dgm:t>
        <a:bodyPr/>
        <a:lstStyle/>
        <a:p>
          <a:endParaRPr lang="en-US"/>
        </a:p>
      </dgm:t>
    </dgm:pt>
    <dgm:pt modelId="{7EAF1A17-C54E-44B9-A7DE-6A3D4A84C529}" type="sibTrans" cxnId="{F1AC0C0E-5182-4716-BC66-1A105F8380AE}">
      <dgm:prSet/>
      <dgm:spPr/>
      <dgm:t>
        <a:bodyPr/>
        <a:lstStyle/>
        <a:p>
          <a:endParaRPr lang="en-US"/>
        </a:p>
      </dgm:t>
    </dgm:pt>
    <dgm:pt modelId="{4B5E731F-C6D4-4405-904F-728CCB61917F}">
      <dgm:prSet/>
      <dgm:spPr/>
      <dgm:t>
        <a:bodyPr/>
        <a:lstStyle/>
        <a:p>
          <a:r>
            <a:rPr lang="en-GB"/>
            <a:t>Legal:</a:t>
          </a:r>
          <a:endParaRPr lang="en-US"/>
        </a:p>
      </dgm:t>
    </dgm:pt>
    <dgm:pt modelId="{E41D62F9-6C1E-4588-8519-98D336BEAF47}" type="parTrans" cxnId="{C18193AC-3E99-4B17-B8DE-168054B4A486}">
      <dgm:prSet/>
      <dgm:spPr/>
      <dgm:t>
        <a:bodyPr/>
        <a:lstStyle/>
        <a:p>
          <a:endParaRPr lang="en-US"/>
        </a:p>
      </dgm:t>
    </dgm:pt>
    <dgm:pt modelId="{E83BDEEE-8915-4FC7-8425-1622540FFD85}" type="sibTrans" cxnId="{C18193AC-3E99-4B17-B8DE-168054B4A486}">
      <dgm:prSet/>
      <dgm:spPr/>
      <dgm:t>
        <a:bodyPr/>
        <a:lstStyle/>
        <a:p>
          <a:endParaRPr lang="en-US"/>
        </a:p>
      </dgm:t>
    </dgm:pt>
    <dgm:pt modelId="{F6D186B6-059B-4E76-A3BF-981391B8909E}">
      <dgm:prSet/>
      <dgm:spPr/>
      <dgm:t>
        <a:bodyPr/>
        <a:lstStyle/>
        <a:p>
          <a:r>
            <a:rPr lang="en-GB"/>
            <a:t>The business must make sure that any sustainability claims are accurate and not misleading to avoid legal issues (GOV.UK, 2023).</a:t>
          </a:r>
          <a:endParaRPr lang="en-US"/>
        </a:p>
      </dgm:t>
    </dgm:pt>
    <dgm:pt modelId="{FA5A6B07-A2BF-47B6-9861-F236BC56504F}" type="parTrans" cxnId="{903D2032-DEB2-4A2D-A244-F6DCD457FE39}">
      <dgm:prSet/>
      <dgm:spPr/>
      <dgm:t>
        <a:bodyPr/>
        <a:lstStyle/>
        <a:p>
          <a:endParaRPr lang="en-US"/>
        </a:p>
      </dgm:t>
    </dgm:pt>
    <dgm:pt modelId="{707C644D-EAA2-4802-9049-C60CCD849056}" type="sibTrans" cxnId="{903D2032-DEB2-4A2D-A244-F6DCD457FE39}">
      <dgm:prSet/>
      <dgm:spPr/>
      <dgm:t>
        <a:bodyPr/>
        <a:lstStyle/>
        <a:p>
          <a:endParaRPr lang="en-US"/>
        </a:p>
      </dgm:t>
    </dgm:pt>
    <dgm:pt modelId="{7C4EB6BA-A649-49C5-B6AD-7DB37C528488}">
      <dgm:prSet/>
      <dgm:spPr/>
      <dgm:t>
        <a:bodyPr/>
        <a:lstStyle/>
        <a:p>
          <a:r>
            <a:rPr lang="en-GB" dirty="0"/>
            <a:t>Environmental:</a:t>
          </a:r>
        </a:p>
      </dgm:t>
    </dgm:pt>
    <dgm:pt modelId="{7798EAE5-9072-4F07-91A9-B480A255BB46}" type="parTrans" cxnId="{5EF7A42F-E486-4DBE-9FB3-E2B2BBE3036C}">
      <dgm:prSet/>
      <dgm:spPr/>
    </dgm:pt>
    <dgm:pt modelId="{2E067E64-2FC7-4534-9017-886865462C10}" type="sibTrans" cxnId="{5EF7A42F-E486-4DBE-9FB3-E2B2BBE3036C}">
      <dgm:prSet/>
      <dgm:spPr/>
    </dgm:pt>
    <dgm:pt modelId="{03CCF636-4383-4A0A-ACD7-E83C6D6D8E34}">
      <dgm:prSet/>
      <dgm:spPr/>
      <dgm:t>
        <a:bodyPr/>
        <a:lstStyle/>
        <a:p>
          <a:r>
            <a:rPr lang="en-GB" dirty="0"/>
            <a:t>Clothing waste is a major issue, which makes repair and reuse businesses more relevant (Business Waste, </a:t>
          </a:r>
          <a:r>
            <a:rPr lang="en-GB" dirty="0" err="1"/>
            <a:t>nd</a:t>
          </a:r>
          <a:r>
            <a:rPr lang="en-GB" dirty="0"/>
            <a:t>.)</a:t>
          </a:r>
        </a:p>
      </dgm:t>
    </dgm:pt>
    <dgm:pt modelId="{D9DABB9D-5DB8-4AB9-80A2-21393F301270}" type="parTrans" cxnId="{035A1DF5-EC9E-46CD-957A-A67D3F0B0DD7}">
      <dgm:prSet/>
      <dgm:spPr/>
    </dgm:pt>
    <dgm:pt modelId="{8F8B744D-1BED-46DF-BF34-81175568D277}" type="sibTrans" cxnId="{035A1DF5-EC9E-46CD-957A-A67D3F0B0DD7}">
      <dgm:prSet/>
      <dgm:spPr/>
    </dgm:pt>
    <dgm:pt modelId="{93F3B504-EC3B-4F73-AD0B-D46966CAB183}" type="pres">
      <dgm:prSet presAssocID="{2F84FCE7-B0CC-46B7-8EE9-56EA99B54FE9}" presName="Name0" presStyleCnt="0">
        <dgm:presLayoutVars>
          <dgm:dir/>
          <dgm:animLvl val="lvl"/>
          <dgm:resizeHandles val="exact"/>
        </dgm:presLayoutVars>
      </dgm:prSet>
      <dgm:spPr/>
    </dgm:pt>
    <dgm:pt modelId="{8C592274-9ABF-4BE8-B704-C39CA6148E62}" type="pres">
      <dgm:prSet presAssocID="{F3FADD4E-3351-4491-A892-0E6788BA6B84}" presName="composite" presStyleCnt="0"/>
      <dgm:spPr/>
    </dgm:pt>
    <dgm:pt modelId="{9F34C81C-B10E-43C6-AE78-580FF3236E0C}" type="pres">
      <dgm:prSet presAssocID="{F3FADD4E-3351-4491-A892-0E6788BA6B84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AF3C2770-8DE5-4BF2-AA1E-F8DC766B7775}" type="pres">
      <dgm:prSet presAssocID="{F3FADD4E-3351-4491-A892-0E6788BA6B84}" presName="desTx" presStyleLbl="alignAccFollowNode1" presStyleIdx="0" presStyleCnt="3">
        <dgm:presLayoutVars>
          <dgm:bulletEnabled val="1"/>
        </dgm:presLayoutVars>
      </dgm:prSet>
      <dgm:spPr/>
    </dgm:pt>
    <dgm:pt modelId="{AFC16282-0B25-48CC-87A8-E20828FC1805}" type="pres">
      <dgm:prSet presAssocID="{EBC01E09-78A9-49FF-94F9-694A893F499D}" presName="space" presStyleCnt="0"/>
      <dgm:spPr/>
    </dgm:pt>
    <dgm:pt modelId="{385DDE17-94F7-4911-908F-DBB220BDC000}" type="pres">
      <dgm:prSet presAssocID="{4B5E731F-C6D4-4405-904F-728CCB61917F}" presName="composite" presStyleCnt="0"/>
      <dgm:spPr/>
    </dgm:pt>
    <dgm:pt modelId="{BA92C34E-11DF-4230-BBF1-C4772FBE6C36}" type="pres">
      <dgm:prSet presAssocID="{4B5E731F-C6D4-4405-904F-728CCB61917F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A8347D57-BA90-44EF-A538-9382AF29E58A}" type="pres">
      <dgm:prSet presAssocID="{4B5E731F-C6D4-4405-904F-728CCB61917F}" presName="desTx" presStyleLbl="alignAccFollowNode1" presStyleIdx="1" presStyleCnt="3">
        <dgm:presLayoutVars>
          <dgm:bulletEnabled val="1"/>
        </dgm:presLayoutVars>
      </dgm:prSet>
      <dgm:spPr/>
    </dgm:pt>
    <dgm:pt modelId="{A3D9C91B-FBCD-421F-BC00-91D178BD88DE}" type="pres">
      <dgm:prSet presAssocID="{E83BDEEE-8915-4FC7-8425-1622540FFD85}" presName="space" presStyleCnt="0"/>
      <dgm:spPr/>
    </dgm:pt>
    <dgm:pt modelId="{77157E29-694D-4069-A3AB-CE4F95EF95A8}" type="pres">
      <dgm:prSet presAssocID="{7C4EB6BA-A649-49C5-B6AD-7DB37C528488}" presName="composite" presStyleCnt="0"/>
      <dgm:spPr/>
    </dgm:pt>
    <dgm:pt modelId="{929B0C1A-C460-4EF0-A241-7477F6F5CE12}" type="pres">
      <dgm:prSet presAssocID="{7C4EB6BA-A649-49C5-B6AD-7DB37C528488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D6104C12-7146-421F-84E8-A4B6B25349A6}" type="pres">
      <dgm:prSet presAssocID="{7C4EB6BA-A649-49C5-B6AD-7DB37C528488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F831920A-C4F4-4357-8388-173B779F48D8}" type="presOf" srcId="{231A65AF-466E-428B-A5BE-65E03EE56500}" destId="{AF3C2770-8DE5-4BF2-AA1E-F8DC766B7775}" srcOrd="0" destOrd="0" presId="urn:microsoft.com/office/officeart/2005/8/layout/hList1"/>
    <dgm:cxn modelId="{F1AC0C0E-5182-4716-BC66-1A105F8380AE}" srcId="{F3FADD4E-3351-4491-A892-0E6788BA6B84}" destId="{231A65AF-466E-428B-A5BE-65E03EE56500}" srcOrd="0" destOrd="0" parTransId="{7C034ECD-CD1B-4E60-83D9-4D34CB19C1B4}" sibTransId="{7EAF1A17-C54E-44B9-A7DE-6A3D4A84C529}"/>
    <dgm:cxn modelId="{4969FE19-BDA3-45F2-BF54-BDAEE4862146}" type="presOf" srcId="{F6D186B6-059B-4E76-A3BF-981391B8909E}" destId="{A8347D57-BA90-44EF-A538-9382AF29E58A}" srcOrd="0" destOrd="0" presId="urn:microsoft.com/office/officeart/2005/8/layout/hList1"/>
    <dgm:cxn modelId="{6CE17A2C-B1FF-443D-B27C-9054A412C1E5}" type="presOf" srcId="{2F84FCE7-B0CC-46B7-8EE9-56EA99B54FE9}" destId="{93F3B504-EC3B-4F73-AD0B-D46966CAB183}" srcOrd="0" destOrd="0" presId="urn:microsoft.com/office/officeart/2005/8/layout/hList1"/>
    <dgm:cxn modelId="{5EF7A42F-E486-4DBE-9FB3-E2B2BBE3036C}" srcId="{2F84FCE7-B0CC-46B7-8EE9-56EA99B54FE9}" destId="{7C4EB6BA-A649-49C5-B6AD-7DB37C528488}" srcOrd="2" destOrd="0" parTransId="{7798EAE5-9072-4F07-91A9-B480A255BB46}" sibTransId="{2E067E64-2FC7-4534-9017-886865462C10}"/>
    <dgm:cxn modelId="{9334C931-D090-4EE9-BD6C-A1005FAD396D}" type="presOf" srcId="{F3FADD4E-3351-4491-A892-0E6788BA6B84}" destId="{9F34C81C-B10E-43C6-AE78-580FF3236E0C}" srcOrd="0" destOrd="0" presId="urn:microsoft.com/office/officeart/2005/8/layout/hList1"/>
    <dgm:cxn modelId="{903D2032-DEB2-4A2D-A244-F6DCD457FE39}" srcId="{4B5E731F-C6D4-4405-904F-728CCB61917F}" destId="{F6D186B6-059B-4E76-A3BF-981391B8909E}" srcOrd="0" destOrd="0" parTransId="{FA5A6B07-A2BF-47B6-9861-F236BC56504F}" sibTransId="{707C644D-EAA2-4802-9049-C60CCD849056}"/>
    <dgm:cxn modelId="{29A1F771-9AAF-4CF5-9DC1-191D6D10455A}" type="presOf" srcId="{03CCF636-4383-4A0A-ACD7-E83C6D6D8E34}" destId="{D6104C12-7146-421F-84E8-A4B6B25349A6}" srcOrd="0" destOrd="0" presId="urn:microsoft.com/office/officeart/2005/8/layout/hList1"/>
    <dgm:cxn modelId="{7C3FC287-BCAB-44F0-9D5F-C53B1E9D88D5}" srcId="{2F84FCE7-B0CC-46B7-8EE9-56EA99B54FE9}" destId="{F3FADD4E-3351-4491-A892-0E6788BA6B84}" srcOrd="0" destOrd="0" parTransId="{E0827D22-7AAB-4531-8A2B-B4E06C9FE60D}" sibTransId="{EBC01E09-78A9-49FF-94F9-694A893F499D}"/>
    <dgm:cxn modelId="{C18193AC-3E99-4B17-B8DE-168054B4A486}" srcId="{2F84FCE7-B0CC-46B7-8EE9-56EA99B54FE9}" destId="{4B5E731F-C6D4-4405-904F-728CCB61917F}" srcOrd="1" destOrd="0" parTransId="{E41D62F9-6C1E-4588-8519-98D336BEAF47}" sibTransId="{E83BDEEE-8915-4FC7-8425-1622540FFD85}"/>
    <dgm:cxn modelId="{CFD670DA-3E09-4E34-AA4A-C7AF7CB9FB53}" type="presOf" srcId="{7C4EB6BA-A649-49C5-B6AD-7DB37C528488}" destId="{929B0C1A-C460-4EF0-A241-7477F6F5CE12}" srcOrd="0" destOrd="0" presId="urn:microsoft.com/office/officeart/2005/8/layout/hList1"/>
    <dgm:cxn modelId="{8FF2DDDD-C0CD-4AD7-B4C8-1398F9ED2685}" type="presOf" srcId="{4B5E731F-C6D4-4405-904F-728CCB61917F}" destId="{BA92C34E-11DF-4230-BBF1-C4772FBE6C36}" srcOrd="0" destOrd="0" presId="urn:microsoft.com/office/officeart/2005/8/layout/hList1"/>
    <dgm:cxn modelId="{035A1DF5-EC9E-46CD-957A-A67D3F0B0DD7}" srcId="{7C4EB6BA-A649-49C5-B6AD-7DB37C528488}" destId="{03CCF636-4383-4A0A-ACD7-E83C6D6D8E34}" srcOrd="0" destOrd="0" parTransId="{D9DABB9D-5DB8-4AB9-80A2-21393F301270}" sibTransId="{8F8B744D-1BED-46DF-BF34-81175568D277}"/>
    <dgm:cxn modelId="{766910DE-3939-4AD1-850D-035319599968}" type="presParOf" srcId="{93F3B504-EC3B-4F73-AD0B-D46966CAB183}" destId="{8C592274-9ABF-4BE8-B704-C39CA6148E62}" srcOrd="0" destOrd="0" presId="urn:microsoft.com/office/officeart/2005/8/layout/hList1"/>
    <dgm:cxn modelId="{CB8B0B7C-2915-4EE5-907C-AC25ACD18055}" type="presParOf" srcId="{8C592274-9ABF-4BE8-B704-C39CA6148E62}" destId="{9F34C81C-B10E-43C6-AE78-580FF3236E0C}" srcOrd="0" destOrd="0" presId="urn:microsoft.com/office/officeart/2005/8/layout/hList1"/>
    <dgm:cxn modelId="{A35007F1-68D1-4D4C-99F9-B026C8121AC0}" type="presParOf" srcId="{8C592274-9ABF-4BE8-B704-C39CA6148E62}" destId="{AF3C2770-8DE5-4BF2-AA1E-F8DC766B7775}" srcOrd="1" destOrd="0" presId="urn:microsoft.com/office/officeart/2005/8/layout/hList1"/>
    <dgm:cxn modelId="{AB5DC2BB-EB77-4055-A0FB-CF2C29A50664}" type="presParOf" srcId="{93F3B504-EC3B-4F73-AD0B-D46966CAB183}" destId="{AFC16282-0B25-48CC-87A8-E20828FC1805}" srcOrd="1" destOrd="0" presId="urn:microsoft.com/office/officeart/2005/8/layout/hList1"/>
    <dgm:cxn modelId="{53976F73-58BE-4C09-B110-6C5FF2073EED}" type="presParOf" srcId="{93F3B504-EC3B-4F73-AD0B-D46966CAB183}" destId="{385DDE17-94F7-4911-908F-DBB220BDC000}" srcOrd="2" destOrd="0" presId="urn:microsoft.com/office/officeart/2005/8/layout/hList1"/>
    <dgm:cxn modelId="{679EAFC0-E9CD-4500-A666-0F280FC00B3F}" type="presParOf" srcId="{385DDE17-94F7-4911-908F-DBB220BDC000}" destId="{BA92C34E-11DF-4230-BBF1-C4772FBE6C36}" srcOrd="0" destOrd="0" presId="urn:microsoft.com/office/officeart/2005/8/layout/hList1"/>
    <dgm:cxn modelId="{4A9AAC7D-3776-4A2B-A225-81C3F5EDD0A7}" type="presParOf" srcId="{385DDE17-94F7-4911-908F-DBB220BDC000}" destId="{A8347D57-BA90-44EF-A538-9382AF29E58A}" srcOrd="1" destOrd="0" presId="urn:microsoft.com/office/officeart/2005/8/layout/hList1"/>
    <dgm:cxn modelId="{629DFBBE-2F62-439A-B93B-2D4BF0E812CE}" type="presParOf" srcId="{93F3B504-EC3B-4F73-AD0B-D46966CAB183}" destId="{A3D9C91B-FBCD-421F-BC00-91D178BD88DE}" srcOrd="3" destOrd="0" presId="urn:microsoft.com/office/officeart/2005/8/layout/hList1"/>
    <dgm:cxn modelId="{B5C8F810-9AEB-40B7-AF87-A5D6FCBBB690}" type="presParOf" srcId="{93F3B504-EC3B-4F73-AD0B-D46966CAB183}" destId="{77157E29-694D-4069-A3AB-CE4F95EF95A8}" srcOrd="4" destOrd="0" presId="urn:microsoft.com/office/officeart/2005/8/layout/hList1"/>
    <dgm:cxn modelId="{DD55B6F8-273A-494F-B902-D2CA5250ED64}" type="presParOf" srcId="{77157E29-694D-4069-A3AB-CE4F95EF95A8}" destId="{929B0C1A-C460-4EF0-A241-7477F6F5CE12}" srcOrd="0" destOrd="0" presId="urn:microsoft.com/office/officeart/2005/8/layout/hList1"/>
    <dgm:cxn modelId="{61E303E7-027A-4129-BFFB-AA2046C48D83}" type="presParOf" srcId="{77157E29-694D-4069-A3AB-CE4F95EF95A8}" destId="{D6104C12-7146-421F-84E8-A4B6B25349A6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1DAEFF6-D5C7-4F14-A8BE-35640E4D2760}" type="doc">
      <dgm:prSet loTypeId="urn:microsoft.com/office/officeart/2005/8/layout/h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5A0A137-6976-4BCB-83C6-EA152AAAE69E}">
      <dgm:prSet/>
      <dgm:spPr/>
      <dgm:t>
        <a:bodyPr/>
        <a:lstStyle/>
        <a:p>
          <a:r>
            <a:rPr lang="en-GB"/>
            <a:t>Strengths:</a:t>
          </a:r>
          <a:endParaRPr lang="en-US"/>
        </a:p>
      </dgm:t>
    </dgm:pt>
    <dgm:pt modelId="{C8769A46-EB47-4A6E-B9F2-003D1A2695D1}" type="parTrans" cxnId="{D23206D7-3CF5-4897-BDA9-FB86D3CBB719}">
      <dgm:prSet/>
      <dgm:spPr/>
      <dgm:t>
        <a:bodyPr/>
        <a:lstStyle/>
        <a:p>
          <a:endParaRPr lang="en-US"/>
        </a:p>
      </dgm:t>
    </dgm:pt>
    <dgm:pt modelId="{FE3F3BBF-2584-4228-932E-E13EE18C5EEB}" type="sibTrans" cxnId="{D23206D7-3CF5-4897-BDA9-FB86D3CBB719}">
      <dgm:prSet/>
      <dgm:spPr/>
      <dgm:t>
        <a:bodyPr/>
        <a:lstStyle/>
        <a:p>
          <a:endParaRPr lang="en-US"/>
        </a:p>
      </dgm:t>
    </dgm:pt>
    <dgm:pt modelId="{8F02A5BF-78F7-4FA7-BCF9-2676FBE788EB}">
      <dgm:prSet/>
      <dgm:spPr/>
      <dgm:t>
        <a:bodyPr/>
        <a:lstStyle/>
        <a:p>
          <a:r>
            <a:rPr lang="en-GB" dirty="0"/>
            <a:t>Combination of repair, restoration and resale.</a:t>
          </a:r>
          <a:endParaRPr lang="en-US" dirty="0"/>
        </a:p>
      </dgm:t>
    </dgm:pt>
    <dgm:pt modelId="{631B524C-1D32-453D-817B-299993C09697}" type="parTrans" cxnId="{84134DFD-29CA-440F-BA81-7FD7E27A8C15}">
      <dgm:prSet/>
      <dgm:spPr/>
      <dgm:t>
        <a:bodyPr/>
        <a:lstStyle/>
        <a:p>
          <a:endParaRPr lang="en-US"/>
        </a:p>
      </dgm:t>
    </dgm:pt>
    <dgm:pt modelId="{4F687A2C-813F-4B45-A33F-384855AEBF76}" type="sibTrans" cxnId="{84134DFD-29CA-440F-BA81-7FD7E27A8C15}">
      <dgm:prSet/>
      <dgm:spPr/>
      <dgm:t>
        <a:bodyPr/>
        <a:lstStyle/>
        <a:p>
          <a:endParaRPr lang="en-US"/>
        </a:p>
      </dgm:t>
    </dgm:pt>
    <dgm:pt modelId="{28247015-0906-49C8-89A9-F357EEFB49F7}">
      <dgm:prSet/>
      <dgm:spPr/>
      <dgm:t>
        <a:bodyPr/>
        <a:lstStyle/>
        <a:p>
          <a:r>
            <a:rPr lang="en-GB"/>
            <a:t>Sustainability focus, which matches current market trends (McKinsey, 2025)</a:t>
          </a:r>
          <a:endParaRPr lang="en-US"/>
        </a:p>
      </dgm:t>
    </dgm:pt>
    <dgm:pt modelId="{44076ADF-06FF-48A1-B7C1-4B9681C44C82}" type="parTrans" cxnId="{A4E93107-04A6-406E-8D7E-9F247F4512A7}">
      <dgm:prSet/>
      <dgm:spPr/>
      <dgm:t>
        <a:bodyPr/>
        <a:lstStyle/>
        <a:p>
          <a:endParaRPr lang="en-US"/>
        </a:p>
      </dgm:t>
    </dgm:pt>
    <dgm:pt modelId="{EDB48548-662F-4EA6-9F07-09C47746449D}" type="sibTrans" cxnId="{A4E93107-04A6-406E-8D7E-9F247F4512A7}">
      <dgm:prSet/>
      <dgm:spPr/>
      <dgm:t>
        <a:bodyPr/>
        <a:lstStyle/>
        <a:p>
          <a:endParaRPr lang="en-US"/>
        </a:p>
      </dgm:t>
    </dgm:pt>
    <dgm:pt modelId="{964E4826-EF46-408F-A193-C1DECD2A8538}">
      <dgm:prSet/>
      <dgm:spPr/>
      <dgm:t>
        <a:bodyPr/>
        <a:lstStyle/>
        <a:p>
          <a:r>
            <a:rPr lang="en-GB"/>
            <a:t>Opportunities:</a:t>
          </a:r>
          <a:endParaRPr lang="en-US"/>
        </a:p>
      </dgm:t>
    </dgm:pt>
    <dgm:pt modelId="{B39E03F1-2B5D-4505-8038-51128E5E5AFC}" type="parTrans" cxnId="{5F18695A-5CF3-4F7C-9A8B-9BE7DD6C784F}">
      <dgm:prSet/>
      <dgm:spPr/>
      <dgm:t>
        <a:bodyPr/>
        <a:lstStyle/>
        <a:p>
          <a:endParaRPr lang="en-US"/>
        </a:p>
      </dgm:t>
    </dgm:pt>
    <dgm:pt modelId="{93BF8792-3D89-4EA8-842F-EA17A9B76E35}" type="sibTrans" cxnId="{5F18695A-5CF3-4F7C-9A8B-9BE7DD6C784F}">
      <dgm:prSet/>
      <dgm:spPr/>
      <dgm:t>
        <a:bodyPr/>
        <a:lstStyle/>
        <a:p>
          <a:endParaRPr lang="en-US"/>
        </a:p>
      </dgm:t>
    </dgm:pt>
    <dgm:pt modelId="{DB050804-7432-4599-B2F0-E68D56C0B0DC}">
      <dgm:prSet/>
      <dgm:spPr/>
      <dgm:t>
        <a:bodyPr/>
        <a:lstStyle/>
        <a:p>
          <a:r>
            <a:rPr lang="en-GB"/>
            <a:t>Growing resale and second hand market (Reinhart, 2026).</a:t>
          </a:r>
          <a:endParaRPr lang="en-US"/>
        </a:p>
      </dgm:t>
    </dgm:pt>
    <dgm:pt modelId="{231589B5-A029-4E2C-B862-3B4E05B2309F}" type="parTrans" cxnId="{0115B497-5FE6-4244-ACBC-886F5A72F5E6}">
      <dgm:prSet/>
      <dgm:spPr/>
      <dgm:t>
        <a:bodyPr/>
        <a:lstStyle/>
        <a:p>
          <a:endParaRPr lang="en-US"/>
        </a:p>
      </dgm:t>
    </dgm:pt>
    <dgm:pt modelId="{F01EA738-1C83-4818-AB0C-70A4DA8F1ABF}" type="sibTrans" cxnId="{0115B497-5FE6-4244-ACBC-886F5A72F5E6}">
      <dgm:prSet/>
      <dgm:spPr/>
      <dgm:t>
        <a:bodyPr/>
        <a:lstStyle/>
        <a:p>
          <a:endParaRPr lang="en-US"/>
        </a:p>
      </dgm:t>
    </dgm:pt>
    <dgm:pt modelId="{65E17956-E21C-4A9D-81B0-08D523B7849A}">
      <dgm:prSet/>
      <dgm:spPr/>
      <dgm:t>
        <a:bodyPr/>
        <a:lstStyle/>
        <a:p>
          <a:r>
            <a:rPr lang="en-GB"/>
            <a:t>More customers interested in saving money and sustainable fashion (Fernandes, 2026).</a:t>
          </a:r>
          <a:endParaRPr lang="en-US"/>
        </a:p>
      </dgm:t>
    </dgm:pt>
    <dgm:pt modelId="{257CCB0A-C0F8-400C-B3A3-80F45DF9AD95}" type="parTrans" cxnId="{1310F48E-D9F9-4390-9676-011999AC026A}">
      <dgm:prSet/>
      <dgm:spPr/>
      <dgm:t>
        <a:bodyPr/>
        <a:lstStyle/>
        <a:p>
          <a:endParaRPr lang="en-US"/>
        </a:p>
      </dgm:t>
    </dgm:pt>
    <dgm:pt modelId="{4AC915DC-24D1-4581-A718-30F250186942}" type="sibTrans" cxnId="{1310F48E-D9F9-4390-9676-011999AC026A}">
      <dgm:prSet/>
      <dgm:spPr/>
      <dgm:t>
        <a:bodyPr/>
        <a:lstStyle/>
        <a:p>
          <a:endParaRPr lang="en-US"/>
        </a:p>
      </dgm:t>
    </dgm:pt>
    <dgm:pt modelId="{070DA7FB-5160-40F0-9CFC-672AA9D38E43}">
      <dgm:prSet/>
      <dgm:spPr/>
      <dgm:t>
        <a:bodyPr/>
        <a:lstStyle/>
        <a:p>
          <a:r>
            <a:rPr lang="en-GB"/>
            <a:t>Weaknesses:</a:t>
          </a:r>
          <a:endParaRPr lang="en-US"/>
        </a:p>
      </dgm:t>
    </dgm:pt>
    <dgm:pt modelId="{7521E270-8AAF-4C11-8818-10E17C4F6AF8}" type="parTrans" cxnId="{BC5E5ECD-BC9C-4DE7-9568-720EE1AF5728}">
      <dgm:prSet/>
      <dgm:spPr/>
      <dgm:t>
        <a:bodyPr/>
        <a:lstStyle/>
        <a:p>
          <a:endParaRPr lang="en-US"/>
        </a:p>
      </dgm:t>
    </dgm:pt>
    <dgm:pt modelId="{4C2C033E-3CFA-4F1A-9F2E-4767922DFED1}" type="sibTrans" cxnId="{BC5E5ECD-BC9C-4DE7-9568-720EE1AF5728}">
      <dgm:prSet/>
      <dgm:spPr/>
      <dgm:t>
        <a:bodyPr/>
        <a:lstStyle/>
        <a:p>
          <a:endParaRPr lang="en-US"/>
        </a:p>
      </dgm:t>
    </dgm:pt>
    <dgm:pt modelId="{734DE584-9403-42B6-8217-854F26950EF4}">
      <dgm:prSet/>
      <dgm:spPr/>
      <dgm:t>
        <a:bodyPr/>
        <a:lstStyle/>
        <a:p>
          <a:r>
            <a:rPr lang="en-GB"/>
            <a:t>New business with low brand awareness.</a:t>
          </a:r>
          <a:endParaRPr lang="en-US"/>
        </a:p>
      </dgm:t>
    </dgm:pt>
    <dgm:pt modelId="{7F5E94D6-6085-4336-A45E-19CADF32D569}" type="parTrans" cxnId="{5A2E4618-B40B-4D08-A44C-61D1C470170A}">
      <dgm:prSet/>
      <dgm:spPr/>
      <dgm:t>
        <a:bodyPr/>
        <a:lstStyle/>
        <a:p>
          <a:endParaRPr lang="en-US"/>
        </a:p>
      </dgm:t>
    </dgm:pt>
    <dgm:pt modelId="{03E13043-003C-4F9C-8A9B-EC81C5971042}" type="sibTrans" cxnId="{5A2E4618-B40B-4D08-A44C-61D1C470170A}">
      <dgm:prSet/>
      <dgm:spPr/>
      <dgm:t>
        <a:bodyPr/>
        <a:lstStyle/>
        <a:p>
          <a:endParaRPr lang="en-US"/>
        </a:p>
      </dgm:t>
    </dgm:pt>
    <dgm:pt modelId="{AFFF211E-965D-4238-925A-7822E5C9AFFD}">
      <dgm:prSet/>
      <dgm:spPr/>
      <dgm:t>
        <a:bodyPr/>
        <a:lstStyle/>
        <a:p>
          <a:r>
            <a:rPr lang="en-GB"/>
            <a:t>Limited financial resources at he beginning.</a:t>
          </a:r>
          <a:endParaRPr lang="en-US"/>
        </a:p>
      </dgm:t>
    </dgm:pt>
    <dgm:pt modelId="{54CADF33-558F-4438-81CD-6C65F71EB23A}" type="parTrans" cxnId="{8D2190E7-5D25-4A60-A9BF-9CE680E0A6A7}">
      <dgm:prSet/>
      <dgm:spPr/>
      <dgm:t>
        <a:bodyPr/>
        <a:lstStyle/>
        <a:p>
          <a:endParaRPr lang="en-US"/>
        </a:p>
      </dgm:t>
    </dgm:pt>
    <dgm:pt modelId="{7F7895BC-8744-4C2F-8FE8-D0086DC6C979}" type="sibTrans" cxnId="{8D2190E7-5D25-4A60-A9BF-9CE680E0A6A7}">
      <dgm:prSet/>
      <dgm:spPr/>
      <dgm:t>
        <a:bodyPr/>
        <a:lstStyle/>
        <a:p>
          <a:endParaRPr lang="en-US"/>
        </a:p>
      </dgm:t>
    </dgm:pt>
    <dgm:pt modelId="{1FD9CF48-4329-4703-8127-685E044F4CDD}">
      <dgm:prSet/>
      <dgm:spPr/>
      <dgm:t>
        <a:bodyPr/>
        <a:lstStyle/>
        <a:p>
          <a:r>
            <a:rPr lang="en-GB"/>
            <a:t>Threats:</a:t>
          </a:r>
          <a:endParaRPr lang="en-US"/>
        </a:p>
      </dgm:t>
    </dgm:pt>
    <dgm:pt modelId="{B2909A19-C452-4548-B2D2-A766BC280EBC}" type="parTrans" cxnId="{0169C55A-6553-4D39-AB1B-1DAFA8AF4B29}">
      <dgm:prSet/>
      <dgm:spPr/>
      <dgm:t>
        <a:bodyPr/>
        <a:lstStyle/>
        <a:p>
          <a:endParaRPr lang="en-US"/>
        </a:p>
      </dgm:t>
    </dgm:pt>
    <dgm:pt modelId="{12559DB0-FC1B-4F4D-8170-E4195BDF9B6F}" type="sibTrans" cxnId="{0169C55A-6553-4D39-AB1B-1DAFA8AF4B29}">
      <dgm:prSet/>
      <dgm:spPr/>
      <dgm:t>
        <a:bodyPr/>
        <a:lstStyle/>
        <a:p>
          <a:endParaRPr lang="en-US"/>
        </a:p>
      </dgm:t>
    </dgm:pt>
    <dgm:pt modelId="{A6DAF924-D2EB-468B-A60D-71FA9D93E2D2}">
      <dgm:prSet/>
      <dgm:spPr/>
      <dgm:t>
        <a:bodyPr/>
        <a:lstStyle/>
        <a:p>
          <a:r>
            <a:rPr lang="en-GB"/>
            <a:t>Strong local competition in Peterborough.</a:t>
          </a:r>
          <a:endParaRPr lang="en-US"/>
        </a:p>
      </dgm:t>
    </dgm:pt>
    <dgm:pt modelId="{AEC31493-AFD7-44DB-93CE-56AB3835C904}" type="parTrans" cxnId="{AF8C0350-89ED-44CE-B99A-50163BDCBD03}">
      <dgm:prSet/>
      <dgm:spPr/>
      <dgm:t>
        <a:bodyPr/>
        <a:lstStyle/>
        <a:p>
          <a:endParaRPr lang="en-US"/>
        </a:p>
      </dgm:t>
    </dgm:pt>
    <dgm:pt modelId="{0AB82580-3F11-4032-9B35-9C61822F4DE6}" type="sibTrans" cxnId="{AF8C0350-89ED-44CE-B99A-50163BDCBD03}">
      <dgm:prSet/>
      <dgm:spPr/>
      <dgm:t>
        <a:bodyPr/>
        <a:lstStyle/>
        <a:p>
          <a:endParaRPr lang="en-US"/>
        </a:p>
      </dgm:t>
    </dgm:pt>
    <dgm:pt modelId="{008FE43E-7088-4C8A-AE29-BE53A2051B35}">
      <dgm:prSet/>
      <dgm:spPr/>
      <dgm:t>
        <a:bodyPr/>
        <a:lstStyle/>
        <a:p>
          <a:r>
            <a:rPr lang="en-GB"/>
            <a:t>Economic pressure may reduce customer spending (Fernandes, 2026).</a:t>
          </a:r>
          <a:endParaRPr lang="en-US"/>
        </a:p>
      </dgm:t>
    </dgm:pt>
    <dgm:pt modelId="{2C0688B6-ACA0-4E8E-A5E7-7CF5AA22F796}" type="parTrans" cxnId="{B47A9FBA-31F3-43C3-87D2-52092E29FF04}">
      <dgm:prSet/>
      <dgm:spPr/>
      <dgm:t>
        <a:bodyPr/>
        <a:lstStyle/>
        <a:p>
          <a:endParaRPr lang="en-US"/>
        </a:p>
      </dgm:t>
    </dgm:pt>
    <dgm:pt modelId="{B78BA573-F6EE-4238-8C1C-35371DCF182E}" type="sibTrans" cxnId="{B47A9FBA-31F3-43C3-87D2-52092E29FF04}">
      <dgm:prSet/>
      <dgm:spPr/>
      <dgm:t>
        <a:bodyPr/>
        <a:lstStyle/>
        <a:p>
          <a:endParaRPr lang="en-US"/>
        </a:p>
      </dgm:t>
    </dgm:pt>
    <dgm:pt modelId="{A65D8DFF-55BC-4C32-8360-38DA20434CB6}" type="pres">
      <dgm:prSet presAssocID="{01DAEFF6-D5C7-4F14-A8BE-35640E4D2760}" presName="Name0" presStyleCnt="0">
        <dgm:presLayoutVars>
          <dgm:dir/>
          <dgm:animLvl val="lvl"/>
          <dgm:resizeHandles val="exact"/>
        </dgm:presLayoutVars>
      </dgm:prSet>
      <dgm:spPr/>
    </dgm:pt>
    <dgm:pt modelId="{7351D29F-C742-46D5-A17E-70ECCE2DC70B}" type="pres">
      <dgm:prSet presAssocID="{E5A0A137-6976-4BCB-83C6-EA152AAAE69E}" presName="composite" presStyleCnt="0"/>
      <dgm:spPr/>
    </dgm:pt>
    <dgm:pt modelId="{2D6E64E5-385A-4B3B-8311-FAA15DC06E16}" type="pres">
      <dgm:prSet presAssocID="{E5A0A137-6976-4BCB-83C6-EA152AAAE69E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53C10BD6-F5E8-442A-A02A-FCB74E1AA9F0}" type="pres">
      <dgm:prSet presAssocID="{E5A0A137-6976-4BCB-83C6-EA152AAAE69E}" presName="desTx" presStyleLbl="alignAccFollowNode1" presStyleIdx="0" presStyleCnt="4">
        <dgm:presLayoutVars>
          <dgm:bulletEnabled val="1"/>
        </dgm:presLayoutVars>
      </dgm:prSet>
      <dgm:spPr/>
    </dgm:pt>
    <dgm:pt modelId="{1B5232E3-1ADD-4A31-B59E-754FDE18013E}" type="pres">
      <dgm:prSet presAssocID="{FE3F3BBF-2584-4228-932E-E13EE18C5EEB}" presName="space" presStyleCnt="0"/>
      <dgm:spPr/>
    </dgm:pt>
    <dgm:pt modelId="{7EF81671-9D09-4993-BF85-331C207CB7D4}" type="pres">
      <dgm:prSet presAssocID="{964E4826-EF46-408F-A193-C1DECD2A8538}" presName="composite" presStyleCnt="0"/>
      <dgm:spPr/>
    </dgm:pt>
    <dgm:pt modelId="{E3694B50-F4F9-44B4-89ED-62EC31CDE373}" type="pres">
      <dgm:prSet presAssocID="{964E4826-EF46-408F-A193-C1DECD2A8538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D745B39E-1D4E-48EE-B4F7-6575DD412AD7}" type="pres">
      <dgm:prSet presAssocID="{964E4826-EF46-408F-A193-C1DECD2A8538}" presName="desTx" presStyleLbl="alignAccFollowNode1" presStyleIdx="1" presStyleCnt="4">
        <dgm:presLayoutVars>
          <dgm:bulletEnabled val="1"/>
        </dgm:presLayoutVars>
      </dgm:prSet>
      <dgm:spPr/>
    </dgm:pt>
    <dgm:pt modelId="{CCC7F216-3665-4F62-A4A1-22AE20F046EB}" type="pres">
      <dgm:prSet presAssocID="{93BF8792-3D89-4EA8-842F-EA17A9B76E35}" presName="space" presStyleCnt="0"/>
      <dgm:spPr/>
    </dgm:pt>
    <dgm:pt modelId="{D0464F21-16DF-4921-83E8-1D585C1BAF39}" type="pres">
      <dgm:prSet presAssocID="{070DA7FB-5160-40F0-9CFC-672AA9D38E43}" presName="composite" presStyleCnt="0"/>
      <dgm:spPr/>
    </dgm:pt>
    <dgm:pt modelId="{ADF7473E-C9A2-4AC9-B06D-7FEAD4C55CE8}" type="pres">
      <dgm:prSet presAssocID="{070DA7FB-5160-40F0-9CFC-672AA9D38E43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9B15F9E6-D1E7-4913-8175-8801A6E0F24A}" type="pres">
      <dgm:prSet presAssocID="{070DA7FB-5160-40F0-9CFC-672AA9D38E43}" presName="desTx" presStyleLbl="alignAccFollowNode1" presStyleIdx="2" presStyleCnt="4">
        <dgm:presLayoutVars>
          <dgm:bulletEnabled val="1"/>
        </dgm:presLayoutVars>
      </dgm:prSet>
      <dgm:spPr/>
    </dgm:pt>
    <dgm:pt modelId="{49B7D33A-7D8E-4D22-8C52-DDA0771CC3BB}" type="pres">
      <dgm:prSet presAssocID="{4C2C033E-3CFA-4F1A-9F2E-4767922DFED1}" presName="space" presStyleCnt="0"/>
      <dgm:spPr/>
    </dgm:pt>
    <dgm:pt modelId="{1AF33612-DB96-4581-89DC-BCC666235F4C}" type="pres">
      <dgm:prSet presAssocID="{1FD9CF48-4329-4703-8127-685E044F4CDD}" presName="composite" presStyleCnt="0"/>
      <dgm:spPr/>
    </dgm:pt>
    <dgm:pt modelId="{0F64918A-9813-4CC7-AF2C-E654C80D4C08}" type="pres">
      <dgm:prSet presAssocID="{1FD9CF48-4329-4703-8127-685E044F4CDD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ABC49D5F-0F1F-4C74-BA5D-EAF197F56326}" type="pres">
      <dgm:prSet presAssocID="{1FD9CF48-4329-4703-8127-685E044F4CDD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A4E93107-04A6-406E-8D7E-9F247F4512A7}" srcId="{E5A0A137-6976-4BCB-83C6-EA152AAAE69E}" destId="{28247015-0906-49C8-89A9-F357EEFB49F7}" srcOrd="1" destOrd="0" parTransId="{44076ADF-06FF-48A1-B7C1-4B9681C44C82}" sibTransId="{EDB48548-662F-4EA6-9F07-09C47746449D}"/>
    <dgm:cxn modelId="{5A2E4618-B40B-4D08-A44C-61D1C470170A}" srcId="{070DA7FB-5160-40F0-9CFC-672AA9D38E43}" destId="{734DE584-9403-42B6-8217-854F26950EF4}" srcOrd="0" destOrd="0" parTransId="{7F5E94D6-6085-4336-A45E-19CADF32D569}" sibTransId="{03E13043-003C-4F9C-8A9B-EC81C5971042}"/>
    <dgm:cxn modelId="{76B8E71E-55A7-4184-A34B-04D5A181E742}" type="presOf" srcId="{070DA7FB-5160-40F0-9CFC-672AA9D38E43}" destId="{ADF7473E-C9A2-4AC9-B06D-7FEAD4C55CE8}" srcOrd="0" destOrd="0" presId="urn:microsoft.com/office/officeart/2005/8/layout/hList1"/>
    <dgm:cxn modelId="{E317F320-0BF8-4623-9278-99000C38FF16}" type="presOf" srcId="{65E17956-E21C-4A9D-81B0-08D523B7849A}" destId="{D745B39E-1D4E-48EE-B4F7-6575DD412AD7}" srcOrd="0" destOrd="1" presId="urn:microsoft.com/office/officeart/2005/8/layout/hList1"/>
    <dgm:cxn modelId="{65AE7F36-C296-4171-A8E6-7FEF1A032A66}" type="presOf" srcId="{8F02A5BF-78F7-4FA7-BCF9-2676FBE788EB}" destId="{53C10BD6-F5E8-442A-A02A-FCB74E1AA9F0}" srcOrd="0" destOrd="0" presId="urn:microsoft.com/office/officeart/2005/8/layout/hList1"/>
    <dgm:cxn modelId="{52032537-E4C0-47A7-8D6E-BA64C25BE4D2}" type="presOf" srcId="{AFFF211E-965D-4238-925A-7822E5C9AFFD}" destId="{9B15F9E6-D1E7-4913-8175-8801A6E0F24A}" srcOrd="0" destOrd="1" presId="urn:microsoft.com/office/officeart/2005/8/layout/hList1"/>
    <dgm:cxn modelId="{346E8141-A5E2-4106-8AA0-CDD17F9B17A6}" type="presOf" srcId="{734DE584-9403-42B6-8217-854F26950EF4}" destId="{9B15F9E6-D1E7-4913-8175-8801A6E0F24A}" srcOrd="0" destOrd="0" presId="urn:microsoft.com/office/officeart/2005/8/layout/hList1"/>
    <dgm:cxn modelId="{4DDFF763-891B-48B1-8EEF-A2785085FF39}" type="presOf" srcId="{1FD9CF48-4329-4703-8127-685E044F4CDD}" destId="{0F64918A-9813-4CC7-AF2C-E654C80D4C08}" srcOrd="0" destOrd="0" presId="urn:microsoft.com/office/officeart/2005/8/layout/hList1"/>
    <dgm:cxn modelId="{A96CDA65-43A5-4A45-AFA2-EBB71ED21203}" type="presOf" srcId="{E5A0A137-6976-4BCB-83C6-EA152AAAE69E}" destId="{2D6E64E5-385A-4B3B-8311-FAA15DC06E16}" srcOrd="0" destOrd="0" presId="urn:microsoft.com/office/officeart/2005/8/layout/hList1"/>
    <dgm:cxn modelId="{DED1E048-A738-4DA3-B3A9-5539207ABD86}" type="presOf" srcId="{DB050804-7432-4599-B2F0-E68D56C0B0DC}" destId="{D745B39E-1D4E-48EE-B4F7-6575DD412AD7}" srcOrd="0" destOrd="0" presId="urn:microsoft.com/office/officeart/2005/8/layout/hList1"/>
    <dgm:cxn modelId="{AF8C0350-89ED-44CE-B99A-50163BDCBD03}" srcId="{1FD9CF48-4329-4703-8127-685E044F4CDD}" destId="{A6DAF924-D2EB-468B-A60D-71FA9D93E2D2}" srcOrd="0" destOrd="0" parTransId="{AEC31493-AFD7-44DB-93CE-56AB3835C904}" sibTransId="{0AB82580-3F11-4032-9B35-9C61822F4DE6}"/>
    <dgm:cxn modelId="{5F18695A-5CF3-4F7C-9A8B-9BE7DD6C784F}" srcId="{01DAEFF6-D5C7-4F14-A8BE-35640E4D2760}" destId="{964E4826-EF46-408F-A193-C1DECD2A8538}" srcOrd="1" destOrd="0" parTransId="{B39E03F1-2B5D-4505-8038-51128E5E5AFC}" sibTransId="{93BF8792-3D89-4EA8-842F-EA17A9B76E35}"/>
    <dgm:cxn modelId="{0169C55A-6553-4D39-AB1B-1DAFA8AF4B29}" srcId="{01DAEFF6-D5C7-4F14-A8BE-35640E4D2760}" destId="{1FD9CF48-4329-4703-8127-685E044F4CDD}" srcOrd="3" destOrd="0" parTransId="{B2909A19-C452-4548-B2D2-A766BC280EBC}" sibTransId="{12559DB0-FC1B-4F4D-8170-E4195BDF9B6F}"/>
    <dgm:cxn modelId="{7D4B2586-11E1-4FC9-85E0-DF7DB311D06A}" type="presOf" srcId="{28247015-0906-49C8-89A9-F357EEFB49F7}" destId="{53C10BD6-F5E8-442A-A02A-FCB74E1AA9F0}" srcOrd="0" destOrd="1" presId="urn:microsoft.com/office/officeart/2005/8/layout/hList1"/>
    <dgm:cxn modelId="{1310F48E-D9F9-4390-9676-011999AC026A}" srcId="{964E4826-EF46-408F-A193-C1DECD2A8538}" destId="{65E17956-E21C-4A9D-81B0-08D523B7849A}" srcOrd="1" destOrd="0" parTransId="{257CCB0A-C0F8-400C-B3A3-80F45DF9AD95}" sibTransId="{4AC915DC-24D1-4581-A718-30F250186942}"/>
    <dgm:cxn modelId="{93172593-BD1E-4B17-A885-DF2A27F8BBD2}" type="presOf" srcId="{01DAEFF6-D5C7-4F14-A8BE-35640E4D2760}" destId="{A65D8DFF-55BC-4C32-8360-38DA20434CB6}" srcOrd="0" destOrd="0" presId="urn:microsoft.com/office/officeart/2005/8/layout/hList1"/>
    <dgm:cxn modelId="{0115B497-5FE6-4244-ACBC-886F5A72F5E6}" srcId="{964E4826-EF46-408F-A193-C1DECD2A8538}" destId="{DB050804-7432-4599-B2F0-E68D56C0B0DC}" srcOrd="0" destOrd="0" parTransId="{231589B5-A029-4E2C-B862-3B4E05B2309F}" sibTransId="{F01EA738-1C83-4818-AB0C-70A4DA8F1ABF}"/>
    <dgm:cxn modelId="{B47A9FBA-31F3-43C3-87D2-52092E29FF04}" srcId="{1FD9CF48-4329-4703-8127-685E044F4CDD}" destId="{008FE43E-7088-4C8A-AE29-BE53A2051B35}" srcOrd="1" destOrd="0" parTransId="{2C0688B6-ACA0-4E8E-A5E7-7CF5AA22F796}" sibTransId="{B78BA573-F6EE-4238-8C1C-35371DCF182E}"/>
    <dgm:cxn modelId="{BC5E5ECD-BC9C-4DE7-9568-720EE1AF5728}" srcId="{01DAEFF6-D5C7-4F14-A8BE-35640E4D2760}" destId="{070DA7FB-5160-40F0-9CFC-672AA9D38E43}" srcOrd="2" destOrd="0" parTransId="{7521E270-8AAF-4C11-8818-10E17C4F6AF8}" sibTransId="{4C2C033E-3CFA-4F1A-9F2E-4767922DFED1}"/>
    <dgm:cxn modelId="{D23206D7-3CF5-4897-BDA9-FB86D3CBB719}" srcId="{01DAEFF6-D5C7-4F14-A8BE-35640E4D2760}" destId="{E5A0A137-6976-4BCB-83C6-EA152AAAE69E}" srcOrd="0" destOrd="0" parTransId="{C8769A46-EB47-4A6E-B9F2-003D1A2695D1}" sibTransId="{FE3F3BBF-2584-4228-932E-E13EE18C5EEB}"/>
    <dgm:cxn modelId="{8D2190E7-5D25-4A60-A9BF-9CE680E0A6A7}" srcId="{070DA7FB-5160-40F0-9CFC-672AA9D38E43}" destId="{AFFF211E-965D-4238-925A-7822E5C9AFFD}" srcOrd="1" destOrd="0" parTransId="{54CADF33-558F-4438-81CD-6C65F71EB23A}" sibTransId="{7F7895BC-8744-4C2F-8FE8-D0086DC6C979}"/>
    <dgm:cxn modelId="{913C6BEB-09E6-4F59-A326-60E3BC0F5C39}" type="presOf" srcId="{008FE43E-7088-4C8A-AE29-BE53A2051B35}" destId="{ABC49D5F-0F1F-4C74-BA5D-EAF197F56326}" srcOrd="0" destOrd="1" presId="urn:microsoft.com/office/officeart/2005/8/layout/hList1"/>
    <dgm:cxn modelId="{FBF3A8EB-6C57-41D0-979A-85A075A7DF27}" type="presOf" srcId="{A6DAF924-D2EB-468B-A60D-71FA9D93E2D2}" destId="{ABC49D5F-0F1F-4C74-BA5D-EAF197F56326}" srcOrd="0" destOrd="0" presId="urn:microsoft.com/office/officeart/2005/8/layout/hList1"/>
    <dgm:cxn modelId="{366FB3F9-CBA0-416A-B4A6-494711CE26E8}" type="presOf" srcId="{964E4826-EF46-408F-A193-C1DECD2A8538}" destId="{E3694B50-F4F9-44B4-89ED-62EC31CDE373}" srcOrd="0" destOrd="0" presId="urn:microsoft.com/office/officeart/2005/8/layout/hList1"/>
    <dgm:cxn modelId="{84134DFD-29CA-440F-BA81-7FD7E27A8C15}" srcId="{E5A0A137-6976-4BCB-83C6-EA152AAAE69E}" destId="{8F02A5BF-78F7-4FA7-BCF9-2676FBE788EB}" srcOrd="0" destOrd="0" parTransId="{631B524C-1D32-453D-817B-299993C09697}" sibTransId="{4F687A2C-813F-4B45-A33F-384855AEBF76}"/>
    <dgm:cxn modelId="{6765F0E7-EBF0-45E9-9505-68C8E12B8CE4}" type="presParOf" srcId="{A65D8DFF-55BC-4C32-8360-38DA20434CB6}" destId="{7351D29F-C742-46D5-A17E-70ECCE2DC70B}" srcOrd="0" destOrd="0" presId="urn:microsoft.com/office/officeart/2005/8/layout/hList1"/>
    <dgm:cxn modelId="{D4544CB8-7E70-413A-ACF1-D4B6C72C972F}" type="presParOf" srcId="{7351D29F-C742-46D5-A17E-70ECCE2DC70B}" destId="{2D6E64E5-385A-4B3B-8311-FAA15DC06E16}" srcOrd="0" destOrd="0" presId="urn:microsoft.com/office/officeart/2005/8/layout/hList1"/>
    <dgm:cxn modelId="{8C2CE5D1-4A1E-4EAD-9A1D-F69397B3C139}" type="presParOf" srcId="{7351D29F-C742-46D5-A17E-70ECCE2DC70B}" destId="{53C10BD6-F5E8-442A-A02A-FCB74E1AA9F0}" srcOrd="1" destOrd="0" presId="urn:microsoft.com/office/officeart/2005/8/layout/hList1"/>
    <dgm:cxn modelId="{6C1FD011-9985-4E89-91D4-09CBC95A7B45}" type="presParOf" srcId="{A65D8DFF-55BC-4C32-8360-38DA20434CB6}" destId="{1B5232E3-1ADD-4A31-B59E-754FDE18013E}" srcOrd="1" destOrd="0" presId="urn:microsoft.com/office/officeart/2005/8/layout/hList1"/>
    <dgm:cxn modelId="{3302D23C-8E24-4B5F-8FAF-E0460BECCA63}" type="presParOf" srcId="{A65D8DFF-55BC-4C32-8360-38DA20434CB6}" destId="{7EF81671-9D09-4993-BF85-331C207CB7D4}" srcOrd="2" destOrd="0" presId="urn:microsoft.com/office/officeart/2005/8/layout/hList1"/>
    <dgm:cxn modelId="{654E267A-7810-43B8-BC29-EB87E2A08D57}" type="presParOf" srcId="{7EF81671-9D09-4993-BF85-331C207CB7D4}" destId="{E3694B50-F4F9-44B4-89ED-62EC31CDE373}" srcOrd="0" destOrd="0" presId="urn:microsoft.com/office/officeart/2005/8/layout/hList1"/>
    <dgm:cxn modelId="{D33613F7-B7FA-429C-86EE-252EC60BF520}" type="presParOf" srcId="{7EF81671-9D09-4993-BF85-331C207CB7D4}" destId="{D745B39E-1D4E-48EE-B4F7-6575DD412AD7}" srcOrd="1" destOrd="0" presId="urn:microsoft.com/office/officeart/2005/8/layout/hList1"/>
    <dgm:cxn modelId="{9379D353-FDF8-4041-B19E-21432A72F3EB}" type="presParOf" srcId="{A65D8DFF-55BC-4C32-8360-38DA20434CB6}" destId="{CCC7F216-3665-4F62-A4A1-22AE20F046EB}" srcOrd="3" destOrd="0" presId="urn:microsoft.com/office/officeart/2005/8/layout/hList1"/>
    <dgm:cxn modelId="{63D5B8DD-1FC5-4C1B-AE25-60C47F8DB249}" type="presParOf" srcId="{A65D8DFF-55BC-4C32-8360-38DA20434CB6}" destId="{D0464F21-16DF-4921-83E8-1D585C1BAF39}" srcOrd="4" destOrd="0" presId="urn:microsoft.com/office/officeart/2005/8/layout/hList1"/>
    <dgm:cxn modelId="{D3ADA5DA-EDE0-499F-AC80-BF06290BE786}" type="presParOf" srcId="{D0464F21-16DF-4921-83E8-1D585C1BAF39}" destId="{ADF7473E-C9A2-4AC9-B06D-7FEAD4C55CE8}" srcOrd="0" destOrd="0" presId="urn:microsoft.com/office/officeart/2005/8/layout/hList1"/>
    <dgm:cxn modelId="{6AE1EE96-7E24-465F-9487-FC67799A585F}" type="presParOf" srcId="{D0464F21-16DF-4921-83E8-1D585C1BAF39}" destId="{9B15F9E6-D1E7-4913-8175-8801A6E0F24A}" srcOrd="1" destOrd="0" presId="urn:microsoft.com/office/officeart/2005/8/layout/hList1"/>
    <dgm:cxn modelId="{D336FD41-DFE0-456F-B939-CBA7BE76D7A8}" type="presParOf" srcId="{A65D8DFF-55BC-4C32-8360-38DA20434CB6}" destId="{49B7D33A-7D8E-4D22-8C52-DDA0771CC3BB}" srcOrd="5" destOrd="0" presId="urn:microsoft.com/office/officeart/2005/8/layout/hList1"/>
    <dgm:cxn modelId="{775D8834-4E96-4B5F-A8C9-34EF13C418C2}" type="presParOf" srcId="{A65D8DFF-55BC-4C32-8360-38DA20434CB6}" destId="{1AF33612-DB96-4581-89DC-BCC666235F4C}" srcOrd="6" destOrd="0" presId="urn:microsoft.com/office/officeart/2005/8/layout/hList1"/>
    <dgm:cxn modelId="{50A881FD-4599-44CC-93EA-31688147791A}" type="presParOf" srcId="{1AF33612-DB96-4581-89DC-BCC666235F4C}" destId="{0F64918A-9813-4CC7-AF2C-E654C80D4C08}" srcOrd="0" destOrd="0" presId="urn:microsoft.com/office/officeart/2005/8/layout/hList1"/>
    <dgm:cxn modelId="{0BDFE43E-253C-4DFD-9D6C-D398EC7570C5}" type="presParOf" srcId="{1AF33612-DB96-4581-89DC-BCC666235F4C}" destId="{ABC49D5F-0F1F-4C74-BA5D-EAF197F56326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4D77C2-1CF2-4BEA-8EF8-02889A8F7395}">
      <dsp:nvSpPr>
        <dsp:cNvPr id="0" name=""/>
        <dsp:cNvSpPr/>
      </dsp:nvSpPr>
      <dsp:spPr>
        <a:xfrm>
          <a:off x="0" y="8988"/>
          <a:ext cx="10515600" cy="1398515"/>
        </a:xfrm>
        <a:prstGeom prst="round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This is presentation explains a small business idea based in Peterborough called Fix &amp; Renew Studio.</a:t>
          </a:r>
          <a:endParaRPr lang="en-US" sz="2500" kern="1200"/>
        </a:p>
      </dsp:txBody>
      <dsp:txXfrm>
        <a:off x="68270" y="77258"/>
        <a:ext cx="10379060" cy="1261975"/>
      </dsp:txXfrm>
    </dsp:sp>
    <dsp:sp modelId="{56E69404-CD93-447E-B9A3-4FCA5D578145}">
      <dsp:nvSpPr>
        <dsp:cNvPr id="0" name=""/>
        <dsp:cNvSpPr/>
      </dsp:nvSpPr>
      <dsp:spPr>
        <a:xfrm>
          <a:off x="0" y="1479504"/>
          <a:ext cx="10515600" cy="1398515"/>
        </a:xfrm>
        <a:prstGeom prst="round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The main aim of this business is to create a sustainable clothing repair, restoration and resale of second hand items. The business focuses on helping customers use their clothes for longer and reduce waste.</a:t>
          </a:r>
          <a:endParaRPr lang="en-US" sz="2500" kern="1200" dirty="0"/>
        </a:p>
      </dsp:txBody>
      <dsp:txXfrm>
        <a:off x="68270" y="1547774"/>
        <a:ext cx="10379060" cy="1261975"/>
      </dsp:txXfrm>
    </dsp:sp>
    <dsp:sp modelId="{92044659-E286-4CAA-B247-EA4CB8C6F7F2}">
      <dsp:nvSpPr>
        <dsp:cNvPr id="0" name=""/>
        <dsp:cNvSpPr/>
      </dsp:nvSpPr>
      <dsp:spPr>
        <a:xfrm>
          <a:off x="0" y="2950019"/>
          <a:ext cx="10515600" cy="1398515"/>
        </a:xfrm>
        <a:prstGeom prst="round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The presentation will summarise the business idea, services, market analysis and how the business can operate in practice.</a:t>
          </a:r>
          <a:endParaRPr lang="en-US" sz="2500" kern="1200" dirty="0"/>
        </a:p>
      </dsp:txBody>
      <dsp:txXfrm>
        <a:off x="68270" y="3018289"/>
        <a:ext cx="10379060" cy="12619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622CDF-833F-4877-9CD0-3D9EA5071DA0}">
      <dsp:nvSpPr>
        <dsp:cNvPr id="0" name=""/>
        <dsp:cNvSpPr/>
      </dsp:nvSpPr>
      <dsp:spPr>
        <a:xfrm>
          <a:off x="0" y="2127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CF2ECA-A2CA-4713-A234-8A669F83D1B6}">
      <dsp:nvSpPr>
        <dsp:cNvPr id="0" name=""/>
        <dsp:cNvSpPr/>
      </dsp:nvSpPr>
      <dsp:spPr>
        <a:xfrm>
          <a:off x="0" y="2127"/>
          <a:ext cx="10515600" cy="1451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Fast fashion creates serious environmental problems because people buy more clothes than they need and use them for a short time.</a:t>
          </a:r>
          <a:endParaRPr lang="en-US" sz="2900" kern="1200" dirty="0"/>
        </a:p>
      </dsp:txBody>
      <dsp:txXfrm>
        <a:off x="0" y="2127"/>
        <a:ext cx="10515600" cy="1451089"/>
      </dsp:txXfrm>
    </dsp:sp>
    <dsp:sp modelId="{D8E863A8-1D81-44A7-BEE4-B11ECE0D0FBB}">
      <dsp:nvSpPr>
        <dsp:cNvPr id="0" name=""/>
        <dsp:cNvSpPr/>
      </dsp:nvSpPr>
      <dsp:spPr>
        <a:xfrm>
          <a:off x="0" y="1453217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260168-6737-4AF0-B811-AF24A7BEB812}">
      <dsp:nvSpPr>
        <dsp:cNvPr id="0" name=""/>
        <dsp:cNvSpPr/>
      </dsp:nvSpPr>
      <dsp:spPr>
        <a:xfrm>
          <a:off x="0" y="1453217"/>
          <a:ext cx="10515600" cy="1451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Clothing waste is increasing and has a negative impact on the environment (Earth.org, 2026).</a:t>
          </a:r>
          <a:endParaRPr lang="en-US" sz="2900" kern="1200" dirty="0"/>
        </a:p>
      </dsp:txBody>
      <dsp:txXfrm>
        <a:off x="0" y="1453217"/>
        <a:ext cx="10515600" cy="1451089"/>
      </dsp:txXfrm>
    </dsp:sp>
    <dsp:sp modelId="{2DFE8C6F-88D5-4184-AA10-4E4F8CA2AECA}">
      <dsp:nvSpPr>
        <dsp:cNvPr id="0" name=""/>
        <dsp:cNvSpPr/>
      </dsp:nvSpPr>
      <dsp:spPr>
        <a:xfrm>
          <a:off x="0" y="2904306"/>
          <a:ext cx="105156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E0477C-ACC9-43CC-B0F1-DFC6085E9E7A}">
      <dsp:nvSpPr>
        <dsp:cNvPr id="0" name=""/>
        <dsp:cNvSpPr/>
      </dsp:nvSpPr>
      <dsp:spPr>
        <a:xfrm>
          <a:off x="0" y="2904306"/>
          <a:ext cx="10515600" cy="1451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At the same time many customers are starting to change behaviour and look for more sustainable options.</a:t>
          </a:r>
          <a:endParaRPr lang="en-US" sz="2900" kern="1200"/>
        </a:p>
      </dsp:txBody>
      <dsp:txXfrm>
        <a:off x="0" y="2904306"/>
        <a:ext cx="10515600" cy="14510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D95B8B-B04E-4CD3-93BF-2EED72101C5D}">
      <dsp:nvSpPr>
        <dsp:cNvPr id="0" name=""/>
        <dsp:cNvSpPr/>
      </dsp:nvSpPr>
      <dsp:spPr>
        <a:xfrm>
          <a:off x="0" y="531"/>
          <a:ext cx="10515600" cy="12447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B1E814-A118-427A-A432-D3E74CC72879}">
      <dsp:nvSpPr>
        <dsp:cNvPr id="0" name=""/>
        <dsp:cNvSpPr/>
      </dsp:nvSpPr>
      <dsp:spPr>
        <a:xfrm>
          <a:off x="376522" y="280590"/>
          <a:ext cx="684586" cy="68458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BAFAFA-5E06-4881-A4A9-43D04C427BDF}">
      <dsp:nvSpPr>
        <dsp:cNvPr id="0" name=""/>
        <dsp:cNvSpPr/>
      </dsp:nvSpPr>
      <dsp:spPr>
        <a:xfrm>
          <a:off x="1437631" y="531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Fix &amp; Renew Studio offers  practical solution by helping customers repair and reuse clothes instead of replacing them.</a:t>
          </a:r>
          <a:endParaRPr lang="en-US" sz="2100" kern="1200"/>
        </a:p>
      </dsp:txBody>
      <dsp:txXfrm>
        <a:off x="1437631" y="531"/>
        <a:ext cx="9077968" cy="1244702"/>
      </dsp:txXfrm>
    </dsp:sp>
    <dsp:sp modelId="{CB021CF3-CE52-4B4B-827D-506BEC968A9C}">
      <dsp:nvSpPr>
        <dsp:cNvPr id="0" name=""/>
        <dsp:cNvSpPr/>
      </dsp:nvSpPr>
      <dsp:spPr>
        <a:xfrm>
          <a:off x="0" y="1556410"/>
          <a:ext cx="10515600" cy="12447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5E9EC6-34E7-4C23-BD0F-D12E3119B168}">
      <dsp:nvSpPr>
        <dsp:cNvPr id="0" name=""/>
        <dsp:cNvSpPr/>
      </dsp:nvSpPr>
      <dsp:spPr>
        <a:xfrm>
          <a:off x="376522" y="1836468"/>
          <a:ext cx="684586" cy="68458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B190CE-201F-4EF6-89F4-78F24A3413FF}">
      <dsp:nvSpPr>
        <dsp:cNvPr id="0" name=""/>
        <dsp:cNvSpPr/>
      </dsp:nvSpPr>
      <dsp:spPr>
        <a:xfrm>
          <a:off x="1437631" y="1556410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 business also restores second hand items and gives them a second life through resale.</a:t>
          </a:r>
          <a:endParaRPr lang="en-US" sz="2100" kern="1200"/>
        </a:p>
      </dsp:txBody>
      <dsp:txXfrm>
        <a:off x="1437631" y="1556410"/>
        <a:ext cx="9077968" cy="1244702"/>
      </dsp:txXfrm>
    </dsp:sp>
    <dsp:sp modelId="{47825AF5-2E46-46C3-A00F-B231AF719D67}">
      <dsp:nvSpPr>
        <dsp:cNvPr id="0" name=""/>
        <dsp:cNvSpPr/>
      </dsp:nvSpPr>
      <dsp:spPr>
        <a:xfrm>
          <a:off x="0" y="3112289"/>
          <a:ext cx="10515600" cy="12447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95E2B5-B700-43EF-A68B-03A7C9D76968}">
      <dsp:nvSpPr>
        <dsp:cNvPr id="0" name=""/>
        <dsp:cNvSpPr/>
      </dsp:nvSpPr>
      <dsp:spPr>
        <a:xfrm>
          <a:off x="376522" y="3392347"/>
          <a:ext cx="684586" cy="68458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896364-022A-4C02-B260-5F1EFAAC8CAC}">
      <dsp:nvSpPr>
        <dsp:cNvPr id="0" name=""/>
        <dsp:cNvSpPr/>
      </dsp:nvSpPr>
      <dsp:spPr>
        <a:xfrm>
          <a:off x="1437631" y="3112289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This supports both sustainability and affordability, which are important in current economic situation. This is specially important in current economic conditions where customers looks for cost effective options.</a:t>
          </a:r>
          <a:endParaRPr lang="en-US" sz="2100" kern="1200" dirty="0"/>
        </a:p>
      </dsp:txBody>
      <dsp:txXfrm>
        <a:off x="1437631" y="3112289"/>
        <a:ext cx="9077968" cy="12447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2ECCD5-0B84-46A5-B71D-7B9D4E022977}">
      <dsp:nvSpPr>
        <dsp:cNvPr id="0" name=""/>
        <dsp:cNvSpPr/>
      </dsp:nvSpPr>
      <dsp:spPr>
        <a:xfrm>
          <a:off x="51" y="309429"/>
          <a:ext cx="4913783" cy="92160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Short-term objectives:</a:t>
          </a:r>
          <a:endParaRPr lang="en-US" sz="3200" kern="1200"/>
        </a:p>
      </dsp:txBody>
      <dsp:txXfrm>
        <a:off x="51" y="309429"/>
        <a:ext cx="4913783" cy="921600"/>
      </dsp:txXfrm>
    </dsp:sp>
    <dsp:sp modelId="{5FD6FE3B-8AF6-454C-89A7-5A4FC13AC8EE}">
      <dsp:nvSpPr>
        <dsp:cNvPr id="0" name=""/>
        <dsp:cNvSpPr/>
      </dsp:nvSpPr>
      <dsp:spPr>
        <a:xfrm>
          <a:off x="51" y="1231029"/>
          <a:ext cx="4913783" cy="281088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0688" tIns="170688" rIns="227584" bIns="256032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kern="1200" dirty="0"/>
            <a:t>Launch the business successfully.</a:t>
          </a:r>
          <a:endParaRPr lang="en-US" sz="3200" kern="1200" dirty="0"/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kern="1200" dirty="0"/>
            <a:t>Attract local customers.</a:t>
          </a:r>
          <a:endParaRPr lang="en-US" sz="3200" kern="1200" dirty="0"/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kern="1200" dirty="0"/>
            <a:t>Build awareness and stable demand.</a:t>
          </a:r>
          <a:endParaRPr lang="en-US" sz="3200" kern="1200" dirty="0"/>
        </a:p>
      </dsp:txBody>
      <dsp:txXfrm>
        <a:off x="51" y="1231029"/>
        <a:ext cx="4913783" cy="2810880"/>
      </dsp:txXfrm>
    </dsp:sp>
    <dsp:sp modelId="{788CA07C-02E7-4D73-8FB0-1ED8B66595C3}">
      <dsp:nvSpPr>
        <dsp:cNvPr id="0" name=""/>
        <dsp:cNvSpPr/>
      </dsp:nvSpPr>
      <dsp:spPr>
        <a:xfrm>
          <a:off x="5601764" y="309429"/>
          <a:ext cx="4913783" cy="921600"/>
        </a:xfrm>
        <a:prstGeom prst="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Long-term objectives:</a:t>
          </a:r>
          <a:endParaRPr lang="en-US" sz="3200" kern="1200"/>
        </a:p>
      </dsp:txBody>
      <dsp:txXfrm>
        <a:off x="5601764" y="309429"/>
        <a:ext cx="4913783" cy="921600"/>
      </dsp:txXfrm>
    </dsp:sp>
    <dsp:sp modelId="{8FB7E691-07E4-4CE5-94C9-337C28C340FD}">
      <dsp:nvSpPr>
        <dsp:cNvPr id="0" name=""/>
        <dsp:cNvSpPr/>
      </dsp:nvSpPr>
      <dsp:spPr>
        <a:xfrm>
          <a:off x="5601764" y="1231029"/>
          <a:ext cx="4913783" cy="2810880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0688" tIns="170688" rIns="227584" bIns="256032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kern="1200" dirty="0"/>
            <a:t>Expand resale section.</a:t>
          </a:r>
          <a:endParaRPr lang="en-US" sz="3200" kern="1200" dirty="0"/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kern="1200" dirty="0"/>
            <a:t>Build sustainability focused brand.</a:t>
          </a:r>
          <a:endParaRPr lang="en-US" sz="3200" kern="1200" dirty="0"/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kern="1200"/>
            <a:t>Possibly grow or expand the business.</a:t>
          </a:r>
          <a:endParaRPr lang="en-US" sz="3200" kern="1200"/>
        </a:p>
      </dsp:txBody>
      <dsp:txXfrm>
        <a:off x="5601764" y="1231029"/>
        <a:ext cx="4913783" cy="281088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C372E4-18E8-49BF-BBEF-4724D371A450}">
      <dsp:nvSpPr>
        <dsp:cNvPr id="0" name=""/>
        <dsp:cNvSpPr/>
      </dsp:nvSpPr>
      <dsp:spPr>
        <a:xfrm>
          <a:off x="0" y="2985"/>
          <a:ext cx="11139053" cy="139629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0C4F2C-C899-4687-B003-E66DFE9D9820}">
      <dsp:nvSpPr>
        <dsp:cNvPr id="0" name=""/>
        <dsp:cNvSpPr/>
      </dsp:nvSpPr>
      <dsp:spPr>
        <a:xfrm>
          <a:off x="422378" y="317151"/>
          <a:ext cx="767960" cy="76796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D24EF5-14EE-4775-B8C4-2E7F62707269}">
      <dsp:nvSpPr>
        <dsp:cNvPr id="0" name=""/>
        <dsp:cNvSpPr/>
      </dsp:nvSpPr>
      <dsp:spPr>
        <a:xfrm>
          <a:off x="1612717" y="2985"/>
          <a:ext cx="9524759" cy="1396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774" tIns="147774" rIns="147774" bIns="147774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Peterborough is a suitable location because it is a growing city with a diverse population (Total Population, 2025).</a:t>
          </a:r>
          <a:endParaRPr lang="en-US" sz="2300" kern="1200" dirty="0"/>
        </a:p>
      </dsp:txBody>
      <dsp:txXfrm>
        <a:off x="1612717" y="2985"/>
        <a:ext cx="9524759" cy="1396291"/>
      </dsp:txXfrm>
    </dsp:sp>
    <dsp:sp modelId="{6D2C8514-6854-4BDC-8E03-AB6055CBCA17}">
      <dsp:nvSpPr>
        <dsp:cNvPr id="0" name=""/>
        <dsp:cNvSpPr/>
      </dsp:nvSpPr>
      <dsp:spPr>
        <a:xfrm>
          <a:off x="0" y="1748350"/>
          <a:ext cx="11139053" cy="139629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F4DD80-E832-4552-84AE-34CB7BFCA8BA}">
      <dsp:nvSpPr>
        <dsp:cNvPr id="0" name=""/>
        <dsp:cNvSpPr/>
      </dsp:nvSpPr>
      <dsp:spPr>
        <a:xfrm>
          <a:off x="422378" y="2062516"/>
          <a:ext cx="767960" cy="76796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2A9824-CE8F-4652-B56E-DF646D5584F7}">
      <dsp:nvSpPr>
        <dsp:cNvPr id="0" name=""/>
        <dsp:cNvSpPr/>
      </dsp:nvSpPr>
      <dsp:spPr>
        <a:xfrm>
          <a:off x="1612717" y="1748350"/>
          <a:ext cx="5012573" cy="1396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774" tIns="147774" rIns="147774" bIns="147774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Different income groups create demand for both (</a:t>
          </a:r>
          <a:r>
            <a:rPr lang="en-GB" sz="2300" kern="1200" dirty="0" err="1"/>
            <a:t>Homenicom</a:t>
          </a:r>
          <a:r>
            <a:rPr lang="en-GB" sz="2300" kern="1200" dirty="0"/>
            <a:t>, 2024).</a:t>
          </a:r>
          <a:endParaRPr lang="en-US" sz="2300" kern="1200" dirty="0"/>
        </a:p>
      </dsp:txBody>
      <dsp:txXfrm>
        <a:off x="1612717" y="1748350"/>
        <a:ext cx="5012573" cy="1396291"/>
      </dsp:txXfrm>
    </dsp:sp>
    <dsp:sp modelId="{4B1A153B-78BD-4497-9C8F-F20903E530B7}">
      <dsp:nvSpPr>
        <dsp:cNvPr id="0" name=""/>
        <dsp:cNvSpPr/>
      </dsp:nvSpPr>
      <dsp:spPr>
        <a:xfrm>
          <a:off x="6625290" y="1748350"/>
          <a:ext cx="4512185" cy="1396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774" tIns="147774" rIns="147774" bIns="147774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Affordable repair services</a:t>
          </a:r>
          <a:endParaRPr lang="en-US" sz="2800" kern="1200" dirty="0"/>
        </a:p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Restoration of high quality items</a:t>
          </a:r>
          <a:r>
            <a:rPr lang="en-GB" sz="1800" kern="1200" dirty="0"/>
            <a:t>.</a:t>
          </a:r>
          <a:endParaRPr lang="en-US" sz="1800" kern="1200" dirty="0"/>
        </a:p>
      </dsp:txBody>
      <dsp:txXfrm>
        <a:off x="6625290" y="1748350"/>
        <a:ext cx="4512185" cy="1396291"/>
      </dsp:txXfrm>
    </dsp:sp>
    <dsp:sp modelId="{0D421408-9051-43EA-BFD0-CBD62E593F36}">
      <dsp:nvSpPr>
        <dsp:cNvPr id="0" name=""/>
        <dsp:cNvSpPr/>
      </dsp:nvSpPr>
      <dsp:spPr>
        <a:xfrm>
          <a:off x="0" y="3493715"/>
          <a:ext cx="11139053" cy="139629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17A4D8-1C6B-4DC4-840A-D2494FE6D3EB}">
      <dsp:nvSpPr>
        <dsp:cNvPr id="0" name=""/>
        <dsp:cNvSpPr/>
      </dsp:nvSpPr>
      <dsp:spPr>
        <a:xfrm>
          <a:off x="422378" y="3807880"/>
          <a:ext cx="767960" cy="76796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1EC365-E9FE-4DA8-9EA7-B640A4E434DB}">
      <dsp:nvSpPr>
        <dsp:cNvPr id="0" name=""/>
        <dsp:cNvSpPr/>
      </dsp:nvSpPr>
      <dsp:spPr>
        <a:xfrm>
          <a:off x="1612717" y="3493715"/>
          <a:ext cx="9524759" cy="1396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774" tIns="147774" rIns="147774" bIns="147774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This allows the business to target a wide audience.</a:t>
          </a:r>
          <a:endParaRPr lang="en-US" sz="2300" kern="1200"/>
        </a:p>
      </dsp:txBody>
      <dsp:txXfrm>
        <a:off x="1612717" y="3493715"/>
        <a:ext cx="9524759" cy="139629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DA318F-5703-41EF-9196-528EC032DE2D}">
      <dsp:nvSpPr>
        <dsp:cNvPr id="0" name=""/>
        <dsp:cNvSpPr/>
      </dsp:nvSpPr>
      <dsp:spPr>
        <a:xfrm>
          <a:off x="0" y="0"/>
          <a:ext cx="10167551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DAB54FC-C63F-430D-87D4-1ED4CE710748}">
      <dsp:nvSpPr>
        <dsp:cNvPr id="0" name=""/>
        <dsp:cNvSpPr/>
      </dsp:nvSpPr>
      <dsp:spPr>
        <a:xfrm>
          <a:off x="0" y="0"/>
          <a:ext cx="10167551" cy="20608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 dirty="0"/>
            <a:t>PESTLE analysis helps understand external factors affecting the business (Barringer and Ireland, 2019).</a:t>
          </a:r>
          <a:endParaRPr lang="en-US" sz="4100" kern="1200" dirty="0"/>
        </a:p>
      </dsp:txBody>
      <dsp:txXfrm>
        <a:off x="0" y="0"/>
        <a:ext cx="10167551" cy="2060833"/>
      </dsp:txXfrm>
    </dsp:sp>
    <dsp:sp modelId="{F638D706-DD49-4A76-8B71-4E6DEE69E526}">
      <dsp:nvSpPr>
        <dsp:cNvPr id="0" name=""/>
        <dsp:cNvSpPr/>
      </dsp:nvSpPr>
      <dsp:spPr>
        <a:xfrm>
          <a:off x="0" y="2060833"/>
          <a:ext cx="10167551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A279432-74C3-4011-819E-D47B65DA428E}">
      <dsp:nvSpPr>
        <dsp:cNvPr id="0" name=""/>
        <dsp:cNvSpPr/>
      </dsp:nvSpPr>
      <dsp:spPr>
        <a:xfrm>
          <a:off x="0" y="2060833"/>
          <a:ext cx="10167551" cy="20608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 dirty="0"/>
            <a:t>The analysis shows that Fix &amp; Renew Studio operates in a changing environment with both opportunities and challenges.</a:t>
          </a:r>
          <a:endParaRPr lang="en-US" sz="4100" kern="1200" dirty="0"/>
        </a:p>
      </dsp:txBody>
      <dsp:txXfrm>
        <a:off x="0" y="2060833"/>
        <a:ext cx="10167551" cy="206083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5EED73-82C3-4CB5-B566-4BA1CFE19DFA}">
      <dsp:nvSpPr>
        <dsp:cNvPr id="0" name=""/>
        <dsp:cNvSpPr/>
      </dsp:nvSpPr>
      <dsp:spPr>
        <a:xfrm>
          <a:off x="3286" y="77291"/>
          <a:ext cx="3203971" cy="6624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93472" rIns="163576" bIns="9347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Political: </a:t>
          </a:r>
          <a:endParaRPr lang="en-US" sz="2300" kern="1200"/>
        </a:p>
      </dsp:txBody>
      <dsp:txXfrm>
        <a:off x="3286" y="77291"/>
        <a:ext cx="3203971" cy="662400"/>
      </dsp:txXfrm>
    </dsp:sp>
    <dsp:sp modelId="{915FAA7E-DF73-4182-A1AE-D44A21D86039}">
      <dsp:nvSpPr>
        <dsp:cNvPr id="0" name=""/>
        <dsp:cNvSpPr/>
      </dsp:nvSpPr>
      <dsp:spPr>
        <a:xfrm>
          <a:off x="3286" y="739691"/>
          <a:ext cx="3203971" cy="353556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682" tIns="122682" rIns="163576" bIns="184023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Government is increasing focus on sustainability and reducing textile waste, which supports businesses like Fix &amp; Renew Studio (Environmental Audit Committee, 2019).</a:t>
          </a:r>
          <a:endParaRPr lang="en-US" sz="2300" kern="1200"/>
        </a:p>
      </dsp:txBody>
      <dsp:txXfrm>
        <a:off x="3286" y="739691"/>
        <a:ext cx="3203971" cy="3535560"/>
      </dsp:txXfrm>
    </dsp:sp>
    <dsp:sp modelId="{1AC08D2E-D7CA-4AD0-B609-6740F6CB5093}">
      <dsp:nvSpPr>
        <dsp:cNvPr id="0" name=""/>
        <dsp:cNvSpPr/>
      </dsp:nvSpPr>
      <dsp:spPr>
        <a:xfrm>
          <a:off x="3655814" y="77291"/>
          <a:ext cx="3203971" cy="6624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93472" rIns="163576" bIns="9347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Economic:</a:t>
          </a:r>
          <a:endParaRPr lang="en-US" sz="2300" kern="1200"/>
        </a:p>
      </dsp:txBody>
      <dsp:txXfrm>
        <a:off x="3655814" y="77291"/>
        <a:ext cx="3203971" cy="662400"/>
      </dsp:txXfrm>
    </dsp:sp>
    <dsp:sp modelId="{6B5013BD-6E69-4DD6-BDF7-4E9470473CBA}">
      <dsp:nvSpPr>
        <dsp:cNvPr id="0" name=""/>
        <dsp:cNvSpPr/>
      </dsp:nvSpPr>
      <dsp:spPr>
        <a:xfrm>
          <a:off x="3655814" y="739691"/>
          <a:ext cx="3203971" cy="353556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682" tIns="122682" rIns="163576" bIns="184023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Due to the cost of living, many people are trying to save money, so repair services can be a cheaper alternative to buying new clothes (Fernandes, 2026).</a:t>
          </a:r>
          <a:endParaRPr lang="en-US" sz="2300" kern="1200"/>
        </a:p>
      </dsp:txBody>
      <dsp:txXfrm>
        <a:off x="3655814" y="739691"/>
        <a:ext cx="3203971" cy="3535560"/>
      </dsp:txXfrm>
    </dsp:sp>
    <dsp:sp modelId="{ADDDFFDA-F585-4477-92F0-D5C6F4EA5958}">
      <dsp:nvSpPr>
        <dsp:cNvPr id="0" name=""/>
        <dsp:cNvSpPr/>
      </dsp:nvSpPr>
      <dsp:spPr>
        <a:xfrm>
          <a:off x="7308342" y="77291"/>
          <a:ext cx="3203971" cy="66240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93472" rIns="163576" bIns="9347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Social:</a:t>
          </a:r>
          <a:endParaRPr lang="en-US" sz="2300" kern="1200"/>
        </a:p>
      </dsp:txBody>
      <dsp:txXfrm>
        <a:off x="7308342" y="77291"/>
        <a:ext cx="3203971" cy="662400"/>
      </dsp:txXfrm>
    </dsp:sp>
    <dsp:sp modelId="{E5FDFDBB-6CF0-4F89-9B8F-440E801DB828}">
      <dsp:nvSpPr>
        <dsp:cNvPr id="0" name=""/>
        <dsp:cNvSpPr/>
      </dsp:nvSpPr>
      <dsp:spPr>
        <a:xfrm>
          <a:off x="7308342" y="739691"/>
          <a:ext cx="3203971" cy="353556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682" tIns="122682" rIns="163576" bIns="184023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More customers becoming interested in sustainable fashion and reducing waste, which increases demand for repair and resale services (McKinsey, 2025).</a:t>
          </a:r>
          <a:endParaRPr lang="en-US" sz="2300" kern="1200"/>
        </a:p>
      </dsp:txBody>
      <dsp:txXfrm>
        <a:off x="7308342" y="739691"/>
        <a:ext cx="3203971" cy="353556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34C81C-B10E-43C6-AE78-580FF3236E0C}">
      <dsp:nvSpPr>
        <dsp:cNvPr id="0" name=""/>
        <dsp:cNvSpPr/>
      </dsp:nvSpPr>
      <dsp:spPr>
        <a:xfrm>
          <a:off x="3286" y="65731"/>
          <a:ext cx="3203971" cy="7200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Technological:</a:t>
          </a:r>
          <a:endParaRPr lang="en-US" sz="2500" kern="1200"/>
        </a:p>
      </dsp:txBody>
      <dsp:txXfrm>
        <a:off x="3286" y="65731"/>
        <a:ext cx="3203971" cy="720000"/>
      </dsp:txXfrm>
    </dsp:sp>
    <dsp:sp modelId="{AF3C2770-8DE5-4BF2-AA1E-F8DC766B7775}">
      <dsp:nvSpPr>
        <dsp:cNvPr id="0" name=""/>
        <dsp:cNvSpPr/>
      </dsp:nvSpPr>
      <dsp:spPr>
        <a:xfrm>
          <a:off x="3286" y="785731"/>
          <a:ext cx="3203971" cy="3499875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77800" bIns="20002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/>
            <a:t>Social media and digital tools help small businesses promote their services and communicate with customers more easily (Guttmann, 2025).</a:t>
          </a:r>
          <a:endParaRPr lang="en-US" sz="2500" kern="1200"/>
        </a:p>
      </dsp:txBody>
      <dsp:txXfrm>
        <a:off x="3286" y="785731"/>
        <a:ext cx="3203971" cy="3499875"/>
      </dsp:txXfrm>
    </dsp:sp>
    <dsp:sp modelId="{BA92C34E-11DF-4230-BBF1-C4772FBE6C36}">
      <dsp:nvSpPr>
        <dsp:cNvPr id="0" name=""/>
        <dsp:cNvSpPr/>
      </dsp:nvSpPr>
      <dsp:spPr>
        <a:xfrm>
          <a:off x="3655814" y="65731"/>
          <a:ext cx="3203971" cy="7200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Legal:</a:t>
          </a:r>
          <a:endParaRPr lang="en-US" sz="2500" kern="1200"/>
        </a:p>
      </dsp:txBody>
      <dsp:txXfrm>
        <a:off x="3655814" y="65731"/>
        <a:ext cx="3203971" cy="720000"/>
      </dsp:txXfrm>
    </dsp:sp>
    <dsp:sp modelId="{A8347D57-BA90-44EF-A538-9382AF29E58A}">
      <dsp:nvSpPr>
        <dsp:cNvPr id="0" name=""/>
        <dsp:cNvSpPr/>
      </dsp:nvSpPr>
      <dsp:spPr>
        <a:xfrm>
          <a:off x="3655814" y="785731"/>
          <a:ext cx="3203971" cy="3499875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77800" bIns="20002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/>
            <a:t>The business must make sure that any sustainability claims are accurate and not misleading to avoid legal issues (GOV.UK, 2023).</a:t>
          </a:r>
          <a:endParaRPr lang="en-US" sz="2500" kern="1200"/>
        </a:p>
      </dsp:txBody>
      <dsp:txXfrm>
        <a:off x="3655814" y="785731"/>
        <a:ext cx="3203971" cy="3499875"/>
      </dsp:txXfrm>
    </dsp:sp>
    <dsp:sp modelId="{929B0C1A-C460-4EF0-A241-7477F6F5CE12}">
      <dsp:nvSpPr>
        <dsp:cNvPr id="0" name=""/>
        <dsp:cNvSpPr/>
      </dsp:nvSpPr>
      <dsp:spPr>
        <a:xfrm>
          <a:off x="7308342" y="65731"/>
          <a:ext cx="3203971" cy="72000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Environmental:</a:t>
          </a:r>
        </a:p>
      </dsp:txBody>
      <dsp:txXfrm>
        <a:off x="7308342" y="65731"/>
        <a:ext cx="3203971" cy="720000"/>
      </dsp:txXfrm>
    </dsp:sp>
    <dsp:sp modelId="{D6104C12-7146-421F-84E8-A4B6B25349A6}">
      <dsp:nvSpPr>
        <dsp:cNvPr id="0" name=""/>
        <dsp:cNvSpPr/>
      </dsp:nvSpPr>
      <dsp:spPr>
        <a:xfrm>
          <a:off x="7308342" y="785731"/>
          <a:ext cx="3203971" cy="3499875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77800" bIns="20002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Clothing waste is a major issue, which makes repair and reuse businesses more relevant (Business Waste, </a:t>
          </a:r>
          <a:r>
            <a:rPr lang="en-GB" sz="2500" kern="1200" dirty="0" err="1"/>
            <a:t>nd</a:t>
          </a:r>
          <a:r>
            <a:rPr lang="en-GB" sz="2500" kern="1200" dirty="0"/>
            <a:t>.)</a:t>
          </a:r>
        </a:p>
      </dsp:txBody>
      <dsp:txXfrm>
        <a:off x="7308342" y="785731"/>
        <a:ext cx="3203971" cy="349987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6E64E5-385A-4B3B-8311-FAA15DC06E16}">
      <dsp:nvSpPr>
        <dsp:cNvPr id="0" name=""/>
        <dsp:cNvSpPr/>
      </dsp:nvSpPr>
      <dsp:spPr>
        <a:xfrm>
          <a:off x="4419" y="58254"/>
          <a:ext cx="2657320" cy="6624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93472" rIns="163576" bIns="9347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Strengths:</a:t>
          </a:r>
          <a:endParaRPr lang="en-US" sz="2300" kern="1200"/>
        </a:p>
      </dsp:txBody>
      <dsp:txXfrm>
        <a:off x="4419" y="58254"/>
        <a:ext cx="2657320" cy="662400"/>
      </dsp:txXfrm>
    </dsp:sp>
    <dsp:sp modelId="{53C10BD6-F5E8-442A-A02A-FCB74E1AA9F0}">
      <dsp:nvSpPr>
        <dsp:cNvPr id="0" name=""/>
        <dsp:cNvSpPr/>
      </dsp:nvSpPr>
      <dsp:spPr>
        <a:xfrm>
          <a:off x="4419" y="720654"/>
          <a:ext cx="2657320" cy="3898586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682" tIns="122682" rIns="163576" bIns="184023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Combination of repair, restoration and resale.</a:t>
          </a:r>
          <a:endParaRPr lang="en-US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Sustainability focus, which matches current market trends (McKinsey, 2025)</a:t>
          </a:r>
          <a:endParaRPr lang="en-US" sz="2300" kern="1200"/>
        </a:p>
      </dsp:txBody>
      <dsp:txXfrm>
        <a:off x="4419" y="720654"/>
        <a:ext cx="2657320" cy="3898586"/>
      </dsp:txXfrm>
    </dsp:sp>
    <dsp:sp modelId="{E3694B50-F4F9-44B4-89ED-62EC31CDE373}">
      <dsp:nvSpPr>
        <dsp:cNvPr id="0" name=""/>
        <dsp:cNvSpPr/>
      </dsp:nvSpPr>
      <dsp:spPr>
        <a:xfrm>
          <a:off x="3033764" y="58254"/>
          <a:ext cx="2657320" cy="662400"/>
        </a:xfrm>
        <a:prstGeom prst="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93472" rIns="163576" bIns="9347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Opportunities:</a:t>
          </a:r>
          <a:endParaRPr lang="en-US" sz="2300" kern="1200"/>
        </a:p>
      </dsp:txBody>
      <dsp:txXfrm>
        <a:off x="3033764" y="58254"/>
        <a:ext cx="2657320" cy="662400"/>
      </dsp:txXfrm>
    </dsp:sp>
    <dsp:sp modelId="{D745B39E-1D4E-48EE-B4F7-6575DD412AD7}">
      <dsp:nvSpPr>
        <dsp:cNvPr id="0" name=""/>
        <dsp:cNvSpPr/>
      </dsp:nvSpPr>
      <dsp:spPr>
        <a:xfrm>
          <a:off x="3033764" y="720654"/>
          <a:ext cx="2657320" cy="3898586"/>
        </a:xfrm>
        <a:prstGeom prst="rect">
          <a:avLst/>
        </a:prstGeom>
        <a:solidFill>
          <a:schemeClr val="accent2">
            <a:tint val="40000"/>
            <a:alpha val="90000"/>
            <a:hueOff val="2244906"/>
            <a:satOff val="-20744"/>
            <a:lumOff val="-233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244906"/>
              <a:satOff val="-20744"/>
              <a:lumOff val="-23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682" tIns="122682" rIns="163576" bIns="184023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Growing resale and second hand market (Reinhart, 2026).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More customers interested in saving money and sustainable fashion (Fernandes, 2026).</a:t>
          </a:r>
          <a:endParaRPr lang="en-US" sz="2300" kern="1200"/>
        </a:p>
      </dsp:txBody>
      <dsp:txXfrm>
        <a:off x="3033764" y="720654"/>
        <a:ext cx="2657320" cy="3898586"/>
      </dsp:txXfrm>
    </dsp:sp>
    <dsp:sp modelId="{ADF7473E-C9A2-4AC9-B06D-7FEAD4C55CE8}">
      <dsp:nvSpPr>
        <dsp:cNvPr id="0" name=""/>
        <dsp:cNvSpPr/>
      </dsp:nvSpPr>
      <dsp:spPr>
        <a:xfrm>
          <a:off x="6063109" y="58254"/>
          <a:ext cx="2657320" cy="662400"/>
        </a:xfrm>
        <a:prstGeom prst="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93472" rIns="163576" bIns="9347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Weaknesses:</a:t>
          </a:r>
          <a:endParaRPr lang="en-US" sz="2300" kern="1200"/>
        </a:p>
      </dsp:txBody>
      <dsp:txXfrm>
        <a:off x="6063109" y="58254"/>
        <a:ext cx="2657320" cy="662400"/>
      </dsp:txXfrm>
    </dsp:sp>
    <dsp:sp modelId="{9B15F9E6-D1E7-4913-8175-8801A6E0F24A}">
      <dsp:nvSpPr>
        <dsp:cNvPr id="0" name=""/>
        <dsp:cNvSpPr/>
      </dsp:nvSpPr>
      <dsp:spPr>
        <a:xfrm>
          <a:off x="6063109" y="720654"/>
          <a:ext cx="2657320" cy="3898586"/>
        </a:xfrm>
        <a:prstGeom prst="rect">
          <a:avLst/>
        </a:prstGeom>
        <a:solidFill>
          <a:schemeClr val="accent2">
            <a:tint val="40000"/>
            <a:alpha val="90000"/>
            <a:hueOff val="4489812"/>
            <a:satOff val="-41488"/>
            <a:lumOff val="-4677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489812"/>
              <a:satOff val="-41488"/>
              <a:lumOff val="-46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682" tIns="122682" rIns="163576" bIns="184023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New business with low brand awareness.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Limited financial resources at he beginning.</a:t>
          </a:r>
          <a:endParaRPr lang="en-US" sz="2300" kern="1200"/>
        </a:p>
      </dsp:txBody>
      <dsp:txXfrm>
        <a:off x="6063109" y="720654"/>
        <a:ext cx="2657320" cy="3898586"/>
      </dsp:txXfrm>
    </dsp:sp>
    <dsp:sp modelId="{0F64918A-9813-4CC7-AF2C-E654C80D4C08}">
      <dsp:nvSpPr>
        <dsp:cNvPr id="0" name=""/>
        <dsp:cNvSpPr/>
      </dsp:nvSpPr>
      <dsp:spPr>
        <a:xfrm>
          <a:off x="9092455" y="58254"/>
          <a:ext cx="2657320" cy="662400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93472" rIns="163576" bIns="9347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Threats:</a:t>
          </a:r>
          <a:endParaRPr lang="en-US" sz="2300" kern="1200"/>
        </a:p>
      </dsp:txBody>
      <dsp:txXfrm>
        <a:off x="9092455" y="58254"/>
        <a:ext cx="2657320" cy="662400"/>
      </dsp:txXfrm>
    </dsp:sp>
    <dsp:sp modelId="{ABC49D5F-0F1F-4C74-BA5D-EAF197F56326}">
      <dsp:nvSpPr>
        <dsp:cNvPr id="0" name=""/>
        <dsp:cNvSpPr/>
      </dsp:nvSpPr>
      <dsp:spPr>
        <a:xfrm>
          <a:off x="9092455" y="720654"/>
          <a:ext cx="2657320" cy="3898586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682" tIns="122682" rIns="163576" bIns="184023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Strong local competition in Peterborough.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Economic pressure may reduce customer spending (Fernandes, 2026).</a:t>
          </a:r>
          <a:endParaRPr lang="en-US" sz="2300" kern="1200"/>
        </a:p>
      </dsp:txBody>
      <dsp:txXfrm>
        <a:off x="9092455" y="720654"/>
        <a:ext cx="2657320" cy="38985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484BCF-5164-4F2B-A92D-79A16FDE2949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A317BE-16C0-42FB-8507-77E7DC8C82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8505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A317BE-16C0-42FB-8507-77E7DC8C82AB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6784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A317BE-16C0-42FB-8507-77E7DC8C82AB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67113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F0DED5-30D2-4695-D2F0-1A8C85DE74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0B15E3-F081-4058-0AD1-2FC5E2A390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5EFEBF-2148-4502-6874-874A7CFA6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E7DED-9349-49DA-B12C-F03918CBB137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948CD2-46BA-43BF-1A4F-A0EE0F89C6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268730-1ECE-8643-AE46-AC8D7AC55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E45DF-3A7B-4A8D-A87C-5A7483EA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9885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69F9E-8E5A-85BB-1804-3F99F86181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0DE90F-3F18-38FD-668C-012EF14D4D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9B1998-8E25-2B61-0AB6-35B44E46A5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E7DED-9349-49DA-B12C-F03918CBB137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37D321-52DA-8DF1-C088-5C9E364AE0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B92A5D-DCEE-BD78-4566-23C33E1E14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E45DF-3A7B-4A8D-A87C-5A7483EA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0759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64BA42-BCEA-471D-B28C-B034396AA9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D27E69-B4FE-D865-9ABF-0746C102A0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A18798-90AA-A307-EAAA-A80BB3074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E7DED-9349-49DA-B12C-F03918CBB137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BF0AB3-DC7D-08FD-17B3-F96B0CC5E4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BC6F93-1058-2187-275A-3BEDB04FA8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E45DF-3A7B-4A8D-A87C-5A7483EA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1291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A1AC8-8309-2363-70E5-8E64A6C082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F3624-7B90-EFD5-CF15-44963A31B2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2B58A8-8893-0BBE-90D9-2D08761C23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86B504-64E1-280E-D84A-0F87F2B06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E7DED-9349-49DA-B12C-F03918CBB137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713D9A-F515-6830-63B6-20E6C515DC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32A28C-CA81-6567-1ED4-330467BEE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E45DF-3A7B-4A8D-A87C-5A7483EA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6791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3A397-AB7D-664B-FAA7-4159CEAF17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AA3D9D-4A0C-5B96-BD3D-76E20545A2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DC5CEC-35A0-97A5-E834-8BD17D52E9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8ACFD7C-EAEA-02FC-39B1-6770BB37D33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6631896-5992-7BB7-FE54-08095AD89D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6082045-A1DA-F01C-D7B3-C2F088B38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E7DED-9349-49DA-B12C-F03918CBB137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ED00BC3-A77D-7C02-4BDC-6E2B9716CE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0FA5641-8570-ED9D-B623-A711672707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E45DF-3A7B-4A8D-A87C-5A7483EA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364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AF8B9-2ABE-BA80-4288-85EFA0B939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53DD82-663F-DE8C-E0E6-59BA5A9ABE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E7DED-9349-49DA-B12C-F03918CBB137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060FEF-C304-4D18-B4FE-1CFD3FFEE4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EBFD66-A04C-C9F5-A291-95CAD34F90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E45DF-3A7B-4A8D-A87C-5A7483EA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6976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526E299-2152-42A7-E0D5-BE9131E8B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E7DED-9349-49DA-B12C-F03918CBB137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C554769-2839-1E51-3634-CB3B509240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5E4F2F-A21A-3F91-707F-BB060596D7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E45DF-3A7B-4A8D-A87C-5A7483EA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1006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5DFD7-51AB-4092-18ED-9330A07F32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A8D7D5-22A9-4E9D-D720-95B39D40EB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42D5F3-F5E7-F6A0-8146-F79AE8F755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D88F7-89AB-7687-7D6E-F77507107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E7DED-9349-49DA-B12C-F03918CBB137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618506-DF8F-A9A2-A09A-E1E02FB07D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0C0B58-B2D5-D2FA-28C2-008739B66A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E45DF-3A7B-4A8D-A87C-5A7483EA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4653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59604-2558-32DC-23BB-C43FBB99AC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EDE98CD-492A-C4C5-FD14-FA1B57EAD5F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F3D427-3199-4767-0D32-43E981D9C7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871A97-6A4F-1E4D-8C41-BEE633C030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E7DED-9349-49DA-B12C-F03918CBB137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CF6357-F289-025A-F68B-A0BA50006E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4D8E83-FAC2-BF0B-7C0C-FD315BD16D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E45DF-3A7B-4A8D-A87C-5A7483EA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5401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8EA8D-276A-BB36-C24A-CA91028AA4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B24B8A-B83C-DA70-5FED-05450CA07B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7BE3C5-49A0-AC8D-BABA-DBDAE28877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E7DED-9349-49DA-B12C-F03918CBB137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301533-52E0-184F-7B30-89E93211F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37CB36-B633-3039-0602-CF8D75DF2D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E45DF-3A7B-4A8D-A87C-5A7483EA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9607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44416BA-EAF3-A8DA-3CD6-CA7A5DA4E09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F0BA24-A8AD-F737-5079-C6320E710F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19AF77-DF85-3808-A224-4B8A473588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E7DED-9349-49DA-B12C-F03918CBB137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E11DBA-CA89-17A4-43DE-6466F1C504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3C35E6-EECF-84DC-B05A-2727B771B5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E45DF-3A7B-4A8D-A87C-5A7483EA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9084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899426-9851-3F39-06F8-A3E85764BC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90E7AC-E986-5D01-296E-C94B90A058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AA9C40-C3AC-C325-214D-862C8C7149D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73E7DED-9349-49DA-B12C-F03918CBB137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9FBD1-2795-E00D-CA9F-DD90E825FB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8D5CB5-BAD6-FC36-3635-B29DC25B05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3E45DF-3A7B-4A8D-A87C-5A7483EA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339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sv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apply-start-up-loan" TargetMode="External"/><Relationship Id="rId13" Type="http://schemas.openxmlformats.org/officeDocument/2006/relationships/hyperlink" Target="https://www.mckinsey.com/industries/retail/our-insights/state-of-fashion" TargetMode="External"/><Relationship Id="rId3" Type="http://schemas.openxmlformats.org/officeDocument/2006/relationships/hyperlink" Target="https://www.businesswaste.co.uk/waste-facts/fashion-waste-facts-and-statistics/" TargetMode="External"/><Relationship Id="rId7" Type="http://schemas.openxmlformats.org/officeDocument/2006/relationships/hyperlink" Target="https://www.gov.uk/limited-company-formation" TargetMode="External"/><Relationship Id="rId12" Type="http://schemas.openxmlformats.org/officeDocument/2006/relationships/hyperlink" Target="https://www.loopnet.co.uk/listing/7-lincoln-rd-peterborough/39139100/" TargetMode="External"/><Relationship Id="rId2" Type="http://schemas.openxmlformats.org/officeDocument/2006/relationships/hyperlink" Target="https://www.statista.com/topics/4019/digital-marketing-in-the-uk/?srsltid=AfmBOopzNdCcFkD9Q6ZNxZQIRuZxTJCio4PWOCWr7oWnkZhIgXdGpDLW#topicOverview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publications/complying-with-consumer-law-when-making-environmental-claims-in-the-fashion-retail-sector/complying-with-consumer-law-when-making-environmental-claims-in-the-fashion-retail-sector" TargetMode="External"/><Relationship Id="rId11" Type="http://schemas.openxmlformats.org/officeDocument/2006/relationships/hyperlink" Target="https://www.lynnedoughtyalterations.uk/" TargetMode="External"/><Relationship Id="rId5" Type="http://schemas.openxmlformats.org/officeDocument/2006/relationships/hyperlink" Target="https://publications.parliament.uk/pa/cm201719/cmselect/cmenvaud/1952/full-report.html" TargetMode="External"/><Relationship Id="rId15" Type="http://schemas.openxmlformats.org/officeDocument/2006/relationships/hyperlink" Target="https://gosuperscript.com/news-and-resources/how-much-does-it-cost-to-open-a-shop-in-the-uk/" TargetMode="External"/><Relationship Id="rId10" Type="http://schemas.openxmlformats.org/officeDocument/2006/relationships/hyperlink" Target="https://www.thredup.com/resale/" TargetMode="External"/><Relationship Id="rId4" Type="http://schemas.openxmlformats.org/officeDocument/2006/relationships/hyperlink" Target="https://www.businesselectricityprices.org.uk/" TargetMode="External"/><Relationship Id="rId9" Type="http://schemas.openxmlformats.org/officeDocument/2006/relationships/hyperlink" Target="https://yougov.com/en-gb/articles/54168-uk-financial-outlook-2026-consumer-spending-trends-budgeting-habits-and-financial-expectations" TargetMode="External"/><Relationship Id="rId14" Type="http://schemas.openxmlformats.org/officeDocument/2006/relationships/hyperlink" Target="https://queensgate-shopping.co.uk/store/fast-stitch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079D012-4058-EFD3-67C9-5F58AB9987B8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643467" y="643467"/>
            <a:ext cx="5962785" cy="456713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3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BA (HONS) BUSINESS MANAGEMENT</a:t>
            </a:r>
            <a:br>
              <a:rPr kumimoji="0" lang="en-GB" altLang="en-US" sz="3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kumimoji="0" lang="en-GB" altLang="en-US" sz="3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ENTREPRENEURSHIP </a:t>
            </a:r>
            <a:r>
              <a:rPr kumimoji="0" lang="en-GB" altLang="en-US" sz="32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–</a:t>
            </a:r>
            <a:r>
              <a:rPr kumimoji="0" lang="en-GB" altLang="en-US" sz="3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LCBB5013</a:t>
            </a:r>
            <a:br>
              <a:rPr lang="en-GB" altLang="en-US" sz="3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kumimoji="0" lang="en-GB" altLang="en-US" sz="3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LECTURER </a:t>
            </a:r>
            <a:r>
              <a:rPr kumimoji="0" lang="en-GB" altLang="en-US" sz="32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–</a:t>
            </a:r>
            <a:r>
              <a:rPr kumimoji="0" lang="en-GB" altLang="en-US" sz="3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DR TOYIN ADISA </a:t>
            </a:r>
            <a:br>
              <a:rPr kumimoji="0" lang="en-GB" altLang="en-US" sz="3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kumimoji="0" lang="en-GB" altLang="en-US" sz="3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 </a:t>
            </a:r>
            <a:r>
              <a:rPr kumimoji="0" lang="en-GB" altLang="en-US" sz="32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–</a:t>
            </a:r>
            <a:r>
              <a:rPr kumimoji="0" lang="en-GB" altLang="en-US" sz="3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ALEKSANDRA KORZOVA </a:t>
            </a:r>
            <a:r>
              <a:rPr kumimoji="0" lang="en-GB" altLang="en-US" sz="32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–</a:t>
            </a:r>
            <a:r>
              <a:rPr kumimoji="0" lang="en-GB" altLang="en-US" sz="3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2317087</a:t>
            </a:r>
            <a:endParaRPr kumimoji="0" lang="en-GB" altLang="en-US" sz="3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013C23B3-0F4C-AE77-4FB0-AEDA252DDF09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671100" y="5466324"/>
            <a:ext cx="4620584" cy="77549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92500" lnSpcReduction="10000"/>
          </a:bodyPr>
          <a:lstStyle/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GB" altLang="en-US" sz="28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Task 2 – Fix &amp;  Renew Studio - Business Plan - Presentation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C8DC4EE-DC19-8ED9-FCD3-FC71D4FC14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6253" y="2329343"/>
            <a:ext cx="4942280" cy="2199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06770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47766EE-4192-4B2D-A5A0-F60F9A5F7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FCC4472-36F0-CF3C-A436-D14E78AE1B1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2" name="Graphic 1">
            <a:extLst>
              <a:ext uri="{FF2B5EF4-FFF2-40B4-BE49-F238E27FC236}">
                <a16:creationId xmlns:a16="http://schemas.microsoft.com/office/drawing/2014/main" id="{D6705569-F545-4F47-A260-A9202826E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2655438" y="838201"/>
            <a:ext cx="7098161" cy="4549051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9359F8-1D18-0E68-84DB-A52F89B551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473" y="1924619"/>
            <a:ext cx="5541054" cy="165537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400">
                <a:ln w="22225">
                  <a:solidFill>
                    <a:schemeClr val="tx1"/>
                  </a:solidFill>
                  <a:miter lim="800000"/>
                </a:ln>
              </a:rPr>
              <a:t>Fix &amp; Renew Studio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0593A7-C65D-6C46-C93E-00446CCA53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80419" y="3668285"/>
            <a:ext cx="4431162" cy="1337967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>
                <a:solidFill>
                  <a:schemeClr val="tx1"/>
                </a:solidFill>
              </a:rPr>
              <a:t>A Sustainable Clothing Repair and Resale Business in Peterborough</a:t>
            </a:r>
          </a:p>
        </p:txBody>
      </p:sp>
    </p:spTree>
    <p:extLst>
      <p:ext uri="{BB962C8B-B14F-4D97-AF65-F5344CB8AC3E}">
        <p14:creationId xmlns:p14="http://schemas.microsoft.com/office/powerpoint/2010/main" val="37461867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B517D3-5B61-BF75-7F2F-0BE9C1586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CBE5B10-091C-DFB8-8316-050B16B32F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9187197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728142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509E3B-AD25-2AD2-F185-C7C8A4A46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dirty="0"/>
              <a:t>Business Idea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7414DC-B8FC-6544-CD84-15C021D95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6744" y="1727200"/>
            <a:ext cx="6139542" cy="4528457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Fix &amp; Renew Studio is a small local business in Peterborough that focuses on extending the life of clothes through repair, adjustment and restoration.</a:t>
            </a:r>
          </a:p>
          <a:p>
            <a:r>
              <a:rPr lang="en-GB" sz="2400" dirty="0"/>
              <a:t>The business combines everyday clothing services with more advanced solutions, including restoring and reselling second hand items.</a:t>
            </a:r>
          </a:p>
          <a:p>
            <a:r>
              <a:rPr lang="en-GB" sz="2400" dirty="0"/>
              <a:t>This approach helps reduce clothing waste and offers customers a more affordable alternative to buying new clothes (Waste Managed, 2025).</a:t>
            </a:r>
          </a:p>
          <a:p>
            <a:r>
              <a:rPr lang="en-GB" sz="2400" dirty="0"/>
              <a:t>The business is designed to meet modern customer needs by combining practicality, sustainability and value.</a:t>
            </a:r>
          </a:p>
          <a:p>
            <a:endParaRPr lang="en-GB" sz="1600" dirty="0"/>
          </a:p>
        </p:txBody>
      </p:sp>
      <p:pic>
        <p:nvPicPr>
          <p:cNvPr id="26" name="Picture 25" descr="Different patterned clothes">
            <a:extLst>
              <a:ext uri="{FF2B5EF4-FFF2-40B4-BE49-F238E27FC236}">
                <a16:creationId xmlns:a16="http://schemas.microsoft.com/office/drawing/2014/main" id="{87F0938F-D7F1-5B08-2F93-9101C21F331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380" r="30582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608163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882DCD-81E4-1B7C-C093-F10ACEF670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/>
              <a:t>Problem – Fast Fashion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044A4F88-BF76-F2BF-F169-BE7EBD2A3B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5422721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694481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C1E03B-84C0-6595-1057-5E2B2F6859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/>
              <a:t>Solution – Business Concept</a:t>
            </a:r>
            <a:endParaRPr lang="en-GB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7F037C-0065-36CB-A076-8585A05D18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8529491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654858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8D698E-A2FC-ED17-6B7D-64768274CC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dirty="0"/>
              <a:t>Product and Services</a:t>
            </a:r>
          </a:p>
        </p:txBody>
      </p:sp>
      <p:sp>
        <p:nvSpPr>
          <p:cNvPr id="27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083CEDE2-0B81-A5F2-E320-B9F3E4C8C3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9382" y="2910065"/>
            <a:ext cx="5586153" cy="3947935"/>
          </a:xfrm>
        </p:spPr>
        <p:txBody>
          <a:bodyPr>
            <a:normAutofit/>
          </a:bodyPr>
          <a:lstStyle/>
          <a:p>
            <a:r>
              <a:rPr lang="en-GB" dirty="0"/>
              <a:t>The business will offer everyday clothing services:</a:t>
            </a:r>
          </a:p>
          <a:p>
            <a:pPr lvl="1"/>
            <a:r>
              <a:rPr lang="en-GB" sz="2800" dirty="0"/>
              <a:t>shortening trousers and skirts</a:t>
            </a:r>
          </a:p>
          <a:p>
            <a:pPr lvl="1"/>
            <a:r>
              <a:rPr lang="en-GB" sz="2800" dirty="0"/>
              <a:t>fixing zips</a:t>
            </a:r>
          </a:p>
          <a:p>
            <a:pPr lvl="1"/>
            <a:r>
              <a:rPr lang="en-GB" sz="2800" dirty="0"/>
              <a:t>Adjusting size</a:t>
            </a:r>
          </a:p>
          <a:p>
            <a:pPr lvl="1"/>
            <a:r>
              <a:rPr lang="en-GB" sz="2800" dirty="0"/>
              <a:t>Repairing small damages</a:t>
            </a:r>
          </a:p>
          <a:p>
            <a:r>
              <a:rPr lang="en-GB" dirty="0"/>
              <a:t>These services are common but still very important for daily use.</a:t>
            </a:r>
          </a:p>
        </p:txBody>
      </p:sp>
      <p:pic>
        <p:nvPicPr>
          <p:cNvPr id="12" name="Picture 11" descr="Multi coloured shirts hanging on the closet">
            <a:extLst>
              <a:ext uri="{FF2B5EF4-FFF2-40B4-BE49-F238E27FC236}">
                <a16:creationId xmlns:a16="http://schemas.microsoft.com/office/drawing/2014/main" id="{C8EA9F8E-F363-E778-0810-2264C42F96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3299"/>
          <a:stretch>
            <a:fillRect/>
          </a:stretch>
        </p:blipFill>
        <p:spPr>
          <a:xfrm>
            <a:off x="6096000" y="10"/>
            <a:ext cx="6094477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73770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DD26CE-0879-D81D-EAAA-B60485B310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Product and Services</a:t>
            </a:r>
          </a:p>
        </p:txBody>
      </p:sp>
      <p:sp>
        <p:nvSpPr>
          <p:cNvPr id="25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AD2D80-8DAA-244D-9457-0595855B3C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633" y="2793076"/>
            <a:ext cx="5652654" cy="3739555"/>
          </a:xfrm>
        </p:spPr>
        <p:txBody>
          <a:bodyPr>
            <a:normAutofit fontScale="92500"/>
          </a:bodyPr>
          <a:lstStyle/>
          <a:p>
            <a:r>
              <a:rPr lang="en-GB" dirty="0"/>
              <a:t>In addition, business will offer:</a:t>
            </a:r>
          </a:p>
          <a:p>
            <a:pPr lvl="1"/>
            <a:r>
              <a:rPr lang="en-GB" sz="2800" dirty="0"/>
              <a:t>restoration of high quality items such as coats, dresses and bags.</a:t>
            </a:r>
          </a:p>
          <a:p>
            <a:pPr lvl="1"/>
            <a:r>
              <a:rPr lang="en-GB" sz="2800" dirty="0"/>
              <a:t>resale of second hand clothes that have been repaired and improved.</a:t>
            </a:r>
          </a:p>
          <a:p>
            <a:r>
              <a:rPr lang="en-GB" dirty="0"/>
              <a:t>The business will also try to provide fast service, including same-day service for simple jobs.</a:t>
            </a:r>
          </a:p>
        </p:txBody>
      </p:sp>
      <p:pic>
        <p:nvPicPr>
          <p:cNvPr id="5" name="Picture 4" descr="A pile of tuxedos">
            <a:extLst>
              <a:ext uri="{FF2B5EF4-FFF2-40B4-BE49-F238E27FC236}">
                <a16:creationId xmlns:a16="http://schemas.microsoft.com/office/drawing/2014/main" id="{5C9C0CDF-3C6C-0EE4-4A5F-BEB3E69D8E3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918" r="26129" b="-1"/>
          <a:stretch>
            <a:fillRect/>
          </a:stretch>
        </p:blipFill>
        <p:spPr>
          <a:xfrm>
            <a:off x="6096000" y="10"/>
            <a:ext cx="6094477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525345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4C048C4-CE4F-192E-0AAB-9BCFE3396A14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b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3AF2FF-2D3F-F371-8C66-21BDC55C08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Objectives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654E46D-23CE-1A76-5019-E56F23B645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630714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AF3702B0-7F7B-88E5-25D7-3ABABA552DEF}"/>
              </a:ext>
            </a:extLst>
          </p:cNvPr>
          <p:cNvSpPr txBox="1"/>
          <p:nvPr/>
        </p:nvSpPr>
        <p:spPr>
          <a:xfrm>
            <a:off x="9096703" y="6369269"/>
            <a:ext cx="28220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(Vesper, 2026).</a:t>
            </a:r>
          </a:p>
        </p:txBody>
      </p:sp>
    </p:spTree>
    <p:extLst>
      <p:ext uri="{BB962C8B-B14F-4D97-AF65-F5344CB8AC3E}">
        <p14:creationId xmlns:p14="http://schemas.microsoft.com/office/powerpoint/2010/main" val="33938187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591154-83F2-15B0-951B-7A8F0754E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Unique Selling Proposition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B0B31B-5C8D-D13C-25B2-B6B142F629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GB" sz="3200" dirty="0"/>
              <a:t>The main unique selling proposition of Fix &amp; Renew Studio is combination of:</a:t>
            </a:r>
            <a:endParaRPr lang="en-US" sz="3200" dirty="0"/>
          </a:p>
          <a:p>
            <a:pPr lvl="1"/>
            <a:r>
              <a:rPr lang="en-GB" sz="3200" dirty="0"/>
              <a:t>Repair.</a:t>
            </a:r>
            <a:endParaRPr lang="en-US" sz="3200" dirty="0"/>
          </a:p>
          <a:p>
            <a:pPr lvl="1"/>
            <a:r>
              <a:rPr lang="en-GB" sz="3200" dirty="0"/>
              <a:t>Restoration.</a:t>
            </a:r>
            <a:endParaRPr lang="en-US" sz="3200" dirty="0"/>
          </a:p>
          <a:p>
            <a:pPr lvl="1"/>
            <a:r>
              <a:rPr lang="en-GB" sz="3200" dirty="0"/>
              <a:t>Resale.</a:t>
            </a:r>
            <a:endParaRPr lang="en-US" sz="3200" dirty="0"/>
          </a:p>
          <a:p>
            <a:pPr lvl="1"/>
            <a:r>
              <a:rPr lang="en-GB" sz="3200" dirty="0"/>
              <a:t>Sustainability focus.</a:t>
            </a:r>
          </a:p>
          <a:p>
            <a:r>
              <a:rPr lang="en-GB" sz="3200" dirty="0"/>
              <a:t>Most tailoring businesses only offer basic alterations, but this business provides more complete service compared to traditional tailoring businesses. This creates more value for customers.</a:t>
            </a:r>
            <a:endParaRPr lang="en-US" sz="3200" dirty="0"/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5127025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D4C4F4-A292-6DA3-A30D-0F2A8F7DA0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GB" sz="5200" dirty="0"/>
              <a:t>Location - Peterborough</a:t>
            </a:r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387F1486-7FF3-2E22-0BCD-7F26C74C49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4864827"/>
              </p:ext>
            </p:extLst>
          </p:nvPr>
        </p:nvGraphicFramePr>
        <p:xfrm>
          <a:off x="581891" y="1690687"/>
          <a:ext cx="11139053" cy="48929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862311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2BE001-9338-18A0-7D61-E82824324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PESTLE Analysis </a:t>
            </a:r>
          </a:p>
        </p:txBody>
      </p:sp>
      <p:sp>
        <p:nvSpPr>
          <p:cNvPr id="6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4224454-AC20-A5D7-1F9A-B4321E0E69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0357110"/>
              </p:ext>
            </p:extLst>
          </p:nvPr>
        </p:nvGraphicFramePr>
        <p:xfrm>
          <a:off x="572492" y="2071316"/>
          <a:ext cx="10167551" cy="41216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843755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880664-0A11-D60A-B6BF-AAE3371A16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GB" sz="4800"/>
              <a:t>PESTLE Analysis for Fix &amp; Renew Studio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63393172-4F58-7EAC-491B-CF4EC11E07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0947671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39811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413E55-9542-8ECE-6119-D4FF70BA5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GB" sz="4800"/>
              <a:t>PESTLE Analysis for Fix &amp; Renew Studio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D165D2-819E-A3A3-2C4A-FC1640C572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064813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062697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B271BF-2603-FB8B-41EF-790BF86167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Competitor Analysis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741068-EC56-62CD-709F-1EEDB12A46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fontScale="92500" lnSpcReduction="20000"/>
          </a:bodyPr>
          <a:lstStyle/>
          <a:p>
            <a:r>
              <a:rPr lang="en-GB" sz="3000" dirty="0"/>
              <a:t>There are already several tailoring and alteration businesses in Peterborough.</a:t>
            </a:r>
            <a:endParaRPr lang="en-US" sz="3000" dirty="0"/>
          </a:p>
          <a:p>
            <a:pPr lvl="1"/>
            <a:r>
              <a:rPr lang="en-GB" sz="3000" dirty="0"/>
              <a:t>Lynne Doughty Alterations (Lynne Doughty Alterations, 2026).</a:t>
            </a:r>
          </a:p>
          <a:p>
            <a:pPr lvl="1"/>
            <a:r>
              <a:rPr lang="en-GB" sz="3000" dirty="0"/>
              <a:t>Fast Stitch in Queensgate</a:t>
            </a:r>
            <a:r>
              <a:rPr lang="en-US" sz="3000" dirty="0"/>
              <a:t> (</a:t>
            </a:r>
            <a:r>
              <a:rPr lang="en-US" sz="3000" dirty="0" err="1"/>
              <a:t>Queensgate</a:t>
            </a:r>
            <a:r>
              <a:rPr lang="en-US" sz="3000" dirty="0"/>
              <a:t> Shopping Centre, 2026).</a:t>
            </a:r>
          </a:p>
          <a:p>
            <a:r>
              <a:rPr lang="en-GB" sz="3000" dirty="0"/>
              <a:t>This shows that there is demand for repair and alteration services in the local market.</a:t>
            </a:r>
            <a:endParaRPr lang="en-US" sz="3000" dirty="0"/>
          </a:p>
          <a:p>
            <a:r>
              <a:rPr lang="en-GB" sz="3000" dirty="0"/>
              <a:t>Most competitors focus mainly on basic alterations and quick services.</a:t>
            </a:r>
            <a:endParaRPr lang="en-US" sz="3000" dirty="0"/>
          </a:p>
          <a:p>
            <a:r>
              <a:rPr lang="en-GB" sz="3000" dirty="0"/>
              <a:t>This creates a gap in the market for businesses that offer more complete services, including restoration and resale.</a:t>
            </a:r>
            <a:endParaRPr lang="en-US" sz="3000" dirty="0"/>
          </a:p>
          <a:p>
            <a:endParaRPr lang="en-US" sz="2200" dirty="0"/>
          </a:p>
          <a:p>
            <a:pPr lvl="1"/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35108550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59FCC4-671D-6BBC-B366-18B9F55F2D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Competitive Advantage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9BBAF9-BDEA-02B0-7F49-1C0EF7AA7E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3200" dirty="0"/>
              <a:t>Fix &amp; Renew Studio will stand out because it offers:</a:t>
            </a:r>
            <a:endParaRPr lang="en-US" sz="3200" dirty="0"/>
          </a:p>
          <a:p>
            <a:pPr lvl="1"/>
            <a:r>
              <a:rPr lang="en-GB" sz="3200" dirty="0"/>
              <a:t>Repair – restoration – resale.</a:t>
            </a:r>
            <a:endParaRPr lang="en-US" sz="3200" dirty="0"/>
          </a:p>
          <a:p>
            <a:pPr lvl="1"/>
            <a:r>
              <a:rPr lang="en-GB" sz="3200" dirty="0"/>
              <a:t>Wider range of services.</a:t>
            </a:r>
            <a:endParaRPr lang="en-US" sz="3200" dirty="0"/>
          </a:p>
          <a:p>
            <a:pPr lvl="1"/>
            <a:r>
              <a:rPr lang="en-GB" sz="3200" dirty="0"/>
              <a:t>Sustainability focus.</a:t>
            </a:r>
            <a:endParaRPr lang="en-US" sz="3200" dirty="0"/>
          </a:p>
          <a:p>
            <a:pPr lvl="1"/>
            <a:r>
              <a:rPr lang="en-GB" sz="3200" dirty="0"/>
              <a:t>Potential faster service.</a:t>
            </a:r>
          </a:p>
          <a:p>
            <a:endParaRPr lang="en-US" sz="3200" dirty="0"/>
          </a:p>
          <a:p>
            <a:r>
              <a:rPr lang="en-GB" sz="3200" dirty="0"/>
              <a:t>This creates more value compared to traditional tailoring businesses.</a:t>
            </a:r>
            <a:endParaRPr lang="en-US" sz="3200" dirty="0"/>
          </a:p>
          <a:p>
            <a:pPr marL="0" indent="0">
              <a:buNone/>
            </a:pPr>
            <a:endParaRPr lang="en-GB" sz="2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E7FB0F-A00F-813A-4C3B-6AF699FE9C48}"/>
              </a:ext>
            </a:extLst>
          </p:cNvPr>
          <p:cNvSpPr txBox="1"/>
          <p:nvPr/>
        </p:nvSpPr>
        <p:spPr>
          <a:xfrm>
            <a:off x="9869214" y="6181344"/>
            <a:ext cx="20022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McKinsey, 2025)</a:t>
            </a:r>
          </a:p>
        </p:txBody>
      </p:sp>
    </p:spTree>
    <p:extLst>
      <p:ext uri="{BB962C8B-B14F-4D97-AF65-F5344CB8AC3E}">
        <p14:creationId xmlns:p14="http://schemas.microsoft.com/office/powerpoint/2010/main" val="34052328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771200-C2E3-233D-9E67-9EA52F376C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5400"/>
              <a:t>SWOT Analysis</a:t>
            </a:r>
          </a:p>
        </p:txBody>
      </p:sp>
      <p:sp>
        <p:nvSpPr>
          <p:cNvPr id="53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sX0" fmla="*/ 0 w 10424160"/>
              <a:gd name="csY0" fmla="*/ 0 h 18288"/>
              <a:gd name="csX1" fmla="*/ 903427 w 10424160"/>
              <a:gd name="csY1" fmla="*/ 0 h 18288"/>
              <a:gd name="csX2" fmla="*/ 1389888 w 10424160"/>
              <a:gd name="csY2" fmla="*/ 0 h 18288"/>
              <a:gd name="csX3" fmla="*/ 2189074 w 10424160"/>
              <a:gd name="csY3" fmla="*/ 0 h 18288"/>
              <a:gd name="csX4" fmla="*/ 2675534 w 10424160"/>
              <a:gd name="csY4" fmla="*/ 0 h 18288"/>
              <a:gd name="csX5" fmla="*/ 3370478 w 10424160"/>
              <a:gd name="csY5" fmla="*/ 0 h 18288"/>
              <a:gd name="csX6" fmla="*/ 4169664 w 10424160"/>
              <a:gd name="csY6" fmla="*/ 0 h 18288"/>
              <a:gd name="csX7" fmla="*/ 4551883 w 10424160"/>
              <a:gd name="csY7" fmla="*/ 0 h 18288"/>
              <a:gd name="csX8" fmla="*/ 4934102 w 10424160"/>
              <a:gd name="csY8" fmla="*/ 0 h 18288"/>
              <a:gd name="csX9" fmla="*/ 5837530 w 10424160"/>
              <a:gd name="csY9" fmla="*/ 0 h 18288"/>
              <a:gd name="csX10" fmla="*/ 6532474 w 10424160"/>
              <a:gd name="csY10" fmla="*/ 0 h 18288"/>
              <a:gd name="csX11" fmla="*/ 6914693 w 10424160"/>
              <a:gd name="csY11" fmla="*/ 0 h 18288"/>
              <a:gd name="csX12" fmla="*/ 7609637 w 10424160"/>
              <a:gd name="csY12" fmla="*/ 0 h 18288"/>
              <a:gd name="csX13" fmla="*/ 8513064 w 10424160"/>
              <a:gd name="csY13" fmla="*/ 0 h 18288"/>
              <a:gd name="csX14" fmla="*/ 9103766 w 10424160"/>
              <a:gd name="csY14" fmla="*/ 0 h 18288"/>
              <a:gd name="csX15" fmla="*/ 9694469 w 10424160"/>
              <a:gd name="csY15" fmla="*/ 0 h 18288"/>
              <a:gd name="csX16" fmla="*/ 10424160 w 10424160"/>
              <a:gd name="csY16" fmla="*/ 0 h 18288"/>
              <a:gd name="csX17" fmla="*/ 10424160 w 10424160"/>
              <a:gd name="csY17" fmla="*/ 18288 h 18288"/>
              <a:gd name="csX18" fmla="*/ 9729216 w 10424160"/>
              <a:gd name="csY18" fmla="*/ 18288 h 18288"/>
              <a:gd name="csX19" fmla="*/ 8930030 w 10424160"/>
              <a:gd name="csY19" fmla="*/ 18288 h 18288"/>
              <a:gd name="csX20" fmla="*/ 8130845 w 10424160"/>
              <a:gd name="csY20" fmla="*/ 18288 h 18288"/>
              <a:gd name="csX21" fmla="*/ 7644384 w 10424160"/>
              <a:gd name="csY21" fmla="*/ 18288 h 18288"/>
              <a:gd name="csX22" fmla="*/ 6740957 w 10424160"/>
              <a:gd name="csY22" fmla="*/ 18288 h 18288"/>
              <a:gd name="csX23" fmla="*/ 6046013 w 10424160"/>
              <a:gd name="csY23" fmla="*/ 18288 h 18288"/>
              <a:gd name="csX24" fmla="*/ 5663794 w 10424160"/>
              <a:gd name="csY24" fmla="*/ 18288 h 18288"/>
              <a:gd name="csX25" fmla="*/ 4968850 w 10424160"/>
              <a:gd name="csY25" fmla="*/ 18288 h 18288"/>
              <a:gd name="csX26" fmla="*/ 4378147 w 10424160"/>
              <a:gd name="csY26" fmla="*/ 18288 h 18288"/>
              <a:gd name="csX27" fmla="*/ 3787445 w 10424160"/>
              <a:gd name="csY27" fmla="*/ 18288 h 18288"/>
              <a:gd name="csX28" fmla="*/ 3196742 w 10424160"/>
              <a:gd name="csY28" fmla="*/ 18288 h 18288"/>
              <a:gd name="csX29" fmla="*/ 2606040 w 10424160"/>
              <a:gd name="csY29" fmla="*/ 18288 h 18288"/>
              <a:gd name="csX30" fmla="*/ 1806854 w 10424160"/>
              <a:gd name="csY30" fmla="*/ 18288 h 18288"/>
              <a:gd name="csX31" fmla="*/ 1111910 w 10424160"/>
              <a:gd name="csY31" fmla="*/ 18288 h 18288"/>
              <a:gd name="csX32" fmla="*/ 729691 w 10424160"/>
              <a:gd name="csY32" fmla="*/ 18288 h 18288"/>
              <a:gd name="csX33" fmla="*/ 0 w 10424160"/>
              <a:gd name="csY33" fmla="*/ 18288 h 18288"/>
              <a:gd name="csX34" fmla="*/ 0 w 10424160"/>
              <a:gd name="csY3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1EE35F25-D6DA-B433-5D20-1E6058168A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2202488"/>
              </p:ext>
            </p:extLst>
          </p:nvPr>
        </p:nvGraphicFramePr>
        <p:xfrm>
          <a:off x="216131" y="2055813"/>
          <a:ext cx="11754195" cy="46774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095929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ECEAE9-E9C0-4244-0F3E-B9C9E79120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Market Segmentation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1B38FA-A182-CCD3-CEDA-F183559E8A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1098876" cy="4699184"/>
          </a:xfrm>
        </p:spPr>
        <p:txBody>
          <a:bodyPr>
            <a:normAutofit/>
          </a:bodyPr>
          <a:lstStyle/>
          <a:p>
            <a:r>
              <a:rPr lang="en-GB" dirty="0"/>
              <a:t>This shows that the business has good potential but needs strong marketing and clear positioning to compete in the market.</a:t>
            </a:r>
            <a:endParaRPr lang="en-US" dirty="0"/>
          </a:p>
          <a:p>
            <a:r>
              <a:rPr lang="en-GB" dirty="0"/>
              <a:t>Main segments:</a:t>
            </a:r>
          </a:p>
          <a:p>
            <a:pPr lvl="1"/>
            <a:r>
              <a:rPr lang="en-GB" sz="2800" dirty="0"/>
              <a:t>Customers who want affordable repairs.</a:t>
            </a:r>
          </a:p>
          <a:p>
            <a:pPr lvl="1"/>
            <a:r>
              <a:rPr lang="en-GB" sz="2800" dirty="0"/>
              <a:t>Customers interested in sustainable fashion.</a:t>
            </a:r>
          </a:p>
          <a:p>
            <a:pPr lvl="1"/>
            <a:r>
              <a:rPr lang="en-GB" sz="2800" dirty="0"/>
              <a:t>Customers who want to restore better quality items.</a:t>
            </a:r>
          </a:p>
          <a:p>
            <a:pPr lvl="1"/>
            <a:r>
              <a:rPr lang="en-GB" sz="2800" dirty="0"/>
              <a:t>Customers interested in second hand clothing</a:t>
            </a:r>
          </a:p>
          <a:p>
            <a:r>
              <a:rPr lang="en-GB" dirty="0"/>
              <a:t>This is important because different groups need different services and prices (Kotler and Armstrong, 2018). </a:t>
            </a:r>
          </a:p>
        </p:txBody>
      </p:sp>
    </p:spTree>
    <p:extLst>
      <p:ext uri="{BB962C8B-B14F-4D97-AF65-F5344CB8AC3E}">
        <p14:creationId xmlns:p14="http://schemas.microsoft.com/office/powerpoint/2010/main" val="22606059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8C06AB-52BC-6346-362D-55AD556123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/>
              <a:t>Target Market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BD243D-67AC-06F9-41CE-5E8960450E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main target market for Fix &amp; Renew Studio will be people aged 18 – 45, because this is more likely to:</a:t>
            </a:r>
            <a:endParaRPr lang="en-US" dirty="0"/>
          </a:p>
          <a:p>
            <a:pPr lvl="1"/>
            <a:r>
              <a:rPr lang="en-GB" sz="2800" dirty="0"/>
              <a:t>Want to save money.</a:t>
            </a:r>
          </a:p>
          <a:p>
            <a:pPr lvl="1"/>
            <a:r>
              <a:rPr lang="en-GB" sz="2800" dirty="0"/>
              <a:t>Use repair services instead of buying new clothes.</a:t>
            </a:r>
            <a:endParaRPr lang="en-US" sz="2800" dirty="0"/>
          </a:p>
          <a:p>
            <a:pPr lvl="1"/>
            <a:r>
              <a:rPr lang="en-GB" sz="2800" dirty="0"/>
              <a:t>Be interested in sustainable choice.</a:t>
            </a:r>
            <a:endParaRPr lang="en-US" sz="2800" dirty="0"/>
          </a:p>
          <a:p>
            <a:pPr lvl="1"/>
            <a:r>
              <a:rPr lang="en-GB" sz="2800" dirty="0"/>
              <a:t>Buy restored second hand items.</a:t>
            </a:r>
            <a:endParaRPr lang="en-US" sz="2800" dirty="0"/>
          </a:p>
          <a:p>
            <a:r>
              <a:rPr lang="en-GB" dirty="0"/>
              <a:t>This target market is suitable because it supports both the repair side and the resale side of the business (Fernandes, 2026).</a:t>
            </a:r>
            <a:endParaRPr lang="en-US" dirty="0"/>
          </a:p>
          <a:p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5837928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E695E4-3666-F9A0-E3C2-3BF77B4780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4Ps Marketing Mix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D6DC93-7E48-1EAE-422E-717564288A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dirty="0"/>
              <a:t>The marketing mix helps the business plan how to offer services and attract customers.</a:t>
            </a:r>
          </a:p>
          <a:p>
            <a:r>
              <a:rPr lang="en-GB" dirty="0"/>
              <a:t>The 4Ps for Fix &amp; Renew Studio are:</a:t>
            </a:r>
          </a:p>
          <a:p>
            <a:pPr lvl="1"/>
            <a:r>
              <a:rPr lang="en-GB" sz="2800" dirty="0"/>
              <a:t>Product</a:t>
            </a:r>
          </a:p>
          <a:p>
            <a:pPr lvl="1"/>
            <a:r>
              <a:rPr lang="en-GB" sz="2800" dirty="0"/>
              <a:t>Price</a:t>
            </a:r>
          </a:p>
          <a:p>
            <a:pPr lvl="1"/>
            <a:r>
              <a:rPr lang="en-GB" sz="2800" dirty="0"/>
              <a:t>Place</a:t>
            </a:r>
          </a:p>
          <a:p>
            <a:pPr lvl="1"/>
            <a:r>
              <a:rPr lang="en-GB" sz="2800" dirty="0"/>
              <a:t>Promotion</a:t>
            </a:r>
          </a:p>
          <a:p>
            <a:r>
              <a:rPr lang="en-GB" dirty="0"/>
              <a:t>These elements are important because they help the business compete in the local market.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0BADA6-58A1-5B91-2087-F9EAF977ECAB}"/>
              </a:ext>
            </a:extLst>
          </p:cNvPr>
          <p:cNvSpPr txBox="1"/>
          <p:nvPr/>
        </p:nvSpPr>
        <p:spPr>
          <a:xfrm>
            <a:off x="8119241" y="6306489"/>
            <a:ext cx="38783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(Kotler and Armstrong, 2018).</a:t>
            </a:r>
          </a:p>
        </p:txBody>
      </p:sp>
    </p:spTree>
    <p:extLst>
      <p:ext uri="{BB962C8B-B14F-4D97-AF65-F5344CB8AC3E}">
        <p14:creationId xmlns:p14="http://schemas.microsoft.com/office/powerpoint/2010/main" val="16550766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C84F92-A01C-E0C8-B962-7D0F19187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4Ps – Product and Price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8D2404F2-BDD8-4F69-EDFB-E48663E03E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Product</a:t>
            </a:r>
          </a:p>
          <a:p>
            <a:pPr lvl="1"/>
            <a:r>
              <a:rPr lang="en-GB" dirty="0"/>
              <a:t>Clothing alterations</a:t>
            </a:r>
          </a:p>
          <a:p>
            <a:pPr lvl="1"/>
            <a:r>
              <a:rPr lang="en-GB" dirty="0"/>
              <a:t>Repairs</a:t>
            </a:r>
          </a:p>
          <a:p>
            <a:pPr lvl="1"/>
            <a:r>
              <a:rPr lang="en-GB" dirty="0"/>
              <a:t>Restoration of clothes and bags</a:t>
            </a:r>
          </a:p>
          <a:p>
            <a:pPr lvl="1"/>
            <a:r>
              <a:rPr lang="en-GB" dirty="0"/>
              <a:t>Resale of repaired second hand items</a:t>
            </a:r>
          </a:p>
          <a:p>
            <a:r>
              <a:rPr lang="en-GB" sz="2400" dirty="0"/>
              <a:t>Price</a:t>
            </a:r>
          </a:p>
          <a:p>
            <a:pPr lvl="1"/>
            <a:r>
              <a:rPr lang="en-GB" dirty="0"/>
              <a:t>Affordable for simple services</a:t>
            </a:r>
          </a:p>
          <a:p>
            <a:pPr lvl="1"/>
            <a:r>
              <a:rPr lang="en-GB" dirty="0"/>
              <a:t>Lower than buying new clothes</a:t>
            </a:r>
          </a:p>
          <a:p>
            <a:pPr lvl="1"/>
            <a:r>
              <a:rPr lang="en-GB" dirty="0"/>
              <a:t>Higher prices for detailed restoration work</a:t>
            </a:r>
          </a:p>
          <a:p>
            <a:r>
              <a:rPr lang="en-GB" sz="2400" dirty="0"/>
              <a:t>This pricing approach is suitable because it gives value to different customer groups.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8D425C-2B48-5EFC-A312-E011734C6A0B}"/>
              </a:ext>
            </a:extLst>
          </p:cNvPr>
          <p:cNvSpPr txBox="1"/>
          <p:nvPr/>
        </p:nvSpPr>
        <p:spPr>
          <a:xfrm>
            <a:off x="8119241" y="6306489"/>
            <a:ext cx="38783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(Kotler and Armstrong, 2018).</a:t>
            </a:r>
          </a:p>
        </p:txBody>
      </p:sp>
    </p:spTree>
    <p:extLst>
      <p:ext uri="{BB962C8B-B14F-4D97-AF65-F5344CB8AC3E}">
        <p14:creationId xmlns:p14="http://schemas.microsoft.com/office/powerpoint/2010/main" val="42265582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1FC24D-3EC1-A637-D3DD-9EF08F415B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4Ps – Place and Promotion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75583-B73C-4DF2-A5E6-9179A5A7FF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Place </a:t>
            </a:r>
          </a:p>
          <a:p>
            <a:pPr lvl="1"/>
            <a:r>
              <a:rPr lang="en-GB" dirty="0"/>
              <a:t>Physical studio in Peterborough</a:t>
            </a:r>
          </a:p>
          <a:p>
            <a:pPr lvl="1"/>
            <a:r>
              <a:rPr lang="en-GB" dirty="0"/>
              <a:t>Easy for local customers to access</a:t>
            </a:r>
          </a:p>
          <a:p>
            <a:pPr lvl="1"/>
            <a:r>
              <a:rPr lang="en-GB" dirty="0"/>
              <a:t>Supported by online communication</a:t>
            </a:r>
          </a:p>
          <a:p>
            <a:r>
              <a:rPr lang="en-GB" sz="2400" dirty="0"/>
              <a:t>Promotion</a:t>
            </a:r>
          </a:p>
          <a:p>
            <a:pPr lvl="1"/>
            <a:r>
              <a:rPr lang="en-GB" dirty="0"/>
              <a:t>Instagram and TikTok</a:t>
            </a:r>
          </a:p>
          <a:p>
            <a:pPr lvl="1"/>
            <a:r>
              <a:rPr lang="en-GB" dirty="0"/>
              <a:t>Before and after photos</a:t>
            </a:r>
          </a:p>
          <a:p>
            <a:pPr lvl="1"/>
            <a:r>
              <a:rPr lang="en-GB" dirty="0"/>
              <a:t>Short videos</a:t>
            </a:r>
          </a:p>
          <a:p>
            <a:pPr lvl="1"/>
            <a:r>
              <a:rPr lang="en-GB" dirty="0"/>
              <a:t>Word of mouth</a:t>
            </a:r>
          </a:p>
          <a:p>
            <a:r>
              <a:rPr lang="en-GB" sz="2400" dirty="0"/>
              <a:t>This important because digital promotion can help small businesses attract attention and build customer trust (Guttmann, 2025).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9168C23-EE81-3D15-A0BB-6099959683C1}"/>
              </a:ext>
            </a:extLst>
          </p:cNvPr>
          <p:cNvSpPr txBox="1"/>
          <p:nvPr/>
        </p:nvSpPr>
        <p:spPr>
          <a:xfrm>
            <a:off x="8119241" y="6306489"/>
            <a:ext cx="38783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(Kotler and Armstrong, 2018).</a:t>
            </a:r>
          </a:p>
        </p:txBody>
      </p:sp>
    </p:spTree>
    <p:extLst>
      <p:ext uri="{BB962C8B-B14F-4D97-AF65-F5344CB8AC3E}">
        <p14:creationId xmlns:p14="http://schemas.microsoft.com/office/powerpoint/2010/main" val="30898179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C13CF9-F5FB-35F8-C48C-01CAB51FFE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Digital Marketing Strategy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A39DB9-9750-5516-02AC-65DA5FDB197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921" r="41879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6B423-FB61-CDB7-0E4B-1A6C99655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639314" cy="4114800"/>
          </a:xfrm>
        </p:spPr>
        <p:txBody>
          <a:bodyPr>
            <a:normAutofit/>
          </a:bodyPr>
          <a:lstStyle/>
          <a:p>
            <a:r>
              <a:rPr lang="en-GB" sz="2400" dirty="0"/>
              <a:t>Digital marketing will play an important role in the business.</a:t>
            </a:r>
          </a:p>
          <a:p>
            <a:r>
              <a:rPr lang="en-GB" sz="2400" dirty="0"/>
              <a:t>The business will use social media to:</a:t>
            </a:r>
          </a:p>
          <a:p>
            <a:pPr lvl="1"/>
            <a:r>
              <a:rPr lang="en-GB" dirty="0"/>
              <a:t>Show before and after results.</a:t>
            </a:r>
          </a:p>
          <a:p>
            <a:pPr lvl="1"/>
            <a:r>
              <a:rPr lang="en-GB" dirty="0"/>
              <a:t>Promote restored items for resale.</a:t>
            </a:r>
          </a:p>
          <a:p>
            <a:pPr lvl="1"/>
            <a:r>
              <a:rPr lang="en-GB" dirty="0"/>
              <a:t>Communicate with customers.</a:t>
            </a:r>
          </a:p>
          <a:p>
            <a:pPr lvl="1"/>
            <a:r>
              <a:rPr lang="en-GB" dirty="0"/>
              <a:t>Increase visibility in Peterborough</a:t>
            </a:r>
          </a:p>
          <a:p>
            <a:r>
              <a:rPr lang="en-GB" sz="2400" dirty="0"/>
              <a:t>This is a good strategy because it is low cost and suitable for a small business (Guttmann, 2025).</a:t>
            </a:r>
          </a:p>
        </p:txBody>
      </p:sp>
    </p:spTree>
    <p:extLst>
      <p:ext uri="{BB962C8B-B14F-4D97-AF65-F5344CB8AC3E}">
        <p14:creationId xmlns:p14="http://schemas.microsoft.com/office/powerpoint/2010/main" val="333190684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78281B-6C12-43AF-A45F-9E2F85087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Legal Structure and Business Set Up</a:t>
            </a:r>
          </a:p>
        </p:txBody>
      </p:sp>
      <p:pic>
        <p:nvPicPr>
          <p:cNvPr id="5" name="Picture 4" descr="Empty office area">
            <a:extLst>
              <a:ext uri="{FF2B5EF4-FFF2-40B4-BE49-F238E27FC236}">
                <a16:creationId xmlns:a16="http://schemas.microsoft.com/office/drawing/2014/main" id="{43E268B6-57A7-F2E3-BCD3-8FDD4105B98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346" r="18323" b="-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6220C-C0EA-BE8F-AE6A-779578A255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1258" y="2459736"/>
            <a:ext cx="7148946" cy="4379976"/>
          </a:xfrm>
        </p:spPr>
        <p:txBody>
          <a:bodyPr>
            <a:normAutofit/>
          </a:bodyPr>
          <a:lstStyle/>
          <a:p>
            <a:r>
              <a:rPr lang="en-GB" dirty="0"/>
              <a:t>Fix &amp; Renew Studio will be registered as limited company.</a:t>
            </a:r>
          </a:p>
          <a:p>
            <a:r>
              <a:rPr lang="en-GB" dirty="0"/>
              <a:t>This is good because:</a:t>
            </a:r>
          </a:p>
          <a:p>
            <a:pPr lvl="1"/>
            <a:r>
              <a:rPr lang="en-GB" sz="2800" dirty="0"/>
              <a:t>Business and personal finances are separate.</a:t>
            </a:r>
          </a:p>
          <a:p>
            <a:pPr lvl="1"/>
            <a:r>
              <a:rPr lang="en-GB" sz="2800" dirty="0"/>
              <a:t>It is safer for the owner.</a:t>
            </a:r>
          </a:p>
          <a:p>
            <a:pPr lvl="1"/>
            <a:r>
              <a:rPr lang="en-GB" sz="2800" dirty="0"/>
              <a:t>It supports future growth.</a:t>
            </a:r>
          </a:p>
          <a:p>
            <a:r>
              <a:rPr lang="en-GB" dirty="0"/>
              <a:t>This structure is more realistic for a studio with several workers and different services (GOV.UK, 2026).</a:t>
            </a:r>
          </a:p>
        </p:txBody>
      </p:sp>
    </p:spTree>
    <p:extLst>
      <p:ext uri="{BB962C8B-B14F-4D97-AF65-F5344CB8AC3E}">
        <p14:creationId xmlns:p14="http://schemas.microsoft.com/office/powerpoint/2010/main" val="8203608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A36313-26D2-91B1-53BB-4F8793A6D3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113" y="345229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Operations, Staffing and Equipment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E92A01-9892-7867-F7F2-11A43DDB73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253" y="1963956"/>
            <a:ext cx="7380336" cy="4548815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chemeClr val="tx2"/>
                </a:solidFill>
              </a:rPr>
              <a:t>The business will not be run by one person only.</a:t>
            </a:r>
          </a:p>
          <a:p>
            <a:r>
              <a:rPr lang="en-GB" sz="2000" dirty="0">
                <a:solidFill>
                  <a:schemeClr val="tx2"/>
                </a:solidFill>
              </a:rPr>
              <a:t>The business will include:</a:t>
            </a:r>
          </a:p>
          <a:p>
            <a:pPr lvl="1"/>
            <a:r>
              <a:rPr lang="en-GB" sz="2000" dirty="0">
                <a:solidFill>
                  <a:schemeClr val="tx2"/>
                </a:solidFill>
              </a:rPr>
              <a:t>Owner – manager.</a:t>
            </a:r>
          </a:p>
          <a:p>
            <a:pPr lvl="1"/>
            <a:r>
              <a:rPr lang="en-GB" sz="2000" dirty="0">
                <a:solidFill>
                  <a:schemeClr val="tx2"/>
                </a:solidFill>
              </a:rPr>
              <a:t>One worker for restoration.</a:t>
            </a:r>
          </a:p>
          <a:p>
            <a:pPr lvl="1"/>
            <a:r>
              <a:rPr lang="en-GB" sz="2000" dirty="0">
                <a:solidFill>
                  <a:schemeClr val="tx2"/>
                </a:solidFill>
              </a:rPr>
              <a:t>Two workers for daily repairs and alterations.</a:t>
            </a:r>
          </a:p>
          <a:p>
            <a:r>
              <a:rPr lang="en-GB" sz="2000" dirty="0">
                <a:solidFill>
                  <a:schemeClr val="tx2"/>
                </a:solidFill>
              </a:rPr>
              <a:t>The business will also need:</a:t>
            </a:r>
          </a:p>
          <a:p>
            <a:pPr lvl="1"/>
            <a:r>
              <a:rPr lang="en-GB" sz="2000" dirty="0">
                <a:solidFill>
                  <a:schemeClr val="tx2"/>
                </a:solidFill>
              </a:rPr>
              <a:t>Sewing machines.</a:t>
            </a:r>
          </a:p>
          <a:p>
            <a:pPr lvl="1"/>
            <a:r>
              <a:rPr lang="en-GB" sz="2000" dirty="0">
                <a:solidFill>
                  <a:schemeClr val="tx2"/>
                </a:solidFill>
              </a:rPr>
              <a:t>Working tables.</a:t>
            </a:r>
          </a:p>
          <a:p>
            <a:pPr lvl="1"/>
            <a:r>
              <a:rPr lang="en-GB" sz="2000" dirty="0">
                <a:solidFill>
                  <a:schemeClr val="tx2"/>
                </a:solidFill>
              </a:rPr>
              <a:t>Storage.</a:t>
            </a:r>
          </a:p>
          <a:p>
            <a:pPr lvl="1"/>
            <a:r>
              <a:rPr lang="en-GB" sz="2000" dirty="0">
                <a:solidFill>
                  <a:schemeClr val="tx2"/>
                </a:solidFill>
              </a:rPr>
              <a:t>Materials.</a:t>
            </a:r>
          </a:p>
          <a:p>
            <a:r>
              <a:rPr lang="en-GB" sz="2000" dirty="0">
                <a:solidFill>
                  <a:schemeClr val="tx2"/>
                </a:solidFill>
              </a:rPr>
              <a:t>This is important because the business needs enough staff and equipment to provide regular service.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Cycle with People">
            <a:extLst>
              <a:ext uri="{FF2B5EF4-FFF2-40B4-BE49-F238E27FC236}">
                <a16:creationId xmlns:a16="http://schemas.microsoft.com/office/drawing/2014/main" id="{2F2B5228-C085-E6FE-2C13-2323D0412E3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365195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4A4AA8-A125-37AC-87C1-8670F0233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88741"/>
            <a:ext cx="4195674" cy="1156506"/>
          </a:xfrm>
        </p:spPr>
        <p:txBody>
          <a:bodyPr anchor="b">
            <a:normAutofit/>
          </a:bodyPr>
          <a:lstStyle/>
          <a:p>
            <a:r>
              <a:rPr lang="en-GB" sz="5600" dirty="0"/>
              <a:t>Costs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hite calculator">
            <a:extLst>
              <a:ext uri="{FF2B5EF4-FFF2-40B4-BE49-F238E27FC236}">
                <a16:creationId xmlns:a16="http://schemas.microsoft.com/office/drawing/2014/main" id="{A14789A8-3277-E006-D83E-E8AC2501EB2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3249" b="-2"/>
          <a:stretch>
            <a:fillRect/>
          </a:stretch>
        </p:blipFill>
        <p:spPr>
          <a:xfrm>
            <a:off x="211376" y="561659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20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9B7BB6-813C-48FE-F24D-FAAD7B373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1977" y="1429789"/>
            <a:ext cx="5742187" cy="5420704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tx1">
                    <a:alpha val="80000"/>
                  </a:schemeClr>
                </a:solidFill>
              </a:rPr>
              <a:t>The main costs of the business include:</a:t>
            </a:r>
          </a:p>
          <a:p>
            <a:pPr lvl="1"/>
            <a:r>
              <a:rPr lang="en-GB" sz="2800" dirty="0">
                <a:solidFill>
                  <a:schemeClr val="tx1">
                    <a:alpha val="80000"/>
                  </a:schemeClr>
                </a:solidFill>
              </a:rPr>
              <a:t>Rent – around £1,000 - £1,300 per month (LoopNet, 20260.</a:t>
            </a:r>
          </a:p>
          <a:p>
            <a:pPr lvl="1"/>
            <a:r>
              <a:rPr lang="en-GB" sz="2800" dirty="0">
                <a:solidFill>
                  <a:schemeClr val="tx1">
                    <a:alpha val="80000"/>
                  </a:schemeClr>
                </a:solidFill>
              </a:rPr>
              <a:t>Renovation and setup - £1,000 - £3,000 (</a:t>
            </a:r>
            <a:r>
              <a:rPr lang="en-GB" sz="2800" dirty="0" err="1">
                <a:solidFill>
                  <a:schemeClr val="tx1">
                    <a:alpha val="80000"/>
                  </a:schemeClr>
                </a:solidFill>
              </a:rPr>
              <a:t>Superscrept</a:t>
            </a:r>
            <a:r>
              <a:rPr lang="en-GB" sz="2800" dirty="0">
                <a:solidFill>
                  <a:schemeClr val="tx1">
                    <a:alpha val="80000"/>
                  </a:schemeClr>
                </a:solidFill>
              </a:rPr>
              <a:t>, 2024).</a:t>
            </a:r>
          </a:p>
          <a:p>
            <a:pPr lvl="1"/>
            <a:r>
              <a:rPr lang="en-GB" sz="2800" dirty="0">
                <a:solidFill>
                  <a:schemeClr val="tx1">
                    <a:alpha val="80000"/>
                  </a:schemeClr>
                </a:solidFill>
              </a:rPr>
              <a:t>Equipment - £1,500 - £2,500.</a:t>
            </a:r>
          </a:p>
          <a:p>
            <a:pPr lvl="1"/>
            <a:r>
              <a:rPr lang="en-GB" sz="2800" dirty="0">
                <a:solidFill>
                  <a:schemeClr val="tx1">
                    <a:alpha val="80000"/>
                  </a:schemeClr>
                </a:solidFill>
              </a:rPr>
              <a:t>Staff Salaries - £1,500 - £2,000 per month per person.</a:t>
            </a:r>
          </a:p>
          <a:p>
            <a:pPr lvl="1"/>
            <a:r>
              <a:rPr lang="en-GB" sz="2800" dirty="0">
                <a:solidFill>
                  <a:schemeClr val="tx1">
                    <a:alpha val="80000"/>
                  </a:schemeClr>
                </a:solidFill>
              </a:rPr>
              <a:t>Utilities - £200 - £250 per month (Business Electricity Prices, 2026)</a:t>
            </a:r>
          </a:p>
        </p:txBody>
      </p:sp>
      <p:sp>
        <p:nvSpPr>
          <p:cNvPr id="24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6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885743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63A1C-52D7-BD95-C42F-9DB0577F7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3233" y="487604"/>
            <a:ext cx="4682143" cy="778176"/>
          </a:xfrm>
        </p:spPr>
        <p:txBody>
          <a:bodyPr anchor="b">
            <a:normAutofit/>
          </a:bodyPr>
          <a:lstStyle/>
          <a:p>
            <a:r>
              <a:rPr lang="en-GB" sz="3200" dirty="0"/>
              <a:t>Price</a:t>
            </a:r>
          </a:p>
        </p:txBody>
      </p:sp>
      <p:pic>
        <p:nvPicPr>
          <p:cNvPr id="5" name="Picture 4" descr="Different patterned clothes">
            <a:extLst>
              <a:ext uri="{FF2B5EF4-FFF2-40B4-BE49-F238E27FC236}">
                <a16:creationId xmlns:a16="http://schemas.microsoft.com/office/drawing/2014/main" id="{D2C58402-9404-6C92-9E93-B4FCD1CD6FC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070" r="29596" b="-1"/>
          <a:stretch>
            <a:fillRect/>
          </a:stretch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F92B0E-5E6E-6130-B64B-B05739DE7E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3233" y="1429789"/>
            <a:ext cx="4872465" cy="4551519"/>
          </a:xfrm>
        </p:spPr>
        <p:txBody>
          <a:bodyPr anchor="t">
            <a:normAutofit lnSpcReduction="10000"/>
          </a:bodyPr>
          <a:lstStyle/>
          <a:p>
            <a:r>
              <a:rPr lang="en-GB" dirty="0"/>
              <a:t>Pricing Strategy:</a:t>
            </a:r>
          </a:p>
          <a:p>
            <a:pPr lvl="1"/>
            <a:r>
              <a:rPr lang="en-GB" sz="2800" dirty="0"/>
              <a:t>Simple alterations: £20 - £35.</a:t>
            </a:r>
          </a:p>
          <a:p>
            <a:pPr lvl="1"/>
            <a:r>
              <a:rPr lang="en-GB" sz="2800" dirty="0"/>
              <a:t>Repairs and adjustments: £25 - £50.</a:t>
            </a:r>
          </a:p>
          <a:p>
            <a:pPr lvl="1"/>
            <a:r>
              <a:rPr lang="en-GB" sz="2800" dirty="0"/>
              <a:t>Restoration services: from £50.</a:t>
            </a:r>
          </a:p>
          <a:p>
            <a:r>
              <a:rPr lang="en-GB" dirty="0"/>
              <a:t>Prices are affordable compared to buying new clothes and support current cost-saving behaviour (Fernandes, 2026).</a:t>
            </a:r>
          </a:p>
        </p:txBody>
      </p:sp>
    </p:spTree>
    <p:extLst>
      <p:ext uri="{BB962C8B-B14F-4D97-AF65-F5344CB8AC3E}">
        <p14:creationId xmlns:p14="http://schemas.microsoft.com/office/powerpoint/2010/main" val="35594797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9B57EB-FEE8-3A3E-8659-92E541C88B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Funding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7BC3FD-0BC5-DC1C-7FF1-B6E127121D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dirty="0"/>
              <a:t>The business will be funded mainly through personal savings.</a:t>
            </a:r>
          </a:p>
          <a:p>
            <a:r>
              <a:rPr lang="en-GB" dirty="0"/>
              <a:t>The estimated start-up cost is around £15,000 - £25,000, including setup, equipment and initial operating costs.</a:t>
            </a:r>
          </a:p>
          <a:p>
            <a:r>
              <a:rPr lang="en-GB" dirty="0"/>
              <a:t>A higher budget is considered to cover unexpected expenses and support the business during the first months.</a:t>
            </a:r>
          </a:p>
          <a:p>
            <a:r>
              <a:rPr lang="en-GB" dirty="0"/>
              <a:t>In addition, the business may apply for a government start-up loan - £500 - £25,000 (GOV.UK, 2026).</a:t>
            </a:r>
          </a:p>
          <a:p>
            <a:r>
              <a:rPr lang="en-GB" dirty="0"/>
              <a:t>This approach makes the business more realistic and reduces financial risk.</a:t>
            </a:r>
          </a:p>
        </p:txBody>
      </p:sp>
    </p:spTree>
    <p:extLst>
      <p:ext uri="{BB962C8B-B14F-4D97-AF65-F5344CB8AC3E}">
        <p14:creationId xmlns:p14="http://schemas.microsoft.com/office/powerpoint/2010/main" val="113877026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FA465E-4A78-17D7-CA8A-875AE423E0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Conclusion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F2C2B8-4256-15B7-1BA6-D5E52AE054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684764" cy="4336750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Overall, Fix &amp; Renew Studio is a realistic and practical business idea.</a:t>
            </a:r>
          </a:p>
          <a:p>
            <a:r>
              <a:rPr lang="en-GB" sz="2400" dirty="0"/>
              <a:t>The business responds to:</a:t>
            </a:r>
          </a:p>
          <a:p>
            <a:pPr lvl="1"/>
            <a:r>
              <a:rPr lang="en-GB" dirty="0"/>
              <a:t>Fast fashion</a:t>
            </a:r>
          </a:p>
          <a:p>
            <a:pPr lvl="1"/>
            <a:r>
              <a:rPr lang="en-GB" dirty="0"/>
              <a:t>Clothing waste</a:t>
            </a:r>
          </a:p>
          <a:p>
            <a:pPr lvl="1"/>
            <a:r>
              <a:rPr lang="en-GB" dirty="0"/>
              <a:t>Customer need to save money</a:t>
            </a:r>
          </a:p>
          <a:p>
            <a:r>
              <a:rPr lang="en-GB" sz="2400" dirty="0"/>
              <a:t>It also have:</a:t>
            </a:r>
          </a:p>
          <a:p>
            <a:pPr lvl="1"/>
            <a:r>
              <a:rPr lang="en-GB" dirty="0"/>
              <a:t>Clear target market</a:t>
            </a:r>
          </a:p>
          <a:p>
            <a:pPr lvl="1"/>
            <a:r>
              <a:rPr lang="en-GB" dirty="0"/>
              <a:t>Strong sustainability focus</a:t>
            </a:r>
          </a:p>
          <a:p>
            <a:pPr lvl="1"/>
            <a:r>
              <a:rPr lang="en-GB" dirty="0"/>
              <a:t>Realistic marketing and set up plan</a:t>
            </a:r>
          </a:p>
          <a:p>
            <a:r>
              <a:rPr lang="en-GB" sz="2400" dirty="0"/>
              <a:t>Overall, business have good potential to grow in the future if it is managed well and responds to customer needs.</a:t>
            </a:r>
          </a:p>
        </p:txBody>
      </p:sp>
    </p:spTree>
    <p:extLst>
      <p:ext uri="{BB962C8B-B14F-4D97-AF65-F5344CB8AC3E}">
        <p14:creationId xmlns:p14="http://schemas.microsoft.com/office/powerpoint/2010/main" val="146866398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1BA38C-2F76-FF65-CF5F-EB3A48BFB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8000" dirty="0"/>
              <a:t>Thank you!</a:t>
            </a:r>
          </a:p>
        </p:txBody>
      </p:sp>
      <p:pic>
        <p:nvPicPr>
          <p:cNvPr id="39" name="Picture 38" descr="Yellow and blue symbols">
            <a:extLst>
              <a:ext uri="{FF2B5EF4-FFF2-40B4-BE49-F238E27FC236}">
                <a16:creationId xmlns:a16="http://schemas.microsoft.com/office/drawing/2014/main" id="{DEF117C9-69F7-2D3A-54AA-1183A0B1FA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466" r="26582" b="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0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4EB326-4420-4F86-BEE7-634E00E31B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648619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7CCFB-FC3D-F8CE-F858-A0445CB1C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8591550" cy="800100"/>
          </a:xfrm>
        </p:spPr>
        <p:txBody>
          <a:bodyPr>
            <a:normAutofit/>
          </a:bodyPr>
          <a:lstStyle/>
          <a:p>
            <a:r>
              <a:rPr lang="en-GB" sz="1800"/>
              <a:t>References</a:t>
            </a:r>
            <a:endParaRPr lang="en-GB" sz="1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37E12-8803-2517-BB05-2E92034687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49" y="677917"/>
            <a:ext cx="11596195" cy="5628290"/>
          </a:xfrm>
        </p:spPr>
        <p:txBody>
          <a:bodyPr>
            <a:noAutofit/>
          </a:bodyPr>
          <a:lstStyle/>
          <a:p>
            <a:r>
              <a:rPr lang="en-GB" sz="1200" dirty="0"/>
              <a:t>A Guttmann (2025) </a:t>
            </a:r>
            <a:r>
              <a:rPr lang="en-GB" sz="1200" i="1" dirty="0"/>
              <a:t>Digital marketing in the United Kingdom (UK) statistics and facts. </a:t>
            </a:r>
            <a:r>
              <a:rPr lang="en-GB" sz="1200" dirty="0"/>
              <a:t>Available at: </a:t>
            </a:r>
            <a:r>
              <a:rPr lang="en-GB" sz="1200" dirty="0">
                <a:hlinkClick r:id="rId2"/>
              </a:rPr>
              <a:t>https://www.statista.com/topics/4019/digital-marketing-in-the-uk/?srsltid=AfmBOopzNdCcFkD9Q6ZNxZQIRuZxTJCio4PWOCWr7oWnkZhIgXdGpDLW#topicOverview</a:t>
            </a:r>
            <a:r>
              <a:rPr lang="en-GB" sz="1200" dirty="0"/>
              <a:t>  (Accessed 30 March 2026)</a:t>
            </a:r>
          </a:p>
          <a:p>
            <a:r>
              <a:rPr lang="en-GB" sz="1200" dirty="0"/>
              <a:t>Barringer, B.R. and Ireland, R.D. (2019) Entrepreneurship: Successfully Launching New Ventures. 6th </a:t>
            </a:r>
            <a:r>
              <a:rPr lang="en-GB" sz="1200" dirty="0" err="1"/>
              <a:t>edn</a:t>
            </a:r>
            <a:r>
              <a:rPr lang="en-GB" sz="1200" dirty="0"/>
              <a:t>. Harlow: Pearson.</a:t>
            </a:r>
          </a:p>
          <a:p>
            <a:r>
              <a:rPr lang="en-GB" sz="1200" dirty="0"/>
              <a:t>Business Waste (</a:t>
            </a:r>
            <a:r>
              <a:rPr lang="en-GB" sz="1200" dirty="0" err="1"/>
              <a:t>nd</a:t>
            </a:r>
            <a:r>
              <a:rPr lang="en-GB" sz="1200" dirty="0"/>
              <a:t>) </a:t>
            </a:r>
            <a:r>
              <a:rPr lang="en-GB" sz="1200" i="1" dirty="0"/>
              <a:t>Fashion Waste Facts and Statistics. </a:t>
            </a:r>
            <a:r>
              <a:rPr lang="en-GB" sz="1200" dirty="0"/>
              <a:t>Available at:  </a:t>
            </a:r>
            <a:r>
              <a:rPr lang="en-GB" sz="1200" dirty="0">
                <a:hlinkClick r:id="rId3"/>
              </a:rPr>
              <a:t>https://www.businesswaste.co.uk/waste-facts/fashion-waste-facts-and-statistics/</a:t>
            </a:r>
            <a:r>
              <a:rPr lang="en-GB" sz="1200" dirty="0"/>
              <a:t>  (Accessed 30 March 2026)</a:t>
            </a:r>
          </a:p>
          <a:p>
            <a:r>
              <a:rPr lang="en-GB" sz="1200" dirty="0"/>
              <a:t>Business Electricity Prices (2026) </a:t>
            </a:r>
            <a:r>
              <a:rPr lang="en-GB" sz="1200" i="1" dirty="0"/>
              <a:t>Compare Business Electricity Rates. </a:t>
            </a:r>
            <a:r>
              <a:rPr lang="en-GB" sz="1200" dirty="0"/>
              <a:t>Available at: </a:t>
            </a:r>
            <a:r>
              <a:rPr lang="en-GB" sz="1200" dirty="0">
                <a:hlinkClick r:id="rId4"/>
              </a:rPr>
              <a:t>https://www.businesselectricityprices.org.uk/</a:t>
            </a:r>
            <a:r>
              <a:rPr lang="en-GB" sz="1200" dirty="0"/>
              <a:t>  (Accessed 8 April 2026)</a:t>
            </a:r>
          </a:p>
          <a:p>
            <a:r>
              <a:rPr lang="en-GB" sz="1200" dirty="0"/>
              <a:t>Environmental Audit Committee (2019) </a:t>
            </a:r>
            <a:r>
              <a:rPr lang="en-GB" sz="1200" i="1" dirty="0"/>
              <a:t>Fixing fashion: clothing consumption and sustainability. </a:t>
            </a:r>
            <a:r>
              <a:rPr lang="en-GB" sz="1200" dirty="0"/>
              <a:t>Available at: </a:t>
            </a:r>
            <a:r>
              <a:rPr lang="en-GB" sz="1200" dirty="0">
                <a:hlinkClick r:id="rId5"/>
              </a:rPr>
              <a:t>https://publications.parliament.uk/pa/cm201719/cmselect/cmenvaud/1952/full-report.html</a:t>
            </a:r>
            <a:r>
              <a:rPr lang="en-GB" sz="1200" dirty="0"/>
              <a:t>  (Accessed 27 March 2026)</a:t>
            </a:r>
          </a:p>
          <a:p>
            <a:r>
              <a:rPr lang="en-GB" sz="1200" dirty="0"/>
              <a:t>GOV.UK (2023) </a:t>
            </a:r>
            <a:r>
              <a:rPr lang="en-GB" sz="1200" i="1" dirty="0"/>
              <a:t>Complying with consumer law when making environmental claims in the fashion retail sector</a:t>
            </a:r>
            <a:r>
              <a:rPr lang="en-GB" sz="1200" dirty="0"/>
              <a:t>. Available at: </a:t>
            </a:r>
            <a:r>
              <a:rPr lang="en-GB" sz="1200" dirty="0">
                <a:hlinkClick r:id="rId6"/>
              </a:rPr>
              <a:t>https://www.gov.uk/government/publications/complying-with-consumer-law-when-making-environmental-claims-in-the-fashion-retail-sector/complying-with-consumer-law-when-making-environmental-claims-in-the-fashion-retail-sector</a:t>
            </a:r>
            <a:r>
              <a:rPr lang="en-GB" sz="1200" dirty="0"/>
              <a:t>  (Accessed 30 March 2026)</a:t>
            </a:r>
          </a:p>
          <a:p>
            <a:r>
              <a:rPr lang="en-GB" sz="1200" dirty="0"/>
              <a:t>GOV.UK (2026) </a:t>
            </a:r>
            <a:r>
              <a:rPr lang="en-GB" sz="1200" i="1" dirty="0"/>
              <a:t>Limited Companies. </a:t>
            </a:r>
            <a:r>
              <a:rPr lang="en-GB" sz="1200" dirty="0"/>
              <a:t>Available at: </a:t>
            </a:r>
            <a:r>
              <a:rPr lang="en-GB" sz="1200" dirty="0">
                <a:hlinkClick r:id="rId7"/>
              </a:rPr>
              <a:t>https://www.gov.uk/limited-company-formation</a:t>
            </a:r>
            <a:r>
              <a:rPr lang="en-GB" sz="1200" dirty="0"/>
              <a:t>  (Accessed 8 April 2026)</a:t>
            </a:r>
          </a:p>
          <a:p>
            <a:r>
              <a:rPr lang="en-GB" sz="1200" dirty="0"/>
              <a:t>GOV.UK (2026) </a:t>
            </a:r>
            <a:r>
              <a:rPr lang="en-GB" sz="1200" i="1" dirty="0"/>
              <a:t>Apply for a Start Up Loan for Your Business. </a:t>
            </a:r>
            <a:r>
              <a:rPr lang="en-GB" sz="1200" dirty="0"/>
              <a:t>Available at: </a:t>
            </a:r>
            <a:r>
              <a:rPr lang="en-GB" sz="1200" dirty="0">
                <a:hlinkClick r:id="rId8"/>
              </a:rPr>
              <a:t>https://www.gov.uk/apply-start-up-loan</a:t>
            </a:r>
            <a:r>
              <a:rPr lang="en-GB" sz="1200" dirty="0"/>
              <a:t>  (Accessed 8 April 2026)</a:t>
            </a:r>
          </a:p>
          <a:p>
            <a:r>
              <a:rPr lang="en-GB" sz="1200" dirty="0"/>
              <a:t>Janice Fernandes (2026) </a:t>
            </a:r>
            <a:r>
              <a:rPr lang="en-GB" sz="1200" i="1" dirty="0"/>
              <a:t>Consumer spending trends, budgeting habits and financial expectations</a:t>
            </a:r>
            <a:r>
              <a:rPr lang="en-GB" sz="1200" dirty="0"/>
              <a:t>. Available at: </a:t>
            </a:r>
            <a:r>
              <a:rPr lang="en-GB" sz="1200" dirty="0">
                <a:hlinkClick r:id="rId9"/>
              </a:rPr>
              <a:t>https://yougov.com/en-gb/articles/54168-uk-financial-outlook-2026-consumer-spending-trends-budgeting-habits-and-financial-expectations</a:t>
            </a:r>
            <a:r>
              <a:rPr lang="en-GB" sz="1200" dirty="0"/>
              <a:t>  (Accessed 27 March 2026)</a:t>
            </a:r>
          </a:p>
          <a:p>
            <a:r>
              <a:rPr lang="en-GB" sz="1200" dirty="0"/>
              <a:t>James Reinhart (2026) 2026 </a:t>
            </a:r>
            <a:r>
              <a:rPr lang="en-GB" sz="1200" i="1" dirty="0"/>
              <a:t>Resale Report.</a:t>
            </a:r>
            <a:r>
              <a:rPr lang="en-GB" sz="1200" dirty="0"/>
              <a:t> Available at: </a:t>
            </a:r>
            <a:r>
              <a:rPr lang="en-GB" sz="1200" dirty="0">
                <a:hlinkClick r:id="rId10"/>
              </a:rPr>
              <a:t>https://www.thredup.com/resale/</a:t>
            </a:r>
            <a:r>
              <a:rPr lang="en-GB" sz="1200" dirty="0"/>
              <a:t> (Accessed 30 March 2026)</a:t>
            </a:r>
          </a:p>
          <a:p>
            <a:r>
              <a:rPr lang="en-GB" sz="1200" dirty="0"/>
              <a:t>Kotler, P. and Armstrong, G. (2018) Principles of Marketing. 17th </a:t>
            </a:r>
            <a:r>
              <a:rPr lang="en-GB" sz="1200" dirty="0" err="1"/>
              <a:t>edn</a:t>
            </a:r>
            <a:r>
              <a:rPr lang="en-GB" sz="1200" dirty="0"/>
              <a:t>. Harlow: Pearson.</a:t>
            </a:r>
          </a:p>
          <a:p>
            <a:r>
              <a:rPr lang="en-GB" sz="1200" dirty="0"/>
              <a:t>Lynne Doughty Alterations (2026) </a:t>
            </a:r>
            <a:r>
              <a:rPr lang="en-GB" sz="1200" i="1" dirty="0"/>
              <a:t>Tailoring and alteration services</a:t>
            </a:r>
            <a:r>
              <a:rPr lang="en-GB" sz="1200" dirty="0"/>
              <a:t>. Available at: </a:t>
            </a:r>
            <a:r>
              <a:rPr lang="en-GB" sz="1200" dirty="0">
                <a:hlinkClick r:id="rId11"/>
              </a:rPr>
              <a:t>https://www.lynnedoughtyalterations.uk/</a:t>
            </a:r>
            <a:r>
              <a:rPr lang="en-GB" sz="1200" dirty="0"/>
              <a:t>   (Accessed: 30 March 2026).</a:t>
            </a:r>
          </a:p>
          <a:p>
            <a:r>
              <a:rPr lang="en-GB" sz="1200" dirty="0"/>
              <a:t>LoopNet (2026</a:t>
            </a:r>
            <a:r>
              <a:rPr lang="en-GB" sz="1200" i="1" dirty="0"/>
              <a:t>) Property in Peterborough</a:t>
            </a:r>
            <a:r>
              <a:rPr lang="en-GB" sz="1200" dirty="0"/>
              <a:t>. Available at: </a:t>
            </a:r>
            <a:r>
              <a:rPr lang="en-GB" sz="1200" dirty="0">
                <a:hlinkClick r:id="rId12"/>
              </a:rPr>
              <a:t>https://www.loopnet.co.uk/listing/7-lincoln-rd-peterborough/39139100/</a:t>
            </a:r>
            <a:r>
              <a:rPr lang="en-GB" sz="1200" dirty="0"/>
              <a:t>  (Accessed 8 April 2026)</a:t>
            </a:r>
          </a:p>
          <a:p>
            <a:r>
              <a:rPr lang="en-GB" sz="1200" dirty="0"/>
              <a:t>McKinsey and Company (2025</a:t>
            </a:r>
            <a:r>
              <a:rPr lang="en-GB" sz="1200" i="1" dirty="0"/>
              <a:t>) The State of Fashion 2026: When the rules change</a:t>
            </a:r>
            <a:r>
              <a:rPr lang="en-GB" sz="1200" dirty="0"/>
              <a:t>. </a:t>
            </a:r>
            <a:r>
              <a:rPr lang="en-GB" sz="1200" dirty="0">
                <a:hlinkClick r:id="rId13"/>
              </a:rPr>
              <a:t>https://www.mckinsey.com/industries/retail/our-insights/state-of-fashion</a:t>
            </a:r>
            <a:r>
              <a:rPr lang="en-GB" sz="1200" dirty="0"/>
              <a:t> (Accessed 27 March 2026)</a:t>
            </a:r>
          </a:p>
          <a:p>
            <a:r>
              <a:rPr lang="en-GB" sz="1200" dirty="0"/>
              <a:t>Queensgate Shopping Centre (2026) </a:t>
            </a:r>
            <a:r>
              <a:rPr lang="en-GB" sz="1200" i="1" dirty="0"/>
              <a:t>Fast Stitch</a:t>
            </a:r>
            <a:r>
              <a:rPr lang="en-GB" sz="1200" dirty="0"/>
              <a:t>. Available at: </a:t>
            </a:r>
            <a:r>
              <a:rPr lang="en-GB" sz="1200" dirty="0">
                <a:hlinkClick r:id="rId14"/>
              </a:rPr>
              <a:t>https://queensgate-shopping.co.uk/store/fast-stitch//</a:t>
            </a:r>
            <a:r>
              <a:rPr lang="en-GB" sz="1200" dirty="0"/>
              <a:t>  (Accessed: 30 March 2026).</a:t>
            </a:r>
          </a:p>
          <a:p>
            <a:r>
              <a:rPr lang="en-GB" sz="1200" dirty="0"/>
              <a:t>Superscript (2024</a:t>
            </a:r>
            <a:r>
              <a:rPr lang="en-GB" sz="1200" i="1" dirty="0"/>
              <a:t>) Opening a shop: 6 startup costs to consider</a:t>
            </a:r>
            <a:r>
              <a:rPr lang="en-GB" sz="1200" dirty="0"/>
              <a:t>. Available at: </a:t>
            </a:r>
            <a:r>
              <a:rPr lang="en-GB" sz="1200" dirty="0">
                <a:hlinkClick r:id="rId15"/>
              </a:rPr>
              <a:t>https://gosuperscript.com/news-and-resources/how-much-does-it-cost-to-open-a-shop-in-the-uk/</a:t>
            </a:r>
            <a:r>
              <a:rPr lang="en-GB" sz="1200" dirty="0"/>
              <a:t>  (Accessed 8 April 2026)</a:t>
            </a:r>
          </a:p>
        </p:txBody>
      </p:sp>
    </p:spTree>
    <p:extLst>
      <p:ext uri="{BB962C8B-B14F-4D97-AF65-F5344CB8AC3E}">
        <p14:creationId xmlns:p14="http://schemas.microsoft.com/office/powerpoint/2010/main" val="29299856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760</TotalTime>
  <Words>2345</Words>
  <Application>Microsoft Office PowerPoint</Application>
  <PresentationFormat>Widescreen</PresentationFormat>
  <Paragraphs>228</Paragraphs>
  <Slides>31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6" baseType="lpstr">
      <vt:lpstr>Aptos</vt:lpstr>
      <vt:lpstr>Aptos Display</vt:lpstr>
      <vt:lpstr>Arial</vt:lpstr>
      <vt:lpstr>Calibri</vt:lpstr>
      <vt:lpstr>Office Theme</vt:lpstr>
      <vt:lpstr>BA (HONS) BUSINESS MANAGEMENT ENTREPRENEURSHIP – LCBB5013 LECTURER – DR TOYIN ADISA  STUDENT – ALEKSANDRA KORZOVA – 2317087</vt:lpstr>
      <vt:lpstr>Fix &amp; Renew Studio</vt:lpstr>
      <vt:lpstr>Introduction</vt:lpstr>
      <vt:lpstr>Business Idea</vt:lpstr>
      <vt:lpstr>Problem – Fast Fashion</vt:lpstr>
      <vt:lpstr>Solution – Business Concept</vt:lpstr>
      <vt:lpstr>Product and Services</vt:lpstr>
      <vt:lpstr>Product and Services</vt:lpstr>
      <vt:lpstr>Objectives</vt:lpstr>
      <vt:lpstr>Unique Selling Proposition</vt:lpstr>
      <vt:lpstr>Location - Peterborough</vt:lpstr>
      <vt:lpstr>PESTLE Analysis </vt:lpstr>
      <vt:lpstr>PESTLE Analysis for Fix &amp; Renew Studio</vt:lpstr>
      <vt:lpstr>PESTLE Analysis for Fix &amp; Renew Studio</vt:lpstr>
      <vt:lpstr>Competitor Analysis</vt:lpstr>
      <vt:lpstr>Competitive Advantage</vt:lpstr>
      <vt:lpstr>SWOT Analysis</vt:lpstr>
      <vt:lpstr>Market Segmentation</vt:lpstr>
      <vt:lpstr>Target Market</vt:lpstr>
      <vt:lpstr>4Ps Marketing Mix</vt:lpstr>
      <vt:lpstr>4Ps – Product and Price</vt:lpstr>
      <vt:lpstr>4Ps – Place and Promotion</vt:lpstr>
      <vt:lpstr>Digital Marketing Strategy</vt:lpstr>
      <vt:lpstr>Legal Structure and Business Set Up</vt:lpstr>
      <vt:lpstr>Operations, Staffing and Equipment</vt:lpstr>
      <vt:lpstr>Costs</vt:lpstr>
      <vt:lpstr>Price</vt:lpstr>
      <vt:lpstr>Funding</vt:lpstr>
      <vt:lpstr>Conclusion </vt:lpstr>
      <vt:lpstr>Thank you!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Aleksandra Korzova (2317087)</dc:creator>
  <cp:lastModifiedBy>Aleksandra Korzova (2317087)</cp:lastModifiedBy>
  <cp:revision>1</cp:revision>
  <dcterms:created xsi:type="dcterms:W3CDTF">2026-04-14T15:18:02Z</dcterms:created>
  <dcterms:modified xsi:type="dcterms:W3CDTF">2026-04-15T18:45:23Z</dcterms:modified>
</cp:coreProperties>
</file>