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8B73E7-3AC5-0F89-BEAD-492A801232BE}" v="388" dt="2026-10-11T21:37:22.765"/>
    <p1510:client id="{2F65A6D5-21C1-4009-96A0-8D16F250C659}" v="1813" dt="2026-10-12T00:06:44.973"/>
    <p1510:client id="{91D50567-7A4A-2909-3F45-F5EF746B8DD8}" v="780" dt="2026-10-11T13:40:42.3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97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ke Dukuray Camara (2519898)" userId="S::2519898@student.uwtsd.ac.uk::4489b8df-bb72-4249-b8bc-ae0697ef22f5" providerId="AD" clId="Web-{018B73E7-3AC5-0F89-BEAD-492A801232BE}"/>
    <pc:docChg chg="modSld">
      <pc:chgData name="Janke Dukuray Camara (2519898)" userId="S::2519898@student.uwtsd.ac.uk::4489b8df-bb72-4249-b8bc-ae0697ef22f5" providerId="AD" clId="Web-{018B73E7-3AC5-0F89-BEAD-492A801232BE}" dt="2026-10-11T21:37:22.765" v="387"/>
      <pc:docMkLst>
        <pc:docMk/>
      </pc:docMkLst>
      <pc:sldChg chg="modSp">
        <pc:chgData name="Janke Dukuray Camara (2519898)" userId="S::2519898@student.uwtsd.ac.uk::4489b8df-bb72-4249-b8bc-ae0697ef22f5" providerId="AD" clId="Web-{018B73E7-3AC5-0F89-BEAD-492A801232BE}" dt="2026-10-11T21:37:22.765" v="387"/>
        <pc:sldMkLst>
          <pc:docMk/>
          <pc:sldMk cId="588159866" sldId="261"/>
        </pc:sldMkLst>
        <pc:graphicFrameChg chg="mod modGraphic">
          <ac:chgData name="Janke Dukuray Camara (2519898)" userId="S::2519898@student.uwtsd.ac.uk::4489b8df-bb72-4249-b8bc-ae0697ef22f5" providerId="AD" clId="Web-{018B73E7-3AC5-0F89-BEAD-492A801232BE}" dt="2026-10-11T21:37:22.765" v="387"/>
          <ac:graphicFrameMkLst>
            <pc:docMk/>
            <pc:sldMk cId="588159866" sldId="261"/>
            <ac:graphicFrameMk id="3" creationId="{B406E359-890C-8D98-4877-BFDFBF36C349}"/>
          </ac:graphicFrameMkLst>
        </pc:graphicFrameChg>
      </pc:sldChg>
    </pc:docChg>
  </pc:docChgLst>
  <pc:docChgLst>
    <pc:chgData name="Janke Dukuray Camara (2519898)" userId="4489b8df-bb72-4249-b8bc-ae0697ef22f5" providerId="ADAL" clId="{7A6585CE-B9F1-42DD-BE1B-48959AE38679}"/>
    <pc:docChg chg="undo custSel addSld delSld modSld modMainMaster">
      <pc:chgData name="Janke Dukuray Camara (2519898)" userId="4489b8df-bb72-4249-b8bc-ae0697ef22f5" providerId="ADAL" clId="{7A6585CE-B9F1-42DD-BE1B-48959AE38679}" dt="2026-10-12T00:08:32.795" v="3872" actId="1076"/>
      <pc:docMkLst>
        <pc:docMk/>
      </pc:docMkLst>
      <pc:sldChg chg="modSp mod">
        <pc:chgData name="Janke Dukuray Camara (2519898)" userId="4489b8df-bb72-4249-b8bc-ae0697ef22f5" providerId="ADAL" clId="{7A6585CE-B9F1-42DD-BE1B-48959AE38679}" dt="2026-10-11T23:49:10.851" v="3591" actId="790"/>
        <pc:sldMkLst>
          <pc:docMk/>
          <pc:sldMk cId="109857222" sldId="256"/>
        </pc:sldMkLst>
        <pc:spChg chg="mod">
          <ac:chgData name="Janke Dukuray Camara (2519898)" userId="4489b8df-bb72-4249-b8bc-ae0697ef22f5" providerId="ADAL" clId="{7A6585CE-B9F1-42DD-BE1B-48959AE38679}" dt="2026-10-11T23:49:10.851" v="3591" actId="790"/>
          <ac:spMkLst>
            <pc:docMk/>
            <pc:sldMk cId="109857222" sldId="256"/>
            <ac:spMk id="8" creationId="{335301F9-4277-A8F5-C5D0-F4F0D44F020F}"/>
          </ac:spMkLst>
        </pc:spChg>
        <pc:spChg chg="mod">
          <ac:chgData name="Janke Dukuray Camara (2519898)" userId="4489b8df-bb72-4249-b8bc-ae0697ef22f5" providerId="ADAL" clId="{7A6585CE-B9F1-42DD-BE1B-48959AE38679}" dt="2026-10-11T23:49:10.851" v="3591" actId="790"/>
          <ac:spMkLst>
            <pc:docMk/>
            <pc:sldMk cId="109857222" sldId="256"/>
            <ac:spMk id="10" creationId="{04DB10DB-3AD8-60E1-5606-A46D4DA5BED3}"/>
          </ac:spMkLst>
        </pc:spChg>
      </pc:sldChg>
      <pc:sldChg chg="modSp mod">
        <pc:chgData name="Janke Dukuray Camara (2519898)" userId="4489b8df-bb72-4249-b8bc-ae0697ef22f5" providerId="ADAL" clId="{7A6585CE-B9F1-42DD-BE1B-48959AE38679}" dt="2026-10-12T00:08:32.795" v="3872" actId="1076"/>
        <pc:sldMkLst>
          <pc:docMk/>
          <pc:sldMk cId="220141766" sldId="257"/>
        </pc:sldMkLst>
        <pc:spChg chg="mod">
          <ac:chgData name="Janke Dukuray Camara (2519898)" userId="4489b8df-bb72-4249-b8bc-ae0697ef22f5" providerId="ADAL" clId="{7A6585CE-B9F1-42DD-BE1B-48959AE38679}" dt="2026-10-12T00:08:32.795" v="3872" actId="1076"/>
          <ac:spMkLst>
            <pc:docMk/>
            <pc:sldMk cId="220141766" sldId="257"/>
            <ac:spMk id="3" creationId="{D0FB3574-4E4A-1D55-6DB2-BF2C2DDF8400}"/>
          </ac:spMkLst>
        </pc:spChg>
        <pc:spChg chg="mod">
          <ac:chgData name="Janke Dukuray Camara (2519898)" userId="4489b8df-bb72-4249-b8bc-ae0697ef22f5" providerId="ADAL" clId="{7A6585CE-B9F1-42DD-BE1B-48959AE38679}" dt="2026-10-11T23:49:10.851" v="3591" actId="790"/>
          <ac:spMkLst>
            <pc:docMk/>
            <pc:sldMk cId="220141766" sldId="257"/>
            <ac:spMk id="8" creationId="{B6CDAC38-3A08-05F3-FE21-0B4B4BB3DA8D}"/>
          </ac:spMkLst>
        </pc:spChg>
        <pc:spChg chg="mod">
          <ac:chgData name="Janke Dukuray Camara (2519898)" userId="4489b8df-bb72-4249-b8bc-ae0697ef22f5" providerId="ADAL" clId="{7A6585CE-B9F1-42DD-BE1B-48959AE38679}" dt="2026-10-12T00:08:20.773" v="3870" actId="255"/>
          <ac:spMkLst>
            <pc:docMk/>
            <pc:sldMk cId="220141766" sldId="257"/>
            <ac:spMk id="10" creationId="{6B592DBD-44EF-76D0-DDD2-BC12F9C6F19A}"/>
          </ac:spMkLst>
        </pc:spChg>
        <pc:picChg chg="mod">
          <ac:chgData name="Janke Dukuray Camara (2519898)" userId="4489b8df-bb72-4249-b8bc-ae0697ef22f5" providerId="ADAL" clId="{7A6585CE-B9F1-42DD-BE1B-48959AE38679}" dt="2026-10-12T00:08:27.332" v="3871" actId="1076"/>
          <ac:picMkLst>
            <pc:docMk/>
            <pc:sldMk cId="220141766" sldId="257"/>
            <ac:picMk id="2" creationId="{0310B670-CA08-069F-AB12-1EF4A4A9CEB6}"/>
          </ac:picMkLst>
        </pc:picChg>
      </pc:sldChg>
      <pc:sldChg chg="modSp mod">
        <pc:chgData name="Janke Dukuray Camara (2519898)" userId="4489b8df-bb72-4249-b8bc-ae0697ef22f5" providerId="ADAL" clId="{7A6585CE-B9F1-42DD-BE1B-48959AE38679}" dt="2026-10-11T23:49:10.851" v="3591" actId="790"/>
        <pc:sldMkLst>
          <pc:docMk/>
          <pc:sldMk cId="3649481191" sldId="258"/>
        </pc:sldMkLst>
        <pc:spChg chg="mod">
          <ac:chgData name="Janke Dukuray Camara (2519898)" userId="4489b8df-bb72-4249-b8bc-ae0697ef22f5" providerId="ADAL" clId="{7A6585CE-B9F1-42DD-BE1B-48959AE38679}" dt="2026-10-11T23:49:10.851" v="3591" actId="790"/>
          <ac:spMkLst>
            <pc:docMk/>
            <pc:sldMk cId="3649481191" sldId="258"/>
            <ac:spMk id="2" creationId="{6F8721B3-BCE1-E6DE-2B1C-5C2A569F4964}"/>
          </ac:spMkLst>
        </pc:spChg>
        <pc:spChg chg="mod">
          <ac:chgData name="Janke Dukuray Camara (2519898)" userId="4489b8df-bb72-4249-b8bc-ae0697ef22f5" providerId="ADAL" clId="{7A6585CE-B9F1-42DD-BE1B-48959AE38679}" dt="2026-10-11T23:49:10.851" v="3591" actId="790"/>
          <ac:spMkLst>
            <pc:docMk/>
            <pc:sldMk cId="3649481191" sldId="258"/>
            <ac:spMk id="4" creationId="{92F7B955-61AE-84E6-560A-9520772B1CA6}"/>
          </ac:spMkLst>
        </pc:spChg>
        <pc:spChg chg="mod">
          <ac:chgData name="Janke Dukuray Camara (2519898)" userId="4489b8df-bb72-4249-b8bc-ae0697ef22f5" providerId="ADAL" clId="{7A6585CE-B9F1-42DD-BE1B-48959AE38679}" dt="2026-10-11T23:49:10.851" v="3591" actId="790"/>
          <ac:spMkLst>
            <pc:docMk/>
            <pc:sldMk cId="3649481191" sldId="258"/>
            <ac:spMk id="5" creationId="{93C99094-48A1-BC16-F17C-C4B9C47F662C}"/>
          </ac:spMkLst>
        </pc:spChg>
        <pc:spChg chg="mod">
          <ac:chgData name="Janke Dukuray Camara (2519898)" userId="4489b8df-bb72-4249-b8bc-ae0697ef22f5" providerId="ADAL" clId="{7A6585CE-B9F1-42DD-BE1B-48959AE38679}" dt="2026-10-11T23:49:10.851" v="3591" actId="790"/>
          <ac:spMkLst>
            <pc:docMk/>
            <pc:sldMk cId="3649481191" sldId="258"/>
            <ac:spMk id="6" creationId="{FED90A44-D1B8-7350-3946-1DBD549EC410}"/>
          </ac:spMkLst>
        </pc:spChg>
        <pc:spChg chg="mod">
          <ac:chgData name="Janke Dukuray Camara (2519898)" userId="4489b8df-bb72-4249-b8bc-ae0697ef22f5" providerId="ADAL" clId="{7A6585CE-B9F1-42DD-BE1B-48959AE38679}" dt="2026-10-11T23:49:10.851" v="3591" actId="790"/>
          <ac:spMkLst>
            <pc:docMk/>
            <pc:sldMk cId="3649481191" sldId="258"/>
            <ac:spMk id="8" creationId="{98D68AEC-0821-F663-9CAD-C31FB2EB874D}"/>
          </ac:spMkLst>
        </pc:spChg>
      </pc:sldChg>
      <pc:sldChg chg="modSp mod">
        <pc:chgData name="Janke Dukuray Camara (2519898)" userId="4489b8df-bb72-4249-b8bc-ae0697ef22f5" providerId="ADAL" clId="{7A6585CE-B9F1-42DD-BE1B-48959AE38679}" dt="2026-10-11T23:49:10.851" v="3591" actId="790"/>
        <pc:sldMkLst>
          <pc:docMk/>
          <pc:sldMk cId="243580847" sldId="259"/>
        </pc:sldMkLst>
        <pc:spChg chg="mod">
          <ac:chgData name="Janke Dukuray Camara (2519898)" userId="4489b8df-bb72-4249-b8bc-ae0697ef22f5" providerId="ADAL" clId="{7A6585CE-B9F1-42DD-BE1B-48959AE38679}" dt="2026-10-11T23:49:10.851" v="3591" actId="790"/>
          <ac:spMkLst>
            <pc:docMk/>
            <pc:sldMk cId="243580847" sldId="259"/>
            <ac:spMk id="2" creationId="{12610C51-C6F9-E822-6F09-9D6BAC431ABE}"/>
          </ac:spMkLst>
        </pc:spChg>
        <pc:spChg chg="mod">
          <ac:chgData name="Janke Dukuray Camara (2519898)" userId="4489b8df-bb72-4249-b8bc-ae0697ef22f5" providerId="ADAL" clId="{7A6585CE-B9F1-42DD-BE1B-48959AE38679}" dt="2026-10-11T23:49:10.851" v="3591" actId="790"/>
          <ac:spMkLst>
            <pc:docMk/>
            <pc:sldMk cId="243580847" sldId="259"/>
            <ac:spMk id="3" creationId="{3EB65234-502B-BE60-EBCF-16E5AA6442A7}"/>
          </ac:spMkLst>
        </pc:spChg>
        <pc:spChg chg="mod">
          <ac:chgData name="Janke Dukuray Camara (2519898)" userId="4489b8df-bb72-4249-b8bc-ae0697ef22f5" providerId="ADAL" clId="{7A6585CE-B9F1-42DD-BE1B-48959AE38679}" dt="2026-10-11T23:49:10.851" v="3591" actId="790"/>
          <ac:spMkLst>
            <pc:docMk/>
            <pc:sldMk cId="243580847" sldId="259"/>
            <ac:spMk id="7" creationId="{27886C7F-75F3-593E-EC8E-2B32FDDF6FD1}"/>
          </ac:spMkLst>
        </pc:spChg>
        <pc:spChg chg="mod">
          <ac:chgData name="Janke Dukuray Camara (2519898)" userId="4489b8df-bb72-4249-b8bc-ae0697ef22f5" providerId="ADAL" clId="{7A6585CE-B9F1-42DD-BE1B-48959AE38679}" dt="2026-10-11T23:49:10.851" v="3591" actId="790"/>
          <ac:spMkLst>
            <pc:docMk/>
            <pc:sldMk cId="243580847" sldId="259"/>
            <ac:spMk id="9" creationId="{B773AF6C-8C71-C5D9-337C-EA9123F05799}"/>
          </ac:spMkLst>
        </pc:spChg>
      </pc:sldChg>
      <pc:sldChg chg="addSp delSp modSp mod">
        <pc:chgData name="Janke Dukuray Camara (2519898)" userId="4489b8df-bb72-4249-b8bc-ae0697ef22f5" providerId="ADAL" clId="{7A6585CE-B9F1-42DD-BE1B-48959AE38679}" dt="2026-10-11T23:49:10.851" v="3591" actId="790"/>
        <pc:sldMkLst>
          <pc:docMk/>
          <pc:sldMk cId="3565248721" sldId="260"/>
        </pc:sldMkLst>
        <pc:spChg chg="mod">
          <ac:chgData name="Janke Dukuray Camara (2519898)" userId="4489b8df-bb72-4249-b8bc-ae0697ef22f5" providerId="ADAL" clId="{7A6585CE-B9F1-42DD-BE1B-48959AE38679}" dt="2026-10-11T23:49:10.851" v="3591" actId="790"/>
          <ac:spMkLst>
            <pc:docMk/>
            <pc:sldMk cId="3565248721" sldId="260"/>
            <ac:spMk id="2" creationId="{4AB8DE16-72A4-D0AF-0ABA-805263ABAF35}"/>
          </ac:spMkLst>
        </pc:spChg>
        <pc:spChg chg="add del mod">
          <ac:chgData name="Janke Dukuray Camara (2519898)" userId="4489b8df-bb72-4249-b8bc-ae0697ef22f5" providerId="ADAL" clId="{7A6585CE-B9F1-42DD-BE1B-48959AE38679}" dt="2026-10-11T19:23:04.163" v="990"/>
          <ac:spMkLst>
            <pc:docMk/>
            <pc:sldMk cId="3565248721" sldId="260"/>
            <ac:spMk id="3" creationId="{6FD03D1C-F56B-A6FC-EC7B-39FC7A83513D}"/>
          </ac:spMkLst>
        </pc:spChg>
        <pc:spChg chg="mod">
          <ac:chgData name="Janke Dukuray Camara (2519898)" userId="4489b8df-bb72-4249-b8bc-ae0697ef22f5" providerId="ADAL" clId="{7A6585CE-B9F1-42DD-BE1B-48959AE38679}" dt="2026-10-11T23:49:10.851" v="3591" actId="790"/>
          <ac:spMkLst>
            <pc:docMk/>
            <pc:sldMk cId="3565248721" sldId="260"/>
            <ac:spMk id="11" creationId="{9603C3A6-B078-9D97-D4A7-E5A16F619267}"/>
          </ac:spMkLst>
        </pc:spChg>
      </pc:sldChg>
      <pc:sldChg chg="addSp delSp modSp add mod">
        <pc:chgData name="Janke Dukuray Camara (2519898)" userId="4489b8df-bb72-4249-b8bc-ae0697ef22f5" providerId="ADAL" clId="{7A6585CE-B9F1-42DD-BE1B-48959AE38679}" dt="2026-10-11T23:49:10.851" v="3591" actId="790"/>
        <pc:sldMkLst>
          <pc:docMk/>
          <pc:sldMk cId="588159866" sldId="261"/>
        </pc:sldMkLst>
        <pc:spChg chg="mod">
          <ac:chgData name="Janke Dukuray Camara (2519898)" userId="4489b8df-bb72-4249-b8bc-ae0697ef22f5" providerId="ADAL" clId="{7A6585CE-B9F1-42DD-BE1B-48959AE38679}" dt="2026-10-11T23:49:10.851" v="3591" actId="790"/>
          <ac:spMkLst>
            <pc:docMk/>
            <pc:sldMk cId="588159866" sldId="261"/>
            <ac:spMk id="2" creationId="{0005AE64-06D3-A8C1-BF60-C286724E6E8E}"/>
          </ac:spMkLst>
        </pc:spChg>
        <pc:spChg chg="add mod">
          <ac:chgData name="Janke Dukuray Camara (2519898)" userId="4489b8df-bb72-4249-b8bc-ae0697ef22f5" providerId="ADAL" clId="{7A6585CE-B9F1-42DD-BE1B-48959AE38679}" dt="2026-10-11T23:49:10.851" v="3591" actId="790"/>
          <ac:spMkLst>
            <pc:docMk/>
            <pc:sldMk cId="588159866" sldId="261"/>
            <ac:spMk id="4" creationId="{B66D17F8-6A60-1B23-7FD9-82527DA08979}"/>
          </ac:spMkLst>
        </pc:spChg>
        <pc:spChg chg="del mod">
          <ac:chgData name="Janke Dukuray Camara (2519898)" userId="4489b8df-bb72-4249-b8bc-ae0697ef22f5" providerId="ADAL" clId="{7A6585CE-B9F1-42DD-BE1B-48959AE38679}" dt="2026-10-11T20:01:56.213" v="1118" actId="3680"/>
          <ac:spMkLst>
            <pc:docMk/>
            <pc:sldMk cId="588159866" sldId="261"/>
            <ac:spMk id="11" creationId="{6F0A0D3D-EEF5-A669-A1E3-A3F598C5771E}"/>
          </ac:spMkLst>
        </pc:spChg>
        <pc:graphicFrameChg chg="add mod ord modGraphic">
          <ac:chgData name="Janke Dukuray Camara (2519898)" userId="4489b8df-bb72-4249-b8bc-ae0697ef22f5" providerId="ADAL" clId="{7A6585CE-B9F1-42DD-BE1B-48959AE38679}" dt="2026-10-11T23:49:10.851" v="3591" actId="790"/>
          <ac:graphicFrameMkLst>
            <pc:docMk/>
            <pc:sldMk cId="588159866" sldId="261"/>
            <ac:graphicFrameMk id="3" creationId="{B406E359-890C-8D98-4877-BFDFBF36C349}"/>
          </ac:graphicFrameMkLst>
        </pc:graphicFrameChg>
      </pc:sldChg>
      <pc:sldChg chg="new del">
        <pc:chgData name="Janke Dukuray Camara (2519898)" userId="4489b8df-bb72-4249-b8bc-ae0697ef22f5" providerId="ADAL" clId="{7A6585CE-B9F1-42DD-BE1B-48959AE38679}" dt="2026-10-11T19:56:30.016" v="1056" actId="2696"/>
        <pc:sldMkLst>
          <pc:docMk/>
          <pc:sldMk cId="631062389" sldId="261"/>
        </pc:sldMkLst>
      </pc:sldChg>
      <pc:sldChg chg="addSp delSp modSp add mod">
        <pc:chgData name="Janke Dukuray Camara (2519898)" userId="4489b8df-bb72-4249-b8bc-ae0697ef22f5" providerId="ADAL" clId="{7A6585CE-B9F1-42DD-BE1B-48959AE38679}" dt="2026-10-11T23:49:10.851" v="3591" actId="790"/>
        <pc:sldMkLst>
          <pc:docMk/>
          <pc:sldMk cId="1533589310" sldId="262"/>
        </pc:sldMkLst>
        <pc:spChg chg="mod">
          <ac:chgData name="Janke Dukuray Camara (2519898)" userId="4489b8df-bb72-4249-b8bc-ae0697ef22f5" providerId="ADAL" clId="{7A6585CE-B9F1-42DD-BE1B-48959AE38679}" dt="2026-10-11T23:49:10.851" v="3591" actId="790"/>
          <ac:spMkLst>
            <pc:docMk/>
            <pc:sldMk cId="1533589310" sldId="262"/>
            <ac:spMk id="2" creationId="{270495D4-8278-3E3D-B68F-ABD81E346318}"/>
          </ac:spMkLst>
        </pc:spChg>
        <pc:spChg chg="del mod">
          <ac:chgData name="Janke Dukuray Camara (2519898)" userId="4489b8df-bb72-4249-b8bc-ae0697ef22f5" providerId="ADAL" clId="{7A6585CE-B9F1-42DD-BE1B-48959AE38679}" dt="2026-10-11T22:13:24.340" v="2339"/>
          <ac:spMkLst>
            <pc:docMk/>
            <pc:sldMk cId="1533589310" sldId="262"/>
            <ac:spMk id="4" creationId="{4803A721-5DDC-D5B6-82D0-10BD6BB4D3C9}"/>
          </ac:spMkLst>
        </pc:spChg>
        <pc:spChg chg="add del mod">
          <ac:chgData name="Janke Dukuray Camara (2519898)" userId="4489b8df-bb72-4249-b8bc-ae0697ef22f5" providerId="ADAL" clId="{7A6585CE-B9F1-42DD-BE1B-48959AE38679}" dt="2026-10-11T22:27:15.679" v="2415" actId="3680"/>
          <ac:spMkLst>
            <pc:docMk/>
            <pc:sldMk cId="1533589310" sldId="262"/>
            <ac:spMk id="6" creationId="{6FDD35DF-6050-46E6-BFBE-0FA6AD3E9889}"/>
          </ac:spMkLst>
        </pc:spChg>
        <pc:spChg chg="add mod">
          <ac:chgData name="Janke Dukuray Camara (2519898)" userId="4489b8df-bb72-4249-b8bc-ae0697ef22f5" providerId="ADAL" clId="{7A6585CE-B9F1-42DD-BE1B-48959AE38679}" dt="2026-10-11T23:49:10.851" v="3591" actId="790"/>
          <ac:spMkLst>
            <pc:docMk/>
            <pc:sldMk cId="1533589310" sldId="262"/>
            <ac:spMk id="8" creationId="{31B7DE6E-88E5-CEC5-2E5A-9E8A86633976}"/>
          </ac:spMkLst>
        </pc:spChg>
        <pc:graphicFrameChg chg="del">
          <ac:chgData name="Janke Dukuray Camara (2519898)" userId="4489b8df-bb72-4249-b8bc-ae0697ef22f5" providerId="ADAL" clId="{7A6585CE-B9F1-42DD-BE1B-48959AE38679}" dt="2026-10-11T22:13:34.342" v="2340" actId="478"/>
          <ac:graphicFrameMkLst>
            <pc:docMk/>
            <pc:sldMk cId="1533589310" sldId="262"/>
            <ac:graphicFrameMk id="3" creationId="{0B80B02D-43D9-F414-FCC3-4DD254BA754A}"/>
          </ac:graphicFrameMkLst>
        </pc:graphicFrameChg>
        <pc:graphicFrameChg chg="add mod ord modGraphic">
          <ac:chgData name="Janke Dukuray Camara (2519898)" userId="4489b8df-bb72-4249-b8bc-ae0697ef22f5" providerId="ADAL" clId="{7A6585CE-B9F1-42DD-BE1B-48959AE38679}" dt="2026-10-11T23:49:10.851" v="3591" actId="790"/>
          <ac:graphicFrameMkLst>
            <pc:docMk/>
            <pc:sldMk cId="1533589310" sldId="262"/>
            <ac:graphicFrameMk id="7" creationId="{17EE771A-B061-5A37-320C-74F73CF05831}"/>
          </ac:graphicFrameMkLst>
        </pc:graphicFrameChg>
      </pc:sldChg>
      <pc:sldChg chg="addSp delSp modSp add mod">
        <pc:chgData name="Janke Dukuray Camara (2519898)" userId="4489b8df-bb72-4249-b8bc-ae0697ef22f5" providerId="ADAL" clId="{7A6585CE-B9F1-42DD-BE1B-48959AE38679}" dt="2026-10-12T00:06:59.515" v="3869" actId="207"/>
        <pc:sldMkLst>
          <pc:docMk/>
          <pc:sldMk cId="3018480675" sldId="263"/>
        </pc:sldMkLst>
        <pc:spChg chg="mod">
          <ac:chgData name="Janke Dukuray Camara (2519898)" userId="4489b8df-bb72-4249-b8bc-ae0697ef22f5" providerId="ADAL" clId="{7A6585CE-B9F1-42DD-BE1B-48959AE38679}" dt="2026-10-11T23:53:44.834" v="3637" actId="20577"/>
          <ac:spMkLst>
            <pc:docMk/>
            <pc:sldMk cId="3018480675" sldId="263"/>
            <ac:spMk id="2" creationId="{77FB74B9-BF84-A554-9C01-7A69B027C942}"/>
          </ac:spMkLst>
        </pc:spChg>
        <pc:spChg chg="add mod">
          <ac:chgData name="Janke Dukuray Camara (2519898)" userId="4489b8df-bb72-4249-b8bc-ae0697ef22f5" providerId="ADAL" clId="{7A6585CE-B9F1-42DD-BE1B-48959AE38679}" dt="2026-10-12T00:06:59.515" v="3869" actId="207"/>
          <ac:spMkLst>
            <pc:docMk/>
            <pc:sldMk cId="3018480675" sldId="263"/>
            <ac:spMk id="4" creationId="{B78110EC-2F1A-44E7-09AC-33E818E90624}"/>
          </ac:spMkLst>
        </pc:spChg>
        <pc:spChg chg="del">
          <ac:chgData name="Janke Dukuray Camara (2519898)" userId="4489b8df-bb72-4249-b8bc-ae0697ef22f5" providerId="ADAL" clId="{7A6585CE-B9F1-42DD-BE1B-48959AE38679}" dt="2026-10-11T23:48:31.778" v="3521" actId="478"/>
          <ac:spMkLst>
            <pc:docMk/>
            <pc:sldMk cId="3018480675" sldId="263"/>
            <ac:spMk id="8" creationId="{A7237581-DBFB-38F8-F195-2058DF312E34}"/>
          </ac:spMkLst>
        </pc:spChg>
        <pc:graphicFrameChg chg="del modGraphic">
          <ac:chgData name="Janke Dukuray Camara (2519898)" userId="4489b8df-bb72-4249-b8bc-ae0697ef22f5" providerId="ADAL" clId="{7A6585CE-B9F1-42DD-BE1B-48959AE38679}" dt="2026-10-11T23:48:36.550" v="3523" actId="478"/>
          <ac:graphicFrameMkLst>
            <pc:docMk/>
            <pc:sldMk cId="3018480675" sldId="263"/>
            <ac:graphicFrameMk id="7" creationId="{4646D1A2-A641-80BB-D2B1-A98444C63759}"/>
          </ac:graphicFrameMkLst>
        </pc:graphicFrameChg>
      </pc:sldChg>
      <pc:sldMasterChg chg="modSldLayout">
        <pc:chgData name="Janke Dukuray Camara (2519898)" userId="4489b8df-bb72-4249-b8bc-ae0697ef22f5" providerId="ADAL" clId="{7A6585CE-B9F1-42DD-BE1B-48959AE38679}" dt="2026-10-11T13:46:08.080" v="4" actId="21"/>
        <pc:sldMasterMkLst>
          <pc:docMk/>
          <pc:sldMasterMk cId="2321811460" sldId="2147483696"/>
        </pc:sldMasterMkLst>
        <pc:sldLayoutChg chg="addSp delSp modSp mod">
          <pc:chgData name="Janke Dukuray Camara (2519898)" userId="4489b8df-bb72-4249-b8bc-ae0697ef22f5" providerId="ADAL" clId="{7A6585CE-B9F1-42DD-BE1B-48959AE38679}" dt="2026-10-11T13:46:08.080" v="4" actId="21"/>
          <pc:sldLayoutMkLst>
            <pc:docMk/>
            <pc:sldMasterMk cId="2321811460" sldId="2147483696"/>
            <pc:sldLayoutMk cId="3999715416" sldId="2147483723"/>
          </pc:sldLayoutMkLst>
          <pc:spChg chg="del mod">
            <ac:chgData name="Janke Dukuray Camara (2519898)" userId="4489b8df-bb72-4249-b8bc-ae0697ef22f5" providerId="ADAL" clId="{7A6585CE-B9F1-42DD-BE1B-48959AE38679}" dt="2026-10-11T13:45:31.413" v="3" actId="478"/>
            <ac:spMkLst>
              <pc:docMk/>
              <pc:sldMasterMk cId="2321811460" sldId="2147483696"/>
              <pc:sldLayoutMk cId="3999715416" sldId="2147483723"/>
              <ac:spMk id="4" creationId="{0B9485D1-E172-8F0A-A425-3097B3ABCFB4}"/>
            </ac:spMkLst>
          </pc:spChg>
          <pc:spChg chg="add del">
            <ac:chgData name="Janke Dukuray Camara (2519898)" userId="4489b8df-bb72-4249-b8bc-ae0697ef22f5" providerId="ADAL" clId="{7A6585CE-B9F1-42DD-BE1B-48959AE38679}" dt="2026-10-11T13:44:05.548" v="1" actId="21"/>
            <ac:spMkLst>
              <pc:docMk/>
              <pc:sldMasterMk cId="2321811460" sldId="2147483696"/>
              <pc:sldLayoutMk cId="3999715416" sldId="2147483723"/>
              <ac:spMk id="8" creationId="{07CD7571-736E-B4CB-34E0-C8B31B5A98C2}"/>
            </ac:spMkLst>
          </pc:spChg>
          <pc:cxnChg chg="del">
            <ac:chgData name="Janke Dukuray Camara (2519898)" userId="4489b8df-bb72-4249-b8bc-ae0697ef22f5" providerId="ADAL" clId="{7A6585CE-B9F1-42DD-BE1B-48959AE38679}" dt="2026-10-11T13:46:08.080" v="4" actId="21"/>
            <ac:cxnSpMkLst>
              <pc:docMk/>
              <pc:sldMasterMk cId="2321811460" sldId="2147483696"/>
              <pc:sldLayoutMk cId="3999715416" sldId="2147483723"/>
              <ac:cxnSpMk id="11" creationId="{E2128EF9-7F8A-2F1B-41F7-2CA02A35CCA7}"/>
            </ac:cxnSpMkLst>
          </pc:cxnChg>
        </pc:sldLayoutChg>
      </pc:sldMasterChg>
    </pc:docChg>
  </pc:docChgLst>
  <pc:docChgLst>
    <pc:chgData clId="Web-{00000000-0000-0000-0000-000000000000}"/>
    <pc:docChg chg="modSld">
      <pc:chgData name="" userId="" providerId="" clId="Web-{00000000-0000-0000-0000-000000000000}" dt="2026-10-07T10:33:32.635" v="2" actId="20577"/>
      <pc:docMkLst>
        <pc:docMk/>
      </pc:docMkLst>
      <pc:sldChg chg="modSp">
        <pc:chgData name="" userId="" providerId="" clId="Web-{00000000-0000-0000-0000-000000000000}" dt="2026-10-07T10:33:32.635" v="2" actId="20577"/>
        <pc:sldMkLst>
          <pc:docMk/>
          <pc:sldMk cId="3649481191" sldId="258"/>
        </pc:sldMkLst>
        <pc:spChg chg="mod">
          <ac:chgData name="" userId="" providerId="" clId="Web-{00000000-0000-0000-0000-000000000000}" dt="2026-10-07T10:33:32.635" v="2" actId="20577"/>
          <ac:spMkLst>
            <pc:docMk/>
            <pc:sldMk cId="3649481191" sldId="258"/>
            <ac:spMk id="5" creationId="{93C99094-48A1-BC16-F17C-C4B9C47F662C}"/>
          </ac:spMkLst>
        </pc:spChg>
      </pc:sldChg>
    </pc:docChg>
  </pc:docChgLst>
  <pc:docChgLst>
    <pc:chgData name="Janke Dukuray Camara (2519898)" userId="S::2519898@student.uwtsd.ac.uk::4489b8df-bb72-4249-b8bc-ae0697ef22f5" providerId="AD" clId="Web-{06F1886F-AA96-603B-883B-0907F20D873B}"/>
    <pc:docChg chg="modSld">
      <pc:chgData name="Janke Dukuray Camara (2519898)" userId="S::2519898@student.uwtsd.ac.uk::4489b8df-bb72-4249-b8bc-ae0697ef22f5" providerId="AD" clId="Web-{06F1886F-AA96-603B-883B-0907F20D873B}" dt="2026-10-07T10:32:27.584" v="318" actId="20577"/>
      <pc:docMkLst>
        <pc:docMk/>
      </pc:docMkLst>
      <pc:sldChg chg="modSp">
        <pc:chgData name="Janke Dukuray Camara (2519898)" userId="S::2519898@student.uwtsd.ac.uk::4489b8df-bb72-4249-b8bc-ae0697ef22f5" providerId="AD" clId="Web-{06F1886F-AA96-603B-883B-0907F20D873B}" dt="2026-10-07T09:09:20.132" v="281" actId="20577"/>
        <pc:sldMkLst>
          <pc:docMk/>
          <pc:sldMk cId="220141766" sldId="257"/>
        </pc:sldMkLst>
        <pc:spChg chg="mod">
          <ac:chgData name="Janke Dukuray Camara (2519898)" userId="S::2519898@student.uwtsd.ac.uk::4489b8df-bb72-4249-b8bc-ae0697ef22f5" providerId="AD" clId="Web-{06F1886F-AA96-603B-883B-0907F20D873B}" dt="2026-10-07T09:09:20.132" v="281" actId="20577"/>
          <ac:spMkLst>
            <pc:docMk/>
            <pc:sldMk cId="220141766" sldId="257"/>
            <ac:spMk id="10" creationId="{6B592DBD-44EF-76D0-DDD2-BC12F9C6F19A}"/>
          </ac:spMkLst>
        </pc:spChg>
      </pc:sldChg>
      <pc:sldChg chg="addSp delSp modSp">
        <pc:chgData name="Janke Dukuray Camara (2519898)" userId="S::2519898@student.uwtsd.ac.uk::4489b8df-bb72-4249-b8bc-ae0697ef22f5" providerId="AD" clId="Web-{06F1886F-AA96-603B-883B-0907F20D873B}" dt="2026-10-07T10:32:27.584" v="318" actId="20577"/>
        <pc:sldMkLst>
          <pc:docMk/>
          <pc:sldMk cId="3649481191" sldId="258"/>
        </pc:sldMkLst>
        <pc:spChg chg="add del mod">
          <ac:chgData name="Janke Dukuray Camara (2519898)" userId="S::2519898@student.uwtsd.ac.uk::4489b8df-bb72-4249-b8bc-ae0697ef22f5" providerId="AD" clId="Web-{06F1886F-AA96-603B-883B-0907F20D873B}" dt="2026-10-07T10:23:35.656" v="312" actId="20577"/>
          <ac:spMkLst>
            <pc:docMk/>
            <pc:sldMk cId="3649481191" sldId="258"/>
            <ac:spMk id="2" creationId="{6F8721B3-BCE1-E6DE-2B1C-5C2A569F4964}"/>
          </ac:spMkLst>
        </pc:spChg>
        <pc:spChg chg="mod">
          <ac:chgData name="Janke Dukuray Camara (2519898)" userId="S::2519898@student.uwtsd.ac.uk::4489b8df-bb72-4249-b8bc-ae0697ef22f5" providerId="AD" clId="Web-{06F1886F-AA96-603B-883B-0907F20D873B}" dt="2026-10-07T10:32:27.584" v="318" actId="20577"/>
          <ac:spMkLst>
            <pc:docMk/>
            <pc:sldMk cId="3649481191" sldId="258"/>
            <ac:spMk id="5" creationId="{93C99094-48A1-BC16-F17C-C4B9C47F662C}"/>
          </ac:spMkLst>
        </pc:spChg>
      </pc:sldChg>
    </pc:docChg>
  </pc:docChgLst>
  <pc:docChgLst>
    <pc:chgData name="Janke Dukuray Camara (2519898)" userId="S::2519898@student.uwtsd.ac.uk::4489b8df-bb72-4249-b8bc-ae0697ef22f5" providerId="AD" clId="Web-{00000000-0000-0000-0000-000000000000}"/>
    <pc:docChg chg="modSld">
      <pc:chgData name="Janke Dukuray Camara (2519898)" userId="S::2519898@student.uwtsd.ac.uk::4489b8df-bb72-4249-b8bc-ae0697ef22f5" providerId="AD" clId="Web-{00000000-0000-0000-0000-000000000000}" dt="2026-10-07T10:34:11.184" v="22" actId="20577"/>
      <pc:docMkLst>
        <pc:docMk/>
      </pc:docMkLst>
      <pc:sldChg chg="modSp">
        <pc:chgData name="Janke Dukuray Camara (2519898)" userId="S::2519898@student.uwtsd.ac.uk::4489b8df-bb72-4249-b8bc-ae0697ef22f5" providerId="AD" clId="Web-{00000000-0000-0000-0000-000000000000}" dt="2026-10-07T10:34:11.184" v="22" actId="20577"/>
        <pc:sldMkLst>
          <pc:docMk/>
          <pc:sldMk cId="3649481191" sldId="258"/>
        </pc:sldMkLst>
        <pc:spChg chg="mod">
          <ac:chgData name="Janke Dukuray Camara (2519898)" userId="S::2519898@student.uwtsd.ac.uk::4489b8df-bb72-4249-b8bc-ae0697ef22f5" providerId="AD" clId="Web-{00000000-0000-0000-0000-000000000000}" dt="2026-10-07T10:34:11.184" v="22" actId="20577"/>
          <ac:spMkLst>
            <pc:docMk/>
            <pc:sldMk cId="3649481191" sldId="258"/>
            <ac:spMk id="2" creationId="{6F8721B3-BCE1-E6DE-2B1C-5C2A569F4964}"/>
          </ac:spMkLst>
        </pc:spChg>
        <pc:spChg chg="mod">
          <ac:chgData name="Janke Dukuray Camara (2519898)" userId="S::2519898@student.uwtsd.ac.uk::4489b8df-bb72-4249-b8bc-ae0697ef22f5" providerId="AD" clId="Web-{00000000-0000-0000-0000-000000000000}" dt="2026-10-07T10:33:35.229" v="0" actId="20577"/>
          <ac:spMkLst>
            <pc:docMk/>
            <pc:sldMk cId="3649481191" sldId="258"/>
            <ac:spMk id="5" creationId="{93C99094-48A1-BC16-F17C-C4B9C47F662C}"/>
          </ac:spMkLst>
        </pc:spChg>
      </pc:sldChg>
    </pc:docChg>
  </pc:docChgLst>
  <pc:docChgLst>
    <pc:chgData name="Janke Dukuray Camara (2519898)" userId="S::2519898@student.uwtsd.ac.uk::4489b8df-bb72-4249-b8bc-ae0697ef22f5" providerId="AD" clId="Web-{BB906553-C1FA-8DAD-0ADF-C04DBD4A5169}"/>
    <pc:docChg chg="mod addSld delSld modSld addMainMaster delMainMaster">
      <pc:chgData name="Janke Dukuray Camara (2519898)" userId="S::2519898@student.uwtsd.ac.uk::4489b8df-bb72-4249-b8bc-ae0697ef22f5" providerId="AD" clId="Web-{BB906553-C1FA-8DAD-0ADF-C04DBD4A5169}" dt="2026-10-01T18:06:19.495" v="427" actId="20577"/>
      <pc:docMkLst>
        <pc:docMk/>
      </pc:docMkLst>
      <pc:sldChg chg="addSp delSp modSp mod modClrScheme chgLayout">
        <pc:chgData name="Janke Dukuray Camara (2519898)" userId="S::2519898@student.uwtsd.ac.uk::4489b8df-bb72-4249-b8bc-ae0697ef22f5" providerId="AD" clId="Web-{BB906553-C1FA-8DAD-0ADF-C04DBD4A5169}" dt="2026-10-01T17:12:49.960" v="141"/>
        <pc:sldMkLst>
          <pc:docMk/>
          <pc:sldMk cId="109857222" sldId="256"/>
        </pc:sldMkLst>
        <pc:spChg chg="add mod">
          <ac:chgData name="Janke Dukuray Camara (2519898)" userId="S::2519898@student.uwtsd.ac.uk::4489b8df-bb72-4249-b8bc-ae0697ef22f5" providerId="AD" clId="Web-{BB906553-C1FA-8DAD-0ADF-C04DBD4A5169}" dt="2026-10-01T17:12:49.960" v="141"/>
          <ac:spMkLst>
            <pc:docMk/>
            <pc:sldMk cId="109857222" sldId="256"/>
            <ac:spMk id="8" creationId="{335301F9-4277-A8F5-C5D0-F4F0D44F020F}"/>
          </ac:spMkLst>
        </pc:spChg>
        <pc:spChg chg="add mod">
          <ac:chgData name="Janke Dukuray Camara (2519898)" userId="S::2519898@student.uwtsd.ac.uk::4489b8df-bb72-4249-b8bc-ae0697ef22f5" providerId="AD" clId="Web-{BB906553-C1FA-8DAD-0ADF-C04DBD4A5169}" dt="2026-10-01T17:12:49.960" v="141"/>
          <ac:spMkLst>
            <pc:docMk/>
            <pc:sldMk cId="109857222" sldId="256"/>
            <ac:spMk id="10" creationId="{04DB10DB-3AD8-60E1-5606-A46D4DA5BED3}"/>
          </ac:spMkLst>
        </pc:spChg>
      </pc:sldChg>
      <pc:sldChg chg="addSp modSp add replId">
        <pc:chgData name="Janke Dukuray Camara (2519898)" userId="S::2519898@student.uwtsd.ac.uk::4489b8df-bb72-4249-b8bc-ae0697ef22f5" providerId="AD" clId="Web-{BB906553-C1FA-8DAD-0ADF-C04DBD4A5169}" dt="2026-10-01T17:56:35.700" v="408" actId="20577"/>
        <pc:sldMkLst>
          <pc:docMk/>
          <pc:sldMk cId="220141766" sldId="257"/>
        </pc:sldMkLst>
        <pc:spChg chg="add mod">
          <ac:chgData name="Janke Dukuray Camara (2519898)" userId="S::2519898@student.uwtsd.ac.uk::4489b8df-bb72-4249-b8bc-ae0697ef22f5" providerId="AD" clId="Web-{BB906553-C1FA-8DAD-0ADF-C04DBD4A5169}" dt="2026-10-01T17:56:35.700" v="408" actId="20577"/>
          <ac:spMkLst>
            <pc:docMk/>
            <pc:sldMk cId="220141766" sldId="257"/>
            <ac:spMk id="3" creationId="{D0FB3574-4E4A-1D55-6DB2-BF2C2DDF8400}"/>
          </ac:spMkLst>
        </pc:spChg>
        <pc:spChg chg="mod">
          <ac:chgData name="Janke Dukuray Camara (2519898)" userId="S::2519898@student.uwtsd.ac.uk::4489b8df-bb72-4249-b8bc-ae0697ef22f5" providerId="AD" clId="Web-{BB906553-C1FA-8DAD-0ADF-C04DBD4A5169}" dt="2026-10-01T17:50:08.209" v="335" actId="1076"/>
          <ac:spMkLst>
            <pc:docMk/>
            <pc:sldMk cId="220141766" sldId="257"/>
            <ac:spMk id="8" creationId="{B6CDAC38-3A08-05F3-FE21-0B4B4BB3DA8D}"/>
          </ac:spMkLst>
        </pc:spChg>
        <pc:spChg chg="mod">
          <ac:chgData name="Janke Dukuray Camara (2519898)" userId="S::2519898@student.uwtsd.ac.uk::4489b8df-bb72-4249-b8bc-ae0697ef22f5" providerId="AD" clId="Web-{BB906553-C1FA-8DAD-0ADF-C04DBD4A5169}" dt="2026-10-01T17:50:02.724" v="334" actId="1076"/>
          <ac:spMkLst>
            <pc:docMk/>
            <pc:sldMk cId="220141766" sldId="257"/>
            <ac:spMk id="10" creationId="{6B592DBD-44EF-76D0-DDD2-BC12F9C6F19A}"/>
          </ac:spMkLst>
        </pc:spChg>
        <pc:picChg chg="add mod">
          <ac:chgData name="Janke Dukuray Camara (2519898)" userId="S::2519898@student.uwtsd.ac.uk::4489b8df-bb72-4249-b8bc-ae0697ef22f5" providerId="AD" clId="Web-{BB906553-C1FA-8DAD-0ADF-C04DBD4A5169}" dt="2026-10-01T17:53:52.776" v="347"/>
          <ac:picMkLst>
            <pc:docMk/>
            <pc:sldMk cId="220141766" sldId="257"/>
            <ac:picMk id="2" creationId="{0310B670-CA08-069F-AB12-1EF4A4A9CEB6}"/>
          </ac:picMkLst>
        </pc:picChg>
      </pc:sldChg>
      <pc:sldChg chg="addSp delSp modSp add replId">
        <pc:chgData name="Janke Dukuray Camara (2519898)" userId="S::2519898@student.uwtsd.ac.uk::4489b8df-bb72-4249-b8bc-ae0697ef22f5" providerId="AD" clId="Web-{BB906553-C1FA-8DAD-0ADF-C04DBD4A5169}" dt="2026-10-01T18:06:19.495" v="427" actId="20577"/>
        <pc:sldMkLst>
          <pc:docMk/>
          <pc:sldMk cId="3649481191" sldId="258"/>
        </pc:sldMkLst>
        <pc:spChg chg="add mod">
          <ac:chgData name="Janke Dukuray Camara (2519898)" userId="S::2519898@student.uwtsd.ac.uk::4489b8df-bb72-4249-b8bc-ae0697ef22f5" providerId="AD" clId="Web-{BB906553-C1FA-8DAD-0ADF-C04DBD4A5169}" dt="2026-10-01T18:01:12.316" v="415"/>
          <ac:spMkLst>
            <pc:docMk/>
            <pc:sldMk cId="3649481191" sldId="258"/>
            <ac:spMk id="5" creationId="{93C99094-48A1-BC16-F17C-C4B9C47F662C}"/>
          </ac:spMkLst>
        </pc:spChg>
        <pc:spChg chg="mod">
          <ac:chgData name="Janke Dukuray Camara (2519898)" userId="S::2519898@student.uwtsd.ac.uk::4489b8df-bb72-4249-b8bc-ae0697ef22f5" providerId="AD" clId="Web-{BB906553-C1FA-8DAD-0ADF-C04DBD4A5169}" dt="2026-10-01T18:06:19.495" v="427" actId="20577"/>
          <ac:spMkLst>
            <pc:docMk/>
            <pc:sldMk cId="3649481191" sldId="258"/>
            <ac:spMk id="8" creationId="{98D68AEC-0821-F663-9CAD-C31FB2EB874D}"/>
          </ac:spMkLst>
        </pc:spChg>
      </pc:sldChg>
      <pc:sldMasterChg chg="add addSldLayout modSldLayout">
        <pc:chgData name="Janke Dukuray Camara (2519898)" userId="S::2519898@student.uwtsd.ac.uk::4489b8df-bb72-4249-b8bc-ae0697ef22f5" providerId="AD" clId="Web-{BB906553-C1FA-8DAD-0ADF-C04DBD4A5169}" dt="2026-10-01T08:08:42.044" v="2"/>
        <pc:sldMasterMkLst>
          <pc:docMk/>
          <pc:sldMasterMk cId="2321811460" sldId="2147483696"/>
        </pc:sldMasterMkLst>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873059531" sldId="2147483697"/>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380025879" sldId="2147483698"/>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358463230" sldId="2147483699"/>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644971509" sldId="2147483700"/>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4023578359" sldId="2147483701"/>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4030328769" sldId="2147483702"/>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585131373" sldId="2147483703"/>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326457471" sldId="2147483704"/>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419649254" sldId="2147483705"/>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2418675002" sldId="2147483706"/>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102230877" sldId="2147483707"/>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696760480" sldId="2147483708"/>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06661199" sldId="2147483709"/>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582883887" sldId="2147483710"/>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702144520" sldId="2147483711"/>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2194518397" sldId="2147483712"/>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2795909997" sldId="2147483713"/>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365489907" sldId="2147483714"/>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233866724" sldId="2147483715"/>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4024500404" sldId="2147483716"/>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2084111841" sldId="2147483717"/>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30048446" sldId="2147483718"/>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855993361" sldId="2147483719"/>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2651186290" sldId="2147483720"/>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3219370625" sldId="2147483721"/>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867943042" sldId="2147483722"/>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3999715416" sldId="2147483723"/>
          </pc:sldLayoutMkLst>
        </pc:sldLayoutChg>
        <pc:sldLayoutChg chg="add mod replId">
          <pc:chgData name="Janke Dukuray Camara (2519898)" userId="S::2519898@student.uwtsd.ac.uk::4489b8df-bb72-4249-b8bc-ae0697ef22f5" providerId="AD" clId="Web-{BB906553-C1FA-8DAD-0ADF-C04DBD4A5169}" dt="2026-10-01T08:08:42.044" v="2"/>
          <pc:sldLayoutMkLst>
            <pc:docMk/>
            <pc:sldMasterMk cId="2321811460" sldId="2147483696"/>
            <pc:sldLayoutMk cId="1637326516" sldId="2147483724"/>
          </pc:sldLayoutMkLst>
        </pc:sldLayoutChg>
      </pc:sldMasterChg>
    </pc:docChg>
  </pc:docChgLst>
  <pc:docChgLst>
    <pc:chgData name="Janke Dukuray Camara (2519898)" userId="S::2519898@student.uwtsd.ac.uk::4489b8df-bb72-4249-b8bc-ae0697ef22f5" providerId="AD" clId="Web-{91D50567-7A4A-2909-3F45-F5EF746B8DD8}"/>
    <pc:docChg chg="addSld delSld modSld modMainMaster">
      <pc:chgData name="Janke Dukuray Camara (2519898)" userId="S::2519898@student.uwtsd.ac.uk::4489b8df-bb72-4249-b8bc-ae0697ef22f5" providerId="AD" clId="Web-{91D50567-7A4A-2909-3F45-F5EF746B8DD8}" dt="2026-10-11T13:40:42.348" v="588"/>
      <pc:docMkLst>
        <pc:docMk/>
      </pc:docMkLst>
      <pc:sldChg chg="delSp">
        <pc:chgData name="Janke Dukuray Camara (2519898)" userId="S::2519898@student.uwtsd.ac.uk::4489b8df-bb72-4249-b8bc-ae0697ef22f5" providerId="AD" clId="Web-{91D50567-7A4A-2909-3F45-F5EF746B8DD8}" dt="2026-10-11T13:40:21.051" v="584"/>
        <pc:sldMkLst>
          <pc:docMk/>
          <pc:sldMk cId="109857222" sldId="256"/>
        </pc:sldMkLst>
        <pc:spChg chg="del">
          <ac:chgData name="Janke Dukuray Camara (2519898)" userId="S::2519898@student.uwtsd.ac.uk::4489b8df-bb72-4249-b8bc-ae0697ef22f5" providerId="AD" clId="Web-{91D50567-7A4A-2909-3F45-F5EF746B8DD8}" dt="2026-10-11T13:40:21.051" v="584"/>
          <ac:spMkLst>
            <pc:docMk/>
            <pc:sldMk cId="109857222" sldId="256"/>
            <ac:spMk id="12" creationId="{49C36E71-8E26-39FD-DC0F-3AF3CFB38469}"/>
          </ac:spMkLst>
        </pc:spChg>
        <pc:spChg chg="del">
          <ac:chgData name="Janke Dukuray Camara (2519898)" userId="S::2519898@student.uwtsd.ac.uk::4489b8df-bb72-4249-b8bc-ae0697ef22f5" providerId="AD" clId="Web-{91D50567-7A4A-2909-3F45-F5EF746B8DD8}" dt="2026-10-11T13:40:21.051" v="584"/>
          <ac:spMkLst>
            <pc:docMk/>
            <pc:sldMk cId="109857222" sldId="256"/>
            <ac:spMk id="16" creationId="{CAE7BB2E-A58A-948C-3EE6-A29B507606C3}"/>
          </ac:spMkLst>
        </pc:spChg>
      </pc:sldChg>
      <pc:sldChg chg="delSp modSp">
        <pc:chgData name="Janke Dukuray Camara (2519898)" userId="S::2519898@student.uwtsd.ac.uk::4489b8df-bb72-4249-b8bc-ae0697ef22f5" providerId="AD" clId="Web-{91D50567-7A4A-2909-3F45-F5EF746B8DD8}" dt="2026-10-11T13:40:21.051" v="584"/>
        <pc:sldMkLst>
          <pc:docMk/>
          <pc:sldMk cId="220141766" sldId="257"/>
        </pc:sldMkLst>
        <pc:spChg chg="mod">
          <ac:chgData name="Janke Dukuray Camara (2519898)" userId="S::2519898@student.uwtsd.ac.uk::4489b8df-bb72-4249-b8bc-ae0697ef22f5" providerId="AD" clId="Web-{91D50567-7A4A-2909-3F45-F5EF746B8DD8}" dt="2026-10-07T15:29:30.295" v="268" actId="20577"/>
          <ac:spMkLst>
            <pc:docMk/>
            <pc:sldMk cId="220141766" sldId="257"/>
            <ac:spMk id="3" creationId="{D0FB3574-4E4A-1D55-6DB2-BF2C2DDF8400}"/>
          </ac:spMkLst>
        </pc:spChg>
        <pc:spChg chg="mod">
          <ac:chgData name="Janke Dukuray Camara (2519898)" userId="S::2519898@student.uwtsd.ac.uk::4489b8df-bb72-4249-b8bc-ae0697ef22f5" providerId="AD" clId="Web-{91D50567-7A4A-2909-3F45-F5EF746B8DD8}" dt="2026-10-07T11:57:05.097" v="3" actId="1076"/>
          <ac:spMkLst>
            <pc:docMk/>
            <pc:sldMk cId="220141766" sldId="257"/>
            <ac:spMk id="8" creationId="{B6CDAC38-3A08-05F3-FE21-0B4B4BB3DA8D}"/>
          </ac:spMkLst>
        </pc:spChg>
        <pc:spChg chg="mod">
          <ac:chgData name="Janke Dukuray Camara (2519898)" userId="S::2519898@student.uwtsd.ac.uk::4489b8df-bb72-4249-b8bc-ae0697ef22f5" providerId="AD" clId="Web-{91D50567-7A4A-2909-3F45-F5EF746B8DD8}" dt="2026-10-07T11:57:15.941" v="4" actId="1076"/>
          <ac:spMkLst>
            <pc:docMk/>
            <pc:sldMk cId="220141766" sldId="257"/>
            <ac:spMk id="10" creationId="{6B592DBD-44EF-76D0-DDD2-BC12F9C6F19A}"/>
          </ac:spMkLst>
        </pc:spChg>
        <pc:spChg chg="del">
          <ac:chgData name="Janke Dukuray Camara (2519898)" userId="S::2519898@student.uwtsd.ac.uk::4489b8df-bb72-4249-b8bc-ae0697ef22f5" providerId="AD" clId="Web-{91D50567-7A4A-2909-3F45-F5EF746B8DD8}" dt="2026-10-11T13:40:21.051" v="584"/>
          <ac:spMkLst>
            <pc:docMk/>
            <pc:sldMk cId="220141766" sldId="257"/>
            <ac:spMk id="12" creationId="{D9139ECA-A1CE-4994-213E-7D0BDED6206C}"/>
          </ac:spMkLst>
        </pc:spChg>
        <pc:spChg chg="del">
          <ac:chgData name="Janke Dukuray Camara (2519898)" userId="S::2519898@student.uwtsd.ac.uk::4489b8df-bb72-4249-b8bc-ae0697ef22f5" providerId="AD" clId="Web-{91D50567-7A4A-2909-3F45-F5EF746B8DD8}" dt="2026-10-11T13:40:21.051" v="584"/>
          <ac:spMkLst>
            <pc:docMk/>
            <pc:sldMk cId="220141766" sldId="257"/>
            <ac:spMk id="16" creationId="{0711D9E7-D190-C7EE-FC18-9450AEDFC775}"/>
          </ac:spMkLst>
        </pc:spChg>
      </pc:sldChg>
      <pc:sldChg chg="addSp delSp modSp">
        <pc:chgData name="Janke Dukuray Camara (2519898)" userId="S::2519898@student.uwtsd.ac.uk::4489b8df-bb72-4249-b8bc-ae0697ef22f5" providerId="AD" clId="Web-{91D50567-7A4A-2909-3F45-F5EF746B8DD8}" dt="2026-10-11T13:40:21.051" v="584"/>
        <pc:sldMkLst>
          <pc:docMk/>
          <pc:sldMk cId="3649481191" sldId="258"/>
        </pc:sldMkLst>
        <pc:spChg chg="mod">
          <ac:chgData name="Janke Dukuray Camara (2519898)" userId="S::2519898@student.uwtsd.ac.uk::4489b8df-bb72-4249-b8bc-ae0697ef22f5" providerId="AD" clId="Web-{91D50567-7A4A-2909-3F45-F5EF746B8DD8}" dt="2026-10-07T11:58:35.849" v="8" actId="20577"/>
          <ac:spMkLst>
            <pc:docMk/>
            <pc:sldMk cId="3649481191" sldId="258"/>
            <ac:spMk id="2" creationId="{6F8721B3-BCE1-E6DE-2B1C-5C2A569F4964}"/>
          </ac:spMkLst>
        </pc:spChg>
        <pc:spChg chg="add mod">
          <ac:chgData name="Janke Dukuray Camara (2519898)" userId="S::2519898@student.uwtsd.ac.uk::4489b8df-bb72-4249-b8bc-ae0697ef22f5" providerId="AD" clId="Web-{91D50567-7A4A-2909-3F45-F5EF746B8DD8}" dt="2026-10-07T15:24:43.047" v="201" actId="20577"/>
          <ac:spMkLst>
            <pc:docMk/>
            <pc:sldMk cId="3649481191" sldId="258"/>
            <ac:spMk id="4" creationId="{92F7B955-61AE-84E6-560A-9520772B1CA6}"/>
          </ac:spMkLst>
        </pc:spChg>
        <pc:spChg chg="mod">
          <ac:chgData name="Janke Dukuray Camara (2519898)" userId="S::2519898@student.uwtsd.ac.uk::4489b8df-bb72-4249-b8bc-ae0697ef22f5" providerId="AD" clId="Web-{91D50567-7A4A-2909-3F45-F5EF746B8DD8}" dt="2026-10-07T11:59:17.287" v="10" actId="20577"/>
          <ac:spMkLst>
            <pc:docMk/>
            <pc:sldMk cId="3649481191" sldId="258"/>
            <ac:spMk id="5" creationId="{93C99094-48A1-BC16-F17C-C4B9C47F662C}"/>
          </ac:spMkLst>
        </pc:spChg>
        <pc:spChg chg="add mod">
          <ac:chgData name="Janke Dukuray Camara (2519898)" userId="S::2519898@student.uwtsd.ac.uk::4489b8df-bb72-4249-b8bc-ae0697ef22f5" providerId="AD" clId="Web-{91D50567-7A4A-2909-3F45-F5EF746B8DD8}" dt="2026-10-07T15:29:09.183" v="267" actId="1076"/>
          <ac:spMkLst>
            <pc:docMk/>
            <pc:sldMk cId="3649481191" sldId="258"/>
            <ac:spMk id="6" creationId="{FED90A44-D1B8-7350-3946-1DBD549EC410}"/>
          </ac:spMkLst>
        </pc:spChg>
        <pc:spChg chg="del">
          <ac:chgData name="Janke Dukuray Camara (2519898)" userId="S::2519898@student.uwtsd.ac.uk::4489b8df-bb72-4249-b8bc-ae0697ef22f5" providerId="AD" clId="Web-{91D50567-7A4A-2909-3F45-F5EF746B8DD8}" dt="2026-10-11T13:40:21.051" v="584"/>
          <ac:spMkLst>
            <pc:docMk/>
            <pc:sldMk cId="3649481191" sldId="258"/>
            <ac:spMk id="12" creationId="{79AAD8DE-8C76-3B8A-17CA-F98C3A06B45C}"/>
          </ac:spMkLst>
        </pc:spChg>
        <pc:spChg chg="del">
          <ac:chgData name="Janke Dukuray Camara (2519898)" userId="S::2519898@student.uwtsd.ac.uk::4489b8df-bb72-4249-b8bc-ae0697ef22f5" providerId="AD" clId="Web-{91D50567-7A4A-2909-3F45-F5EF746B8DD8}" dt="2026-10-11T13:40:21.051" v="584"/>
          <ac:spMkLst>
            <pc:docMk/>
            <pc:sldMk cId="3649481191" sldId="258"/>
            <ac:spMk id="16" creationId="{7E7F0D8A-30FE-1C34-9612-68267463FCB3}"/>
          </ac:spMkLst>
        </pc:spChg>
        <pc:picChg chg="add mod">
          <ac:chgData name="Janke Dukuray Camara (2519898)" userId="S::2519898@student.uwtsd.ac.uk::4489b8df-bb72-4249-b8bc-ae0697ef22f5" providerId="AD" clId="Web-{91D50567-7A4A-2909-3F45-F5EF746B8DD8}" dt="2026-10-07T15:23:56.295" v="196" actId="14100"/>
          <ac:picMkLst>
            <pc:docMk/>
            <pc:sldMk cId="3649481191" sldId="258"/>
            <ac:picMk id="3" creationId="{C72797A5-2C07-0FCD-B4B1-F04798F2F69C}"/>
          </ac:picMkLst>
        </pc:picChg>
      </pc:sldChg>
      <pc:sldChg chg="addSp delSp modSp new mod modClrScheme chgLayout">
        <pc:chgData name="Janke Dukuray Camara (2519898)" userId="S::2519898@student.uwtsd.ac.uk::4489b8df-bb72-4249-b8bc-ae0697ef22f5" providerId="AD" clId="Web-{91D50567-7A4A-2909-3F45-F5EF746B8DD8}" dt="2026-10-11T13:40:21.051" v="584"/>
        <pc:sldMkLst>
          <pc:docMk/>
          <pc:sldMk cId="243580847" sldId="259"/>
        </pc:sldMkLst>
        <pc:spChg chg="mod ord">
          <ac:chgData name="Janke Dukuray Camara (2519898)" userId="S::2519898@student.uwtsd.ac.uk::4489b8df-bb72-4249-b8bc-ae0697ef22f5" providerId="AD" clId="Web-{91D50567-7A4A-2909-3F45-F5EF746B8DD8}" dt="2026-10-08T20:28:02.946" v="547"/>
          <ac:spMkLst>
            <pc:docMk/>
            <pc:sldMk cId="243580847" sldId="259"/>
            <ac:spMk id="2" creationId="{12610C51-C6F9-E822-6F09-9D6BAC431ABE}"/>
          </ac:spMkLst>
        </pc:spChg>
        <pc:spChg chg="mod ord">
          <ac:chgData name="Janke Dukuray Camara (2519898)" userId="S::2519898@student.uwtsd.ac.uk::4489b8df-bb72-4249-b8bc-ae0697ef22f5" providerId="AD" clId="Web-{91D50567-7A4A-2909-3F45-F5EF746B8DD8}" dt="2026-10-11T13:38:50.203" v="581" actId="20577"/>
          <ac:spMkLst>
            <pc:docMk/>
            <pc:sldMk cId="243580847" sldId="259"/>
            <ac:spMk id="3" creationId="{3EB65234-502B-BE60-EBCF-16E5AA6442A7}"/>
          </ac:spMkLst>
        </pc:spChg>
        <pc:spChg chg="del mod ord">
          <ac:chgData name="Janke Dukuray Camara (2519898)" userId="S::2519898@student.uwtsd.ac.uk::4489b8df-bb72-4249-b8bc-ae0697ef22f5" providerId="AD" clId="Web-{91D50567-7A4A-2909-3F45-F5EF746B8DD8}" dt="2026-10-11T13:40:21.051" v="584"/>
          <ac:spMkLst>
            <pc:docMk/>
            <pc:sldMk cId="243580847" sldId="259"/>
            <ac:spMk id="4" creationId="{CE3E280E-1D6B-EF40-638D-BDDCA31AE6A8}"/>
          </ac:spMkLst>
        </pc:spChg>
        <pc:spChg chg="del mod ord">
          <ac:chgData name="Janke Dukuray Camara (2519898)" userId="S::2519898@student.uwtsd.ac.uk::4489b8df-bb72-4249-b8bc-ae0697ef22f5" providerId="AD" clId="Web-{91D50567-7A4A-2909-3F45-F5EF746B8DD8}" dt="2026-10-11T13:40:21.051" v="584"/>
          <ac:spMkLst>
            <pc:docMk/>
            <pc:sldMk cId="243580847" sldId="259"/>
            <ac:spMk id="6" creationId="{2619C903-C3DE-367D-F3FC-AF79DA2C3411}"/>
          </ac:spMkLst>
        </pc:spChg>
        <pc:spChg chg="add mod">
          <ac:chgData name="Janke Dukuray Camara (2519898)" userId="S::2519898@student.uwtsd.ac.uk::4489b8df-bb72-4249-b8bc-ae0697ef22f5" providerId="AD" clId="Web-{91D50567-7A4A-2909-3F45-F5EF746B8DD8}" dt="2026-10-08T20:27:24.851" v="542" actId="14100"/>
          <ac:spMkLst>
            <pc:docMk/>
            <pc:sldMk cId="243580847" sldId="259"/>
            <ac:spMk id="7" creationId="{27886C7F-75F3-593E-EC8E-2B32FDDF6FD1}"/>
          </ac:spMkLst>
        </pc:spChg>
        <pc:spChg chg="add mod">
          <ac:chgData name="Janke Dukuray Camara (2519898)" userId="S::2519898@student.uwtsd.ac.uk::4489b8df-bb72-4249-b8bc-ae0697ef22f5" providerId="AD" clId="Web-{91D50567-7A4A-2909-3F45-F5EF746B8DD8}" dt="2026-10-08T20:20:19.790" v="530" actId="14100"/>
          <ac:spMkLst>
            <pc:docMk/>
            <pc:sldMk cId="243580847" sldId="259"/>
            <ac:spMk id="9" creationId="{B773AF6C-8C71-C5D9-337C-EA9123F05799}"/>
          </ac:spMkLst>
        </pc:spChg>
        <pc:picChg chg="add mod">
          <ac:chgData name="Janke Dukuray Camara (2519898)" userId="S::2519898@student.uwtsd.ac.uk::4489b8df-bb72-4249-b8bc-ae0697ef22f5" providerId="AD" clId="Web-{91D50567-7A4A-2909-3F45-F5EF746B8DD8}" dt="2026-10-08T20:17:01.924" v="453" actId="14100"/>
          <ac:picMkLst>
            <pc:docMk/>
            <pc:sldMk cId="243580847" sldId="259"/>
            <ac:picMk id="8" creationId="{9CFCFA00-5BAD-CC1F-7677-F323A0858F8F}"/>
          </ac:picMkLst>
        </pc:picChg>
      </pc:sldChg>
      <pc:sldChg chg="addSp delSp modSp add replId">
        <pc:chgData name="Janke Dukuray Camara (2519898)" userId="S::2519898@student.uwtsd.ac.uk::4489b8df-bb72-4249-b8bc-ae0697ef22f5" providerId="AD" clId="Web-{91D50567-7A4A-2909-3F45-F5EF746B8DD8}" dt="2026-10-11T13:40:39.802" v="587"/>
        <pc:sldMkLst>
          <pc:docMk/>
          <pc:sldMk cId="3565248721" sldId="260"/>
        </pc:sldMkLst>
        <pc:spChg chg="mod">
          <ac:chgData name="Janke Dukuray Camara (2519898)" userId="S::2519898@student.uwtsd.ac.uk::4489b8df-bb72-4249-b8bc-ae0697ef22f5" providerId="AD" clId="Web-{91D50567-7A4A-2909-3F45-F5EF746B8DD8}" dt="2026-10-09T11:15:59.024" v="572" actId="20577"/>
          <ac:spMkLst>
            <pc:docMk/>
            <pc:sldMk cId="3565248721" sldId="260"/>
            <ac:spMk id="2" creationId="{4AB8DE16-72A4-D0AF-0ABA-805263ABAF35}"/>
          </ac:spMkLst>
        </pc:spChg>
        <pc:spChg chg="add del mod">
          <ac:chgData name="Janke Dukuray Camara (2519898)" userId="S::2519898@student.uwtsd.ac.uk::4489b8df-bb72-4249-b8bc-ae0697ef22f5" providerId="AD" clId="Web-{91D50567-7A4A-2909-3F45-F5EF746B8DD8}" dt="2026-10-11T13:40:39.802" v="587"/>
          <ac:spMkLst>
            <pc:docMk/>
            <pc:sldMk cId="3565248721" sldId="260"/>
            <ac:spMk id="3" creationId="{79630A86-2BE9-1169-5C96-0273EC3E6C69}"/>
          </ac:spMkLst>
        </pc:spChg>
        <pc:spChg chg="del mod">
          <ac:chgData name="Janke Dukuray Camara (2519898)" userId="S::2519898@student.uwtsd.ac.uk::4489b8df-bb72-4249-b8bc-ae0697ef22f5" providerId="AD" clId="Web-{91D50567-7A4A-2909-3F45-F5EF746B8DD8}" dt="2026-10-11T13:40:17.629" v="583"/>
          <ac:spMkLst>
            <pc:docMk/>
            <pc:sldMk cId="3565248721" sldId="260"/>
            <ac:spMk id="4" creationId="{37F7F33A-A24D-43DB-A0D4-07F68F3A5F48}"/>
          </ac:spMkLst>
        </pc:spChg>
        <pc:spChg chg="del">
          <ac:chgData name="Janke Dukuray Camara (2519898)" userId="S::2519898@student.uwtsd.ac.uk::4489b8df-bb72-4249-b8bc-ae0697ef22f5" providerId="AD" clId="Web-{91D50567-7A4A-2909-3F45-F5EF746B8DD8}" dt="2026-10-11T13:40:14.253" v="582"/>
          <ac:spMkLst>
            <pc:docMk/>
            <pc:sldMk cId="3565248721" sldId="260"/>
            <ac:spMk id="6" creationId="{17E71D46-AC00-BB99-57D3-7745E1047BE8}"/>
          </ac:spMkLst>
        </pc:spChg>
        <pc:spChg chg="add mod">
          <ac:chgData name="Janke Dukuray Camara (2519898)" userId="S::2519898@student.uwtsd.ac.uk::4489b8df-bb72-4249-b8bc-ae0697ef22f5" providerId="AD" clId="Web-{91D50567-7A4A-2909-3F45-F5EF746B8DD8}" dt="2026-10-09T11:14:58.225" v="556"/>
          <ac:spMkLst>
            <pc:docMk/>
            <pc:sldMk cId="3565248721" sldId="260"/>
            <ac:spMk id="11" creationId="{9603C3A6-B078-9D97-D4A7-E5A16F619267}"/>
          </ac:spMkLst>
        </pc:spChg>
      </pc:sldChg>
      <pc:sldMasterChg chg="mod modSldLayout">
        <pc:chgData name="Janke Dukuray Camara (2519898)" userId="S::2519898@student.uwtsd.ac.uk::4489b8df-bb72-4249-b8bc-ae0697ef22f5" providerId="AD" clId="Web-{91D50567-7A4A-2909-3F45-F5EF746B8DD8}" dt="2026-10-11T13:40:42.348" v="588"/>
        <pc:sldMasterMkLst>
          <pc:docMk/>
          <pc:sldMasterMk cId="2321811460" sldId="2147483696"/>
        </pc:sldMasterMkLst>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873059531" sldId="2147483697"/>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380025879" sldId="2147483698"/>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358463230" sldId="2147483699"/>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644971509" sldId="2147483700"/>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4023578359" sldId="2147483701"/>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4030328769" sldId="2147483702"/>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585131373" sldId="2147483703"/>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326457471" sldId="2147483704"/>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419649254" sldId="2147483705"/>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2418675002" sldId="2147483706"/>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102230877" sldId="2147483707"/>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696760480" sldId="2147483708"/>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06661199" sldId="2147483709"/>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582883887" sldId="2147483710"/>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702144520" sldId="2147483711"/>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2194518397" sldId="2147483712"/>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2795909997" sldId="2147483713"/>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365489907" sldId="2147483714"/>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233866724" sldId="2147483715"/>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4024500404" sldId="2147483716"/>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2084111841" sldId="2147483717"/>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30048446" sldId="2147483718"/>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855993361" sldId="2147483719"/>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2651186290" sldId="2147483720"/>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3219370625" sldId="2147483721"/>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867943042" sldId="2147483722"/>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3999715416" sldId="2147483723"/>
          </pc:sldLayoutMkLst>
        </pc:sldLayoutChg>
        <pc:sldLayoutChg chg="mod">
          <pc:chgData name="Janke Dukuray Camara (2519898)" userId="S::2519898@student.uwtsd.ac.uk::4489b8df-bb72-4249-b8bc-ae0697ef22f5" providerId="AD" clId="Web-{91D50567-7A4A-2909-3F45-F5EF746B8DD8}" dt="2026-10-11T13:40:42.348" v="588"/>
          <pc:sldLayoutMkLst>
            <pc:docMk/>
            <pc:sldMasterMk cId="2321811460" sldId="2147483696"/>
            <pc:sldLayoutMk cId="1637326516" sldId="214748372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70CC2B-5A2F-4E9A-A748-8C09A9AE6B91}"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61386F-BB84-4FAF-AC1A-18A0A67C63F8}" type="slidenum">
              <a:rPr lang="en-GB" smtClean="0"/>
              <a:t>‹#›</a:t>
            </a:fld>
            <a:endParaRPr lang="en-GB"/>
          </a:p>
        </p:txBody>
      </p:sp>
    </p:spTree>
    <p:extLst>
      <p:ext uri="{BB962C8B-B14F-4D97-AF65-F5344CB8AC3E}">
        <p14:creationId xmlns:p14="http://schemas.microsoft.com/office/powerpoint/2010/main" val="2636091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noChangeAspect="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68C42880-5815-4F2A-86F7-177201E2E5AB}" type="datetime1">
              <a:rPr lang="en-US" smtClean="0"/>
              <a:t>10/11/2026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3059531"/>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09E5578-FE39-4B05-B5AB-D9B5BC7E0E52}"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0025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6" name="Picture Placeholder 15">
            <a:extLst>
              <a:ext uri="{FF2B5EF4-FFF2-40B4-BE49-F238E27FC236}">
                <a16:creationId xmlns:a16="http://schemas.microsoft.com/office/drawing/2014/main" id="{569E8996-63F9-282F-EB89-823A9E405F96}"/>
              </a:ext>
            </a:extLst>
          </p:cNvPr>
          <p:cNvSpPr>
            <a:spLocks noGrp="1" noChangeAspect="1"/>
          </p:cNvSpPr>
          <p:nvPr>
            <p:ph type="pic" sz="quarter" idx="13" hasCustomPrompt="1"/>
          </p:nvPr>
        </p:nvSpPr>
        <p:spPr>
          <a:xfrm>
            <a:off x="0" y="0"/>
            <a:ext cx="7204414" cy="6859634"/>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6CCC26AE-9B4A-40CF-B2CA-88E691FB46EE}" type="datetime1">
              <a:rPr lang="en-US" smtClean="0"/>
              <a:t>10/11/2026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846323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7456E746-0EAC-4D83-8D6F-C49E82FF1585}" type="datetime1">
              <a:rPr lang="en-US" smtClean="0"/>
              <a:t>10/11/2026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497150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US"/>
              <a:t>Click to edit Master title style</a:t>
            </a:r>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C0314C4F-5CDC-4788-853C-F0B61EEE7CD5}" type="datetime1">
              <a:rPr lang="en-US" smtClean="0"/>
              <a:t>10/11/2026</a:t>
            </a:fld>
            <a:endParaRPr lang="en-US"/>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3578359"/>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449328EB-5175-4D2E-9B63-781BB5580193}" type="datetime1">
              <a:rPr lang="en-US" smtClean="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0328769"/>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5DA2B1BE-7DDF-C8B4-6A46-21B5A0257D08}"/>
              </a:ext>
            </a:extLst>
          </p:cNvPr>
          <p:cNvSpPr>
            <a:spLocks noGrp="1" noChangeAspect="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nchor="t"/>
          <a:lstStyle>
            <a:lvl1pPr marL="0" indent="0">
              <a:buNone/>
              <a:defRPr/>
            </a:lvl1pPr>
          </a:lstStyle>
          <a:p>
            <a:endParaRP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1486D03E-6BE5-4428-A1FC-41558A1E3679}" type="datetime1">
              <a:rPr lang="en-US" smtClean="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5131373"/>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FD8D1ED0-CCA3-4146-AD53-27241A309768}"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645747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D77EA4F-CB2E-4610-851A-E4CA19B8276B}"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64925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1"/>
            <a:ext cx="4421943"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531B604-BA7C-4E25-9DE8-2F7667725968}"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8675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F10CFE5-F4FF-421B-B575-41CB11EE991B}"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23087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3F620F9C-E802-4179-B53C-C0A0A16DC450}"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676048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3967A2D-08F6-49B3-9B47-47513A454FAB}"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66119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nchor="t"/>
          <a:lstStyle>
            <a:lvl1pPr marL="0" indent="0">
              <a:buNone/>
              <a:defRPr/>
            </a:lvl1pPr>
          </a:lstStyle>
          <a:p>
            <a:endParaRP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562C232C-8CFE-4152-AF32-B6CE7EDF40C1}"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28838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0"/>
            <a:ext cx="7268396" cy="6396281"/>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3C739D0B-9F40-4F78-80F3-DB0528325384}"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21445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US"/>
              <a:t>Click to edit Master title style</a:t>
            </a:r>
          </a:p>
        </p:txBody>
      </p:sp>
      <p:sp>
        <p:nvSpPr>
          <p:cNvPr id="15" name="Picture Placeholder 14">
            <a:extLst>
              <a:ext uri="{FF2B5EF4-FFF2-40B4-BE49-F238E27FC236}">
                <a16:creationId xmlns:a16="http://schemas.microsoft.com/office/drawing/2014/main" id="{3B441162-7125-E1E0-1B82-FCC1AB84227E}"/>
              </a:ext>
            </a:extLst>
          </p:cNvPr>
          <p:cNvSpPr>
            <a:spLocks noGrp="1" noChangeAspect="1"/>
          </p:cNvSpPr>
          <p:nvPr>
            <p:ph type="pic" sz="quarter" idx="13" hasCustomPrompt="1"/>
          </p:nvPr>
        </p:nvSpPr>
        <p:spPr>
          <a:xfrm>
            <a:off x="-857" y="-1"/>
            <a:ext cx="12192000" cy="3648977"/>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5B1B8AB4-F5E3-4F41-8627-710208A1F02B}"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45183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08884E4-BFFF-496D-8779-91E9D22AE58B}"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59099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US"/>
              <a:t>Click to edit Master title style</a:t>
            </a:r>
          </a:p>
        </p:txBody>
      </p:sp>
      <p:sp>
        <p:nvSpPr>
          <p:cNvPr id="19" name="Picture Placeholder 18">
            <a:extLst>
              <a:ext uri="{FF2B5EF4-FFF2-40B4-BE49-F238E27FC236}">
                <a16:creationId xmlns:a16="http://schemas.microsoft.com/office/drawing/2014/main" id="{FBB1EB8E-9C26-DC32-8498-7F5998392555}"/>
              </a:ext>
            </a:extLst>
          </p:cNvPr>
          <p:cNvSpPr>
            <a:spLocks noGrp="1" noChangeAspect="1"/>
          </p:cNvSpPr>
          <p:nvPr>
            <p:ph type="pic" sz="quarter" idx="13" hasCustomPrompt="1"/>
          </p:nvPr>
        </p:nvSpPr>
        <p:spPr>
          <a:xfrm>
            <a:off x="1" y="466598"/>
            <a:ext cx="4460008" cy="3601433"/>
          </a:xfrm>
          <a:blipFill dpi="0" rotWithShape="1">
            <a:blip r:embed="rId2">
              <a:alphaModFix amt="80000"/>
            </a:blip>
            <a:srcRect/>
            <a:stretch>
              <a:fillRect/>
            </a:stretch>
          </a:blipFill>
        </p:spPr>
        <p:txBody>
          <a:bodyPr anchor="t"/>
          <a:lstStyle>
            <a:lvl1pPr marL="0" indent="0">
              <a:buNone/>
              <a:defRPr/>
            </a:lvl1pPr>
          </a:lstStyle>
          <a:p>
            <a:endParaRP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r>
              <a:rPr lang="en-US"/>
              <a:t>
              </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C6E59D8E-92EB-4FB1-87DB-1C24BFB529C4}" type="datetime1">
              <a:rPr lang="en-US" smtClean="0"/>
              <a:t>10/11/2026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48990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354E88DF-674C-4013-932D-441D12D980CE}" type="datetime1">
              <a:rPr lang="en-US" smtClean="0"/>
              <a:t>10/11/2026</a:t>
            </a:fld>
            <a:endParaRPr lang="en-US"/>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386672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42C240B1-1016-4D75-9F2C-51654C719DA4}" type="datetime1">
              <a:rPr lang="en-US" smtClean="0"/>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4500404"/>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9F575FDC-4195-4204-A9D8-91D1A2BA7E68}" type="datetime1">
              <a:rPr lang="en-US" smtClean="0"/>
              <a:t>10/11/2026</a:t>
            </a:fld>
            <a:endParaRPr lang="en-U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4111841"/>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D539F885-44DF-4FE6-8E0F-000DBC2AD4D0}" type="datetime1">
              <a:rPr lang="en-US" smtClean="0"/>
              <a:t>10/11/2026</a:t>
            </a:fld>
            <a:endParaRPr lang="en-US"/>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00484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US"/>
              <a:t>Click to edit Master title style</a:t>
            </a:r>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r>
              <a:rPr lang="en-US"/>
              <a:t>
              </a:t>
            </a:r>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9938BA06-D411-44ED-BCC2-28C0D00B0DCA}" type="datetime1">
              <a:rPr lang="en-US" smtClean="0"/>
              <a:t>10/11/2026</a:t>
            </a:fld>
            <a:endParaRPr lang="en-US"/>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DDF60B60-82CA-4BB9-BA6E-A62FADF2374B}" type="slidenum">
              <a:rPr lang="en-US" dirty="0"/>
              <a:t>‹#›</a:t>
            </a:fld>
            <a:endParaRPr lang="en-US"/>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993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a:t>Click to edit Master title style</a:t>
            </a:r>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F5E18300-F874-419A-9E99-4BC6EC76157E}" type="datetime1">
              <a:rPr lang="en-US" smtClean="0"/>
              <a:t>10/11/2026</a:t>
            </a:fld>
            <a:endParaRPr lang="en-US"/>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DDF60B60-82CA-4BB9-BA6E-A62FADF2374B}" type="slidenum">
              <a:rPr lang="en-US" dirty="0"/>
              <a:t>‹#›</a:t>
            </a:fld>
            <a:endParaRPr lang="en-US"/>
          </a:p>
        </p:txBody>
      </p:sp>
    </p:spTree>
    <p:extLst>
      <p:ext uri="{BB962C8B-B14F-4D97-AF65-F5344CB8AC3E}">
        <p14:creationId xmlns:p14="http://schemas.microsoft.com/office/powerpoint/2010/main" val="26511862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r>
              <a:rPr lang="en-US"/>
              <a:t>
              </a:t>
            </a:r>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06A2FB64-FB80-4B6C-8F47-FAD933E0C5F3}" type="datetime1">
              <a:rPr lang="en-US" smtClean="0"/>
              <a:t>10/11/2026</a:t>
            </a:fld>
            <a:endParaRPr lang="en-US"/>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DDF60B60-82CA-4BB9-BA6E-A62FADF2374B}" type="slidenum">
              <a:rPr lang="en-US" dirty="0"/>
              <a:t>‹#›</a:t>
            </a:fld>
            <a:endParaRPr lang="en-US"/>
          </a:p>
        </p:txBody>
      </p:sp>
    </p:spTree>
    <p:extLst>
      <p:ext uri="{BB962C8B-B14F-4D97-AF65-F5344CB8AC3E}">
        <p14:creationId xmlns:p14="http://schemas.microsoft.com/office/powerpoint/2010/main" val="32193706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4086389F-0D7F-4DDE-9496-8F67AB632EF7}" type="datetime1">
              <a:rPr lang="en-US" smtClean="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7943042"/>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userDrawn="1"/>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spTree>
    <p:extLst>
      <p:ext uri="{BB962C8B-B14F-4D97-AF65-F5344CB8AC3E}">
        <p14:creationId xmlns:p14="http://schemas.microsoft.com/office/powerpoint/2010/main" val="3999715416"/>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3165A67-4E27-4D9F-BA28-2DD6A7B1A909}" type="datetime1">
              <a:rPr lang="en-US" smtClean="0"/>
              <a:t>10/11/2026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37326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r>
              <a:rPr lang="en-US"/>
              <a:t>
              </a:t>
            </a:r>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F69E6BF4-06B7-4957-AB71-42F87D53F90A}" type="datetime1">
              <a:rPr lang="en-US" smtClean="0"/>
              <a:t>10/11/2026</a:t>
            </a:fld>
            <a:endParaRPr lang="en-US"/>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DDF60B60-82CA-4BB9-BA6E-A62FADF2374B}" type="slidenum">
              <a:rPr lang="en-US" dirty="0"/>
              <a:t>‹#›</a:t>
            </a:fld>
            <a:endParaRPr lang="en-US"/>
          </a:p>
        </p:txBody>
      </p:sp>
    </p:spTree>
    <p:extLst>
      <p:ext uri="{BB962C8B-B14F-4D97-AF65-F5344CB8AC3E}">
        <p14:creationId xmlns:p14="http://schemas.microsoft.com/office/powerpoint/2010/main" val="232181146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 id="2147483715" r:id="rId19"/>
    <p:sldLayoutId id="2147483716" r:id="rId20"/>
    <p:sldLayoutId id="2147483717" r:id="rId21"/>
    <p:sldLayoutId id="2147483718" r:id="rId22"/>
    <p:sldLayoutId id="2147483719" r:id="rId23"/>
    <p:sldLayoutId id="2147483720" r:id="rId24"/>
    <p:sldLayoutId id="2147483721" r:id="rId25"/>
    <p:sldLayoutId id="2147483722" r:id="rId26"/>
    <p:sldLayoutId id="2147483723" r:id="rId27"/>
    <p:sldLayoutId id="2147483724" r:id="rId28"/>
  </p:sldLayoutIdLst>
  <p:hf sldNum="0" hdr="0" ftr="0" dt="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4324/9780203440841" TargetMode="External"/><Relationship Id="rId7" Type="http://schemas.openxmlformats.org/officeDocument/2006/relationships/hyperlink" Target="https://www.simplypsychology.org/bowlby.html" TargetMode="External"/><Relationship Id="rId2" Type="http://schemas.openxmlformats.org/officeDocument/2006/relationships/hyperlink" Target="https://doi.org/10.1111/j.1745-6924.2009.01136.x" TargetMode="External"/><Relationship Id="rId1" Type="http://schemas.openxmlformats.org/officeDocument/2006/relationships/slideLayout" Target="../slideLayouts/slideLayout27.xml"/><Relationship Id="rId6" Type="http://schemas.openxmlformats.org/officeDocument/2006/relationships/hyperlink" Target="https://doi.org/10.4324/9781315879772" TargetMode="External"/><Relationship Id="rId5" Type="http://schemas.openxmlformats.org/officeDocument/2006/relationships/hyperlink" Target="https://ebookcentral.proquest.com/lib/trinity/detail.action?docID=5175099" TargetMode="External"/><Relationship Id="rId4" Type="http://schemas.openxmlformats.org/officeDocument/2006/relationships/hyperlink" Target="https://help-for-early-years-providers.education.gov.uk/health-and-wellbeing/mental-health-for-early-years-childr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35301F9-4277-A8F5-C5D0-F4F0D44F020F}"/>
              </a:ext>
            </a:extLst>
          </p:cNvPr>
          <p:cNvSpPr>
            <a:spLocks noGrp="1"/>
          </p:cNvSpPr>
          <p:nvPr>
            <p:ph type="title"/>
          </p:nvPr>
        </p:nvSpPr>
        <p:spPr>
          <a:xfrm>
            <a:off x="457200" y="429049"/>
            <a:ext cx="6768193" cy="2598823"/>
          </a:xfrm>
        </p:spPr>
        <p:txBody>
          <a:bodyPr vert="horz" lIns="91440" tIns="45720" rIns="91440" bIns="45720" rtlCol="0" anchor="t">
            <a:normAutofit/>
          </a:bodyPr>
          <a:lstStyle/>
          <a:p>
            <a:r>
              <a:rPr lang="en-GB" sz="1600" b="1" noProof="0" dirty="0">
                <a:latin typeface="Arial"/>
                <a:cs typeface="Arial"/>
              </a:rPr>
              <a:t>Name: </a:t>
            </a:r>
            <a:r>
              <a:rPr lang="en-GB" sz="1600" b="1" noProof="0" dirty="0" err="1">
                <a:latin typeface="Arial"/>
                <a:cs typeface="Arial"/>
              </a:rPr>
              <a:t>janke</a:t>
            </a:r>
            <a:r>
              <a:rPr lang="en-GB" sz="1600" b="1" noProof="0" dirty="0">
                <a:latin typeface="Arial"/>
                <a:cs typeface="Arial"/>
              </a:rPr>
              <a:t> </a:t>
            </a:r>
            <a:r>
              <a:rPr lang="en-GB" sz="1600" b="1" noProof="0" dirty="0" err="1">
                <a:latin typeface="Arial"/>
                <a:cs typeface="Arial"/>
              </a:rPr>
              <a:t>dukuray</a:t>
            </a:r>
            <a:r>
              <a:rPr lang="en-GB" sz="1600" b="1" noProof="0" dirty="0">
                <a:latin typeface="Arial"/>
                <a:cs typeface="Arial"/>
              </a:rPr>
              <a:t> camara</a:t>
            </a:r>
            <a:br>
              <a:rPr lang="en-GB" sz="1600" b="1" noProof="0" dirty="0">
                <a:latin typeface="Arial"/>
                <a:cs typeface="Arial"/>
              </a:rPr>
            </a:br>
            <a:br>
              <a:rPr lang="en-GB" sz="1600" noProof="0" dirty="0">
                <a:latin typeface="Arial"/>
                <a:cs typeface="Arial"/>
              </a:rPr>
            </a:br>
            <a:r>
              <a:rPr lang="en-GB" sz="1600" b="1" noProof="0" dirty="0">
                <a:latin typeface="Arial"/>
                <a:cs typeface="Arial"/>
              </a:rPr>
              <a:t>student id: 219898</a:t>
            </a:r>
            <a:br>
              <a:rPr lang="en-GB" sz="1600" b="1" noProof="0" dirty="0">
                <a:latin typeface="Arial"/>
                <a:cs typeface="Arial"/>
              </a:rPr>
            </a:br>
            <a:br>
              <a:rPr lang="en-GB" sz="1600" b="1" noProof="0" dirty="0">
                <a:latin typeface="Arial"/>
                <a:cs typeface="Arial"/>
              </a:rPr>
            </a:br>
            <a:r>
              <a:rPr lang="en-GB" sz="1600" b="1" noProof="0" dirty="0">
                <a:latin typeface="Arial"/>
                <a:cs typeface="Arial"/>
              </a:rPr>
              <a:t>module code: lchs4010</a:t>
            </a:r>
            <a:br>
              <a:rPr lang="en-GB" sz="1600" b="1" noProof="0" dirty="0">
                <a:latin typeface="Arial"/>
                <a:cs typeface="Arial"/>
              </a:rPr>
            </a:br>
            <a:br>
              <a:rPr lang="en-GB" sz="1600" b="1" noProof="0" dirty="0">
                <a:latin typeface="Arial"/>
                <a:cs typeface="Arial"/>
              </a:rPr>
            </a:br>
            <a:r>
              <a:rPr lang="en-GB" sz="1600" b="1" noProof="0" dirty="0">
                <a:latin typeface="Arial"/>
                <a:cs typeface="Arial"/>
              </a:rPr>
              <a:t>module title: psychology in health and social care</a:t>
            </a:r>
            <a:br>
              <a:rPr lang="en-GB" sz="1600" b="1" noProof="0" dirty="0">
                <a:latin typeface="Arial"/>
                <a:cs typeface="Arial"/>
              </a:rPr>
            </a:br>
            <a:br>
              <a:rPr lang="en-GB" sz="1600" b="1" noProof="0" dirty="0">
                <a:latin typeface="Arial"/>
                <a:cs typeface="Arial"/>
              </a:rPr>
            </a:br>
            <a:r>
              <a:rPr lang="en-GB" sz="1600" b="1" noProof="0" dirty="0">
                <a:latin typeface="Arial"/>
                <a:cs typeface="Arial"/>
              </a:rPr>
              <a:t>assignment title: case study </a:t>
            </a:r>
            <a:br>
              <a:rPr lang="en-GB" sz="1600" b="1" noProof="0" dirty="0">
                <a:latin typeface="Arial"/>
                <a:cs typeface="Arial"/>
              </a:rPr>
            </a:br>
            <a:br>
              <a:rPr lang="en-GB" sz="1600" b="1" noProof="0" dirty="0">
                <a:latin typeface="Arial"/>
                <a:cs typeface="Arial"/>
              </a:rPr>
            </a:br>
            <a:r>
              <a:rPr lang="en-GB" sz="1600" b="1" noProof="0" dirty="0">
                <a:latin typeface="Arial"/>
                <a:cs typeface="Arial"/>
              </a:rPr>
              <a:t>date: 12/10/2026</a:t>
            </a:r>
          </a:p>
        </p:txBody>
      </p:sp>
      <p:sp>
        <p:nvSpPr>
          <p:cNvPr id="10" name="Content Placeholder 2">
            <a:extLst>
              <a:ext uri="{FF2B5EF4-FFF2-40B4-BE49-F238E27FC236}">
                <a16:creationId xmlns:a16="http://schemas.microsoft.com/office/drawing/2014/main" id="{04DB10DB-3AD8-60E1-5606-A46D4DA5BED3}"/>
              </a:ext>
            </a:extLst>
          </p:cNvPr>
          <p:cNvSpPr>
            <a:spLocks noGrp="1"/>
          </p:cNvSpPr>
          <p:nvPr>
            <p:ph sz="quarter" idx="14"/>
          </p:nvPr>
        </p:nvSpPr>
        <p:spPr>
          <a:xfrm>
            <a:off x="457200" y="3528206"/>
            <a:ext cx="6768193" cy="1794899"/>
          </a:xfrm>
        </p:spPr>
        <p:txBody>
          <a:bodyPr vert="horz" lIns="91440" tIns="45720" rIns="91440" bIns="45720" rtlCol="0" anchor="ctr">
            <a:normAutofit/>
          </a:bodyPr>
          <a:lstStyle/>
          <a:p>
            <a:r>
              <a:rPr lang="en-GB" b="1" noProof="0" dirty="0">
                <a:solidFill>
                  <a:schemeClr val="accent1"/>
                </a:solidFill>
                <a:latin typeface="Arial"/>
                <a:cs typeface="Arial"/>
              </a:rPr>
              <a:t>LECTURER: WAFA NASIR</a:t>
            </a:r>
            <a:endParaRPr lang="en-GB" noProof="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F6A97C-FB52-56EF-BE8B-A5630AB90AB7}"/>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B6CDAC38-3A08-05F3-FE21-0B4B4BB3DA8D}"/>
              </a:ext>
            </a:extLst>
          </p:cNvPr>
          <p:cNvSpPr>
            <a:spLocks noGrp="1"/>
          </p:cNvSpPr>
          <p:nvPr>
            <p:ph type="title"/>
          </p:nvPr>
        </p:nvSpPr>
        <p:spPr>
          <a:xfrm>
            <a:off x="-1889900" y="-71991"/>
            <a:ext cx="7206603" cy="1784631"/>
          </a:xfrm>
        </p:spPr>
        <p:txBody>
          <a:bodyPr vert="horz" lIns="91440" tIns="45720" rIns="91440" bIns="45720" rtlCol="0" anchor="ctr">
            <a:normAutofit/>
          </a:bodyPr>
          <a:lstStyle/>
          <a:p>
            <a:pPr algn="ctr"/>
            <a:r>
              <a:rPr lang="en-GB" sz="2000" b="1" noProof="0" dirty="0">
                <a:latin typeface="Arial"/>
                <a:cs typeface="Arial"/>
              </a:rPr>
              <a:t>SHONA'S SITUATION</a:t>
            </a:r>
            <a:endParaRPr lang="en-GB" noProof="0" dirty="0"/>
          </a:p>
        </p:txBody>
      </p:sp>
      <p:sp>
        <p:nvSpPr>
          <p:cNvPr id="10" name="Content Placeholder 2">
            <a:extLst>
              <a:ext uri="{FF2B5EF4-FFF2-40B4-BE49-F238E27FC236}">
                <a16:creationId xmlns:a16="http://schemas.microsoft.com/office/drawing/2014/main" id="{6B592DBD-44EF-76D0-DDD2-BC12F9C6F19A}"/>
              </a:ext>
            </a:extLst>
          </p:cNvPr>
          <p:cNvSpPr>
            <a:spLocks noGrp="1"/>
          </p:cNvSpPr>
          <p:nvPr>
            <p:ph sz="quarter" idx="14"/>
          </p:nvPr>
        </p:nvSpPr>
        <p:spPr>
          <a:xfrm>
            <a:off x="317327" y="1106508"/>
            <a:ext cx="6768193" cy="1794899"/>
          </a:xfrm>
        </p:spPr>
        <p:txBody>
          <a:bodyPr vert="horz" lIns="91440" tIns="45720" rIns="91440" bIns="45720" rtlCol="0" anchor="t">
            <a:noAutofit/>
          </a:bodyPr>
          <a:lstStyle/>
          <a:p>
            <a:r>
              <a:rPr lang="en-GB" sz="1500" b="1" noProof="0" dirty="0">
                <a:solidFill>
                  <a:schemeClr val="accent1"/>
                </a:solidFill>
                <a:latin typeface="Arial"/>
                <a:cs typeface="Arial"/>
              </a:rPr>
              <a:t>Shona is a 3-year-old girl who has recently joined the nursery. She shows signs of anxiety when separated from her carers, she has limited verbal communication, and finds it difficult to engage in group play. </a:t>
            </a:r>
          </a:p>
        </p:txBody>
      </p:sp>
      <p:pic>
        <p:nvPicPr>
          <p:cNvPr id="2" name="Picture 1" descr="Photograph showing children exploring pink slime during a supervised classroom sensory activity. Foreground child stretches slime between both hands while an adult assists another child, with colourful craft materials and containers visible in background.">
            <a:extLst>
              <a:ext uri="{FF2B5EF4-FFF2-40B4-BE49-F238E27FC236}">
                <a16:creationId xmlns:a16="http://schemas.microsoft.com/office/drawing/2014/main" id="{0310B670-CA08-069F-AB12-1EF4A4A9CEB6}"/>
              </a:ext>
              <a:ext uri="{C183D7F6-B498-43B3-948B-1728B52AA6E4}">
                <adec:decorative xmlns:adec="http://schemas.microsoft.com/office/drawing/2017/decorative" val="0"/>
              </a:ext>
            </a:extLst>
          </p:cNvPr>
          <p:cNvPicPr>
            <a:picLocks noChangeAspect="1"/>
          </p:cNvPicPr>
          <p:nvPr/>
        </p:nvPicPr>
        <p:blipFill>
          <a:blip r:embed="rId2"/>
          <a:stretch>
            <a:fillRect/>
          </a:stretch>
        </p:blipFill>
        <p:spPr>
          <a:xfrm>
            <a:off x="3578290" y="2547416"/>
            <a:ext cx="4226479" cy="2818356"/>
          </a:xfrm>
          <a:prstGeom prst="rect">
            <a:avLst/>
          </a:prstGeom>
        </p:spPr>
      </p:pic>
      <p:sp>
        <p:nvSpPr>
          <p:cNvPr id="3" name="TextBox 2">
            <a:extLst>
              <a:ext uri="{FF2B5EF4-FFF2-40B4-BE49-F238E27FC236}">
                <a16:creationId xmlns:a16="http://schemas.microsoft.com/office/drawing/2014/main" id="{D0FB3574-4E4A-1D55-6DB2-BF2C2DDF8400}"/>
              </a:ext>
            </a:extLst>
          </p:cNvPr>
          <p:cNvSpPr txBox="1"/>
          <p:nvPr/>
        </p:nvSpPr>
        <p:spPr>
          <a:xfrm>
            <a:off x="3701423" y="5520659"/>
            <a:ext cx="443224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noProof="0" dirty="0">
                <a:latin typeface="Arial"/>
                <a:cs typeface="Arial"/>
              </a:rPr>
              <a:t>Figure 1: A group of children playing with slime.</a:t>
            </a:r>
          </a:p>
          <a:p>
            <a:r>
              <a:rPr lang="en-GB" sz="1200" i="1" noProof="0" dirty="0">
                <a:latin typeface="Arial"/>
                <a:cs typeface="Arial"/>
              </a:rPr>
              <a:t>Source: Microsoft PowerPoint Stock Images</a:t>
            </a:r>
          </a:p>
        </p:txBody>
      </p:sp>
    </p:spTree>
    <p:extLst>
      <p:ext uri="{BB962C8B-B14F-4D97-AF65-F5344CB8AC3E}">
        <p14:creationId xmlns:p14="http://schemas.microsoft.com/office/powerpoint/2010/main" val="220141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77BC6-BAE7-AB97-254F-34F3C7C506E4}"/>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98D68AEC-0821-F663-9CAD-C31FB2EB874D}"/>
              </a:ext>
            </a:extLst>
          </p:cNvPr>
          <p:cNvSpPr>
            <a:spLocks noGrp="1"/>
          </p:cNvSpPr>
          <p:nvPr>
            <p:ph type="title"/>
          </p:nvPr>
        </p:nvSpPr>
        <p:spPr>
          <a:xfrm>
            <a:off x="-691020" y="-71991"/>
            <a:ext cx="7206603" cy="1784631"/>
          </a:xfrm>
        </p:spPr>
        <p:txBody>
          <a:bodyPr vert="horz" lIns="91440" tIns="45720" rIns="91440" bIns="45720" rtlCol="0" anchor="ctr">
            <a:normAutofit/>
          </a:bodyPr>
          <a:lstStyle/>
          <a:p>
            <a:pPr algn="ctr"/>
            <a:r>
              <a:rPr lang="en-GB" sz="2000" b="1" noProof="0" dirty="0">
                <a:latin typeface="Arial"/>
                <a:cs typeface="Arial"/>
              </a:rPr>
              <a:t>BOWLBY'S ATTACHMENT THEORY</a:t>
            </a:r>
            <a:endParaRPr lang="en-GB" noProof="0" dirty="0"/>
          </a:p>
        </p:txBody>
      </p:sp>
      <p:sp>
        <p:nvSpPr>
          <p:cNvPr id="5" name="Content Placeholder 4">
            <a:extLst>
              <a:ext uri="{FF2B5EF4-FFF2-40B4-BE49-F238E27FC236}">
                <a16:creationId xmlns:a16="http://schemas.microsoft.com/office/drawing/2014/main" id="{93C99094-48A1-BC16-F17C-C4B9C47F662C}"/>
              </a:ext>
            </a:extLst>
          </p:cNvPr>
          <p:cNvSpPr>
            <a:spLocks noGrp="1"/>
          </p:cNvSpPr>
          <p:nvPr>
            <p:ph sz="quarter" idx="14"/>
          </p:nvPr>
        </p:nvSpPr>
        <p:spPr>
          <a:xfrm>
            <a:off x="457200" y="971922"/>
            <a:ext cx="6768193" cy="2128926"/>
          </a:xfrm>
        </p:spPr>
        <p:txBody>
          <a:bodyPr vert="horz" lIns="91440" tIns="45720" rIns="91440" bIns="45720" rtlCol="0" anchor="t">
            <a:noAutofit/>
          </a:bodyPr>
          <a:lstStyle/>
          <a:p>
            <a:pPr marL="285750" indent="-285750">
              <a:buChar char="•"/>
            </a:pPr>
            <a:r>
              <a:rPr lang="en-GB" sz="1500" b="1" noProof="0" dirty="0">
                <a:solidFill>
                  <a:schemeClr val="accent1"/>
                </a:solidFill>
                <a:latin typeface="Arial"/>
                <a:ea typeface="Calibri"/>
                <a:cs typeface="Arial"/>
              </a:rPr>
              <a:t>Children naturally form emotional bonds with caregivers.</a:t>
            </a:r>
            <a:endParaRPr lang="en-GB" sz="1500" noProof="0" dirty="0">
              <a:solidFill>
                <a:schemeClr val="accent1"/>
              </a:solidFill>
            </a:endParaRPr>
          </a:p>
          <a:p>
            <a:pPr marL="285750" indent="-285750">
              <a:buChar char="•"/>
            </a:pPr>
            <a:r>
              <a:rPr lang="en-GB" sz="1500" b="1" noProof="0" dirty="0">
                <a:solidFill>
                  <a:schemeClr val="accent1"/>
                </a:solidFill>
                <a:latin typeface="Arial"/>
                <a:ea typeface="Calibri"/>
                <a:cs typeface="Arial"/>
              </a:rPr>
              <a:t>A secure attachment helps a child feel safe and protected.</a:t>
            </a:r>
          </a:p>
          <a:p>
            <a:pPr marL="285750" indent="-285750">
              <a:buChar char="•"/>
            </a:pPr>
            <a:r>
              <a:rPr lang="en-GB" sz="1500" b="1" noProof="0" dirty="0">
                <a:solidFill>
                  <a:schemeClr val="accent1"/>
                </a:solidFill>
                <a:latin typeface="Arial"/>
                <a:ea typeface="Calibri"/>
                <a:cs typeface="Arial"/>
              </a:rPr>
              <a:t>Feeling secure encourages children to explore and interact with others.</a:t>
            </a:r>
          </a:p>
          <a:p>
            <a:pPr marL="285750" indent="-285750">
              <a:buChar char="•"/>
            </a:pPr>
            <a:r>
              <a:rPr lang="en-GB" sz="1500" b="1" noProof="0" dirty="0">
                <a:solidFill>
                  <a:schemeClr val="accent1"/>
                </a:solidFill>
                <a:latin typeface="Arial"/>
                <a:ea typeface="Calibri"/>
                <a:cs typeface="Arial"/>
              </a:rPr>
              <a:t>Early attachments can influence emotional and social development.</a:t>
            </a:r>
          </a:p>
          <a:p>
            <a:r>
              <a:rPr lang="en-GB" sz="1500" b="1" noProof="0" dirty="0">
                <a:solidFill>
                  <a:schemeClr val="accent1"/>
                </a:solidFill>
                <a:latin typeface="Arial"/>
                <a:ea typeface="Calibri"/>
                <a:cs typeface="Arial"/>
              </a:rPr>
              <a:t>     (McLeod, 2026)</a:t>
            </a:r>
          </a:p>
        </p:txBody>
      </p:sp>
      <p:sp>
        <p:nvSpPr>
          <p:cNvPr id="2" name="TextBox 1">
            <a:extLst>
              <a:ext uri="{FF2B5EF4-FFF2-40B4-BE49-F238E27FC236}">
                <a16:creationId xmlns:a16="http://schemas.microsoft.com/office/drawing/2014/main" id="{6F8721B3-BCE1-E6DE-2B1C-5C2A569F4964}"/>
              </a:ext>
            </a:extLst>
          </p:cNvPr>
          <p:cNvSpPr txBox="1"/>
          <p:nvPr/>
        </p:nvSpPr>
        <p:spPr>
          <a:xfrm>
            <a:off x="571472" y="3426910"/>
            <a:ext cx="7098464"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b="1" noProof="0" dirty="0">
              <a:solidFill>
                <a:schemeClr val="accent1"/>
              </a:solidFill>
              <a:latin typeface="Arial"/>
              <a:cs typeface="Arial"/>
            </a:endParaRPr>
          </a:p>
          <a:p>
            <a:r>
              <a:rPr lang="en-GB" sz="1600" b="1" noProof="0" dirty="0">
                <a:solidFill>
                  <a:schemeClr val="accent1"/>
                </a:solidFill>
                <a:latin typeface="Arial"/>
                <a:cs typeface="Arial"/>
              </a:rPr>
              <a:t>Some key concepts that are relevant to Shona:</a:t>
            </a:r>
          </a:p>
          <a:p>
            <a:endParaRPr lang="en-GB" sz="1600" b="1" noProof="0" dirty="0">
              <a:solidFill>
                <a:schemeClr val="accent1"/>
              </a:solidFill>
              <a:latin typeface="Arial"/>
              <a:cs typeface="Arial"/>
            </a:endParaRPr>
          </a:p>
          <a:p>
            <a:pPr marL="285750" indent="-285750">
              <a:buFont typeface="Arial"/>
              <a:buChar char="•"/>
            </a:pPr>
            <a:r>
              <a:rPr lang="en-GB" sz="1600" b="1" noProof="0" dirty="0">
                <a:solidFill>
                  <a:schemeClr val="accent1"/>
                </a:solidFill>
                <a:latin typeface="Arial"/>
                <a:cs typeface="Arial"/>
              </a:rPr>
              <a:t>Secure base</a:t>
            </a:r>
          </a:p>
          <a:p>
            <a:endParaRPr lang="en-GB" sz="1600" b="1" noProof="0" dirty="0">
              <a:solidFill>
                <a:schemeClr val="accent1"/>
              </a:solidFill>
              <a:latin typeface="Arial"/>
              <a:cs typeface="Arial"/>
            </a:endParaRPr>
          </a:p>
          <a:p>
            <a:pPr marL="285750" indent="-285750">
              <a:buFont typeface="Arial"/>
              <a:buChar char="•"/>
            </a:pPr>
            <a:r>
              <a:rPr lang="en-GB" sz="1600" b="1" noProof="0" dirty="0">
                <a:solidFill>
                  <a:schemeClr val="accent1"/>
                </a:solidFill>
                <a:latin typeface="Arial"/>
                <a:cs typeface="Arial"/>
              </a:rPr>
              <a:t>Separation </a:t>
            </a:r>
          </a:p>
          <a:p>
            <a:endParaRPr lang="en-GB" sz="1600" noProof="0" dirty="0">
              <a:solidFill>
                <a:schemeClr val="accent1"/>
              </a:solidFill>
            </a:endParaRPr>
          </a:p>
          <a:p>
            <a:pPr marL="285750" indent="-285750">
              <a:buFont typeface="Arial"/>
              <a:buChar char="•"/>
            </a:pPr>
            <a:r>
              <a:rPr lang="en-GB" sz="1600" b="1" noProof="0" dirty="0">
                <a:solidFill>
                  <a:schemeClr val="accent1"/>
                </a:solidFill>
                <a:latin typeface="Arial"/>
                <a:cs typeface="Arial"/>
              </a:rPr>
              <a:t>Internal working model</a:t>
            </a:r>
          </a:p>
          <a:p>
            <a:pPr marL="285750" indent="-285750">
              <a:buFont typeface="Arial"/>
              <a:buChar char="•"/>
            </a:pPr>
            <a:endParaRPr lang="en-GB" sz="1600" b="1" noProof="0" dirty="0">
              <a:solidFill>
                <a:schemeClr val="accent1"/>
              </a:solidFill>
              <a:latin typeface="Arial"/>
              <a:cs typeface="Arial"/>
            </a:endParaRPr>
          </a:p>
          <a:p>
            <a:r>
              <a:rPr lang="en-GB" sz="1600" b="1" noProof="0" dirty="0">
                <a:solidFill>
                  <a:schemeClr val="accent1"/>
                </a:solidFill>
                <a:latin typeface="Arial"/>
                <a:cs typeface="Arial"/>
              </a:rPr>
              <a:t>     (Bowlby, 2005)</a:t>
            </a:r>
          </a:p>
          <a:p>
            <a:endParaRPr lang="en-GB" sz="1600" b="1" noProof="0" dirty="0">
              <a:solidFill>
                <a:schemeClr val="accent1"/>
              </a:solidFill>
              <a:latin typeface="Arial"/>
              <a:cs typeface="Arial"/>
            </a:endParaRPr>
          </a:p>
        </p:txBody>
      </p:sp>
      <p:pic>
        <p:nvPicPr>
          <p:cNvPr id="3" name="Picture 2" descr="First Day Of Daycare Crying at Charles Gilley blog">
            <a:extLst>
              <a:ext uri="{FF2B5EF4-FFF2-40B4-BE49-F238E27FC236}">
                <a16:creationId xmlns:a16="http://schemas.microsoft.com/office/drawing/2014/main" id="{C72797A5-2C07-0FCD-B4B1-F04798F2F69C}"/>
              </a:ext>
            </a:extLst>
          </p:cNvPr>
          <p:cNvPicPr>
            <a:picLocks noChangeAspect="1"/>
          </p:cNvPicPr>
          <p:nvPr/>
        </p:nvPicPr>
        <p:blipFill>
          <a:blip r:embed="rId2"/>
          <a:stretch>
            <a:fillRect/>
          </a:stretch>
        </p:blipFill>
        <p:spPr>
          <a:xfrm>
            <a:off x="6959600" y="3234471"/>
            <a:ext cx="4267200" cy="2847777"/>
          </a:xfrm>
          <a:prstGeom prst="rect">
            <a:avLst/>
          </a:prstGeom>
        </p:spPr>
      </p:pic>
      <p:sp>
        <p:nvSpPr>
          <p:cNvPr id="4" name="TextBox 3">
            <a:extLst>
              <a:ext uri="{FF2B5EF4-FFF2-40B4-BE49-F238E27FC236}">
                <a16:creationId xmlns:a16="http://schemas.microsoft.com/office/drawing/2014/main" id="{92F7B955-61AE-84E6-560A-9520772B1CA6}"/>
              </a:ext>
            </a:extLst>
          </p:cNvPr>
          <p:cNvSpPr txBox="1"/>
          <p:nvPr/>
        </p:nvSpPr>
        <p:spPr>
          <a:xfrm>
            <a:off x="6972455" y="6160402"/>
            <a:ext cx="4256278"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100" noProof="0" dirty="0">
              <a:latin typeface="Arial"/>
              <a:cs typeface="Arial"/>
            </a:endParaRPr>
          </a:p>
        </p:txBody>
      </p:sp>
      <p:sp>
        <p:nvSpPr>
          <p:cNvPr id="6" name="TextBox 5">
            <a:extLst>
              <a:ext uri="{FF2B5EF4-FFF2-40B4-BE49-F238E27FC236}">
                <a16:creationId xmlns:a16="http://schemas.microsoft.com/office/drawing/2014/main" id="{FED90A44-D1B8-7350-3946-1DBD549EC410}"/>
              </a:ext>
            </a:extLst>
          </p:cNvPr>
          <p:cNvSpPr txBox="1"/>
          <p:nvPr/>
        </p:nvSpPr>
        <p:spPr>
          <a:xfrm>
            <a:off x="7246775" y="6093124"/>
            <a:ext cx="397625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noProof="0" dirty="0">
                <a:latin typeface="Arial"/>
                <a:cs typeface="Arial"/>
              </a:rPr>
              <a:t>Figure 2: An adult hugging a crying child.</a:t>
            </a:r>
          </a:p>
          <a:p>
            <a:r>
              <a:rPr lang="en-GB" sz="1200" i="1" noProof="0" dirty="0">
                <a:latin typeface="Arial"/>
                <a:cs typeface="Arial"/>
              </a:rPr>
              <a:t>Source: Microsoft PowerPoint stock images.</a:t>
            </a:r>
          </a:p>
        </p:txBody>
      </p:sp>
    </p:spTree>
    <p:extLst>
      <p:ext uri="{BB962C8B-B14F-4D97-AF65-F5344CB8AC3E}">
        <p14:creationId xmlns:p14="http://schemas.microsoft.com/office/powerpoint/2010/main" val="3649481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B65234-502B-BE60-EBCF-16E5AA6442A7}"/>
              </a:ext>
            </a:extLst>
          </p:cNvPr>
          <p:cNvSpPr>
            <a:spLocks noGrp="1"/>
          </p:cNvSpPr>
          <p:nvPr>
            <p:ph sz="quarter" idx="14"/>
          </p:nvPr>
        </p:nvSpPr>
        <p:spPr>
          <a:xfrm>
            <a:off x="588038" y="2660855"/>
            <a:ext cx="6768193" cy="2688979"/>
          </a:xfrm>
        </p:spPr>
        <p:txBody>
          <a:bodyPr vert="horz" lIns="91440" tIns="45720" rIns="91440" bIns="45720" rtlCol="0" anchor="t">
            <a:normAutofit fontScale="85000" lnSpcReduction="20000"/>
          </a:bodyPr>
          <a:lstStyle/>
          <a:p>
            <a:pPr marL="285750" indent="-285750">
              <a:buChar char="•"/>
            </a:pPr>
            <a:r>
              <a:rPr lang="en-GB" b="1" noProof="0" dirty="0">
                <a:solidFill>
                  <a:schemeClr val="accent1"/>
                </a:solidFill>
                <a:latin typeface="Arial"/>
                <a:cs typeface="Arial"/>
              </a:rPr>
              <a:t>Separation anxiety: Shona may become distressed when separated from familiar caregivers.</a:t>
            </a:r>
          </a:p>
          <a:p>
            <a:pPr marL="285750" indent="-285750">
              <a:buChar char="•"/>
            </a:pPr>
            <a:r>
              <a:rPr lang="en-GB" b="1" noProof="0" dirty="0">
                <a:solidFill>
                  <a:schemeClr val="accent1"/>
                </a:solidFill>
                <a:latin typeface="Arial"/>
                <a:cs typeface="Arial"/>
              </a:rPr>
              <a:t>Feeling secure: A consistent caregiver can help Shona develop trust and emotional security. </a:t>
            </a:r>
          </a:p>
          <a:p>
            <a:pPr marL="285750" indent="-285750">
              <a:buChar char="•"/>
            </a:pPr>
            <a:r>
              <a:rPr lang="en-GB" b="1" noProof="0" dirty="0">
                <a:solidFill>
                  <a:schemeClr val="accent1"/>
                </a:solidFill>
                <a:latin typeface="Arial"/>
                <a:cs typeface="Arial"/>
              </a:rPr>
              <a:t>Exploration and social interaction: Feeling safe may encourage Shona to explore and interact with others.</a:t>
            </a:r>
          </a:p>
          <a:p>
            <a:pPr marL="285750" indent="-285750">
              <a:buChar char="•"/>
            </a:pPr>
            <a:r>
              <a:rPr lang="en-GB" b="1" noProof="0" dirty="0">
                <a:solidFill>
                  <a:schemeClr val="accent1"/>
                </a:solidFill>
                <a:latin typeface="Arial"/>
                <a:cs typeface="Arial"/>
              </a:rPr>
              <a:t>Communication: Positive interactions with caregivers can support Shona's emotional and social development.</a:t>
            </a:r>
          </a:p>
          <a:p>
            <a:r>
              <a:rPr lang="en-GB" b="1" noProof="0" dirty="0">
                <a:solidFill>
                  <a:schemeClr val="accent1"/>
                </a:solidFill>
                <a:latin typeface="Arial"/>
                <a:cs typeface="Arial"/>
              </a:rPr>
              <a:t>     (Holmes, 2014)</a:t>
            </a:r>
          </a:p>
        </p:txBody>
      </p:sp>
      <p:sp>
        <p:nvSpPr>
          <p:cNvPr id="2" name="Title 1">
            <a:extLst>
              <a:ext uri="{FF2B5EF4-FFF2-40B4-BE49-F238E27FC236}">
                <a16:creationId xmlns:a16="http://schemas.microsoft.com/office/drawing/2014/main" id="{12610C51-C6F9-E822-6F09-9D6BAC431ABE}"/>
              </a:ext>
            </a:extLst>
          </p:cNvPr>
          <p:cNvSpPr>
            <a:spLocks noGrp="1"/>
          </p:cNvSpPr>
          <p:nvPr>
            <p:ph type="title"/>
          </p:nvPr>
        </p:nvSpPr>
        <p:spPr>
          <a:xfrm>
            <a:off x="457200" y="1024313"/>
            <a:ext cx="6768193" cy="520199"/>
          </a:xfrm>
        </p:spPr>
        <p:txBody>
          <a:bodyPr vert="horz" lIns="91440" tIns="45720" rIns="91440" bIns="45720" rtlCol="0" anchor="t">
            <a:normAutofit fontScale="90000"/>
          </a:bodyPr>
          <a:lstStyle/>
          <a:p>
            <a:r>
              <a:rPr lang="en-GB" sz="2000" b="1" noProof="0" dirty="0">
                <a:latin typeface="Arial"/>
                <a:ea typeface="+mn-lt"/>
                <a:cs typeface="Arial"/>
              </a:rPr>
              <a:t>APPLYING BOWLBY'S THEORY TO SHONA</a:t>
            </a:r>
            <a:br>
              <a:rPr lang="en-GB" sz="2000" b="1" noProof="0" dirty="0">
                <a:latin typeface="Arial"/>
                <a:ea typeface="+mn-lt"/>
                <a:cs typeface="Arial"/>
              </a:rPr>
            </a:br>
            <a:br>
              <a:rPr lang="en-GB" sz="2000" b="1" noProof="0" dirty="0">
                <a:latin typeface="Arial"/>
                <a:ea typeface="+mn-lt"/>
                <a:cs typeface="Arial"/>
              </a:rPr>
            </a:br>
            <a:br>
              <a:rPr lang="en-GB" sz="2000" b="1" noProof="0" dirty="0">
                <a:latin typeface="Arial"/>
                <a:ea typeface="+mn-lt"/>
                <a:cs typeface="Arial"/>
              </a:rPr>
            </a:br>
            <a:br>
              <a:rPr lang="en-GB" sz="2000" b="1" noProof="0" dirty="0">
                <a:latin typeface="Arial"/>
                <a:ea typeface="+mn-lt"/>
                <a:cs typeface="Arial"/>
              </a:rPr>
            </a:br>
            <a:endParaRPr lang="en-GB" sz="2000" b="1" noProof="0" dirty="0">
              <a:latin typeface="Arial"/>
              <a:ea typeface="+mn-lt"/>
              <a:cs typeface="Arial"/>
            </a:endParaRPr>
          </a:p>
        </p:txBody>
      </p:sp>
      <p:sp>
        <p:nvSpPr>
          <p:cNvPr id="7" name="TextBox 6">
            <a:extLst>
              <a:ext uri="{FF2B5EF4-FFF2-40B4-BE49-F238E27FC236}">
                <a16:creationId xmlns:a16="http://schemas.microsoft.com/office/drawing/2014/main" id="{27886C7F-75F3-593E-EC8E-2B32FDDF6FD1}"/>
              </a:ext>
            </a:extLst>
          </p:cNvPr>
          <p:cNvSpPr txBox="1"/>
          <p:nvPr/>
        </p:nvSpPr>
        <p:spPr>
          <a:xfrm>
            <a:off x="588038" y="1547782"/>
            <a:ext cx="604554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noProof="0" dirty="0">
                <a:solidFill>
                  <a:schemeClr val="accent1"/>
                </a:solidFill>
                <a:latin typeface="Arial"/>
                <a:ea typeface="Calibri"/>
                <a:cs typeface="Arial"/>
              </a:rPr>
              <a:t>Bowlby's attachment theory can help us understand some of Shona's behaviours and developmental needs.</a:t>
            </a:r>
          </a:p>
        </p:txBody>
      </p:sp>
      <p:pic>
        <p:nvPicPr>
          <p:cNvPr id="8" name="Picture 7" descr="Caregivers Archives - SAAAC">
            <a:extLst>
              <a:ext uri="{FF2B5EF4-FFF2-40B4-BE49-F238E27FC236}">
                <a16:creationId xmlns:a16="http://schemas.microsoft.com/office/drawing/2014/main" id="{9CFCFA00-5BAD-CC1F-7677-F323A0858F8F}"/>
              </a:ext>
            </a:extLst>
          </p:cNvPr>
          <p:cNvPicPr>
            <a:picLocks noChangeAspect="1"/>
          </p:cNvPicPr>
          <p:nvPr/>
        </p:nvPicPr>
        <p:blipFill>
          <a:blip r:embed="rId2"/>
          <a:stretch>
            <a:fillRect/>
          </a:stretch>
        </p:blipFill>
        <p:spPr>
          <a:xfrm>
            <a:off x="7518400" y="3323590"/>
            <a:ext cx="4216400" cy="2679700"/>
          </a:xfrm>
          <a:prstGeom prst="rect">
            <a:avLst/>
          </a:prstGeom>
        </p:spPr>
      </p:pic>
      <p:sp>
        <p:nvSpPr>
          <p:cNvPr id="9" name="TextBox 8">
            <a:extLst>
              <a:ext uri="{FF2B5EF4-FFF2-40B4-BE49-F238E27FC236}">
                <a16:creationId xmlns:a16="http://schemas.microsoft.com/office/drawing/2014/main" id="{B773AF6C-8C71-C5D9-337C-EA9123F05799}"/>
              </a:ext>
            </a:extLst>
          </p:cNvPr>
          <p:cNvSpPr txBox="1"/>
          <p:nvPr/>
        </p:nvSpPr>
        <p:spPr>
          <a:xfrm>
            <a:off x="7542652" y="6100558"/>
            <a:ext cx="419123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noProof="0" dirty="0">
                <a:latin typeface="Arial"/>
                <a:cs typeface="Arial"/>
              </a:rPr>
              <a:t>Figure 3: An adult and a child building a tower with blocks.</a:t>
            </a:r>
          </a:p>
          <a:p>
            <a:r>
              <a:rPr lang="en-GB" sz="1200" i="1" noProof="0" dirty="0">
                <a:latin typeface="Arial"/>
                <a:cs typeface="Arial"/>
              </a:rPr>
              <a:t>Source: Microsoft PowerPoint Stock Images.</a:t>
            </a:r>
          </a:p>
        </p:txBody>
      </p:sp>
    </p:spTree>
    <p:extLst>
      <p:ext uri="{BB962C8B-B14F-4D97-AF65-F5344CB8AC3E}">
        <p14:creationId xmlns:p14="http://schemas.microsoft.com/office/powerpoint/2010/main" val="2435808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55BF69-8DFC-815B-C42A-665A4F05F0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B8DE16-72A4-D0AF-0ABA-805263ABAF35}"/>
              </a:ext>
            </a:extLst>
          </p:cNvPr>
          <p:cNvSpPr>
            <a:spLocks noGrp="1"/>
          </p:cNvSpPr>
          <p:nvPr>
            <p:ph type="title"/>
          </p:nvPr>
        </p:nvSpPr>
        <p:spPr>
          <a:xfrm>
            <a:off x="457200" y="1024313"/>
            <a:ext cx="6768193" cy="520199"/>
          </a:xfrm>
        </p:spPr>
        <p:txBody>
          <a:bodyPr vert="horz" lIns="91440" tIns="45720" rIns="91440" bIns="45720" rtlCol="0" anchor="t">
            <a:normAutofit/>
          </a:bodyPr>
          <a:lstStyle/>
          <a:p>
            <a:r>
              <a:rPr lang="en-GB" sz="2000" b="1" noProof="0" dirty="0">
                <a:latin typeface="Arial"/>
                <a:ea typeface="+mn-lt"/>
                <a:cs typeface="Arial"/>
              </a:rPr>
              <a:t>PRACTICAL STRATEGIES AND interventions </a:t>
            </a:r>
            <a:endParaRPr lang="en-GB" sz="2000" b="1" noProof="0" dirty="0">
              <a:latin typeface="Arial"/>
              <a:cs typeface="Arial"/>
            </a:endParaRPr>
          </a:p>
        </p:txBody>
      </p:sp>
      <p:sp>
        <p:nvSpPr>
          <p:cNvPr id="11" name="Content Placeholder 10">
            <a:extLst>
              <a:ext uri="{FF2B5EF4-FFF2-40B4-BE49-F238E27FC236}">
                <a16:creationId xmlns:a16="http://schemas.microsoft.com/office/drawing/2014/main" id="{9603C3A6-B078-9D97-D4A7-E5A16F619267}"/>
              </a:ext>
            </a:extLst>
          </p:cNvPr>
          <p:cNvSpPr>
            <a:spLocks noGrp="1"/>
          </p:cNvSpPr>
          <p:nvPr>
            <p:ph sz="quarter" idx="14"/>
          </p:nvPr>
        </p:nvSpPr>
        <p:spPr>
          <a:xfrm>
            <a:off x="457200" y="1634101"/>
            <a:ext cx="7438103" cy="3822802"/>
          </a:xfrm>
        </p:spPr>
        <p:txBody>
          <a:bodyPr>
            <a:normAutofit fontScale="40000" lnSpcReduction="20000"/>
          </a:bodyPr>
          <a:lstStyle/>
          <a:p>
            <a:r>
              <a:rPr lang="en-GB" sz="3800" b="1" noProof="0" dirty="0">
                <a:solidFill>
                  <a:schemeClr val="accent1"/>
                </a:solidFill>
                <a:latin typeface="Arial" panose="020B0604020202020204" pitchFamily="34" charset="0"/>
                <a:cs typeface="Arial" panose="020B0604020202020204" pitchFamily="34" charset="0"/>
              </a:rPr>
              <a:t>In Shona’s case, there are four strategies that could support her development:</a:t>
            </a:r>
          </a:p>
          <a:p>
            <a:pPr marL="285750" indent="-285750">
              <a:buFont typeface="Arial" panose="020B0604020202020204" pitchFamily="34" charset="0"/>
              <a:buChar char="•"/>
            </a:pPr>
            <a:r>
              <a:rPr lang="en-GB" sz="3800" b="1" noProof="0" dirty="0">
                <a:solidFill>
                  <a:schemeClr val="accent1"/>
                </a:solidFill>
                <a:latin typeface="Arial" panose="020B0604020202020204" pitchFamily="34" charset="0"/>
                <a:cs typeface="Arial" panose="020B0604020202020204" pitchFamily="34" charset="0"/>
              </a:rPr>
              <a:t>Key person approach: A caring practitioner can provide a secure base for Shona in the nursery.</a:t>
            </a:r>
          </a:p>
          <a:p>
            <a:pPr marL="285750" indent="-285750">
              <a:buFont typeface="Arial" panose="020B0604020202020204" pitchFamily="34" charset="0"/>
              <a:buChar char="•"/>
            </a:pPr>
            <a:r>
              <a:rPr lang="en-GB" sz="3800" b="1" noProof="0" dirty="0">
                <a:solidFill>
                  <a:schemeClr val="accent1"/>
                </a:solidFill>
                <a:latin typeface="Arial" panose="020B0604020202020204" pitchFamily="34" charset="0"/>
                <a:cs typeface="Arial" panose="020B0604020202020204" pitchFamily="34" charset="0"/>
              </a:rPr>
              <a:t>Gradual setting-in: Helping Shona adapt to a new setting, become familiar with the environment and manage her separation anxiety.</a:t>
            </a:r>
          </a:p>
          <a:p>
            <a:pPr marL="285750" indent="-285750">
              <a:buFont typeface="Arial" panose="020B0604020202020204" pitchFamily="34" charset="0"/>
              <a:buChar char="•"/>
            </a:pPr>
            <a:r>
              <a:rPr lang="en-GB" sz="3800" b="1" noProof="0" dirty="0">
                <a:solidFill>
                  <a:schemeClr val="accent1"/>
                </a:solidFill>
                <a:latin typeface="Arial" panose="020B0604020202020204" pitchFamily="34" charset="0"/>
                <a:cs typeface="Arial" panose="020B0604020202020204" pitchFamily="34" charset="0"/>
              </a:rPr>
              <a:t>Small-group play: Helping her feel comfortable playing with her peers and interacting with them.</a:t>
            </a:r>
          </a:p>
          <a:p>
            <a:pPr marL="285750" indent="-285750">
              <a:buFont typeface="Arial" panose="020B0604020202020204" pitchFamily="34" charset="0"/>
              <a:buChar char="•"/>
            </a:pPr>
            <a:r>
              <a:rPr lang="en-GB" sz="3800" b="1" noProof="0" dirty="0">
                <a:solidFill>
                  <a:schemeClr val="accent1"/>
                </a:solidFill>
                <a:latin typeface="Arial" panose="020B0604020202020204" pitchFamily="34" charset="0"/>
                <a:cs typeface="Arial" panose="020B0604020202020204" pitchFamily="34" charset="0"/>
              </a:rPr>
              <a:t>Communication support: Speaking to Shona in a gentle tone can help her building trust and become more confident in communicating. And since Shona has limited verbal communication, using gestures and pictures could support her communication.</a:t>
            </a:r>
          </a:p>
          <a:p>
            <a:r>
              <a:rPr lang="en-GB" sz="3800" b="1" noProof="0" dirty="0">
                <a:solidFill>
                  <a:schemeClr val="accent1"/>
                </a:solidFill>
                <a:latin typeface="Arial" panose="020B0604020202020204" pitchFamily="34" charset="0"/>
                <a:cs typeface="Arial" panose="020B0604020202020204" pitchFamily="34" charset="0"/>
              </a:rPr>
              <a:t>      (Department for Education, 2026)</a:t>
            </a:r>
          </a:p>
        </p:txBody>
      </p:sp>
    </p:spTree>
    <p:extLst>
      <p:ext uri="{BB962C8B-B14F-4D97-AF65-F5344CB8AC3E}">
        <p14:creationId xmlns:p14="http://schemas.microsoft.com/office/powerpoint/2010/main" val="35652487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FB66E-3EB6-F20D-9DA6-B282FC8F8C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05AE64-06D3-A8C1-BF60-C286724E6E8E}"/>
              </a:ext>
            </a:extLst>
          </p:cNvPr>
          <p:cNvSpPr>
            <a:spLocks noGrp="1"/>
          </p:cNvSpPr>
          <p:nvPr>
            <p:ph type="title"/>
          </p:nvPr>
        </p:nvSpPr>
        <p:spPr>
          <a:xfrm>
            <a:off x="457880" y="499379"/>
            <a:ext cx="6768193" cy="520199"/>
          </a:xfrm>
        </p:spPr>
        <p:txBody>
          <a:bodyPr vert="horz" lIns="91440" tIns="45720" rIns="91440" bIns="45720" rtlCol="0" anchor="t">
            <a:normAutofit/>
          </a:bodyPr>
          <a:lstStyle/>
          <a:p>
            <a:r>
              <a:rPr lang="en-GB" sz="2000" b="1" noProof="0" dirty="0">
                <a:latin typeface="Arial"/>
                <a:ea typeface="+mn-lt"/>
                <a:cs typeface="Arial"/>
              </a:rPr>
              <a:t>Nature and nurture influences </a:t>
            </a:r>
            <a:endParaRPr lang="en-GB" sz="2000" b="1" noProof="0" dirty="0">
              <a:latin typeface="Arial"/>
              <a:cs typeface="Arial"/>
            </a:endParaRPr>
          </a:p>
        </p:txBody>
      </p:sp>
      <p:graphicFrame>
        <p:nvGraphicFramePr>
          <p:cNvPr id="3" name="Content Placeholder 2">
            <a:extLst>
              <a:ext uri="{FF2B5EF4-FFF2-40B4-BE49-F238E27FC236}">
                <a16:creationId xmlns:a16="http://schemas.microsoft.com/office/drawing/2014/main" id="{B406E359-890C-8D98-4877-BFDFBF36C349}"/>
              </a:ext>
            </a:extLst>
          </p:cNvPr>
          <p:cNvGraphicFramePr>
            <a:graphicFrameLocks noGrp="1"/>
          </p:cNvGraphicFramePr>
          <p:nvPr>
            <p:ph sz="quarter" idx="14"/>
            <p:extLst>
              <p:ext uri="{D42A27DB-BD31-4B8C-83A1-F6EECF244321}">
                <p14:modId xmlns:p14="http://schemas.microsoft.com/office/powerpoint/2010/main" val="265518602"/>
              </p:ext>
            </p:extLst>
          </p:nvPr>
        </p:nvGraphicFramePr>
        <p:xfrm>
          <a:off x="457880" y="1019578"/>
          <a:ext cx="7781552" cy="3951720"/>
        </p:xfrm>
        <a:graphic>
          <a:graphicData uri="http://schemas.openxmlformats.org/drawingml/2006/table">
            <a:tbl>
              <a:tblPr firstRow="1" bandRow="1">
                <a:tableStyleId>{5C22544A-7EE6-4342-B048-85BDC9FD1C3A}</a:tableStyleId>
              </a:tblPr>
              <a:tblGrid>
                <a:gridCol w="3890776">
                  <a:extLst>
                    <a:ext uri="{9D8B030D-6E8A-4147-A177-3AD203B41FA5}">
                      <a16:colId xmlns:a16="http://schemas.microsoft.com/office/drawing/2014/main" val="4118990653"/>
                    </a:ext>
                  </a:extLst>
                </a:gridCol>
                <a:gridCol w="3890776">
                  <a:extLst>
                    <a:ext uri="{9D8B030D-6E8A-4147-A177-3AD203B41FA5}">
                      <a16:colId xmlns:a16="http://schemas.microsoft.com/office/drawing/2014/main" val="1222890640"/>
                    </a:ext>
                  </a:extLst>
                </a:gridCol>
              </a:tblGrid>
              <a:tr h="456625">
                <a:tc>
                  <a:txBody>
                    <a:bodyPr/>
                    <a:lstStyle/>
                    <a:p>
                      <a:pPr algn="ctr"/>
                      <a:r>
                        <a:rPr lang="en-GB" noProof="0" dirty="0">
                          <a:solidFill>
                            <a:schemeClr val="accent1"/>
                          </a:solidFill>
                          <a:latin typeface="Arial" panose="020B0604020202020204" pitchFamily="34" charset="0"/>
                          <a:cs typeface="Arial" panose="020B0604020202020204" pitchFamily="34" charset="0"/>
                        </a:rPr>
                        <a:t>NATURE</a:t>
                      </a:r>
                    </a:p>
                  </a:txBody>
                  <a:tcPr anchor="ctr">
                    <a:solidFill>
                      <a:schemeClr val="accent2">
                        <a:lumMod val="40000"/>
                        <a:lumOff val="60000"/>
                      </a:schemeClr>
                    </a:solidFill>
                  </a:tcPr>
                </a:tc>
                <a:tc>
                  <a:txBody>
                    <a:bodyPr/>
                    <a:lstStyle/>
                    <a:p>
                      <a:pPr algn="ctr"/>
                      <a:r>
                        <a:rPr lang="en-GB" b="1" noProof="0" dirty="0">
                          <a:solidFill>
                            <a:schemeClr val="accent1"/>
                          </a:solidFill>
                          <a:latin typeface="Arial" panose="020B0604020202020204" pitchFamily="34" charset="0"/>
                          <a:cs typeface="Arial" panose="020B0604020202020204" pitchFamily="34" charset="0"/>
                        </a:rPr>
                        <a:t>NURTURE</a:t>
                      </a:r>
                    </a:p>
                  </a:txBody>
                  <a:tcPr anchor="ctr">
                    <a:solidFill>
                      <a:schemeClr val="accent2">
                        <a:lumMod val="40000"/>
                        <a:lumOff val="60000"/>
                      </a:schemeClr>
                    </a:solidFill>
                  </a:tcPr>
                </a:tc>
                <a:extLst>
                  <a:ext uri="{0D108BD9-81ED-4DB2-BD59-A6C34878D82A}">
                    <a16:rowId xmlns:a16="http://schemas.microsoft.com/office/drawing/2014/main" val="3289388081"/>
                  </a:ext>
                </a:extLst>
              </a:tr>
              <a:tr h="3495095">
                <a:tc>
                  <a:txBody>
                    <a:bodyPr/>
                    <a:lstStyle/>
                    <a:p>
                      <a:pPr marL="285750" indent="-285750">
                        <a:buFont typeface="Arial"/>
                        <a:buChar char="•"/>
                      </a:pPr>
                      <a:r>
                        <a:rPr lang="en-GB" sz="1400" b="1" noProof="0" dirty="0">
                          <a:solidFill>
                            <a:schemeClr val="accent1"/>
                          </a:solidFill>
                          <a:latin typeface="Arial"/>
                          <a:cs typeface="Arial"/>
                        </a:rPr>
                        <a:t>Temperament: Shona may be quieter and more cautious</a:t>
                      </a:r>
                    </a:p>
                    <a:p>
                      <a:pPr marL="0" lvl="0" indent="0">
                        <a:buNone/>
                      </a:pPr>
                      <a:endParaRPr lang="en-GB" sz="1400" b="1" noProof="0" dirty="0">
                        <a:solidFill>
                          <a:schemeClr val="accent1"/>
                        </a:solidFill>
                        <a:latin typeface="Arial"/>
                        <a:cs typeface="Arial"/>
                      </a:endParaRPr>
                    </a:p>
                    <a:p>
                      <a:pPr marL="285750" lvl="0" indent="-285750">
                        <a:buFont typeface="Arial"/>
                        <a:buChar char="•"/>
                      </a:pPr>
                      <a:r>
                        <a:rPr lang="en-GB" sz="1400" b="1" noProof="0" dirty="0">
                          <a:solidFill>
                            <a:schemeClr val="accent1"/>
                          </a:solidFill>
                          <a:latin typeface="Arial"/>
                          <a:cs typeface="Arial"/>
                        </a:rPr>
                        <a:t>Genetic influences: Her genetic traits may affect on how she responds to different situations</a:t>
                      </a:r>
                    </a:p>
                    <a:p>
                      <a:pPr marL="0" lvl="0" indent="0">
                        <a:buFont typeface="Arial"/>
                        <a:buNone/>
                      </a:pPr>
                      <a:endParaRPr lang="en-GB" sz="1400" b="1" noProof="0" dirty="0">
                        <a:solidFill>
                          <a:schemeClr val="accent1"/>
                        </a:solidFill>
                        <a:latin typeface="Arial"/>
                        <a:cs typeface="Arial"/>
                      </a:endParaRPr>
                    </a:p>
                    <a:p>
                      <a:pPr marL="0" lvl="0" indent="0">
                        <a:buNone/>
                      </a:pPr>
                      <a:endParaRPr lang="en-GB" sz="1400" b="1" noProof="0" dirty="0">
                        <a:solidFill>
                          <a:schemeClr val="accent1"/>
                        </a:solidFill>
                        <a:latin typeface="Arial"/>
                        <a:cs typeface="Arial"/>
                      </a:endParaRPr>
                    </a:p>
                    <a:p>
                      <a:pPr marL="285750" lvl="0" indent="-285750">
                        <a:buFont typeface="Arial"/>
                        <a:buChar char="•"/>
                      </a:pPr>
                      <a:r>
                        <a:rPr lang="en-GB" sz="1400" b="1" noProof="0" dirty="0">
                          <a:solidFill>
                            <a:schemeClr val="accent1"/>
                          </a:solidFill>
                          <a:latin typeface="Arial"/>
                          <a:cs typeface="Arial"/>
                        </a:rPr>
                        <a:t>Individual sensitivity: She may be more sensitive to changes or even become stressed in unfamiliar situations</a:t>
                      </a:r>
                    </a:p>
                  </a:txBody>
                  <a:tcPr/>
                </a:tc>
                <a:tc>
                  <a:txBody>
                    <a:bodyPr/>
                    <a:lstStyle/>
                    <a:p>
                      <a:pPr marL="285750" indent="-285750">
                        <a:buFont typeface="Arial"/>
                        <a:buChar char="•"/>
                      </a:pPr>
                      <a:r>
                        <a:rPr lang="en-GB" sz="1400" b="1" noProof="0" dirty="0">
                          <a:solidFill>
                            <a:schemeClr val="accent1"/>
                          </a:solidFill>
                          <a:latin typeface="Arial"/>
                          <a:cs typeface="Arial"/>
                        </a:rPr>
                        <a:t>Starting a new nursery: Shona is gradually getting used to her new nursery </a:t>
                      </a:r>
                      <a:r>
                        <a:rPr lang="en-GB" sz="1400" b="1" noProof="0" dirty="0" err="1">
                          <a:solidFill>
                            <a:schemeClr val="accent1"/>
                          </a:solidFill>
                          <a:latin typeface="Arial"/>
                          <a:cs typeface="Arial"/>
                        </a:rPr>
                        <a:t>enviroment</a:t>
                      </a:r>
                      <a:endParaRPr lang="en-GB" sz="1400" b="1" noProof="0" dirty="0">
                        <a:solidFill>
                          <a:schemeClr val="accent1"/>
                        </a:solidFill>
                        <a:latin typeface="Arial"/>
                        <a:cs typeface="Arial"/>
                      </a:endParaRPr>
                    </a:p>
                    <a:p>
                      <a:pPr marL="285750" lvl="0" indent="-285750">
                        <a:buFont typeface="Arial"/>
                        <a:buChar char="•"/>
                      </a:pPr>
                      <a:endParaRPr lang="en-GB" sz="1400" b="1" noProof="0" dirty="0">
                        <a:solidFill>
                          <a:schemeClr val="accent1"/>
                        </a:solidFill>
                        <a:latin typeface="Arial"/>
                        <a:cs typeface="Arial"/>
                      </a:endParaRPr>
                    </a:p>
                    <a:p>
                      <a:pPr marL="0" lvl="0" indent="0">
                        <a:buNone/>
                      </a:pPr>
                      <a:endParaRPr lang="en-GB" sz="1400" b="1" noProof="0" dirty="0">
                        <a:solidFill>
                          <a:schemeClr val="accent1"/>
                        </a:solidFill>
                        <a:latin typeface="Arial"/>
                        <a:cs typeface="Arial"/>
                      </a:endParaRPr>
                    </a:p>
                    <a:p>
                      <a:pPr marL="285750" lvl="0" indent="-285750">
                        <a:buFont typeface="Arial"/>
                        <a:buChar char="•"/>
                      </a:pPr>
                      <a:r>
                        <a:rPr lang="en-GB" sz="1400" b="1" noProof="0" dirty="0">
                          <a:solidFill>
                            <a:schemeClr val="accent1"/>
                          </a:solidFill>
                          <a:latin typeface="Arial"/>
                          <a:cs typeface="Arial"/>
                        </a:rPr>
                        <a:t>Separation: She has to be separated from her familiar caregivers, which may have an effect on her distress</a:t>
                      </a:r>
                    </a:p>
                    <a:p>
                      <a:pPr marL="285750" lvl="0" indent="-285750">
                        <a:buFont typeface="Arial"/>
                        <a:buChar char="•"/>
                      </a:pPr>
                      <a:endParaRPr lang="en-GB" sz="1400" b="1" noProof="0" dirty="0">
                        <a:solidFill>
                          <a:schemeClr val="accent1"/>
                        </a:solidFill>
                        <a:latin typeface="Arial"/>
                        <a:cs typeface="Arial"/>
                      </a:endParaRPr>
                    </a:p>
                    <a:p>
                      <a:pPr marL="0" lvl="0" indent="0">
                        <a:buNone/>
                      </a:pPr>
                      <a:endParaRPr lang="en-GB" sz="1400" b="1" noProof="0" dirty="0">
                        <a:solidFill>
                          <a:schemeClr val="accent1"/>
                        </a:solidFill>
                        <a:latin typeface="Arial"/>
                        <a:cs typeface="Arial"/>
                      </a:endParaRPr>
                    </a:p>
                    <a:p>
                      <a:pPr marL="285750" lvl="0" indent="-285750">
                        <a:buFont typeface="Arial"/>
                        <a:buChar char="•"/>
                      </a:pPr>
                      <a:r>
                        <a:rPr lang="en-GB" sz="1400" b="1" noProof="0" dirty="0">
                          <a:solidFill>
                            <a:schemeClr val="accent1"/>
                          </a:solidFill>
                          <a:latin typeface="Arial"/>
                          <a:cs typeface="Arial"/>
                        </a:rPr>
                        <a:t>Supportive relationships: She will start building trust with her new practitioners and they may help her feel safe and confident too</a:t>
                      </a:r>
                    </a:p>
                  </a:txBody>
                  <a:tcPr/>
                </a:tc>
                <a:extLst>
                  <a:ext uri="{0D108BD9-81ED-4DB2-BD59-A6C34878D82A}">
                    <a16:rowId xmlns:a16="http://schemas.microsoft.com/office/drawing/2014/main" val="963662719"/>
                  </a:ext>
                </a:extLst>
              </a:tr>
            </a:tbl>
          </a:graphicData>
        </a:graphic>
      </p:graphicFrame>
      <p:sp>
        <p:nvSpPr>
          <p:cNvPr id="4" name="TextBox 3">
            <a:extLst>
              <a:ext uri="{FF2B5EF4-FFF2-40B4-BE49-F238E27FC236}">
                <a16:creationId xmlns:a16="http://schemas.microsoft.com/office/drawing/2014/main" id="{B66D17F8-6A60-1B23-7FD9-82527DA08979}"/>
              </a:ext>
            </a:extLst>
          </p:cNvPr>
          <p:cNvSpPr txBox="1"/>
          <p:nvPr/>
        </p:nvSpPr>
        <p:spPr>
          <a:xfrm>
            <a:off x="599767" y="5107858"/>
            <a:ext cx="7069394" cy="954107"/>
          </a:xfrm>
          <a:prstGeom prst="rect">
            <a:avLst/>
          </a:prstGeom>
          <a:noFill/>
        </p:spPr>
        <p:txBody>
          <a:bodyPr wrap="square" rtlCol="0">
            <a:spAutoFit/>
          </a:bodyPr>
          <a:lstStyle/>
          <a:p>
            <a:r>
              <a:rPr lang="en-GB" sz="1400" b="1" noProof="0" dirty="0">
                <a:solidFill>
                  <a:schemeClr val="accent1"/>
                </a:solidFill>
                <a:latin typeface="Arial" panose="020B0604020202020204" pitchFamily="34" charset="0"/>
                <a:cs typeface="Arial" panose="020B0604020202020204" pitchFamily="34" charset="0"/>
              </a:rPr>
              <a:t>They interact when a child is born with (nature) affects how they respond to something they experience (nurture) and therefore that experience can influence their development. </a:t>
            </a:r>
          </a:p>
          <a:p>
            <a:r>
              <a:rPr lang="en-GB" sz="1400" b="1" noProof="0" dirty="0">
                <a:solidFill>
                  <a:schemeClr val="accent1"/>
                </a:solidFill>
                <a:latin typeface="Arial" panose="020B0604020202020204" pitchFamily="34" charset="0"/>
                <a:cs typeface="Arial" panose="020B0604020202020204" pitchFamily="34" charset="0"/>
              </a:rPr>
              <a:t>(Belsky and </a:t>
            </a:r>
            <a:r>
              <a:rPr lang="en-GB" sz="1400" b="1" noProof="0" dirty="0" err="1">
                <a:solidFill>
                  <a:schemeClr val="accent1"/>
                </a:solidFill>
                <a:latin typeface="Arial" panose="020B0604020202020204" pitchFamily="34" charset="0"/>
                <a:cs typeface="Arial" panose="020B0604020202020204" pitchFamily="34" charset="0"/>
              </a:rPr>
              <a:t>Pluess</a:t>
            </a:r>
            <a:r>
              <a:rPr lang="en-GB" sz="1400" b="1" noProof="0" dirty="0">
                <a:solidFill>
                  <a:schemeClr val="accent1"/>
                </a:solidFill>
                <a:latin typeface="Arial" panose="020B0604020202020204" pitchFamily="34" charset="0"/>
                <a:cs typeface="Arial" panose="020B0604020202020204" pitchFamily="34" charset="0"/>
              </a:rPr>
              <a:t>, 2009)</a:t>
            </a:r>
          </a:p>
        </p:txBody>
      </p:sp>
    </p:spTree>
    <p:extLst>
      <p:ext uri="{BB962C8B-B14F-4D97-AF65-F5344CB8AC3E}">
        <p14:creationId xmlns:p14="http://schemas.microsoft.com/office/powerpoint/2010/main" val="588159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D9EE61-37CD-6DF4-C074-56685C630E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0495D4-8278-3E3D-B68F-ABD81E346318}"/>
              </a:ext>
            </a:extLst>
          </p:cNvPr>
          <p:cNvSpPr>
            <a:spLocks noGrp="1"/>
          </p:cNvSpPr>
          <p:nvPr>
            <p:ph type="title"/>
          </p:nvPr>
        </p:nvSpPr>
        <p:spPr>
          <a:xfrm>
            <a:off x="457880" y="499379"/>
            <a:ext cx="6768193" cy="709989"/>
          </a:xfrm>
        </p:spPr>
        <p:txBody>
          <a:bodyPr vert="horz" lIns="91440" tIns="45720" rIns="91440" bIns="45720" rtlCol="0" anchor="t">
            <a:normAutofit/>
          </a:bodyPr>
          <a:lstStyle/>
          <a:p>
            <a:r>
              <a:rPr lang="en-GB" sz="2000" b="1" noProof="0" dirty="0">
                <a:latin typeface="Arial"/>
                <a:ea typeface="+mn-lt"/>
                <a:cs typeface="Arial"/>
              </a:rPr>
              <a:t>Usefulness and limitations of </a:t>
            </a:r>
            <a:r>
              <a:rPr lang="en-GB" sz="2000" b="1" noProof="0" dirty="0" err="1">
                <a:latin typeface="Arial"/>
                <a:ea typeface="+mn-lt"/>
                <a:cs typeface="Arial"/>
              </a:rPr>
              <a:t>bowlby’s</a:t>
            </a:r>
            <a:r>
              <a:rPr lang="en-GB" sz="2000" b="1" noProof="0" dirty="0">
                <a:latin typeface="Arial"/>
                <a:ea typeface="+mn-lt"/>
                <a:cs typeface="Arial"/>
              </a:rPr>
              <a:t> attachment theory</a:t>
            </a:r>
            <a:endParaRPr lang="en-GB" sz="2000" b="1" noProof="0" dirty="0">
              <a:latin typeface="Arial"/>
              <a:cs typeface="Arial"/>
            </a:endParaRPr>
          </a:p>
        </p:txBody>
      </p:sp>
      <p:graphicFrame>
        <p:nvGraphicFramePr>
          <p:cNvPr id="7" name="Content Placeholder 6">
            <a:extLst>
              <a:ext uri="{FF2B5EF4-FFF2-40B4-BE49-F238E27FC236}">
                <a16:creationId xmlns:a16="http://schemas.microsoft.com/office/drawing/2014/main" id="{17EE771A-B061-5A37-320C-74F73CF05831}"/>
              </a:ext>
            </a:extLst>
          </p:cNvPr>
          <p:cNvGraphicFramePr>
            <a:graphicFrameLocks noGrp="1"/>
          </p:cNvGraphicFramePr>
          <p:nvPr>
            <p:ph sz="quarter" idx="14"/>
            <p:extLst>
              <p:ext uri="{D42A27DB-BD31-4B8C-83A1-F6EECF244321}">
                <p14:modId xmlns:p14="http://schemas.microsoft.com/office/powerpoint/2010/main" val="3142039796"/>
              </p:ext>
            </p:extLst>
          </p:nvPr>
        </p:nvGraphicFramePr>
        <p:xfrm>
          <a:off x="458559" y="1295503"/>
          <a:ext cx="8331480" cy="3453478"/>
        </p:xfrm>
        <a:graphic>
          <a:graphicData uri="http://schemas.openxmlformats.org/drawingml/2006/table">
            <a:tbl>
              <a:tblPr firstRow="1" bandRow="1">
                <a:tableStyleId>{5C22544A-7EE6-4342-B048-85BDC9FD1C3A}</a:tableStyleId>
              </a:tblPr>
              <a:tblGrid>
                <a:gridCol w="4165740">
                  <a:extLst>
                    <a:ext uri="{9D8B030D-6E8A-4147-A177-3AD203B41FA5}">
                      <a16:colId xmlns:a16="http://schemas.microsoft.com/office/drawing/2014/main" val="742875783"/>
                    </a:ext>
                  </a:extLst>
                </a:gridCol>
                <a:gridCol w="4165740">
                  <a:extLst>
                    <a:ext uri="{9D8B030D-6E8A-4147-A177-3AD203B41FA5}">
                      <a16:colId xmlns:a16="http://schemas.microsoft.com/office/drawing/2014/main" val="1460627528"/>
                    </a:ext>
                  </a:extLst>
                </a:gridCol>
              </a:tblGrid>
              <a:tr h="613796">
                <a:tc>
                  <a:txBody>
                    <a:bodyPr/>
                    <a:lstStyle/>
                    <a:p>
                      <a:pPr algn="ctr"/>
                      <a:r>
                        <a:rPr lang="en-GB" noProof="0" dirty="0">
                          <a:solidFill>
                            <a:schemeClr val="accent1"/>
                          </a:solidFill>
                          <a:latin typeface="Arial" panose="020B0604020202020204" pitchFamily="34" charset="0"/>
                          <a:cs typeface="Arial" panose="020B0604020202020204" pitchFamily="34" charset="0"/>
                        </a:rPr>
                        <a:t>USEFULNESS</a:t>
                      </a:r>
                    </a:p>
                  </a:txBody>
                  <a:tcPr anchor="ctr">
                    <a:solidFill>
                      <a:schemeClr val="accent2">
                        <a:lumMod val="40000"/>
                        <a:lumOff val="60000"/>
                      </a:schemeClr>
                    </a:solidFill>
                  </a:tcPr>
                </a:tc>
                <a:tc>
                  <a:txBody>
                    <a:bodyPr/>
                    <a:lstStyle/>
                    <a:p>
                      <a:pPr algn="ctr"/>
                      <a:r>
                        <a:rPr lang="en-GB" noProof="0" dirty="0">
                          <a:solidFill>
                            <a:schemeClr val="accent1"/>
                          </a:solidFill>
                          <a:latin typeface="Arial" panose="020B0604020202020204" pitchFamily="34" charset="0"/>
                          <a:cs typeface="Arial" panose="020B0604020202020204" pitchFamily="34" charset="0"/>
                        </a:rPr>
                        <a:t>LIMITATIONS</a:t>
                      </a:r>
                    </a:p>
                  </a:txBody>
                  <a:tcPr anchor="ctr">
                    <a:solidFill>
                      <a:schemeClr val="accent2">
                        <a:lumMod val="40000"/>
                        <a:lumOff val="60000"/>
                      </a:schemeClr>
                    </a:solidFill>
                  </a:tcPr>
                </a:tc>
                <a:extLst>
                  <a:ext uri="{0D108BD9-81ED-4DB2-BD59-A6C34878D82A}">
                    <a16:rowId xmlns:a16="http://schemas.microsoft.com/office/drawing/2014/main" val="1121248465"/>
                  </a:ext>
                </a:extLst>
              </a:tr>
              <a:tr h="2839682">
                <a:tc>
                  <a:txBody>
                    <a:bodyPr/>
                    <a:lstStyle/>
                    <a:p>
                      <a:pPr marL="285750" indent="-285750">
                        <a:buFont typeface="Arial" panose="020B0604020202020204" pitchFamily="34" charset="0"/>
                        <a:buChar char="•"/>
                      </a:pPr>
                      <a:r>
                        <a:rPr lang="en-GB" sz="1500" b="1" noProof="0" dirty="0">
                          <a:solidFill>
                            <a:schemeClr val="accent1"/>
                          </a:solidFill>
                          <a:latin typeface="Arial" panose="020B0604020202020204" pitchFamily="34" charset="0"/>
                          <a:cs typeface="Arial" panose="020B0604020202020204" pitchFamily="34" charset="0"/>
                        </a:rPr>
                        <a:t>Separation anxiety: Tells us why Shona becomes upset when her caregivers leave her </a:t>
                      </a:r>
                    </a:p>
                    <a:p>
                      <a:pPr marL="0" indent="0">
                        <a:buFont typeface="Arial" panose="020B0604020202020204" pitchFamily="34" charset="0"/>
                        <a:buNone/>
                      </a:pPr>
                      <a:endParaRPr lang="en-GB" sz="1500" b="1" noProof="0" dirty="0">
                        <a:solidFill>
                          <a:schemeClr val="accent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b="1" noProof="0" dirty="0">
                          <a:solidFill>
                            <a:schemeClr val="accent1"/>
                          </a:solidFill>
                          <a:latin typeface="Arial" panose="020B0604020202020204" pitchFamily="34" charset="0"/>
                          <a:cs typeface="Arial" panose="020B0604020202020204" pitchFamily="34" charset="0"/>
                        </a:rPr>
                        <a:t>Emotional security: Shows why feeling safe and supported is important for her</a:t>
                      </a:r>
                    </a:p>
                    <a:p>
                      <a:pPr marL="0" indent="0">
                        <a:buFont typeface="Arial" panose="020B0604020202020204" pitchFamily="34" charset="0"/>
                        <a:buNone/>
                      </a:pPr>
                      <a:endParaRPr lang="en-GB" sz="1500" b="1" noProof="0" dirty="0">
                        <a:solidFill>
                          <a:schemeClr val="accent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b="1" noProof="0" dirty="0">
                          <a:solidFill>
                            <a:schemeClr val="accent1"/>
                          </a:solidFill>
                          <a:latin typeface="Arial" panose="020B0604020202020204" pitchFamily="34" charset="0"/>
                          <a:cs typeface="Arial" panose="020B0604020202020204" pitchFamily="34" charset="0"/>
                        </a:rPr>
                        <a:t>Nursery support: Helps practitioners understand why building Shona’s trust  and confidence matters </a:t>
                      </a:r>
                    </a:p>
                  </a:txBody>
                  <a:tcPr/>
                </a:tc>
                <a:tc>
                  <a:txBody>
                    <a:bodyPr/>
                    <a:lstStyle/>
                    <a:p>
                      <a:pPr marL="285750" indent="-285750">
                        <a:buFont typeface="Arial" panose="020B0604020202020204" pitchFamily="34" charset="0"/>
                        <a:buChar char="•"/>
                      </a:pPr>
                      <a:r>
                        <a:rPr lang="en-GB" sz="1500" b="1" noProof="0" dirty="0">
                          <a:solidFill>
                            <a:schemeClr val="accent1"/>
                          </a:solidFill>
                          <a:latin typeface="Arial" panose="020B0604020202020204" pitchFamily="34" charset="0"/>
                          <a:cs typeface="Arial" panose="020B0604020202020204" pitchFamily="34" charset="0"/>
                        </a:rPr>
                        <a:t>Other influences: Bowlby’s attachment theory can’t explain all of Shona’s difficulties, especially her limited verbal communication</a:t>
                      </a:r>
                    </a:p>
                    <a:p>
                      <a:pPr marL="0" indent="0">
                        <a:buFont typeface="Arial" panose="020B0604020202020204" pitchFamily="34" charset="0"/>
                        <a:buNone/>
                      </a:pPr>
                      <a:endParaRPr lang="en-GB" sz="1500" b="1" noProof="0" dirty="0">
                        <a:solidFill>
                          <a:schemeClr val="accent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b="1" noProof="0" dirty="0">
                          <a:solidFill>
                            <a:schemeClr val="accent1"/>
                          </a:solidFill>
                          <a:latin typeface="Arial" panose="020B0604020202020204" pitchFamily="34" charset="0"/>
                          <a:cs typeface="Arial" panose="020B0604020202020204" pitchFamily="34" charset="0"/>
                        </a:rPr>
                        <a:t>Multiple attachments: Children can form relationships with more than one caregiver</a:t>
                      </a:r>
                    </a:p>
                    <a:p>
                      <a:pPr marL="0" indent="0">
                        <a:buFont typeface="Arial" panose="020B0604020202020204" pitchFamily="34" charset="0"/>
                        <a:buNone/>
                      </a:pPr>
                      <a:endParaRPr lang="en-GB" sz="1500" b="1" noProof="0" dirty="0">
                        <a:solidFill>
                          <a:schemeClr val="accent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b="1" noProof="0" dirty="0">
                          <a:solidFill>
                            <a:schemeClr val="accent1"/>
                          </a:solidFill>
                          <a:latin typeface="Arial" panose="020B0604020202020204" pitchFamily="34" charset="0"/>
                          <a:cs typeface="Arial" panose="020B0604020202020204" pitchFamily="34" charset="0"/>
                        </a:rPr>
                        <a:t>Individual differences: Every child may react differently to separation</a:t>
                      </a:r>
                    </a:p>
                  </a:txBody>
                  <a:tcPr/>
                </a:tc>
                <a:extLst>
                  <a:ext uri="{0D108BD9-81ED-4DB2-BD59-A6C34878D82A}">
                    <a16:rowId xmlns:a16="http://schemas.microsoft.com/office/drawing/2014/main" val="2484547446"/>
                  </a:ext>
                </a:extLst>
              </a:tr>
            </a:tbl>
          </a:graphicData>
        </a:graphic>
      </p:graphicFrame>
      <p:sp>
        <p:nvSpPr>
          <p:cNvPr id="8" name="TextBox 7">
            <a:extLst>
              <a:ext uri="{FF2B5EF4-FFF2-40B4-BE49-F238E27FC236}">
                <a16:creationId xmlns:a16="http://schemas.microsoft.com/office/drawing/2014/main" id="{31B7DE6E-88E5-CEC5-2E5A-9E8A86633976}"/>
              </a:ext>
            </a:extLst>
          </p:cNvPr>
          <p:cNvSpPr txBox="1"/>
          <p:nvPr/>
        </p:nvSpPr>
        <p:spPr>
          <a:xfrm>
            <a:off x="2775834" y="4984955"/>
            <a:ext cx="3696929" cy="323165"/>
          </a:xfrm>
          <a:prstGeom prst="rect">
            <a:avLst/>
          </a:prstGeom>
          <a:noFill/>
        </p:spPr>
        <p:txBody>
          <a:bodyPr wrap="square" rtlCol="0">
            <a:spAutoFit/>
          </a:bodyPr>
          <a:lstStyle/>
          <a:p>
            <a:r>
              <a:rPr lang="en-GB" sz="1500" b="1" noProof="0" dirty="0">
                <a:solidFill>
                  <a:schemeClr val="accent1"/>
                </a:solidFill>
                <a:latin typeface="Arial" panose="020B0604020202020204" pitchFamily="34" charset="0"/>
                <a:cs typeface="Arial" panose="020B0604020202020204" pitchFamily="34" charset="0"/>
              </a:rPr>
              <a:t>(Gillibrand </a:t>
            </a:r>
            <a:r>
              <a:rPr lang="en-GB" sz="1500" b="1" i="1" noProof="0" dirty="0">
                <a:solidFill>
                  <a:schemeClr val="accent1"/>
                </a:solidFill>
                <a:latin typeface="Arial" panose="020B0604020202020204" pitchFamily="34" charset="0"/>
                <a:cs typeface="Arial" panose="020B0604020202020204" pitchFamily="34" charset="0"/>
              </a:rPr>
              <a:t>et al., 2016; Holmes, 2014)</a:t>
            </a:r>
            <a:endParaRPr lang="en-GB" sz="1500" b="1" noProof="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33589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54C0AC-38F8-4C05-591B-4BFF736073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7FB74B9-BF84-A554-9C01-7A69B027C942}"/>
              </a:ext>
            </a:extLst>
          </p:cNvPr>
          <p:cNvSpPr>
            <a:spLocks noGrp="1"/>
          </p:cNvSpPr>
          <p:nvPr>
            <p:ph type="title"/>
          </p:nvPr>
        </p:nvSpPr>
        <p:spPr>
          <a:xfrm>
            <a:off x="457880" y="499379"/>
            <a:ext cx="6768193" cy="709989"/>
          </a:xfrm>
        </p:spPr>
        <p:txBody>
          <a:bodyPr vert="horz" lIns="91440" tIns="45720" rIns="91440" bIns="45720" rtlCol="0" anchor="t">
            <a:normAutofit/>
          </a:bodyPr>
          <a:lstStyle/>
          <a:p>
            <a:r>
              <a:rPr lang="en-GB" sz="2000" b="1" noProof="0" dirty="0">
                <a:latin typeface="Arial"/>
                <a:ea typeface="+mn-lt"/>
                <a:cs typeface="Arial"/>
              </a:rPr>
              <a:t>references</a:t>
            </a:r>
            <a:endParaRPr lang="en-GB" sz="2000" b="1" noProof="0" dirty="0">
              <a:latin typeface="Arial"/>
              <a:cs typeface="Arial"/>
            </a:endParaRPr>
          </a:p>
        </p:txBody>
      </p:sp>
      <p:sp>
        <p:nvSpPr>
          <p:cNvPr id="4" name="Content Placeholder 3">
            <a:extLst>
              <a:ext uri="{FF2B5EF4-FFF2-40B4-BE49-F238E27FC236}">
                <a16:creationId xmlns:a16="http://schemas.microsoft.com/office/drawing/2014/main" id="{B78110EC-2F1A-44E7-09AC-33E818E90624}"/>
              </a:ext>
            </a:extLst>
          </p:cNvPr>
          <p:cNvSpPr>
            <a:spLocks noGrp="1"/>
          </p:cNvSpPr>
          <p:nvPr>
            <p:ph sz="quarter" idx="14"/>
          </p:nvPr>
        </p:nvSpPr>
        <p:spPr>
          <a:xfrm>
            <a:off x="457879" y="1315948"/>
            <a:ext cx="9757837" cy="5438813"/>
          </a:xfrm>
        </p:spPr>
        <p:txBody>
          <a:bodyPr>
            <a:normAutofit/>
          </a:bodyPr>
          <a:lstStyle/>
          <a:p>
            <a:r>
              <a:rPr lang="en-GB" sz="1500" b="1" dirty="0">
                <a:solidFill>
                  <a:schemeClr val="accent1"/>
                </a:solidFill>
                <a:latin typeface="Arial" panose="020B0604020202020204" pitchFamily="34" charset="0"/>
                <a:cs typeface="Arial" panose="020B0604020202020204" pitchFamily="34" charset="0"/>
              </a:rPr>
              <a:t>Belsky, J. and Pluess, M. (2009) “The Nature (and Nurture?) of Plasticity in Early Human Development,” </a:t>
            </a:r>
            <a:r>
              <a:rPr lang="en-GB" sz="1500" b="1" i="1" dirty="0">
                <a:solidFill>
                  <a:schemeClr val="accent1"/>
                </a:solidFill>
                <a:latin typeface="Arial" panose="020B0604020202020204" pitchFamily="34" charset="0"/>
                <a:cs typeface="Arial" panose="020B0604020202020204" pitchFamily="34" charset="0"/>
              </a:rPr>
              <a:t>Perspectives on psychological science</a:t>
            </a:r>
            <a:r>
              <a:rPr lang="en-GB" sz="1500" b="1" dirty="0">
                <a:solidFill>
                  <a:schemeClr val="accent1"/>
                </a:solidFill>
                <a:latin typeface="Arial" panose="020B0604020202020204" pitchFamily="34" charset="0"/>
                <a:cs typeface="Arial" panose="020B0604020202020204" pitchFamily="34" charset="0"/>
              </a:rPr>
              <a:t>, 4(4), pp. 345–351. Available at: </a:t>
            </a:r>
            <a:r>
              <a:rPr lang="en-GB" sz="1500" b="1" u="sng" dirty="0">
                <a:solidFill>
                  <a:schemeClr val="accent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https://doi.org/10.1111/j.1745-6924.2009.01136.x</a:t>
            </a:r>
            <a:r>
              <a:rPr lang="en-GB" sz="1500" b="1" dirty="0">
                <a:solidFill>
                  <a:schemeClr val="accent1"/>
                </a:solidFill>
                <a:latin typeface="Arial" panose="020B0604020202020204" pitchFamily="34" charset="0"/>
                <a:cs typeface="Arial" panose="020B0604020202020204" pitchFamily="34" charset="0"/>
              </a:rPr>
              <a:t> (Accessed: 7 October 2026)</a:t>
            </a:r>
          </a:p>
          <a:p>
            <a:r>
              <a:rPr lang="en-GB" sz="1500" b="1" dirty="0">
                <a:solidFill>
                  <a:schemeClr val="accent1"/>
                </a:solidFill>
                <a:latin typeface="Arial" panose="020B0604020202020204" pitchFamily="34" charset="0"/>
                <a:cs typeface="Arial" panose="020B0604020202020204" pitchFamily="34" charset="0"/>
              </a:rPr>
              <a:t>Bowlby, J. (2005) </a:t>
            </a:r>
            <a:r>
              <a:rPr lang="en-GB" sz="1500" b="1" i="1" dirty="0">
                <a:solidFill>
                  <a:schemeClr val="accent1"/>
                </a:solidFill>
                <a:latin typeface="Arial" panose="020B0604020202020204" pitchFamily="34" charset="0"/>
                <a:cs typeface="Arial" panose="020B0604020202020204" pitchFamily="34" charset="0"/>
              </a:rPr>
              <a:t>A secure base : clinical applications of attachment theory</a:t>
            </a:r>
            <a:r>
              <a:rPr lang="en-GB" sz="1500" b="1" dirty="0">
                <a:solidFill>
                  <a:schemeClr val="accent1"/>
                </a:solidFill>
                <a:latin typeface="Arial" panose="020B0604020202020204" pitchFamily="34" charset="0"/>
                <a:cs typeface="Arial" panose="020B0604020202020204" pitchFamily="34" charset="0"/>
              </a:rPr>
              <a:t>. Oxon [England: Routledge. Available at: </a:t>
            </a:r>
            <a:r>
              <a:rPr lang="en-GB" sz="1500" b="1" u="sng" dirty="0">
                <a:solidFill>
                  <a:schemeClr val="accent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https://doi.org/10.4324/9780203440841</a:t>
            </a:r>
            <a:r>
              <a:rPr lang="en-GB" sz="1500" b="1" dirty="0">
                <a:solidFill>
                  <a:schemeClr val="accent1"/>
                </a:solidFill>
                <a:latin typeface="Arial" panose="020B0604020202020204" pitchFamily="34" charset="0"/>
                <a:cs typeface="Arial" panose="020B0604020202020204" pitchFamily="34" charset="0"/>
              </a:rPr>
              <a:t> (Accessed: 7 October 2026)</a:t>
            </a:r>
          </a:p>
          <a:p>
            <a:r>
              <a:rPr lang="en-GB" sz="1500" b="1" dirty="0">
                <a:solidFill>
                  <a:schemeClr val="accent1"/>
                </a:solidFill>
                <a:latin typeface="Arial" panose="020B0604020202020204" pitchFamily="34" charset="0"/>
                <a:cs typeface="Arial" panose="020B0604020202020204" pitchFamily="34" charset="0"/>
              </a:rPr>
              <a:t>Department for Education (2026) </a:t>
            </a:r>
            <a:r>
              <a:rPr lang="en-GB" sz="1500" b="1" i="1" dirty="0">
                <a:solidFill>
                  <a:schemeClr val="accent1"/>
                </a:solidFill>
                <a:latin typeface="Arial" panose="020B0604020202020204" pitchFamily="34" charset="0"/>
                <a:cs typeface="Arial" panose="020B0604020202020204" pitchFamily="34" charset="0"/>
              </a:rPr>
              <a:t>Mental health for early years children. </a:t>
            </a:r>
            <a:r>
              <a:rPr lang="en-GB" sz="1500" b="1" dirty="0">
                <a:solidFill>
                  <a:schemeClr val="accent1"/>
                </a:solidFill>
                <a:latin typeface="Arial" panose="020B0604020202020204" pitchFamily="34" charset="0"/>
                <a:cs typeface="Arial" panose="020B0604020202020204" pitchFamily="34" charset="0"/>
              </a:rPr>
              <a:t>Available at: </a:t>
            </a:r>
            <a:r>
              <a:rPr lang="en-GB" sz="1500" b="1" u="sng" dirty="0">
                <a:solidFill>
                  <a:schemeClr val="accent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Help for early years providers : Mental health for early years children</a:t>
            </a:r>
            <a:r>
              <a:rPr lang="en-GB" sz="1500" b="1" dirty="0">
                <a:solidFill>
                  <a:schemeClr val="accent1"/>
                </a:solidFill>
                <a:latin typeface="Arial" panose="020B0604020202020204" pitchFamily="34" charset="0"/>
                <a:cs typeface="Arial" panose="020B0604020202020204" pitchFamily="34" charset="0"/>
              </a:rPr>
              <a:t> Accessed: 09 October 2026</a:t>
            </a:r>
            <a:endParaRPr lang="en-GB" sz="1500" b="1" u="sng" dirty="0">
              <a:solidFill>
                <a:schemeClr val="accent1"/>
              </a:solidFill>
              <a:latin typeface="Arial" panose="020B0604020202020204" pitchFamily="34" charset="0"/>
              <a:cs typeface="Arial" panose="020B0604020202020204" pitchFamily="34" charset="0"/>
            </a:endParaRPr>
          </a:p>
          <a:p>
            <a:r>
              <a:rPr lang="en-GB" sz="1500" b="1" dirty="0">
                <a:solidFill>
                  <a:schemeClr val="accent1"/>
                </a:solidFill>
                <a:latin typeface="Arial" panose="020B0604020202020204" pitchFamily="34" charset="0"/>
                <a:cs typeface="Arial" panose="020B0604020202020204" pitchFamily="34" charset="0"/>
              </a:rPr>
              <a:t>Gillibrand, Rachel, et al. </a:t>
            </a:r>
            <a:r>
              <a:rPr lang="en-GB" sz="1500" b="1" i="1" dirty="0">
                <a:solidFill>
                  <a:schemeClr val="accent1"/>
                </a:solidFill>
                <a:latin typeface="Arial" panose="020B0604020202020204" pitchFamily="34" charset="0"/>
                <a:cs typeface="Arial" panose="020B0604020202020204" pitchFamily="34" charset="0"/>
              </a:rPr>
              <a:t>Developmental Psychology</a:t>
            </a:r>
            <a:r>
              <a:rPr lang="en-GB" sz="1500" b="1" dirty="0">
                <a:solidFill>
                  <a:schemeClr val="accent1"/>
                </a:solidFill>
                <a:latin typeface="Arial" panose="020B0604020202020204" pitchFamily="34" charset="0"/>
                <a:cs typeface="Arial" panose="020B0604020202020204" pitchFamily="34" charset="0"/>
              </a:rPr>
              <a:t>, Pearson Education, Limited, 2016.</a:t>
            </a:r>
            <a:r>
              <a:rPr lang="en-GB" sz="1500" b="1" i="1" dirty="0">
                <a:solidFill>
                  <a:schemeClr val="accent1"/>
                </a:solidFill>
                <a:latin typeface="Arial" panose="020B0604020202020204" pitchFamily="34" charset="0"/>
                <a:cs typeface="Arial" panose="020B0604020202020204" pitchFamily="34" charset="0"/>
              </a:rPr>
              <a:t> ProQuest Ebook Central</a:t>
            </a:r>
            <a:r>
              <a:rPr lang="en-GB" sz="1500" b="1" dirty="0">
                <a:solidFill>
                  <a:schemeClr val="accent1"/>
                </a:solidFill>
                <a:latin typeface="Arial" panose="020B0604020202020204" pitchFamily="34" charset="0"/>
                <a:cs typeface="Arial" panose="020B0604020202020204" pitchFamily="34" charset="0"/>
              </a:rPr>
              <a:t>, </a:t>
            </a:r>
            <a:r>
              <a:rPr lang="en-GB" sz="1500" b="1" dirty="0">
                <a:solidFill>
                  <a:schemeClr val="accent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https://ebookcentral.proquest.com/lib/trinity/detail.action?docID=5175099</a:t>
            </a:r>
            <a:r>
              <a:rPr lang="en-GB" sz="1500" b="1" dirty="0">
                <a:solidFill>
                  <a:schemeClr val="accent1"/>
                </a:solidFill>
                <a:latin typeface="Arial" panose="020B0604020202020204" pitchFamily="34" charset="0"/>
                <a:cs typeface="Arial" panose="020B0604020202020204" pitchFamily="34" charset="0"/>
              </a:rPr>
              <a:t> (Accessed: 7 October 2026)</a:t>
            </a:r>
          </a:p>
          <a:p>
            <a:r>
              <a:rPr lang="en-GB" sz="1500" b="1" dirty="0">
                <a:solidFill>
                  <a:schemeClr val="accent1"/>
                </a:solidFill>
                <a:latin typeface="Arial" panose="020B0604020202020204" pitchFamily="34" charset="0"/>
                <a:cs typeface="Arial" panose="020B0604020202020204" pitchFamily="34" charset="0"/>
              </a:rPr>
              <a:t>Holmes, J., &amp; Holmes, J. (2014). John Bowlby and Attachment Theory (2nd ed.). Routledge. </a:t>
            </a:r>
            <a:r>
              <a:rPr lang="en-GB" sz="1500" b="1" u="sng" dirty="0">
                <a:solidFill>
                  <a:schemeClr val="accent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https://doi.org/10.4324/9781315879772</a:t>
            </a:r>
            <a:r>
              <a:rPr lang="en-GB" sz="1500" b="1" dirty="0">
                <a:solidFill>
                  <a:schemeClr val="accent1"/>
                </a:solidFill>
                <a:latin typeface="Arial" panose="020B0604020202020204" pitchFamily="34" charset="0"/>
                <a:cs typeface="Arial" panose="020B0604020202020204" pitchFamily="34" charset="0"/>
              </a:rPr>
              <a:t> (Accessed: 10 October 2026)</a:t>
            </a:r>
          </a:p>
          <a:p>
            <a:r>
              <a:rPr lang="en-GB" sz="1500" b="1" dirty="0">
                <a:solidFill>
                  <a:schemeClr val="accent1"/>
                </a:solidFill>
                <a:latin typeface="Arial" panose="020B0604020202020204" pitchFamily="34" charset="0"/>
                <a:cs typeface="Arial" panose="020B0604020202020204" pitchFamily="34" charset="0"/>
              </a:rPr>
              <a:t>McLeod, S. (2026) 'John Bowlby's attachment theory'. </a:t>
            </a:r>
            <a:r>
              <a:rPr lang="en-GB" sz="1500" b="1" i="1" dirty="0">
                <a:solidFill>
                  <a:schemeClr val="accent1"/>
                </a:solidFill>
                <a:latin typeface="Arial" panose="020B0604020202020204" pitchFamily="34" charset="0"/>
                <a:cs typeface="Arial" panose="020B0604020202020204" pitchFamily="34" charset="0"/>
              </a:rPr>
              <a:t>Simply Psychology. </a:t>
            </a:r>
            <a:r>
              <a:rPr lang="en-GB" sz="1500" b="1" dirty="0">
                <a:solidFill>
                  <a:schemeClr val="accent1"/>
                </a:solidFill>
                <a:latin typeface="Arial" panose="020B0604020202020204" pitchFamily="34" charset="0"/>
                <a:cs typeface="Arial" panose="020B0604020202020204" pitchFamily="34" charset="0"/>
              </a:rPr>
              <a:t>Available at: </a:t>
            </a:r>
            <a:r>
              <a:rPr lang="en-GB" sz="1500" b="1" u="sng" dirty="0">
                <a:solidFill>
                  <a:schemeClr val="accent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www.simplypsychology.org/bowlby.html</a:t>
            </a:r>
            <a:r>
              <a:rPr lang="en-GB" sz="1500" b="1" dirty="0">
                <a:solidFill>
                  <a:schemeClr val="accent1"/>
                </a:solidFill>
                <a:latin typeface="Arial" panose="020B0604020202020204" pitchFamily="34" charset="0"/>
                <a:cs typeface="Arial" panose="020B0604020202020204" pitchFamily="34" charset="0"/>
              </a:rPr>
              <a:t> (Accessed: 7 October 2026) </a:t>
            </a:r>
            <a:endParaRPr lang="en-GB" sz="1500" b="1" noProof="0"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8480675"/>
      </p:ext>
    </p:extLst>
  </p:cSld>
  <p:clrMapOvr>
    <a:masterClrMapping/>
  </p:clrMapOvr>
</p:sld>
</file>

<file path=ppt/theme/theme1.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Shoji">
      <a:majorFont>
        <a:latin typeface="Walbaum Display"/>
        <a:ea typeface=""/>
        <a:cs typeface=""/>
      </a:majorFont>
      <a:minorFont>
        <a:latin typeface="Aptos Light"/>
        <a:ea typeface=""/>
        <a:cs typeface=""/>
      </a:minorFont>
    </a:fontScheme>
    <a:fmtScheme name="Shoj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7C0904FA-0AD1-4483-A5D4-099F50FF4C45}" vid="{404A0E70-4EB4-4278-A584-7A679A276E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913</Words>
  <Application>Microsoft Office PowerPoint</Application>
  <PresentationFormat>Widescreen</PresentationFormat>
  <Paragraphs>79</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Light</vt:lpstr>
      <vt:lpstr>Arial</vt:lpstr>
      <vt:lpstr>Walbaum Display</vt:lpstr>
      <vt:lpstr>Shoji</vt:lpstr>
      <vt:lpstr>Name: janke dukuray camara  student id: 219898  module code: lchs4010  module title: psychology in health and social care  assignment title: case study   date: 12/10/2026</vt:lpstr>
      <vt:lpstr>SHONA'S SITUATION</vt:lpstr>
      <vt:lpstr>BOWLBY'S ATTACHMENT THEORY</vt:lpstr>
      <vt:lpstr>APPLYING BOWLBY'S THEORY TO SHONA    </vt:lpstr>
      <vt:lpstr>PRACTICAL STRATEGIES AND interventions </vt:lpstr>
      <vt:lpstr>Nature and nurture influences </vt:lpstr>
      <vt:lpstr>Usefulness and limitations of bowlby’s attachment theory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Janke Camara</cp:lastModifiedBy>
  <cp:revision>1</cp:revision>
  <dcterms:created xsi:type="dcterms:W3CDTF">2026-10-01T08:08:01Z</dcterms:created>
  <dcterms:modified xsi:type="dcterms:W3CDTF">2026-10-12T00:08:38Z</dcterms:modified>
</cp:coreProperties>
</file>