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9" r:id="rId1"/>
  </p:sldMasterIdLst>
  <p:notesMasterIdLst>
    <p:notesMasterId r:id="rId13"/>
  </p:notesMasterIdLst>
  <p:sldIdLst>
    <p:sldId id="256" r:id="rId2"/>
    <p:sldId id="257" r:id="rId3"/>
    <p:sldId id="267" r:id="rId4"/>
    <p:sldId id="261" r:id="rId5"/>
    <p:sldId id="269" r:id="rId6"/>
    <p:sldId id="264" r:id="rId7"/>
    <p:sldId id="268" r:id="rId8"/>
    <p:sldId id="265" r:id="rId9"/>
    <p:sldId id="271" r:id="rId10"/>
    <p:sldId id="266" r:id="rId11"/>
    <p:sldId id="270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3DC50E6-1899-4C04-83E9-1E80C17F86A3}">
          <p14:sldIdLst>
            <p14:sldId id="256"/>
            <p14:sldId id="257"/>
            <p14:sldId id="267"/>
            <p14:sldId id="261"/>
            <p14:sldId id="269"/>
            <p14:sldId id="264"/>
            <p14:sldId id="268"/>
            <p14:sldId id="265"/>
            <p14:sldId id="271"/>
            <p14:sldId id="266"/>
          </p14:sldIdLst>
        </p14:section>
        <p14:section name="Untitled Section" id="{DE593CF5-C3AA-425B-85E9-8299AA572F8E}">
          <p14:sldIdLst>
            <p14:sldId id="27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1F5EAF-9ABC-7836-F74B-ADBEB467D215}" v="8" dt="2025-11-25T11:58:35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Pentland (2504786)" userId="S::2504786@student.uwtsd.ac.uk::34858dcd-f023-4e7d-8121-d51224766e65" providerId="AD" clId="Web-{9EA57063-DE8F-8752-8FC0-1380E3A936D0}"/>
    <pc:docChg chg="addSld modSld">
      <pc:chgData name="Katie Pentland (2504786)" userId="S::2504786@student.uwtsd.ac.uk::34858dcd-f023-4e7d-8121-d51224766e65" providerId="AD" clId="Web-{9EA57063-DE8F-8752-8FC0-1380E3A936D0}" dt="2025-11-17T18:19:35.346" v="25" actId="20577"/>
      <pc:docMkLst>
        <pc:docMk/>
      </pc:docMkLst>
    </pc:docChg>
  </pc:docChgLst>
  <pc:docChgLst>
    <pc:chgData name="Katie Pentland (2504786)" userId="S::2504786@student.uwtsd.ac.uk::34858dcd-f023-4e7d-8121-d51224766e65" providerId="AD" clId="Web-{BA157327-6ABC-224C-C4C3-EBB65ABFAF39}"/>
    <pc:docChg chg="addSld delSld modSld sldOrd modSection">
      <pc:chgData name="Katie Pentland (2504786)" userId="S::2504786@student.uwtsd.ac.uk::34858dcd-f023-4e7d-8121-d51224766e65" providerId="AD" clId="Web-{BA157327-6ABC-224C-C4C3-EBB65ABFAF39}" dt="2025-11-17T20:55:57.605" v="1224" actId="20577"/>
      <pc:docMkLst>
        <pc:docMk/>
      </pc:docMkLst>
      <pc:sldChg chg="modSp mod modClrScheme chgLayout">
        <pc:chgData name="Katie Pentland (2504786)" userId="S::2504786@student.uwtsd.ac.uk::34858dcd-f023-4e7d-8121-d51224766e65" providerId="AD" clId="Web-{BA157327-6ABC-224C-C4C3-EBB65ABFAF39}" dt="2025-11-17T20:40:33.428" v="877"/>
        <pc:sldMkLst>
          <pc:docMk/>
          <pc:sldMk cId="109857222" sldId="256"/>
        </pc:sldMkLst>
        <pc:spChg chg="mod">
          <ac:chgData name="Katie Pentland (2504786)" userId="S::2504786@student.uwtsd.ac.uk::34858dcd-f023-4e7d-8121-d51224766e65" providerId="AD" clId="Web-{BA157327-6ABC-224C-C4C3-EBB65ABFAF39}" dt="2025-11-17T20:40:33.428" v="8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20:40:33.428" v="8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20:40:33.428" v="877"/>
          <ac:spMkLst>
            <pc:docMk/>
            <pc:sldMk cId="109857222" sldId="256"/>
            <ac:spMk id="6" creationId="{CBE61B3E-2AC0-99A5-7E6A-32CB447F38DB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20:40:33.428" v="877"/>
          <ac:spMkLst>
            <pc:docMk/>
            <pc:sldMk cId="109857222" sldId="256"/>
            <ac:spMk id="7" creationId="{40E8004B-9875-B933-EB4C-736203452FFA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20:40:33.428" v="877"/>
          <ac:spMkLst>
            <pc:docMk/>
            <pc:sldMk cId="109857222" sldId="256"/>
            <ac:spMk id="8" creationId="{4B91D8C8-EEA1-33A1-305A-19134D1194D3}"/>
          </ac:spMkLst>
        </pc:spChg>
      </pc:sldChg>
      <pc:sldChg chg="modSp">
        <pc:chgData name="Katie Pentland (2504786)" userId="S::2504786@student.uwtsd.ac.uk::34858dcd-f023-4e7d-8121-d51224766e65" providerId="AD" clId="Web-{BA157327-6ABC-224C-C4C3-EBB65ABFAF39}" dt="2025-11-17T20:01:28.176" v="224" actId="20577"/>
        <pc:sldMkLst>
          <pc:docMk/>
          <pc:sldMk cId="368030108" sldId="257"/>
        </pc:sldMkLst>
        <pc:spChg chg="mod">
          <ac:chgData name="Katie Pentland (2504786)" userId="S::2504786@student.uwtsd.ac.uk::34858dcd-f023-4e7d-8121-d51224766e65" providerId="AD" clId="Web-{BA157327-6ABC-224C-C4C3-EBB65ABFAF39}" dt="2025-11-17T20:01:28.176" v="224" actId="20577"/>
          <ac:spMkLst>
            <pc:docMk/>
            <pc:sldMk cId="368030108" sldId="257"/>
            <ac:spMk id="3" creationId="{8128487B-5F01-7CE8-3A93-17666B066FA8}"/>
          </ac:spMkLst>
        </pc:spChg>
        <pc:picChg chg="mod">
          <ac:chgData name="Katie Pentland (2504786)" userId="S::2504786@student.uwtsd.ac.uk::34858dcd-f023-4e7d-8121-d51224766e65" providerId="AD" clId="Web-{BA157327-6ABC-224C-C4C3-EBB65ABFAF39}" dt="2025-11-17T20:01:03.847" v="219"/>
          <ac:picMkLst>
            <pc:docMk/>
            <pc:sldMk cId="368030108" sldId="257"/>
            <ac:picMk id="4" creationId="{DF094F7D-5C6A-F649-E96B-DE5C1F3EB43F}"/>
          </ac:picMkLst>
        </pc:picChg>
      </pc:sldChg>
      <pc:sldChg chg="addSp delSp modSp mod modTransition modClrScheme chgLayout">
        <pc:chgData name="Katie Pentland (2504786)" userId="S::2504786@student.uwtsd.ac.uk::34858dcd-f023-4e7d-8121-d51224766e65" providerId="AD" clId="Web-{BA157327-6ABC-224C-C4C3-EBB65ABFAF39}" dt="2025-11-17T20:35:01.871" v="740"/>
        <pc:sldMkLst>
          <pc:docMk/>
          <pc:sldMk cId="268221766" sldId="261"/>
        </pc:sldMkLst>
        <pc:spChg chg="mod">
          <ac:chgData name="Katie Pentland (2504786)" userId="S::2504786@student.uwtsd.ac.uk::34858dcd-f023-4e7d-8121-d51224766e65" providerId="AD" clId="Web-{BA157327-6ABC-224C-C4C3-EBB65ABFAF39}" dt="2025-11-17T19:53:11.984" v="110"/>
          <ac:spMkLst>
            <pc:docMk/>
            <pc:sldMk cId="268221766" sldId="261"/>
            <ac:spMk id="2" creationId="{621D3E75-1F52-C2B4-8ECA-C70B501EDA5F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19:53:11.984" v="110"/>
          <ac:spMkLst>
            <pc:docMk/>
            <pc:sldMk cId="268221766" sldId="261"/>
            <ac:spMk id="4" creationId="{8D0B1D53-42AF-51DB-5613-93E4FC7BCF90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19:53:11.984" v="110"/>
          <ac:spMkLst>
            <pc:docMk/>
            <pc:sldMk cId="268221766" sldId="261"/>
            <ac:spMk id="5" creationId="{0F4AFACE-483F-ED8D-29B6-23A231264263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19:53:11.984" v="110"/>
          <ac:spMkLst>
            <pc:docMk/>
            <pc:sldMk cId="268221766" sldId="261"/>
            <ac:spMk id="6" creationId="{A2AA724D-4E15-D19B-7307-ABCD702CA8A1}"/>
          </ac:spMkLst>
        </pc:spChg>
      </pc:sldChg>
      <pc:sldChg chg="addSp delSp modSp new mod modTransition modClrScheme addAnim chgLayout">
        <pc:chgData name="Katie Pentland (2504786)" userId="S::2504786@student.uwtsd.ac.uk::34858dcd-f023-4e7d-8121-d51224766e65" providerId="AD" clId="Web-{BA157327-6ABC-224C-C4C3-EBB65ABFAF39}" dt="2025-11-17T20:34:50.840" v="738"/>
        <pc:sldMkLst>
          <pc:docMk/>
          <pc:sldMk cId="4106334163" sldId="264"/>
        </pc:sldMkLst>
        <pc:spChg chg="mod ord">
          <ac:chgData name="Katie Pentland (2504786)" userId="S::2504786@student.uwtsd.ac.uk::34858dcd-f023-4e7d-8121-d51224766e65" providerId="AD" clId="Web-{BA157327-6ABC-224C-C4C3-EBB65ABFAF39}" dt="2025-11-17T20:16:14.667" v="443"/>
          <ac:spMkLst>
            <pc:docMk/>
            <pc:sldMk cId="4106334163" sldId="264"/>
            <ac:spMk id="2" creationId="{EAD72B60-24E9-E2EA-6E63-1C0AC498A2D9}"/>
          </ac:spMkLst>
        </pc:spChg>
        <pc:spChg chg="mod ord">
          <ac:chgData name="Katie Pentland (2504786)" userId="S::2504786@student.uwtsd.ac.uk::34858dcd-f023-4e7d-8121-d51224766e65" providerId="AD" clId="Web-{BA157327-6ABC-224C-C4C3-EBB65ABFAF39}" dt="2025-11-17T20:16:14.667" v="443"/>
          <ac:spMkLst>
            <pc:docMk/>
            <pc:sldMk cId="4106334163" sldId="264"/>
            <ac:spMk id="3" creationId="{4A4B863F-3595-678E-EEAD-82E54A644D2D}"/>
          </ac:spMkLst>
        </pc:spChg>
        <pc:spChg chg="mod ord">
          <ac:chgData name="Katie Pentland (2504786)" userId="S::2504786@student.uwtsd.ac.uk::34858dcd-f023-4e7d-8121-d51224766e65" providerId="AD" clId="Web-{BA157327-6ABC-224C-C4C3-EBB65ABFAF39}" dt="2025-11-17T20:16:14.667" v="443"/>
          <ac:spMkLst>
            <pc:docMk/>
            <pc:sldMk cId="4106334163" sldId="264"/>
            <ac:spMk id="4" creationId="{CACD6A12-D868-62A7-4903-BD993CD1C138}"/>
          </ac:spMkLst>
        </pc:spChg>
        <pc:spChg chg="add mod">
          <ac:chgData name="Katie Pentland (2504786)" userId="S::2504786@student.uwtsd.ac.uk::34858dcd-f023-4e7d-8121-d51224766e65" providerId="AD" clId="Web-{BA157327-6ABC-224C-C4C3-EBB65ABFAF39}" dt="2025-11-17T20:18:15.391" v="474" actId="14100"/>
          <ac:spMkLst>
            <pc:docMk/>
            <pc:sldMk cId="4106334163" sldId="264"/>
            <ac:spMk id="8" creationId="{ABB2EDAA-4717-DB2E-E13C-50F151D2F109}"/>
          </ac:spMkLst>
        </pc:spChg>
        <pc:spChg chg="add mod">
          <ac:chgData name="Katie Pentland (2504786)" userId="S::2504786@student.uwtsd.ac.uk::34858dcd-f023-4e7d-8121-d51224766e65" providerId="AD" clId="Web-{BA157327-6ABC-224C-C4C3-EBB65ABFAF39}" dt="2025-11-17T20:16:42.559" v="452" actId="20577"/>
          <ac:spMkLst>
            <pc:docMk/>
            <pc:sldMk cId="4106334163" sldId="264"/>
            <ac:spMk id="11" creationId="{965562AD-2BCF-3AF0-57C6-437436315644}"/>
          </ac:spMkLst>
        </pc:spChg>
        <pc:picChg chg="add mod ord">
          <ac:chgData name="Katie Pentland (2504786)" userId="S::2504786@student.uwtsd.ac.uk::34858dcd-f023-4e7d-8121-d51224766e65" providerId="AD" clId="Web-{BA157327-6ABC-224C-C4C3-EBB65ABFAF39}" dt="2025-11-17T20:18:23.453" v="475" actId="1076"/>
          <ac:picMkLst>
            <pc:docMk/>
            <pc:sldMk cId="4106334163" sldId="264"/>
            <ac:picMk id="6" creationId="{032F88C1-12B9-0309-13D1-CA5F95FADB58}"/>
          </ac:picMkLst>
        </pc:picChg>
      </pc:sldChg>
      <pc:sldChg chg="addSp delSp modSp new mod ord modTransition modClrScheme addAnim modAnim chgLayout">
        <pc:chgData name="Katie Pentland (2504786)" userId="S::2504786@student.uwtsd.ac.uk::34858dcd-f023-4e7d-8121-d51224766e65" providerId="AD" clId="Web-{BA157327-6ABC-224C-C4C3-EBB65ABFAF39}" dt="2025-11-17T20:48:53.815" v="1108"/>
        <pc:sldMkLst>
          <pc:docMk/>
          <pc:sldMk cId="2051229230" sldId="265"/>
        </pc:sldMkLst>
        <pc:spChg chg="mod">
          <ac:chgData name="Katie Pentland (2504786)" userId="S::2504786@student.uwtsd.ac.uk::34858dcd-f023-4e7d-8121-d51224766e65" providerId="AD" clId="Web-{BA157327-6ABC-224C-C4C3-EBB65ABFAF39}" dt="2025-11-17T20:27:05.308" v="715"/>
          <ac:spMkLst>
            <pc:docMk/>
            <pc:sldMk cId="2051229230" sldId="265"/>
            <ac:spMk id="2" creationId="{ADB3AF5F-AD27-40F1-63A5-6D3A4C9F9DB3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20:27:05.308" v="715"/>
          <ac:spMkLst>
            <pc:docMk/>
            <pc:sldMk cId="2051229230" sldId="265"/>
            <ac:spMk id="4" creationId="{BC5B50C7-B553-0064-40EB-458499D2DDAD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20:27:05.308" v="715"/>
          <ac:spMkLst>
            <pc:docMk/>
            <pc:sldMk cId="2051229230" sldId="265"/>
            <ac:spMk id="5" creationId="{45E33C60-5FF2-FFA2-9A47-8B3B6C4C6768}"/>
          </ac:spMkLst>
        </pc:spChg>
        <pc:spChg chg="mod">
          <ac:chgData name="Katie Pentland (2504786)" userId="S::2504786@student.uwtsd.ac.uk::34858dcd-f023-4e7d-8121-d51224766e65" providerId="AD" clId="Web-{BA157327-6ABC-224C-C4C3-EBB65ABFAF39}" dt="2025-11-17T20:27:05.308" v="715"/>
          <ac:spMkLst>
            <pc:docMk/>
            <pc:sldMk cId="2051229230" sldId="265"/>
            <ac:spMk id="6" creationId="{CE567F8C-0BE3-34DD-E766-30026BE16171}"/>
          </ac:spMkLst>
        </pc:spChg>
        <pc:graphicFrameChg chg="add modGraphic">
          <ac:chgData name="Katie Pentland (2504786)" userId="S::2504786@student.uwtsd.ac.uk::34858dcd-f023-4e7d-8121-d51224766e65" providerId="AD" clId="Web-{BA157327-6ABC-224C-C4C3-EBB65ABFAF39}" dt="2025-11-17T20:29:04.233" v="733" actId="20577"/>
          <ac:graphicFrameMkLst>
            <pc:docMk/>
            <pc:sldMk cId="2051229230" sldId="265"/>
            <ac:graphicFrameMk id="23" creationId="{60E0A165-5766-324C-57BD-5EF07444338D}"/>
          </ac:graphicFrameMkLst>
        </pc:graphicFrameChg>
      </pc:sldChg>
      <pc:sldChg chg="addSp modSp new modTransition">
        <pc:chgData name="Katie Pentland (2504786)" userId="S::2504786@student.uwtsd.ac.uk::34858dcd-f023-4e7d-8121-d51224766e65" providerId="AD" clId="Web-{BA157327-6ABC-224C-C4C3-EBB65ABFAF39}" dt="2025-11-17T20:33:22.214" v="736"/>
        <pc:sldMkLst>
          <pc:docMk/>
          <pc:sldMk cId="3477629753" sldId="266"/>
        </pc:sldMkLst>
        <pc:picChg chg="add mod">
          <ac:chgData name="Katie Pentland (2504786)" userId="S::2504786@student.uwtsd.ac.uk::34858dcd-f023-4e7d-8121-d51224766e65" providerId="AD" clId="Web-{BA157327-6ABC-224C-C4C3-EBB65ABFAF39}" dt="2025-11-17T20:32:49.807" v="735"/>
          <ac:picMkLst>
            <pc:docMk/>
            <pc:sldMk cId="3477629753" sldId="266"/>
            <ac:picMk id="5" creationId="{1E757D76-DAB1-5DE7-C43F-C60C58BBE1C9}"/>
          </ac:picMkLst>
        </pc:picChg>
      </pc:sldChg>
    </pc:docChg>
  </pc:docChgLst>
  <pc:docChgLst>
    <pc:chgData name="Katie Pentland (2504786)" userId="S::2504786@student.uwtsd.ac.uk::34858dcd-f023-4e7d-8121-d51224766e65" providerId="AD" clId="Web-{6C824DDD-2E8E-1CCD-969B-7B7FFDF5C14B}"/>
    <pc:docChg chg="modSld addMainMaster delMainMaster">
      <pc:chgData name="Katie Pentland (2504786)" userId="S::2504786@student.uwtsd.ac.uk::34858dcd-f023-4e7d-8121-d51224766e65" providerId="AD" clId="Web-{6C824DDD-2E8E-1CCD-969B-7B7FFDF5C14B}" dt="2025-11-17T16:02:15.169" v="24" actId="20577"/>
      <pc:docMkLst>
        <pc:docMk/>
      </pc:docMkLst>
      <pc:sldChg chg="addSp modSp mod setBg modClrScheme setClrOvrMap chgLayout">
        <pc:chgData name="Katie Pentland (2504786)" userId="S::2504786@student.uwtsd.ac.uk::34858dcd-f023-4e7d-8121-d51224766e65" providerId="AD" clId="Web-{6C824DDD-2E8E-1CCD-969B-7B7FFDF5C14B}" dt="2025-11-17T16:02:15.169" v="24" actId="20577"/>
        <pc:sldMkLst>
          <pc:docMk/>
          <pc:sldMk cId="109857222" sldId="256"/>
        </pc:sldMkLst>
        <pc:spChg chg="mod">
          <ac:chgData name="Katie Pentland (2504786)" userId="S::2504786@student.uwtsd.ac.uk::34858dcd-f023-4e7d-8121-d51224766e65" providerId="AD" clId="Web-{6C824DDD-2E8E-1CCD-969B-7B7FFDF5C14B}" dt="2025-11-17T16:01:45.605" v="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ie Pentland (2504786)" userId="S::2504786@student.uwtsd.ac.uk::34858dcd-f023-4e7d-8121-d51224766e65" providerId="AD" clId="Web-{6C824DDD-2E8E-1CCD-969B-7B7FFDF5C14B}" dt="2025-11-17T16:02:15.169" v="2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clId="Web-{930C23B2-B3E0-FBB0-EE70-A4FCB1D71A99}"/>
    <pc:docChg chg="modSld">
      <pc:chgData name="" userId="" providerId="" clId="Web-{930C23B2-B3E0-FBB0-EE70-A4FCB1D71A99}" dt="2025-11-18T08:57:48.775" v="6" actId="20577"/>
      <pc:docMkLst>
        <pc:docMk/>
      </pc:docMkLst>
      <pc:sldChg chg="modSp">
        <pc:chgData name="" userId="" providerId="" clId="Web-{930C23B2-B3E0-FBB0-EE70-A4FCB1D71A99}" dt="2025-11-18T08:57:48.775" v="6" actId="20577"/>
        <pc:sldMkLst>
          <pc:docMk/>
          <pc:sldMk cId="109857222" sldId="256"/>
        </pc:sldMkLst>
        <pc:spChg chg="mod">
          <ac:chgData name="" userId="" providerId="" clId="Web-{930C23B2-B3E0-FBB0-EE70-A4FCB1D71A99}" dt="2025-11-18T08:57:48.775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atie Pentland (2504786)" userId="S::2504786@student.uwtsd.ac.uk::34858dcd-f023-4e7d-8121-d51224766e65" providerId="AD" clId="Web-{1150F536-6627-6EF9-C26D-8B7DB5583AE6}"/>
    <pc:docChg chg="mod addSld delSld modSld addMainMaster delMainMaster modMainMaster addSection modSection">
      <pc:chgData name="Katie Pentland (2504786)" userId="S::2504786@student.uwtsd.ac.uk::34858dcd-f023-4e7d-8121-d51224766e65" providerId="AD" clId="Web-{1150F536-6627-6EF9-C26D-8B7DB5583AE6}" dt="2025-11-17T19:42:55.655" v="83"/>
      <pc:docMkLst>
        <pc:docMk/>
      </pc:docMkLst>
      <pc:sldChg chg="modSp mod modTransition modClrScheme chgLayout">
        <pc:chgData name="Katie Pentland (2504786)" userId="S::2504786@student.uwtsd.ac.uk::34858dcd-f023-4e7d-8121-d51224766e65" providerId="AD" clId="Web-{1150F536-6627-6EF9-C26D-8B7DB5583AE6}" dt="2025-11-17T19:42:21.575" v="79"/>
        <pc:sldMkLst>
          <pc:docMk/>
          <pc:sldMk cId="109857222" sldId="256"/>
        </pc:sldMkLst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109857222" sldId="256"/>
            <ac:spMk id="6" creationId="{CBE61B3E-2AC0-99A5-7E6A-32CB447F38DB}"/>
          </ac:spMkLst>
        </pc:spChg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109857222" sldId="256"/>
            <ac:spMk id="7" creationId="{40E8004B-9875-B933-EB4C-736203452FFA}"/>
          </ac:spMkLst>
        </pc:spChg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109857222" sldId="256"/>
            <ac:spMk id="8" creationId="{4B91D8C8-EEA1-33A1-305A-19134D1194D3}"/>
          </ac:spMkLst>
        </pc:spChg>
      </pc:sldChg>
      <pc:sldChg chg="modSp mod modTransition modClrScheme chgLayout">
        <pc:chgData name="Katie Pentland (2504786)" userId="S::2504786@student.uwtsd.ac.uk::34858dcd-f023-4e7d-8121-d51224766e65" providerId="AD" clId="Web-{1150F536-6627-6EF9-C26D-8B7DB5583AE6}" dt="2025-11-17T19:42:21.575" v="79"/>
        <pc:sldMkLst>
          <pc:docMk/>
          <pc:sldMk cId="368030108" sldId="257"/>
        </pc:sldMkLst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368030108" sldId="257"/>
            <ac:spMk id="16" creationId="{2B2DF9BF-E8F7-92D2-4EFC-427C5D7DDDD6}"/>
          </ac:spMkLst>
        </pc:spChg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368030108" sldId="257"/>
            <ac:spMk id="17" creationId="{BB3E9F49-74DE-BD9D-C828-900B5228B447}"/>
          </ac:spMkLst>
        </pc:spChg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368030108" sldId="257"/>
            <ac:spMk id="18" creationId="{ABA39A0F-DCEB-6AFB-68B6-2E57A3127408}"/>
          </ac:spMkLst>
        </pc:spChg>
        <pc:spChg chg="mod ord">
          <ac:chgData name="Katie Pentland (2504786)" userId="S::2504786@student.uwtsd.ac.uk::34858dcd-f023-4e7d-8121-d51224766e65" providerId="AD" clId="Web-{1150F536-6627-6EF9-C26D-8B7DB5583AE6}" dt="2025-11-17T19:42:21.575" v="79"/>
          <ac:spMkLst>
            <pc:docMk/>
            <pc:sldMk cId="368030108" sldId="257"/>
            <ac:spMk id="23" creationId="{205CD239-8605-E529-DF90-238E677EA685}"/>
          </ac:spMkLst>
        </pc:spChg>
      </pc:sldChg>
      <pc:sldChg chg="new">
        <pc:chgData name="Katie Pentland (2504786)" userId="S::2504786@student.uwtsd.ac.uk::34858dcd-f023-4e7d-8121-d51224766e65" providerId="AD" clId="Web-{1150F536-6627-6EF9-C26D-8B7DB5583AE6}" dt="2025-11-17T19:42:55.655" v="83"/>
        <pc:sldMkLst>
          <pc:docMk/>
          <pc:sldMk cId="268221766" sldId="261"/>
        </pc:sldMkLst>
      </pc:sldChg>
      <pc:sldMasterChg chg="add del modTransition addSldLayout delSldLayout modSldLayout">
        <pc:chgData name="Katie Pentland (2504786)" userId="S::2504786@student.uwtsd.ac.uk::34858dcd-f023-4e7d-8121-d51224766e65" providerId="AD" clId="Web-{1150F536-6627-6EF9-C26D-8B7DB5583AE6}" dt="2025-11-17T19:42:21.575" v="79"/>
        <pc:sldMasterMkLst>
          <pc:docMk/>
          <pc:sldMasterMk cId="3196882886" sldId="2147483929"/>
        </pc:sldMasterMkLst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1001052663" sldId="2147483930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2090256940" sldId="2147483931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2271699999" sldId="2147483932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3698272909" sldId="2147483933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1883679225" sldId="2147483934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3712809855" sldId="2147483935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2721705520" sldId="2147483936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2840340887" sldId="2147483937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3978859670" sldId="2147483938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3992905142" sldId="2147483939"/>
          </pc:sldLayoutMkLst>
        </pc:sldLayoutChg>
        <pc:sldLayoutChg chg="add del modTransition">
          <pc:chgData name="Katie Pentland (2504786)" userId="S::2504786@student.uwtsd.ac.uk::34858dcd-f023-4e7d-8121-d51224766e65" providerId="AD" clId="Web-{1150F536-6627-6EF9-C26D-8B7DB5583AE6}" dt="2025-11-17T19:42:21.575" v="79"/>
          <pc:sldLayoutMkLst>
            <pc:docMk/>
            <pc:sldMasterMk cId="3196882886" sldId="2147483929"/>
            <pc:sldLayoutMk cId="278963600" sldId="2147483940"/>
          </pc:sldLayoutMkLst>
        </pc:sldLayoutChg>
      </pc:sldMasterChg>
    </pc:docChg>
  </pc:docChgLst>
  <pc:docChgLst>
    <pc:chgData name="Katie Pentland (2504786)" userId="S::2504786@student.uwtsd.ac.uk::34858dcd-f023-4e7d-8121-d51224766e65" providerId="AD" clId="Web-{796CA3C0-6F02-29D7-E92F-D877C9E05EE4}"/>
    <pc:docChg chg="addSld delSld modSld modSection">
      <pc:chgData name="Katie Pentland (2504786)" userId="S::2504786@student.uwtsd.ac.uk::34858dcd-f023-4e7d-8121-d51224766e65" providerId="AD" clId="Web-{796CA3C0-6F02-29D7-E92F-D877C9E05EE4}" dt="2025-11-19T23:15:42.736" v="353" actId="20577"/>
      <pc:docMkLst>
        <pc:docMk/>
      </pc:docMkLst>
      <pc:sldChg chg="addSp modSp">
        <pc:chgData name="Katie Pentland (2504786)" userId="S::2504786@student.uwtsd.ac.uk::34858dcd-f023-4e7d-8121-d51224766e65" providerId="AD" clId="Web-{796CA3C0-6F02-29D7-E92F-D877C9E05EE4}" dt="2025-11-19T23:14:37.173" v="332" actId="1076"/>
        <pc:sldMkLst>
          <pc:docMk/>
          <pc:sldMk cId="109857222" sldId="256"/>
        </pc:sldMkLst>
        <pc:spChg chg="mod">
          <ac:chgData name="Katie Pentland (2504786)" userId="S::2504786@student.uwtsd.ac.uk::34858dcd-f023-4e7d-8121-d51224766e65" providerId="AD" clId="Web-{796CA3C0-6F02-29D7-E92F-D877C9E05EE4}" dt="2025-11-19T23:14:00.172" v="330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Katie Pentland (2504786)" userId="S::2504786@student.uwtsd.ac.uk::34858dcd-f023-4e7d-8121-d51224766e65" providerId="AD" clId="Web-{796CA3C0-6F02-29D7-E92F-D877C9E05EE4}" dt="2025-11-19T23:14:37.173" v="332" actId="1076"/>
          <ac:picMkLst>
            <pc:docMk/>
            <pc:sldMk cId="109857222" sldId="256"/>
            <ac:picMk id="4" creationId="{52EF991F-9481-F4BB-9624-74CE426F66D1}"/>
          </ac:picMkLst>
        </pc:picChg>
      </pc:sldChg>
      <pc:sldChg chg="addSp modSp">
        <pc:chgData name="Katie Pentland (2504786)" userId="S::2504786@student.uwtsd.ac.uk::34858dcd-f023-4e7d-8121-d51224766e65" providerId="AD" clId="Web-{796CA3C0-6F02-29D7-E92F-D877C9E05EE4}" dt="2025-11-19T23:13:44.500" v="326" actId="20577"/>
        <pc:sldMkLst>
          <pc:docMk/>
          <pc:sldMk cId="268221766" sldId="261"/>
        </pc:sldMkLst>
      </pc:sldChg>
      <pc:sldChg chg="modSp">
        <pc:chgData name="Katie Pentland (2504786)" userId="S::2504786@student.uwtsd.ac.uk::34858dcd-f023-4e7d-8121-d51224766e65" providerId="AD" clId="Web-{796CA3C0-6F02-29D7-E92F-D877C9E05EE4}" dt="2025-11-19T23:15:42.736" v="353" actId="20577"/>
        <pc:sldMkLst>
          <pc:docMk/>
          <pc:sldMk cId="2051229230" sldId="265"/>
        </pc:sldMkLst>
        <pc:graphicFrameChg chg="modGraphic">
          <ac:chgData name="Katie Pentland (2504786)" userId="S::2504786@student.uwtsd.ac.uk::34858dcd-f023-4e7d-8121-d51224766e65" providerId="AD" clId="Web-{796CA3C0-6F02-29D7-E92F-D877C9E05EE4}" dt="2025-11-19T23:15:42.736" v="353" actId="20577"/>
          <ac:graphicFrameMkLst>
            <pc:docMk/>
            <pc:sldMk cId="2051229230" sldId="265"/>
            <ac:graphicFrameMk id="23" creationId="{60E0A165-5766-324C-57BD-5EF07444338D}"/>
          </ac:graphicFrameMkLst>
        </pc:graphicFrameChg>
      </pc:sldChg>
      <pc:sldChg chg="addSp delSp modSp new mod modClrScheme chgLayout">
        <pc:chgData name="Katie Pentland (2504786)" userId="S::2504786@student.uwtsd.ac.uk::34858dcd-f023-4e7d-8121-d51224766e65" providerId="AD" clId="Web-{796CA3C0-6F02-29D7-E92F-D877C9E05EE4}" dt="2025-11-19T23:09:14.091" v="255" actId="20577"/>
        <pc:sldMkLst>
          <pc:docMk/>
          <pc:sldMk cId="1015943003" sldId="267"/>
        </pc:sldMkLst>
        <pc:spChg chg="mod">
          <ac:chgData name="Katie Pentland (2504786)" userId="S::2504786@student.uwtsd.ac.uk::34858dcd-f023-4e7d-8121-d51224766e65" providerId="AD" clId="Web-{796CA3C0-6F02-29D7-E92F-D877C9E05EE4}" dt="2025-11-19T23:09:14.091" v="255" actId="20577"/>
          <ac:spMkLst>
            <pc:docMk/>
            <pc:sldMk cId="1015943003" sldId="267"/>
            <ac:spMk id="2" creationId="{38A1BAAE-4CAC-E4B6-5668-4FA83ADBA12B}"/>
          </ac:spMkLst>
        </pc:spChg>
        <pc:spChg chg="mod">
          <ac:chgData name="Katie Pentland (2504786)" userId="S::2504786@student.uwtsd.ac.uk::34858dcd-f023-4e7d-8121-d51224766e65" providerId="AD" clId="Web-{796CA3C0-6F02-29D7-E92F-D877C9E05EE4}" dt="2025-11-19T23:08:17.449" v="251"/>
          <ac:spMkLst>
            <pc:docMk/>
            <pc:sldMk cId="1015943003" sldId="267"/>
            <ac:spMk id="4" creationId="{53040CD0-D285-8400-386A-6A1A202D4300}"/>
          </ac:spMkLst>
        </pc:spChg>
        <pc:spChg chg="mod">
          <ac:chgData name="Katie Pentland (2504786)" userId="S::2504786@student.uwtsd.ac.uk::34858dcd-f023-4e7d-8121-d51224766e65" providerId="AD" clId="Web-{796CA3C0-6F02-29D7-E92F-D877C9E05EE4}" dt="2025-11-19T23:08:17.449" v="251"/>
          <ac:spMkLst>
            <pc:docMk/>
            <pc:sldMk cId="1015943003" sldId="267"/>
            <ac:spMk id="5" creationId="{AEA3ED88-0EF8-2B1B-8FC6-BA721D56450F}"/>
          </ac:spMkLst>
        </pc:spChg>
        <pc:spChg chg="mod">
          <ac:chgData name="Katie Pentland (2504786)" userId="S::2504786@student.uwtsd.ac.uk::34858dcd-f023-4e7d-8121-d51224766e65" providerId="AD" clId="Web-{796CA3C0-6F02-29D7-E92F-D877C9E05EE4}" dt="2025-11-19T23:08:17.449" v="251"/>
          <ac:spMkLst>
            <pc:docMk/>
            <pc:sldMk cId="1015943003" sldId="267"/>
            <ac:spMk id="6" creationId="{2AD1F3B0-05BA-6EC4-55DD-F8AAC4C00F90}"/>
          </ac:spMkLst>
        </pc:spChg>
        <pc:spChg chg="add mod">
          <ac:chgData name="Katie Pentland (2504786)" userId="S::2504786@student.uwtsd.ac.uk::34858dcd-f023-4e7d-8121-d51224766e65" providerId="AD" clId="Web-{796CA3C0-6F02-29D7-E92F-D877C9E05EE4}" dt="2025-11-19T23:08:17.449" v="251"/>
          <ac:spMkLst>
            <pc:docMk/>
            <pc:sldMk cId="1015943003" sldId="267"/>
            <ac:spMk id="650" creationId="{5B689E7A-6FC8-1DC1-4BED-B345AA7F5822}"/>
          </ac:spMkLst>
        </pc:spChg>
        <pc:spChg chg="add del mod">
          <ac:chgData name="Katie Pentland (2504786)" userId="S::2504786@student.uwtsd.ac.uk::34858dcd-f023-4e7d-8121-d51224766e65" providerId="AD" clId="Web-{796CA3C0-6F02-29D7-E92F-D877C9E05EE4}" dt="2025-11-19T23:08:35.059" v="252" actId="20577"/>
          <ac:spMkLst>
            <pc:docMk/>
            <pc:sldMk cId="1015943003" sldId="267"/>
            <ac:spMk id="652" creationId="{746B714A-F52C-F56B-3EC1-56D4BC488B53}"/>
          </ac:spMkLst>
        </pc:spChg>
        <pc:picChg chg="add mod">
          <ac:chgData name="Katie Pentland (2504786)" userId="S::2504786@student.uwtsd.ac.uk::34858dcd-f023-4e7d-8121-d51224766e65" providerId="AD" clId="Web-{796CA3C0-6F02-29D7-E92F-D877C9E05EE4}" dt="2025-11-19T23:09:07.497" v="254" actId="1076"/>
          <ac:picMkLst>
            <pc:docMk/>
            <pc:sldMk cId="1015943003" sldId="267"/>
            <ac:picMk id="673" creationId="{4F20D604-5D30-70F2-6D91-8AA8E32FC721}"/>
          </ac:picMkLst>
        </pc:picChg>
      </pc:sldChg>
      <pc:sldChg chg="modSp new">
        <pc:chgData name="Katie Pentland (2504786)" userId="S::2504786@student.uwtsd.ac.uk::34858dcd-f023-4e7d-8121-d51224766e65" providerId="AD" clId="Web-{796CA3C0-6F02-29D7-E92F-D877C9E05EE4}" dt="2025-11-19T23:12:48.593" v="306" actId="20577"/>
        <pc:sldMkLst>
          <pc:docMk/>
          <pc:sldMk cId="3888252983" sldId="268"/>
        </pc:sldMkLst>
      </pc:sldChg>
    </pc:docChg>
  </pc:docChgLst>
  <pc:docChgLst>
    <pc:chgData name="Katie Pentland (2504786)" userId="S::2504786@student.uwtsd.ac.uk::34858dcd-f023-4e7d-8121-d51224766e65" providerId="AD" clId="Web-{4BA17722-709C-AC62-8AF1-C062DCC607DB}"/>
    <pc:docChg chg="addSld delSld modSld sldOrd modSection">
      <pc:chgData name="Katie Pentland (2504786)" userId="S::2504786@student.uwtsd.ac.uk::34858dcd-f023-4e7d-8121-d51224766e65" providerId="AD" clId="Web-{4BA17722-709C-AC62-8AF1-C062DCC607DB}" dt="2025-11-20T23:35:10.180" v="1705" actId="14100"/>
      <pc:docMkLst>
        <pc:docMk/>
      </pc:docMkLst>
      <pc:sldChg chg="addSp delSp modSp mod modClrScheme chgLayout">
        <pc:chgData name="Katie Pentland (2504786)" userId="S::2504786@student.uwtsd.ac.uk::34858dcd-f023-4e7d-8121-d51224766e65" providerId="AD" clId="Web-{4BA17722-709C-AC62-8AF1-C062DCC607DB}" dt="2025-11-20T23:32:09.382" v="1686" actId="20577"/>
        <pc:sldMkLst>
          <pc:docMk/>
          <pc:sldMk cId="268221766" sldId="261"/>
        </pc:sldMkLst>
        <pc:spChg chg="mod ord">
          <ac:chgData name="Katie Pentland (2504786)" userId="S::2504786@student.uwtsd.ac.uk::34858dcd-f023-4e7d-8121-d51224766e65" providerId="AD" clId="Web-{4BA17722-709C-AC62-8AF1-C062DCC607DB}" dt="2025-11-20T21:15:51.645" v="4"/>
          <ac:spMkLst>
            <pc:docMk/>
            <pc:sldMk cId="268221766" sldId="261"/>
            <ac:spMk id="2" creationId="{621D3E75-1F52-C2B4-8ECA-C70B501EDA5F}"/>
          </ac:spMkLst>
        </pc:spChg>
        <pc:spChg chg="mod ord">
          <ac:chgData name="Katie Pentland (2504786)" userId="S::2504786@student.uwtsd.ac.uk::34858dcd-f023-4e7d-8121-d51224766e65" providerId="AD" clId="Web-{4BA17722-709C-AC62-8AF1-C062DCC607DB}" dt="2025-11-20T21:15:51.645" v="4"/>
          <ac:spMkLst>
            <pc:docMk/>
            <pc:sldMk cId="268221766" sldId="261"/>
            <ac:spMk id="4" creationId="{8D0B1D53-42AF-51DB-5613-93E4FC7BCF90}"/>
          </ac:spMkLst>
        </pc:spChg>
        <pc:spChg chg="mod ord">
          <ac:chgData name="Katie Pentland (2504786)" userId="S::2504786@student.uwtsd.ac.uk::34858dcd-f023-4e7d-8121-d51224766e65" providerId="AD" clId="Web-{4BA17722-709C-AC62-8AF1-C062DCC607DB}" dt="2025-11-20T21:15:51.645" v="4"/>
          <ac:spMkLst>
            <pc:docMk/>
            <pc:sldMk cId="268221766" sldId="261"/>
            <ac:spMk id="5" creationId="{0F4AFACE-483F-ED8D-29B6-23A231264263}"/>
          </ac:spMkLst>
        </pc:spChg>
        <pc:spChg chg="mod ord">
          <ac:chgData name="Katie Pentland (2504786)" userId="S::2504786@student.uwtsd.ac.uk::34858dcd-f023-4e7d-8121-d51224766e65" providerId="AD" clId="Web-{4BA17722-709C-AC62-8AF1-C062DCC607DB}" dt="2025-11-20T21:15:51.645" v="4"/>
          <ac:spMkLst>
            <pc:docMk/>
            <pc:sldMk cId="268221766" sldId="261"/>
            <ac:spMk id="6" creationId="{A2AA724D-4E15-D19B-7307-ABCD702CA8A1}"/>
          </ac:spMkLst>
        </pc:spChg>
        <pc:spChg chg="add mod ord">
          <ac:chgData name="Katie Pentland (2504786)" userId="S::2504786@student.uwtsd.ac.uk::34858dcd-f023-4e7d-8121-d51224766e65" providerId="AD" clId="Web-{4BA17722-709C-AC62-8AF1-C062DCC607DB}" dt="2025-11-20T22:46:29.919" v="1045" actId="1076"/>
          <ac:spMkLst>
            <pc:docMk/>
            <pc:sldMk cId="268221766" sldId="261"/>
            <ac:spMk id="7" creationId="{CF2CC3C7-8D07-BE5B-050F-D79577E90687}"/>
          </ac:spMkLst>
        </pc:spChg>
        <pc:spChg chg="add mod ord">
          <ac:chgData name="Katie Pentland (2504786)" userId="S::2504786@student.uwtsd.ac.uk::34858dcd-f023-4e7d-8121-d51224766e65" providerId="AD" clId="Web-{4BA17722-709C-AC62-8AF1-C062DCC607DB}" dt="2025-11-20T23:32:09.382" v="1686" actId="20577"/>
          <ac:spMkLst>
            <pc:docMk/>
            <pc:sldMk cId="268221766" sldId="261"/>
            <ac:spMk id="8" creationId="{430E95ED-2814-2335-6800-C51CA7BC0244}"/>
          </ac:spMkLst>
        </pc:spChg>
        <pc:spChg chg="add mod ord">
          <ac:chgData name="Katie Pentland (2504786)" userId="S::2504786@student.uwtsd.ac.uk::34858dcd-f023-4e7d-8121-d51224766e65" providerId="AD" clId="Web-{4BA17722-709C-AC62-8AF1-C062DCC607DB}" dt="2025-11-20T22:47:34.781" v="1055" actId="20577"/>
          <ac:spMkLst>
            <pc:docMk/>
            <pc:sldMk cId="268221766" sldId="261"/>
            <ac:spMk id="10" creationId="{4ADD5951-CA75-E8A9-6FD3-3E9EA0549FBB}"/>
          </ac:spMkLst>
        </pc:spChg>
        <pc:picChg chg="add mod">
          <ac:chgData name="Katie Pentland (2504786)" userId="S::2504786@student.uwtsd.ac.uk::34858dcd-f023-4e7d-8121-d51224766e65" providerId="AD" clId="Web-{4BA17722-709C-AC62-8AF1-C062DCC607DB}" dt="2025-11-20T22:23:55.077" v="683" actId="1076"/>
          <ac:picMkLst>
            <pc:docMk/>
            <pc:sldMk cId="268221766" sldId="261"/>
            <ac:picMk id="13" creationId="{1538B618-CB1A-19FB-F215-11C199ED0953}"/>
          </ac:picMkLst>
        </pc:picChg>
      </pc:sldChg>
      <pc:sldChg chg="modSp">
        <pc:chgData name="Katie Pentland (2504786)" userId="S::2504786@student.uwtsd.ac.uk::34858dcd-f023-4e7d-8121-d51224766e65" providerId="AD" clId="Web-{4BA17722-709C-AC62-8AF1-C062DCC607DB}" dt="2025-11-20T22:15:25.819" v="617" actId="20577"/>
        <pc:sldMkLst>
          <pc:docMk/>
          <pc:sldMk cId="1015943003" sldId="267"/>
        </pc:sldMkLst>
        <pc:spChg chg="mod">
          <ac:chgData name="Katie Pentland (2504786)" userId="S::2504786@student.uwtsd.ac.uk::34858dcd-f023-4e7d-8121-d51224766e65" providerId="AD" clId="Web-{4BA17722-709C-AC62-8AF1-C062DCC607DB}" dt="2025-11-20T22:15:25.819" v="617" actId="20577"/>
          <ac:spMkLst>
            <pc:docMk/>
            <pc:sldMk cId="1015943003" sldId="267"/>
            <ac:spMk id="652" creationId="{746B714A-F52C-F56B-3EC1-56D4BC488B53}"/>
          </ac:spMkLst>
        </pc:spChg>
      </pc:sldChg>
      <pc:sldChg chg="addSp delSp modSp new mod ord modClrScheme chgLayout">
        <pc:chgData name="Katie Pentland (2504786)" userId="S::2504786@student.uwtsd.ac.uk::34858dcd-f023-4e7d-8121-d51224766e65" providerId="AD" clId="Web-{4BA17722-709C-AC62-8AF1-C062DCC607DB}" dt="2025-11-20T23:32:17.258" v="1687"/>
        <pc:sldMkLst>
          <pc:docMk/>
          <pc:sldMk cId="1105179242" sldId="269"/>
        </pc:sldMkLst>
        <pc:spChg chg="mod ord">
          <ac:chgData name="Katie Pentland (2504786)" userId="S::2504786@student.uwtsd.ac.uk::34858dcd-f023-4e7d-8121-d51224766e65" providerId="AD" clId="Web-{4BA17722-709C-AC62-8AF1-C062DCC607DB}" dt="2025-11-20T23:12:26.192" v="1495"/>
          <ac:spMkLst>
            <pc:docMk/>
            <pc:sldMk cId="1105179242" sldId="269"/>
            <ac:spMk id="2" creationId="{AF40F150-8472-FC7B-4EDA-05D176224D47}"/>
          </ac:spMkLst>
        </pc:spChg>
        <pc:spChg chg="mod ord">
          <ac:chgData name="Katie Pentland (2504786)" userId="S::2504786@student.uwtsd.ac.uk::34858dcd-f023-4e7d-8121-d51224766e65" providerId="AD" clId="Web-{4BA17722-709C-AC62-8AF1-C062DCC607DB}" dt="2025-11-20T23:12:26.192" v="1495"/>
          <ac:spMkLst>
            <pc:docMk/>
            <pc:sldMk cId="1105179242" sldId="269"/>
            <ac:spMk id="7" creationId="{0A3AEACA-E0E8-3848-EE79-3D2518E056EE}"/>
          </ac:spMkLst>
        </pc:spChg>
        <pc:spChg chg="mod ord">
          <ac:chgData name="Katie Pentland (2504786)" userId="S::2504786@student.uwtsd.ac.uk::34858dcd-f023-4e7d-8121-d51224766e65" providerId="AD" clId="Web-{4BA17722-709C-AC62-8AF1-C062DCC607DB}" dt="2025-11-20T23:12:26.192" v="1495"/>
          <ac:spMkLst>
            <pc:docMk/>
            <pc:sldMk cId="1105179242" sldId="269"/>
            <ac:spMk id="8" creationId="{23ED7B9D-9A87-043F-7BD6-DE9F3875866F}"/>
          </ac:spMkLst>
        </pc:spChg>
        <pc:spChg chg="mod ord">
          <ac:chgData name="Katie Pentland (2504786)" userId="S::2504786@student.uwtsd.ac.uk::34858dcd-f023-4e7d-8121-d51224766e65" providerId="AD" clId="Web-{4BA17722-709C-AC62-8AF1-C062DCC607DB}" dt="2025-11-20T23:12:26.192" v="1495"/>
          <ac:spMkLst>
            <pc:docMk/>
            <pc:sldMk cId="1105179242" sldId="269"/>
            <ac:spMk id="9" creationId="{57696097-3EDD-D6A1-B701-D9294FE2C208}"/>
          </ac:spMkLst>
        </pc:spChg>
        <pc:spChg chg="add mod">
          <ac:chgData name="Katie Pentland (2504786)" userId="S::2504786@student.uwtsd.ac.uk::34858dcd-f023-4e7d-8121-d51224766e65" providerId="AD" clId="Web-{4BA17722-709C-AC62-8AF1-C062DCC607DB}" dt="2025-11-20T23:13:19.068" v="1500" actId="14100"/>
          <ac:spMkLst>
            <pc:docMk/>
            <pc:sldMk cId="1105179242" sldId="269"/>
            <ac:spMk id="28" creationId="{D07DC5E6-1914-D487-3E23-879513A4043B}"/>
          </ac:spMkLst>
        </pc:spChg>
        <pc:spChg chg="add mod">
          <ac:chgData name="Katie Pentland (2504786)" userId="S::2504786@student.uwtsd.ac.uk::34858dcd-f023-4e7d-8121-d51224766e65" providerId="AD" clId="Web-{4BA17722-709C-AC62-8AF1-C062DCC607DB}" dt="2025-11-20T23:15:32.932" v="1526" actId="1076"/>
          <ac:spMkLst>
            <pc:docMk/>
            <pc:sldMk cId="1105179242" sldId="269"/>
            <ac:spMk id="40" creationId="{6EC2E95A-19C7-A0A1-F366-97D0B33F44F5}"/>
          </ac:spMkLst>
        </pc:spChg>
        <pc:picChg chg="add mod ord">
          <ac:chgData name="Katie Pentland (2504786)" userId="S::2504786@student.uwtsd.ac.uk::34858dcd-f023-4e7d-8121-d51224766e65" providerId="AD" clId="Web-{4BA17722-709C-AC62-8AF1-C062DCC607DB}" dt="2025-11-20T23:16:30.593" v="1529" actId="1076"/>
          <ac:picMkLst>
            <pc:docMk/>
            <pc:sldMk cId="1105179242" sldId="269"/>
            <ac:picMk id="38" creationId="{161BFF2D-CF8D-CFC7-DB82-CAADAAEF2F31}"/>
          </ac:picMkLst>
        </pc:picChg>
      </pc:sldChg>
      <pc:sldChg chg="addSp delSp modSp new">
        <pc:chgData name="Katie Pentland (2504786)" userId="S::2504786@student.uwtsd.ac.uk::34858dcd-f023-4e7d-8121-d51224766e65" providerId="AD" clId="Web-{4BA17722-709C-AC62-8AF1-C062DCC607DB}" dt="2025-11-20T23:33:26.686" v="1692"/>
        <pc:sldMkLst>
          <pc:docMk/>
          <pc:sldMk cId="2168514935" sldId="270"/>
        </pc:sldMkLst>
      </pc:sldChg>
      <pc:sldChg chg="modSp new">
        <pc:chgData name="Katie Pentland (2504786)" userId="S::2504786@student.uwtsd.ac.uk::34858dcd-f023-4e7d-8121-d51224766e65" providerId="AD" clId="Web-{4BA17722-709C-AC62-8AF1-C062DCC607DB}" dt="2025-11-20T23:35:10.180" v="1705" actId="14100"/>
        <pc:sldMkLst>
          <pc:docMk/>
          <pc:sldMk cId="3536513810" sldId="271"/>
        </pc:sldMkLst>
        <pc:spChg chg="mod">
          <ac:chgData name="Katie Pentland (2504786)" userId="S::2504786@student.uwtsd.ac.uk::34858dcd-f023-4e7d-8121-d51224766e65" providerId="AD" clId="Web-{4BA17722-709C-AC62-8AF1-C062DCC607DB}" dt="2025-11-20T23:34:32.850" v="1704" actId="20577"/>
          <ac:spMkLst>
            <pc:docMk/>
            <pc:sldMk cId="3536513810" sldId="271"/>
            <ac:spMk id="2" creationId="{63A8F507-965D-025D-DABB-98C06419AB49}"/>
          </ac:spMkLst>
        </pc:spChg>
        <pc:spChg chg="mod">
          <ac:chgData name="Katie Pentland (2504786)" userId="S::2504786@student.uwtsd.ac.uk::34858dcd-f023-4e7d-8121-d51224766e65" providerId="AD" clId="Web-{4BA17722-709C-AC62-8AF1-C062DCC607DB}" dt="2025-11-20T23:35:10.180" v="1705" actId="14100"/>
          <ac:spMkLst>
            <pc:docMk/>
            <pc:sldMk cId="3536513810" sldId="271"/>
            <ac:spMk id="3" creationId="{B8AF12B4-B0C9-00BF-FDD0-BA0EB7D967FE}"/>
          </ac:spMkLst>
        </pc:spChg>
      </pc:sldChg>
    </pc:docChg>
  </pc:docChgLst>
  <pc:docChgLst>
    <pc:chgData name="Katie Pentland (2504786)" userId="S::2504786@student.uwtsd.ac.uk::34858dcd-f023-4e7d-8121-d51224766e65" providerId="AD" clId="Web-{CBA36B3F-9C04-26A3-1042-D8ABE391E4CF}"/>
    <pc:docChg chg="addSld delSld modSld">
      <pc:chgData name="Katie Pentland (2504786)" userId="S::2504786@student.uwtsd.ac.uk::34858dcd-f023-4e7d-8121-d51224766e65" providerId="AD" clId="Web-{CBA36B3F-9C04-26A3-1042-D8ABE391E4CF}" dt="2025-11-17T17:45:08.200" v="18" actId="20577"/>
      <pc:docMkLst>
        <pc:docMk/>
      </pc:docMkLst>
      <pc:sldChg chg="delSp modSp">
        <pc:chgData name="Katie Pentland (2504786)" userId="S::2504786@student.uwtsd.ac.uk::34858dcd-f023-4e7d-8121-d51224766e65" providerId="AD" clId="Web-{CBA36B3F-9C04-26A3-1042-D8ABE391E4CF}" dt="2025-11-17T17:43:28.586" v="8"/>
        <pc:sldMkLst>
          <pc:docMk/>
          <pc:sldMk cId="109857222" sldId="256"/>
        </pc:sldMkLst>
      </pc:sldChg>
    </pc:docChg>
  </pc:docChgLst>
  <pc:docChgLst>
    <pc:chgData name="Katie Pentland (2504786)" userId="S::2504786@student.uwtsd.ac.uk::34858dcd-f023-4e7d-8121-d51224766e65" providerId="AD" clId="Web-{74819ED2-FDB2-B5C3-7ACC-BC679AD58A2A}"/>
    <pc:docChg chg="mod addSld modSld addMainMaster delMainMaster">
      <pc:chgData name="Katie Pentland (2504786)" userId="S::2504786@student.uwtsd.ac.uk::34858dcd-f023-4e7d-8121-d51224766e65" providerId="AD" clId="Web-{74819ED2-FDB2-B5C3-7ACC-BC679AD58A2A}" dt="2025-11-17T16:24:21.041" v="78"/>
      <pc:docMkLst>
        <pc:docMk/>
      </pc:docMkLst>
      <pc:sldChg chg="addSp delSp modSp mod modClrScheme setClrOvrMap delDesignElem chgLayout">
        <pc:chgData name="Katie Pentland (2504786)" userId="S::2504786@student.uwtsd.ac.uk::34858dcd-f023-4e7d-8121-d51224766e65" providerId="AD" clId="Web-{74819ED2-FDB2-B5C3-7ACC-BC679AD58A2A}" dt="2025-11-17T16:24:21.041" v="78"/>
        <pc:sldMkLst>
          <pc:docMk/>
          <pc:sldMk cId="109857222" sldId="256"/>
        </pc:sldMkLst>
        <pc:spChg chg="mod ord">
          <ac:chgData name="Katie Pentland (2504786)" userId="S::2504786@student.uwtsd.ac.uk::34858dcd-f023-4e7d-8121-d51224766e65" providerId="AD" clId="Web-{74819ED2-FDB2-B5C3-7ACC-BC679AD58A2A}" dt="2025-11-17T16:24:21.041" v="7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tie Pentland (2504786)" userId="S::2504786@student.uwtsd.ac.uk::34858dcd-f023-4e7d-8121-d51224766e65" providerId="AD" clId="Web-{74819ED2-FDB2-B5C3-7ACC-BC679AD58A2A}" dt="2025-11-17T16:24:21.041" v="78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delDesignElem chgLayout">
        <pc:chgData name="Katie Pentland (2504786)" userId="S::2504786@student.uwtsd.ac.uk::34858dcd-f023-4e7d-8121-d51224766e65" providerId="AD" clId="Web-{74819ED2-FDB2-B5C3-7ACC-BC679AD58A2A}" dt="2025-11-17T16:24:21.041" v="78"/>
        <pc:sldMkLst>
          <pc:docMk/>
          <pc:sldMk cId="368030108" sldId="257"/>
        </pc:sldMkLst>
      </pc:sldChg>
    </pc:docChg>
  </pc:docChgLst>
  <pc:docChgLst>
    <pc:chgData name="Katie Pentland (2504786)" userId="S::2504786@student.uwtsd.ac.uk::34858dcd-f023-4e7d-8121-d51224766e65" providerId="AD" clId="Web-{648038C4-EA54-619A-A3CA-E0B3F9F4ECE7}"/>
    <pc:docChg chg="modSld">
      <pc:chgData name="Katie Pentland (2504786)" userId="S::2504786@student.uwtsd.ac.uk::34858dcd-f023-4e7d-8121-d51224766e65" providerId="AD" clId="Web-{648038C4-EA54-619A-A3CA-E0B3F9F4ECE7}" dt="2025-11-17T19:14:06.149" v="194" actId="20577"/>
      <pc:docMkLst>
        <pc:docMk/>
      </pc:docMkLst>
    </pc:docChg>
  </pc:docChgLst>
  <pc:docChgLst>
    <pc:chgData name="Katie Pentland (2504786)" userId="S::2504786@student.uwtsd.ac.uk::34858dcd-f023-4e7d-8121-d51224766e65" providerId="AD" clId="Web-{9E994C33-9996-DDB8-2D04-641AB5AB5026}"/>
    <pc:docChg chg="modSld">
      <pc:chgData name="Katie Pentland (2504786)" userId="S::2504786@student.uwtsd.ac.uk::34858dcd-f023-4e7d-8121-d51224766e65" providerId="AD" clId="Web-{9E994C33-9996-DDB8-2D04-641AB5AB5026}" dt="2025-11-19T22:48:54.933" v="663"/>
      <pc:docMkLst>
        <pc:docMk/>
      </pc:docMkLst>
      <pc:sldChg chg="modSp">
        <pc:chgData name="Katie Pentland (2504786)" userId="S::2504786@student.uwtsd.ac.uk::34858dcd-f023-4e7d-8121-d51224766e65" providerId="AD" clId="Web-{9E994C33-9996-DDB8-2D04-641AB5AB5026}" dt="2025-11-19T22:06:35.921" v="241" actId="14100"/>
        <pc:sldMkLst>
          <pc:docMk/>
          <pc:sldMk cId="368030108" sldId="257"/>
        </pc:sldMkLst>
        <pc:spChg chg="mod">
          <ac:chgData name="Katie Pentland (2504786)" userId="S::2504786@student.uwtsd.ac.uk::34858dcd-f023-4e7d-8121-d51224766e65" providerId="AD" clId="Web-{9E994C33-9996-DDB8-2D04-641AB5AB5026}" dt="2025-11-19T22:06:35.921" v="241" actId="14100"/>
          <ac:spMkLst>
            <pc:docMk/>
            <pc:sldMk cId="368030108" sldId="257"/>
            <ac:spMk id="3" creationId="{8128487B-5F01-7CE8-3A93-17666B066FA8}"/>
          </ac:spMkLst>
        </pc:spChg>
      </pc:sldChg>
    </pc:docChg>
  </pc:docChgLst>
  <pc:docChgLst>
    <pc:chgData name="Katie Pentland (2504786)" userId="S::2504786@student.uwtsd.ac.uk::34858dcd-f023-4e7d-8121-d51224766e65" providerId="AD" clId="Web-{3D7A2B13-9DDB-71B3-F9B6-6A15252DB8B7}"/>
    <pc:docChg chg="modSld">
      <pc:chgData name="Katie Pentland (2504786)" userId="S::2504786@student.uwtsd.ac.uk::34858dcd-f023-4e7d-8121-d51224766e65" providerId="AD" clId="Web-{3D7A2B13-9DDB-71B3-F9B6-6A15252DB8B7}" dt="2025-11-21T18:42:00.982" v="301" actId="20577"/>
      <pc:docMkLst>
        <pc:docMk/>
      </pc:docMkLst>
      <pc:sldChg chg="modSp">
        <pc:chgData name="Katie Pentland (2504786)" userId="S::2504786@student.uwtsd.ac.uk::34858dcd-f023-4e7d-8121-d51224766e65" providerId="AD" clId="Web-{3D7A2B13-9DDB-71B3-F9B6-6A15252DB8B7}" dt="2025-11-21T18:27:41.960" v="7" actId="20577"/>
        <pc:sldMkLst>
          <pc:docMk/>
          <pc:sldMk cId="109857222" sldId="256"/>
        </pc:sldMkLst>
        <pc:spChg chg="mod">
          <ac:chgData name="Katie Pentland (2504786)" userId="S::2504786@student.uwtsd.ac.uk::34858dcd-f023-4e7d-8121-d51224766e65" providerId="AD" clId="Web-{3D7A2B13-9DDB-71B3-F9B6-6A15252DB8B7}" dt="2025-11-21T18:27:41.960" v="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Katie Pentland (2504786)" userId="S::2504786@student.uwtsd.ac.uk::34858dcd-f023-4e7d-8121-d51224766e65" providerId="AD" clId="Web-{3D7A2B13-9DDB-71B3-F9B6-6A15252DB8B7}" dt="2025-11-21T18:39:42.291" v="299" actId="20577"/>
        <pc:sldMkLst>
          <pc:docMk/>
          <pc:sldMk cId="3888252983" sldId="268"/>
        </pc:sldMkLst>
        <pc:spChg chg="mod">
          <ac:chgData name="Katie Pentland (2504786)" userId="S::2504786@student.uwtsd.ac.uk::34858dcd-f023-4e7d-8121-d51224766e65" providerId="AD" clId="Web-{3D7A2B13-9DDB-71B3-F9B6-6A15252DB8B7}" dt="2025-11-21T18:39:26.509" v="290"/>
          <ac:spMkLst>
            <pc:docMk/>
            <pc:sldMk cId="3888252983" sldId="268"/>
            <ac:spMk id="4" creationId="{C64812DC-11A5-28E4-3515-E15C94862FA2}"/>
          </ac:spMkLst>
        </pc:spChg>
        <pc:spChg chg="mod">
          <ac:chgData name="Katie Pentland (2504786)" userId="S::2504786@student.uwtsd.ac.uk::34858dcd-f023-4e7d-8121-d51224766e65" providerId="AD" clId="Web-{3D7A2B13-9DDB-71B3-F9B6-6A15252DB8B7}" dt="2025-11-21T18:39:26.509" v="290"/>
          <ac:spMkLst>
            <pc:docMk/>
            <pc:sldMk cId="3888252983" sldId="268"/>
            <ac:spMk id="5" creationId="{96771A10-3045-8D7A-1E62-7A3C1898D62D}"/>
          </ac:spMkLst>
        </pc:spChg>
        <pc:spChg chg="mod">
          <ac:chgData name="Katie Pentland (2504786)" userId="S::2504786@student.uwtsd.ac.uk::34858dcd-f023-4e7d-8121-d51224766e65" providerId="AD" clId="Web-{3D7A2B13-9DDB-71B3-F9B6-6A15252DB8B7}" dt="2025-11-21T18:39:26.509" v="290"/>
          <ac:spMkLst>
            <pc:docMk/>
            <pc:sldMk cId="3888252983" sldId="268"/>
            <ac:spMk id="6" creationId="{A774BC99-04C9-9766-4058-1E0C3AEBB55E}"/>
          </ac:spMkLst>
        </pc:spChg>
        <pc:spChg chg="add mod">
          <ac:chgData name="Katie Pentland (2504786)" userId="S::2504786@student.uwtsd.ac.uk::34858dcd-f023-4e7d-8121-d51224766e65" providerId="AD" clId="Web-{3D7A2B13-9DDB-71B3-F9B6-6A15252DB8B7}" dt="2025-11-21T18:39:42.291" v="299" actId="20577"/>
          <ac:spMkLst>
            <pc:docMk/>
            <pc:sldMk cId="3888252983" sldId="268"/>
            <ac:spMk id="12" creationId="{772E87B5-1DBC-97F5-B89D-298530AFBE77}"/>
          </ac:spMkLst>
        </pc:spChg>
        <pc:graphicFrameChg chg="add">
          <ac:chgData name="Katie Pentland (2504786)" userId="S::2504786@student.uwtsd.ac.uk::34858dcd-f023-4e7d-8121-d51224766e65" providerId="AD" clId="Web-{3D7A2B13-9DDB-71B3-F9B6-6A15252DB8B7}" dt="2025-11-21T18:39:26.509" v="290"/>
          <ac:graphicFrameMkLst>
            <pc:docMk/>
            <pc:sldMk cId="3888252983" sldId="268"/>
            <ac:graphicFrameMk id="8" creationId="{BF2AAE2A-FF0D-B948-3D89-688A13852212}"/>
          </ac:graphicFrameMkLst>
        </pc:graphicFrameChg>
      </pc:sldChg>
      <pc:sldChg chg="modSp">
        <pc:chgData name="Katie Pentland (2504786)" userId="S::2504786@student.uwtsd.ac.uk::34858dcd-f023-4e7d-8121-d51224766e65" providerId="AD" clId="Web-{3D7A2B13-9DDB-71B3-F9B6-6A15252DB8B7}" dt="2025-11-21T18:42:00.982" v="301" actId="20577"/>
        <pc:sldMkLst>
          <pc:docMk/>
          <pc:sldMk cId="3536513810" sldId="271"/>
        </pc:sldMkLst>
        <pc:spChg chg="mod">
          <ac:chgData name="Katie Pentland (2504786)" userId="S::2504786@student.uwtsd.ac.uk::34858dcd-f023-4e7d-8121-d51224766e65" providerId="AD" clId="Web-{3D7A2B13-9DDB-71B3-F9B6-6A15252DB8B7}" dt="2025-11-21T18:42:00.982" v="301" actId="20577"/>
          <ac:spMkLst>
            <pc:docMk/>
            <pc:sldMk cId="3536513810" sldId="271"/>
            <ac:spMk id="3" creationId="{B8AF12B4-B0C9-00BF-FDD0-BA0EB7D967FE}"/>
          </ac:spMkLst>
        </pc:spChg>
      </pc:sldChg>
    </pc:docChg>
  </pc:docChgLst>
  <pc:docChgLst>
    <pc:chgData name="Katie Pentland (2504786)" userId="S::2504786@student.uwtsd.ac.uk::34858dcd-f023-4e7d-8121-d51224766e65" providerId="AD" clId="Web-{55248031-6BE4-93F6-A59E-31B2E4278EEF}"/>
    <pc:docChg chg="mod modSld addMainMaster delMainMaster modMainMaster">
      <pc:chgData name="Katie Pentland (2504786)" userId="S::2504786@student.uwtsd.ac.uk::34858dcd-f023-4e7d-8121-d51224766e65" providerId="AD" clId="Web-{55248031-6BE4-93F6-A59E-31B2E4278EEF}" dt="2025-11-17T18:15:20.031" v="205"/>
      <pc:docMkLst>
        <pc:docMk/>
      </pc:docMkLst>
      <pc:sldChg chg="modSp mod modTransition modClrScheme chgLayout">
        <pc:chgData name="Katie Pentland (2504786)" userId="S::2504786@student.uwtsd.ac.uk::34858dcd-f023-4e7d-8121-d51224766e65" providerId="AD" clId="Web-{55248031-6BE4-93F6-A59E-31B2E4278EEF}" dt="2025-11-17T18:11:48.505" v="194"/>
        <pc:sldMkLst>
          <pc:docMk/>
          <pc:sldMk cId="109857222" sldId="256"/>
        </pc:sldMkLst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109857222" sldId="256"/>
            <ac:spMk id="6" creationId="{CBE61B3E-2AC0-99A5-7E6A-32CB447F38DB}"/>
          </ac:spMkLst>
        </pc:spChg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109857222" sldId="256"/>
            <ac:spMk id="7" creationId="{40E8004B-9875-B933-EB4C-736203452FFA}"/>
          </ac:spMkLst>
        </pc:spChg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109857222" sldId="256"/>
            <ac:spMk id="8" creationId="{4B91D8C8-EEA1-33A1-305A-19134D1194D3}"/>
          </ac:spMkLst>
        </pc:spChg>
      </pc:sldChg>
      <pc:sldChg chg="modSp mod modTransition modClrScheme addAnim delAnim modAnim chgLayout">
        <pc:chgData name="Katie Pentland (2504786)" userId="S::2504786@student.uwtsd.ac.uk::34858dcd-f023-4e7d-8121-d51224766e65" providerId="AD" clId="Web-{55248031-6BE4-93F6-A59E-31B2E4278EEF}" dt="2025-11-17T18:13:59.133" v="200"/>
        <pc:sldMkLst>
          <pc:docMk/>
          <pc:sldMk cId="368030108" sldId="257"/>
        </pc:sldMkLst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368030108" sldId="257"/>
            <ac:spMk id="16" creationId="{2B2DF9BF-E8F7-92D2-4EFC-427C5D7DDDD6}"/>
          </ac:spMkLst>
        </pc:spChg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368030108" sldId="257"/>
            <ac:spMk id="17" creationId="{BB3E9F49-74DE-BD9D-C828-900B5228B447}"/>
          </ac:spMkLst>
        </pc:spChg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368030108" sldId="257"/>
            <ac:spMk id="18" creationId="{ABA39A0F-DCEB-6AFB-68B6-2E57A3127408}"/>
          </ac:spMkLst>
        </pc:spChg>
        <pc:spChg chg="mod ord">
          <ac:chgData name="Katie Pentland (2504786)" userId="S::2504786@student.uwtsd.ac.uk::34858dcd-f023-4e7d-8121-d51224766e65" providerId="AD" clId="Web-{55248031-6BE4-93F6-A59E-31B2E4278EEF}" dt="2025-11-17T18:09:49.772" v="171"/>
          <ac:spMkLst>
            <pc:docMk/>
            <pc:sldMk cId="368030108" sldId="257"/>
            <ac:spMk id="23" creationId="{205CD239-8605-E529-DF90-238E677EA685}"/>
          </ac:spMkLst>
        </pc:spChg>
      </pc:sldChg>
      <pc:sldMasterChg chg="add del modTransition addSldLayout delSldLayout modSldLayout">
        <pc:chgData name="Katie Pentland (2504786)" userId="S::2504786@student.uwtsd.ac.uk::34858dcd-f023-4e7d-8121-d51224766e65" providerId="AD" clId="Web-{55248031-6BE4-93F6-A59E-31B2E4278EEF}" dt="2025-11-17T18:11:48.505" v="194"/>
        <pc:sldMasterMkLst>
          <pc:docMk/>
          <pc:sldMasterMk cId="3196882886" sldId="2147483929"/>
        </pc:sldMasterMkLst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1001052663" sldId="2147483930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2090256940" sldId="2147483931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2271699999" sldId="2147483932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3698272909" sldId="2147483933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1883679225" sldId="2147483934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3712809855" sldId="2147483935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2721705520" sldId="2147483936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2840340887" sldId="2147483937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3978859670" sldId="2147483938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3992905142" sldId="2147483939"/>
          </pc:sldLayoutMkLst>
        </pc:sldLayoutChg>
        <pc:sldLayoutChg chg="add del mod replId modTransition">
          <pc:chgData name="Katie Pentland (2504786)" userId="S::2504786@student.uwtsd.ac.uk::34858dcd-f023-4e7d-8121-d51224766e65" providerId="AD" clId="Web-{55248031-6BE4-93F6-A59E-31B2E4278EEF}" dt="2025-11-17T18:11:48.505" v="194"/>
          <pc:sldLayoutMkLst>
            <pc:docMk/>
            <pc:sldMasterMk cId="3196882886" sldId="2147483929"/>
            <pc:sldLayoutMk cId="278963600" sldId="2147483940"/>
          </pc:sldLayoutMkLst>
        </pc:sldLayoutChg>
      </pc:sldMasterChg>
    </pc:docChg>
  </pc:docChgLst>
  <pc:docChgLst>
    <pc:chgData name="Katie Pentland (2504786)" userId="S::2504786@student.uwtsd.ac.uk::34858dcd-f023-4e7d-8121-d51224766e65" providerId="AD" clId="Web-{0F464407-2365-0817-94C0-2E7BF65CFB9D}"/>
    <pc:docChg chg="addSld modSld modMainMaster">
      <pc:chgData name="Katie Pentland (2504786)" userId="S::2504786@student.uwtsd.ac.uk::34858dcd-f023-4e7d-8121-d51224766e65" providerId="AD" clId="Web-{0F464407-2365-0817-94C0-2E7BF65CFB9D}" dt="2025-11-17T17:12:03.952" v="364"/>
      <pc:docMkLst>
        <pc:docMk/>
      </pc:docMkLst>
      <pc:sldChg chg="addSp delSp modSp mod setBg modClrScheme addAnim modShow chgLayout">
        <pc:chgData name="Katie Pentland (2504786)" userId="S::2504786@student.uwtsd.ac.uk::34858dcd-f023-4e7d-8121-d51224766e65" providerId="AD" clId="Web-{0F464407-2365-0817-94C0-2E7BF65CFB9D}" dt="2025-11-17T17:12:03.952" v="364"/>
        <pc:sldMkLst>
          <pc:docMk/>
          <pc:sldMk cId="368030108" sldId="257"/>
        </pc:sldMkLst>
        <pc:spChg chg="add mod ord">
          <ac:chgData name="Katie Pentland (2504786)" userId="S::2504786@student.uwtsd.ac.uk::34858dcd-f023-4e7d-8121-d51224766e65" providerId="AD" clId="Web-{0F464407-2365-0817-94C0-2E7BF65CFB9D}" dt="2025-11-17T16:43:01.689" v="268"/>
          <ac:spMkLst>
            <pc:docMk/>
            <pc:sldMk cId="368030108" sldId="257"/>
            <ac:spMk id="3" creationId="{8128487B-5F01-7CE8-3A93-17666B066FA8}"/>
          </ac:spMkLst>
        </pc:spChg>
        <pc:spChg chg="add mod">
          <ac:chgData name="Katie Pentland (2504786)" userId="S::2504786@student.uwtsd.ac.uk::34858dcd-f023-4e7d-8121-d51224766e65" providerId="AD" clId="Web-{0F464407-2365-0817-94C0-2E7BF65CFB9D}" dt="2025-11-17T16:43:01.689" v="268"/>
          <ac:spMkLst>
            <pc:docMk/>
            <pc:sldMk cId="368030108" sldId="257"/>
            <ac:spMk id="16" creationId="{2B2DF9BF-E8F7-92D2-4EFC-427C5D7DDDD6}"/>
          </ac:spMkLst>
        </pc:spChg>
        <pc:spChg chg="add mod">
          <ac:chgData name="Katie Pentland (2504786)" userId="S::2504786@student.uwtsd.ac.uk::34858dcd-f023-4e7d-8121-d51224766e65" providerId="AD" clId="Web-{0F464407-2365-0817-94C0-2E7BF65CFB9D}" dt="2025-11-17T16:43:01.689" v="268"/>
          <ac:spMkLst>
            <pc:docMk/>
            <pc:sldMk cId="368030108" sldId="257"/>
            <ac:spMk id="17" creationId="{BB3E9F49-74DE-BD9D-C828-900B5228B447}"/>
          </ac:spMkLst>
        </pc:spChg>
        <pc:spChg chg="add mod">
          <ac:chgData name="Katie Pentland (2504786)" userId="S::2504786@student.uwtsd.ac.uk::34858dcd-f023-4e7d-8121-d51224766e65" providerId="AD" clId="Web-{0F464407-2365-0817-94C0-2E7BF65CFB9D}" dt="2025-11-17T16:43:01.689" v="268"/>
          <ac:spMkLst>
            <pc:docMk/>
            <pc:sldMk cId="368030108" sldId="257"/>
            <ac:spMk id="18" creationId="{ABA39A0F-DCEB-6AFB-68B6-2E57A3127408}"/>
          </ac:spMkLst>
        </pc:spChg>
        <pc:spChg chg="add mod">
          <ac:chgData name="Katie Pentland (2504786)" userId="S::2504786@student.uwtsd.ac.uk::34858dcd-f023-4e7d-8121-d51224766e65" providerId="AD" clId="Web-{0F464407-2365-0817-94C0-2E7BF65CFB9D}" dt="2025-11-17T16:43:45.221" v="275" actId="20577"/>
          <ac:spMkLst>
            <pc:docMk/>
            <pc:sldMk cId="368030108" sldId="257"/>
            <ac:spMk id="23" creationId="{205CD239-8605-E529-DF90-238E677EA685}"/>
          </ac:spMkLst>
        </pc:spChg>
        <pc:picChg chg="add mod ord">
          <ac:chgData name="Katie Pentland (2504786)" userId="S::2504786@student.uwtsd.ac.uk::34858dcd-f023-4e7d-8121-d51224766e65" providerId="AD" clId="Web-{0F464407-2365-0817-94C0-2E7BF65CFB9D}" dt="2025-11-17T16:43:01.689" v="268"/>
          <ac:picMkLst>
            <pc:docMk/>
            <pc:sldMk cId="368030108" sldId="257"/>
            <ac:picMk id="4" creationId="{DF094F7D-5C6A-F649-E96B-DE5C1F3EB43F}"/>
          </ac:picMkLst>
        </pc:picChg>
      </pc:sldChg>
    </pc:docChg>
  </pc:docChgLst>
  <pc:docChgLst>
    <pc:chgData name="Katie Pentland (2504786)" userId="S::2504786@student.uwtsd.ac.uk::34858dcd-f023-4e7d-8121-d51224766e65" providerId="AD" clId="Web-{930C23B2-B3E0-FBB0-EE70-A4FCB1D71A99}"/>
    <pc:docChg chg="delSld modSld modSection">
      <pc:chgData name="Katie Pentland (2504786)" userId="S::2504786@student.uwtsd.ac.uk::34858dcd-f023-4e7d-8121-d51224766e65" providerId="AD" clId="Web-{930C23B2-B3E0-FBB0-EE70-A4FCB1D71A99}" dt="2025-11-18T09:23:46.993" v="546" actId="20577"/>
      <pc:docMkLst>
        <pc:docMk/>
      </pc:docMkLst>
      <pc:sldChg chg="modSp">
        <pc:chgData name="Katie Pentland (2504786)" userId="S::2504786@student.uwtsd.ac.uk::34858dcd-f023-4e7d-8121-d51224766e65" providerId="AD" clId="Web-{930C23B2-B3E0-FBB0-EE70-A4FCB1D71A99}" dt="2025-11-18T09:05:37.513" v="83" actId="20577"/>
        <pc:sldMkLst>
          <pc:docMk/>
          <pc:sldMk cId="368030108" sldId="257"/>
        </pc:sldMkLst>
        <pc:spChg chg="mod">
          <ac:chgData name="Katie Pentland (2504786)" userId="S::2504786@student.uwtsd.ac.uk::34858dcd-f023-4e7d-8121-d51224766e65" providerId="AD" clId="Web-{930C23B2-B3E0-FBB0-EE70-A4FCB1D71A99}" dt="2025-11-18T09:05:37.513" v="83" actId="20577"/>
          <ac:spMkLst>
            <pc:docMk/>
            <pc:sldMk cId="368030108" sldId="257"/>
            <ac:spMk id="3" creationId="{8128487B-5F01-7CE8-3A93-17666B066FA8}"/>
          </ac:spMkLst>
        </pc:spChg>
      </pc:sldChg>
      <pc:sldChg chg="addSp delSp modSp">
        <pc:chgData name="Katie Pentland (2504786)" userId="S::2504786@student.uwtsd.ac.uk::34858dcd-f023-4e7d-8121-d51224766e65" providerId="AD" clId="Web-{930C23B2-B3E0-FBB0-EE70-A4FCB1D71A99}" dt="2025-11-18T09:22:06.569" v="514"/>
        <pc:sldMkLst>
          <pc:docMk/>
          <pc:sldMk cId="268221766" sldId="261"/>
        </pc:sldMkLst>
      </pc:sldChg>
      <pc:sldChg chg="modSp">
        <pc:chgData name="Katie Pentland (2504786)" userId="S::2504786@student.uwtsd.ac.uk::34858dcd-f023-4e7d-8121-d51224766e65" providerId="AD" clId="Web-{930C23B2-B3E0-FBB0-EE70-A4FCB1D71A99}" dt="2025-11-18T09:23:46.993" v="546" actId="20577"/>
        <pc:sldMkLst>
          <pc:docMk/>
          <pc:sldMk cId="2051229230" sldId="265"/>
        </pc:sldMkLst>
        <pc:graphicFrameChg chg="modGraphic">
          <ac:chgData name="Katie Pentland (2504786)" userId="S::2504786@student.uwtsd.ac.uk::34858dcd-f023-4e7d-8121-d51224766e65" providerId="AD" clId="Web-{930C23B2-B3E0-FBB0-EE70-A4FCB1D71A99}" dt="2025-11-18T09:23:46.993" v="546" actId="20577"/>
          <ac:graphicFrameMkLst>
            <pc:docMk/>
            <pc:sldMk cId="2051229230" sldId="265"/>
            <ac:graphicFrameMk id="23" creationId="{60E0A165-5766-324C-57BD-5EF07444338D}"/>
          </ac:graphicFrameMkLst>
        </pc:graphicFrameChg>
      </pc:sldChg>
    </pc:docChg>
  </pc:docChgLst>
  <pc:docChgLst>
    <pc:chgData name="Katie Pentland (2504786)" userId="S::2504786@student.uwtsd.ac.uk::34858dcd-f023-4e7d-8121-d51224766e65" providerId="AD" clId="Web-{ED24A898-039D-CC51-C560-161EAF8761B2}"/>
    <pc:docChg chg="modSld sldOrd">
      <pc:chgData name="Katie Pentland (2504786)" userId="S::2504786@student.uwtsd.ac.uk::34858dcd-f023-4e7d-8121-d51224766e65" providerId="AD" clId="Web-{ED24A898-039D-CC51-C560-161EAF8761B2}" dt="2025-11-20T21:13:37.112" v="13"/>
      <pc:docMkLst>
        <pc:docMk/>
      </pc:docMkLst>
      <pc:sldChg chg="addSp delSp modSp">
        <pc:chgData name="Katie Pentland (2504786)" userId="S::2504786@student.uwtsd.ac.uk::34858dcd-f023-4e7d-8121-d51224766e65" providerId="AD" clId="Web-{ED24A898-039D-CC51-C560-161EAF8761B2}" dt="2025-11-20T21:13:37.112" v="13"/>
        <pc:sldMkLst>
          <pc:docMk/>
          <pc:sldMk cId="268221766" sldId="261"/>
        </pc:sldMkLst>
      </pc:sldChg>
    </pc:docChg>
  </pc:docChgLst>
  <pc:docChgLst>
    <pc:chgData name="Katie Pentland (2504786)" userId="S::2504786@student.uwtsd.ac.uk::34858dcd-f023-4e7d-8121-d51224766e65" providerId="AD" clId="Web-{881F5EAF-9ABC-7836-F74B-ADBEB467D215}"/>
    <pc:docChg chg="modSld">
      <pc:chgData name="Katie Pentland (2504786)" userId="S::2504786@student.uwtsd.ac.uk::34858dcd-f023-4e7d-8121-d51224766e65" providerId="AD" clId="Web-{881F5EAF-9ABC-7836-F74B-ADBEB467D215}" dt="2025-11-25T11:58:35.504" v="8" actId="20577"/>
      <pc:docMkLst>
        <pc:docMk/>
      </pc:docMkLst>
      <pc:sldChg chg="modSp">
        <pc:chgData name="Katie Pentland (2504786)" userId="S::2504786@student.uwtsd.ac.uk::34858dcd-f023-4e7d-8121-d51224766e65" providerId="AD" clId="Web-{881F5EAF-9ABC-7836-F74B-ADBEB467D215}" dt="2025-11-25T11:58:35.504" v="8" actId="20577"/>
        <pc:sldMkLst>
          <pc:docMk/>
          <pc:sldMk cId="268221766" sldId="261"/>
        </pc:sldMkLst>
        <pc:spChg chg="mod">
          <ac:chgData name="Katie Pentland (2504786)" userId="S::2504786@student.uwtsd.ac.uk::34858dcd-f023-4e7d-8121-d51224766e65" providerId="AD" clId="Web-{881F5EAF-9ABC-7836-F74B-ADBEB467D215}" dt="2025-11-25T11:58:35.504" v="8" actId="20577"/>
          <ac:spMkLst>
            <pc:docMk/>
            <pc:sldMk cId="268221766" sldId="261"/>
            <ac:spMk id="8" creationId="{430E95ED-2814-2335-6800-C51CA7BC0244}"/>
          </ac:spMkLst>
        </pc:spChg>
        <pc:spChg chg="mod">
          <ac:chgData name="Katie Pentland (2504786)" userId="S::2504786@student.uwtsd.ac.uk::34858dcd-f023-4e7d-8121-d51224766e65" providerId="AD" clId="Web-{881F5EAF-9ABC-7836-F74B-ADBEB467D215}" dt="2025-11-25T11:58:14.205" v="5" actId="20577"/>
          <ac:spMkLst>
            <pc:docMk/>
            <pc:sldMk cId="268221766" sldId="261"/>
            <ac:spMk id="10" creationId="{4ADD5951-CA75-E8A9-6FD3-3E9EA0549FBB}"/>
          </ac:spMkLst>
        </pc:spChg>
      </pc:sldChg>
    </pc:docChg>
  </pc:docChgLst>
  <pc:docChgLst>
    <pc:chgData name="Katie Pentland (2504786)" userId="S::2504786@student.uwtsd.ac.uk::34858dcd-f023-4e7d-8121-d51224766e65" providerId="AD" clId="Web-{030CB2E1-F014-86BA-F803-862E903BE2A2}"/>
    <pc:docChg chg="modSld">
      <pc:chgData name="Katie Pentland (2504786)" userId="S::2504786@student.uwtsd.ac.uk::34858dcd-f023-4e7d-8121-d51224766e65" providerId="AD" clId="Web-{030CB2E1-F014-86BA-F803-862E903BE2A2}" dt="2025-11-17T17:41:44.363" v="4"/>
      <pc:docMkLst>
        <pc:docMk/>
      </pc:docMkLst>
    </pc:docChg>
  </pc:docChgLst>
  <pc:docChgLst>
    <pc:chgData name="Katie Pentland (2504786)" userId="S::2504786@student.uwtsd.ac.uk::34858dcd-f023-4e7d-8121-d51224766e65" providerId="AD" clId="Web-{A0CB6C52-CE27-69FF-16D5-0F60EB22801F}"/>
    <pc:docChg chg="modSld sldOrd">
      <pc:chgData name="Katie Pentland (2504786)" userId="S::2504786@student.uwtsd.ac.uk::34858dcd-f023-4e7d-8121-d51224766e65" providerId="AD" clId="Web-{A0CB6C52-CE27-69FF-16D5-0F60EB22801F}" dt="2025-11-18T10:58:18.038" v="150"/>
      <pc:docMkLst>
        <pc:docMk/>
      </pc:docMkLst>
      <pc:sldChg chg="modSp">
        <pc:chgData name="Katie Pentland (2504786)" userId="S::2504786@student.uwtsd.ac.uk::34858dcd-f023-4e7d-8121-d51224766e65" providerId="AD" clId="Web-{A0CB6C52-CE27-69FF-16D5-0F60EB22801F}" dt="2025-11-18T09:38:43.534" v="9" actId="20577"/>
        <pc:sldMkLst>
          <pc:docMk/>
          <pc:sldMk cId="368030108" sldId="257"/>
        </pc:sldMkLst>
        <pc:spChg chg="mod">
          <ac:chgData name="Katie Pentland (2504786)" userId="S::2504786@student.uwtsd.ac.uk::34858dcd-f023-4e7d-8121-d51224766e65" providerId="AD" clId="Web-{A0CB6C52-CE27-69FF-16D5-0F60EB22801F}" dt="2025-11-18T09:38:43.534" v="9" actId="20577"/>
          <ac:spMkLst>
            <pc:docMk/>
            <pc:sldMk cId="368030108" sldId="257"/>
            <ac:spMk id="3" creationId="{8128487B-5F01-7CE8-3A93-17666B066FA8}"/>
          </ac:spMkLst>
        </pc:spChg>
      </pc:sldChg>
      <pc:sldChg chg="ord modNotes">
        <pc:chgData name="Katie Pentland (2504786)" userId="S::2504786@student.uwtsd.ac.uk::34858dcd-f023-4e7d-8121-d51224766e65" providerId="AD" clId="Web-{A0CB6C52-CE27-69FF-16D5-0F60EB22801F}" dt="2025-11-18T10:58:18.038" v="150"/>
        <pc:sldMkLst>
          <pc:docMk/>
          <pc:sldMk cId="4106334163" sldId="26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9076E4-4249-4160-A38B-BBA7675E9C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020F0BD9-0066-4E94-A5C0-95B3BD84877A}">
      <dgm:prSet/>
      <dgm:spPr/>
      <dgm:t>
        <a:bodyPr/>
        <a:lstStyle/>
        <a:p>
          <a:r>
            <a:rPr lang="en-GB"/>
            <a:t>I am proud that I have started my first year in university after not studying in many years.</a:t>
          </a:r>
          <a:endParaRPr lang="en-US"/>
        </a:p>
      </dgm:t>
    </dgm:pt>
    <dgm:pt modelId="{079115BF-9FB2-4B57-9FB4-CECA3B14CA04}" type="parTrans" cxnId="{FB36D805-7481-4E4F-AF2F-01AADB542937}">
      <dgm:prSet/>
      <dgm:spPr/>
      <dgm:t>
        <a:bodyPr/>
        <a:lstStyle/>
        <a:p>
          <a:endParaRPr lang="en-US"/>
        </a:p>
      </dgm:t>
    </dgm:pt>
    <dgm:pt modelId="{39F33501-6352-42DB-B8F6-E128FAD81B48}" type="sibTrans" cxnId="{FB36D805-7481-4E4F-AF2F-01AADB542937}">
      <dgm:prSet/>
      <dgm:spPr/>
      <dgm:t>
        <a:bodyPr/>
        <a:lstStyle/>
        <a:p>
          <a:endParaRPr lang="en-US"/>
        </a:p>
      </dgm:t>
    </dgm:pt>
    <dgm:pt modelId="{CD50D240-CE30-4EF4-9CD6-2205D06AF17C}">
      <dgm:prSet/>
      <dgm:spPr/>
      <dgm:t>
        <a:bodyPr/>
        <a:lstStyle/>
        <a:p>
          <a:r>
            <a:rPr lang="en-GB"/>
            <a:t>It's been hard to juggle as I work full-time and I have two small children.</a:t>
          </a:r>
          <a:endParaRPr lang="en-US"/>
        </a:p>
      </dgm:t>
    </dgm:pt>
    <dgm:pt modelId="{60187F96-6320-4722-BBF1-30AD0CC5319B}" type="parTrans" cxnId="{FED2513B-24F1-408A-8058-CBB8B2125FB0}">
      <dgm:prSet/>
      <dgm:spPr/>
      <dgm:t>
        <a:bodyPr/>
        <a:lstStyle/>
        <a:p>
          <a:endParaRPr lang="en-US"/>
        </a:p>
      </dgm:t>
    </dgm:pt>
    <dgm:pt modelId="{877DDCC8-7D87-4E5B-B011-F56CA9BF4C5B}" type="sibTrans" cxnId="{FED2513B-24F1-408A-8058-CBB8B2125FB0}">
      <dgm:prSet/>
      <dgm:spPr/>
      <dgm:t>
        <a:bodyPr/>
        <a:lstStyle/>
        <a:p>
          <a:endParaRPr lang="en-US"/>
        </a:p>
      </dgm:t>
    </dgm:pt>
    <dgm:pt modelId="{E62EA1C1-ADF6-4025-896F-8601B6B5D6EC}">
      <dgm:prSet/>
      <dgm:spPr/>
      <dgm:t>
        <a:bodyPr/>
        <a:lstStyle/>
        <a:p>
          <a:r>
            <a:rPr lang="en-GB"/>
            <a:t>But I'm proud that I am managing it and moving forward with the course. Even though it's challenging and time-consuming. Im proving to myself that I can do it.</a:t>
          </a:r>
          <a:endParaRPr lang="en-US"/>
        </a:p>
      </dgm:t>
    </dgm:pt>
    <dgm:pt modelId="{E94390A8-F69B-4291-AEEC-737C6A0CA204}" type="parTrans" cxnId="{D35778B0-C78F-4B29-A822-605F79C963CD}">
      <dgm:prSet/>
      <dgm:spPr/>
      <dgm:t>
        <a:bodyPr/>
        <a:lstStyle/>
        <a:p>
          <a:endParaRPr lang="en-US"/>
        </a:p>
      </dgm:t>
    </dgm:pt>
    <dgm:pt modelId="{EA3A31DE-82BD-4DC9-905A-53B2FE8D291A}" type="sibTrans" cxnId="{D35778B0-C78F-4B29-A822-605F79C963CD}">
      <dgm:prSet/>
      <dgm:spPr/>
      <dgm:t>
        <a:bodyPr/>
        <a:lstStyle/>
        <a:p>
          <a:endParaRPr lang="en-US"/>
        </a:p>
      </dgm:t>
    </dgm:pt>
    <dgm:pt modelId="{F9FDAC5E-6953-4E64-8A0C-620C0E51788E}" type="pres">
      <dgm:prSet presAssocID="{E99076E4-4249-4160-A38B-BBA7675E9CD1}" presName="root" presStyleCnt="0">
        <dgm:presLayoutVars>
          <dgm:dir/>
          <dgm:resizeHandles val="exact"/>
        </dgm:presLayoutVars>
      </dgm:prSet>
      <dgm:spPr/>
    </dgm:pt>
    <dgm:pt modelId="{C1CD41A7-A788-4D87-BBDA-799CA88C53EF}" type="pres">
      <dgm:prSet presAssocID="{020F0BD9-0066-4E94-A5C0-95B3BD84877A}" presName="compNode" presStyleCnt="0"/>
      <dgm:spPr/>
    </dgm:pt>
    <dgm:pt modelId="{0036F6B1-E2C8-48A0-971E-A21EABF24574}" type="pres">
      <dgm:prSet presAssocID="{020F0BD9-0066-4E94-A5C0-95B3BD84877A}" presName="bgRect" presStyleLbl="bgShp" presStyleIdx="0" presStyleCnt="3"/>
      <dgm:spPr/>
    </dgm:pt>
    <dgm:pt modelId="{8E9FBE9B-F5BD-4C76-A070-D4EB47CC69E1}" type="pres">
      <dgm:prSet presAssocID="{020F0BD9-0066-4E94-A5C0-95B3BD8487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538B54CE-334A-4460-8000-FA27DE631E6B}" type="pres">
      <dgm:prSet presAssocID="{020F0BD9-0066-4E94-A5C0-95B3BD84877A}" presName="spaceRect" presStyleCnt="0"/>
      <dgm:spPr/>
    </dgm:pt>
    <dgm:pt modelId="{7DE266DE-BDD2-4E36-A825-88CAEAEE9B1B}" type="pres">
      <dgm:prSet presAssocID="{020F0BD9-0066-4E94-A5C0-95B3BD84877A}" presName="parTx" presStyleLbl="revTx" presStyleIdx="0" presStyleCnt="3">
        <dgm:presLayoutVars>
          <dgm:chMax val="0"/>
          <dgm:chPref val="0"/>
        </dgm:presLayoutVars>
      </dgm:prSet>
      <dgm:spPr/>
    </dgm:pt>
    <dgm:pt modelId="{D38FF88D-55E0-49AE-BCD3-644E2A87B8B5}" type="pres">
      <dgm:prSet presAssocID="{39F33501-6352-42DB-B8F6-E128FAD81B48}" presName="sibTrans" presStyleCnt="0"/>
      <dgm:spPr/>
    </dgm:pt>
    <dgm:pt modelId="{3D84D4A2-3CBF-4FFE-A571-21E949C03BDF}" type="pres">
      <dgm:prSet presAssocID="{CD50D240-CE30-4EF4-9CD6-2205D06AF17C}" presName="compNode" presStyleCnt="0"/>
      <dgm:spPr/>
    </dgm:pt>
    <dgm:pt modelId="{D7622B4E-8DA6-4BE7-820A-6CEEBB2FAD0E}" type="pres">
      <dgm:prSet presAssocID="{CD50D240-CE30-4EF4-9CD6-2205D06AF17C}" presName="bgRect" presStyleLbl="bgShp" presStyleIdx="1" presStyleCnt="3"/>
      <dgm:spPr/>
    </dgm:pt>
    <dgm:pt modelId="{2847DDF9-2036-4B17-A16C-CD55D8D39113}" type="pres">
      <dgm:prSet presAssocID="{CD50D240-CE30-4EF4-9CD6-2205D06AF1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 with Balloon"/>
        </a:ext>
      </dgm:extLst>
    </dgm:pt>
    <dgm:pt modelId="{6D4E1ABE-416A-4CF7-A479-F70CDCB14E3C}" type="pres">
      <dgm:prSet presAssocID="{CD50D240-CE30-4EF4-9CD6-2205D06AF17C}" presName="spaceRect" presStyleCnt="0"/>
      <dgm:spPr/>
    </dgm:pt>
    <dgm:pt modelId="{73312957-5693-4B71-A7B6-B36B895D24E5}" type="pres">
      <dgm:prSet presAssocID="{CD50D240-CE30-4EF4-9CD6-2205D06AF17C}" presName="parTx" presStyleLbl="revTx" presStyleIdx="1" presStyleCnt="3">
        <dgm:presLayoutVars>
          <dgm:chMax val="0"/>
          <dgm:chPref val="0"/>
        </dgm:presLayoutVars>
      </dgm:prSet>
      <dgm:spPr/>
    </dgm:pt>
    <dgm:pt modelId="{1294D725-1D81-404F-8E9E-93E17F855E2C}" type="pres">
      <dgm:prSet presAssocID="{877DDCC8-7D87-4E5B-B011-F56CA9BF4C5B}" presName="sibTrans" presStyleCnt="0"/>
      <dgm:spPr/>
    </dgm:pt>
    <dgm:pt modelId="{F2540C98-9561-4DF3-A8B6-180A6422D1E3}" type="pres">
      <dgm:prSet presAssocID="{E62EA1C1-ADF6-4025-896F-8601B6B5D6EC}" presName="compNode" presStyleCnt="0"/>
      <dgm:spPr/>
    </dgm:pt>
    <dgm:pt modelId="{5010695E-6710-4DC4-AABC-CF3AA0C8A626}" type="pres">
      <dgm:prSet presAssocID="{E62EA1C1-ADF6-4025-896F-8601B6B5D6EC}" presName="bgRect" presStyleLbl="bgShp" presStyleIdx="2" presStyleCnt="3"/>
      <dgm:spPr/>
    </dgm:pt>
    <dgm:pt modelId="{0E4540BD-5BFF-4780-B576-5562817614C6}" type="pres">
      <dgm:prSet presAssocID="{E62EA1C1-ADF6-4025-896F-8601B6B5D6E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879A9E82-71D8-49A5-9A81-CE33FB7B559E}" type="pres">
      <dgm:prSet presAssocID="{E62EA1C1-ADF6-4025-896F-8601B6B5D6EC}" presName="spaceRect" presStyleCnt="0"/>
      <dgm:spPr/>
    </dgm:pt>
    <dgm:pt modelId="{59416608-2481-4A77-869E-5CB95AA86DBE}" type="pres">
      <dgm:prSet presAssocID="{E62EA1C1-ADF6-4025-896F-8601B6B5D6E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B36D805-7481-4E4F-AF2F-01AADB542937}" srcId="{E99076E4-4249-4160-A38B-BBA7675E9CD1}" destId="{020F0BD9-0066-4E94-A5C0-95B3BD84877A}" srcOrd="0" destOrd="0" parTransId="{079115BF-9FB2-4B57-9FB4-CECA3B14CA04}" sibTransId="{39F33501-6352-42DB-B8F6-E128FAD81B48}"/>
    <dgm:cxn modelId="{5F7D5E0A-3993-4370-84AF-1FD0C6569224}" type="presOf" srcId="{CD50D240-CE30-4EF4-9CD6-2205D06AF17C}" destId="{73312957-5693-4B71-A7B6-B36B895D24E5}" srcOrd="0" destOrd="0" presId="urn:microsoft.com/office/officeart/2018/2/layout/IconVerticalSolidList"/>
    <dgm:cxn modelId="{52262B17-2B95-450F-9501-FD2C2935A264}" type="presOf" srcId="{020F0BD9-0066-4E94-A5C0-95B3BD84877A}" destId="{7DE266DE-BDD2-4E36-A825-88CAEAEE9B1B}" srcOrd="0" destOrd="0" presId="urn:microsoft.com/office/officeart/2018/2/layout/IconVerticalSolidList"/>
    <dgm:cxn modelId="{7E800B1B-B98B-4C59-BB6E-C3FE4A11F880}" type="presOf" srcId="{E99076E4-4249-4160-A38B-BBA7675E9CD1}" destId="{F9FDAC5E-6953-4E64-8A0C-620C0E51788E}" srcOrd="0" destOrd="0" presId="urn:microsoft.com/office/officeart/2018/2/layout/IconVerticalSolidList"/>
    <dgm:cxn modelId="{FED2513B-24F1-408A-8058-CBB8B2125FB0}" srcId="{E99076E4-4249-4160-A38B-BBA7675E9CD1}" destId="{CD50D240-CE30-4EF4-9CD6-2205D06AF17C}" srcOrd="1" destOrd="0" parTransId="{60187F96-6320-4722-BBF1-30AD0CC5319B}" sibTransId="{877DDCC8-7D87-4E5B-B011-F56CA9BF4C5B}"/>
    <dgm:cxn modelId="{6DAC4161-F191-4252-93F9-30FE74135723}" type="presOf" srcId="{E62EA1C1-ADF6-4025-896F-8601B6B5D6EC}" destId="{59416608-2481-4A77-869E-5CB95AA86DBE}" srcOrd="0" destOrd="0" presId="urn:microsoft.com/office/officeart/2018/2/layout/IconVerticalSolidList"/>
    <dgm:cxn modelId="{D35778B0-C78F-4B29-A822-605F79C963CD}" srcId="{E99076E4-4249-4160-A38B-BBA7675E9CD1}" destId="{E62EA1C1-ADF6-4025-896F-8601B6B5D6EC}" srcOrd="2" destOrd="0" parTransId="{E94390A8-F69B-4291-AEEC-737C6A0CA204}" sibTransId="{EA3A31DE-82BD-4DC9-905A-53B2FE8D291A}"/>
    <dgm:cxn modelId="{B5F199BD-1095-47CA-B4CF-B5C8FEB47482}" type="presParOf" srcId="{F9FDAC5E-6953-4E64-8A0C-620C0E51788E}" destId="{C1CD41A7-A788-4D87-BBDA-799CA88C53EF}" srcOrd="0" destOrd="0" presId="urn:microsoft.com/office/officeart/2018/2/layout/IconVerticalSolidList"/>
    <dgm:cxn modelId="{8ECF04E4-D21B-4DB9-80AC-E83F40B80400}" type="presParOf" srcId="{C1CD41A7-A788-4D87-BBDA-799CA88C53EF}" destId="{0036F6B1-E2C8-48A0-971E-A21EABF24574}" srcOrd="0" destOrd="0" presId="urn:microsoft.com/office/officeart/2018/2/layout/IconVerticalSolidList"/>
    <dgm:cxn modelId="{D04EEF00-4F36-4D0B-87C8-2AFC809288CA}" type="presParOf" srcId="{C1CD41A7-A788-4D87-BBDA-799CA88C53EF}" destId="{8E9FBE9B-F5BD-4C76-A070-D4EB47CC69E1}" srcOrd="1" destOrd="0" presId="urn:microsoft.com/office/officeart/2018/2/layout/IconVerticalSolidList"/>
    <dgm:cxn modelId="{BAFCA023-DBBC-4D70-A44B-6FA2064A31F0}" type="presParOf" srcId="{C1CD41A7-A788-4D87-BBDA-799CA88C53EF}" destId="{538B54CE-334A-4460-8000-FA27DE631E6B}" srcOrd="2" destOrd="0" presId="urn:microsoft.com/office/officeart/2018/2/layout/IconVerticalSolidList"/>
    <dgm:cxn modelId="{8ABB58EA-5E3F-4234-82C7-FEED0FB3E9F7}" type="presParOf" srcId="{C1CD41A7-A788-4D87-BBDA-799CA88C53EF}" destId="{7DE266DE-BDD2-4E36-A825-88CAEAEE9B1B}" srcOrd="3" destOrd="0" presId="urn:microsoft.com/office/officeart/2018/2/layout/IconVerticalSolidList"/>
    <dgm:cxn modelId="{9C995AD6-9B01-4F68-B0CF-6FA4DBDE4BA6}" type="presParOf" srcId="{F9FDAC5E-6953-4E64-8A0C-620C0E51788E}" destId="{D38FF88D-55E0-49AE-BCD3-644E2A87B8B5}" srcOrd="1" destOrd="0" presId="urn:microsoft.com/office/officeart/2018/2/layout/IconVerticalSolidList"/>
    <dgm:cxn modelId="{139C98C2-F3BB-489B-A5AC-4E2514B5A685}" type="presParOf" srcId="{F9FDAC5E-6953-4E64-8A0C-620C0E51788E}" destId="{3D84D4A2-3CBF-4FFE-A571-21E949C03BDF}" srcOrd="2" destOrd="0" presId="urn:microsoft.com/office/officeart/2018/2/layout/IconVerticalSolidList"/>
    <dgm:cxn modelId="{9B7F58B2-A6C3-4CA0-B87E-0B45E2251A88}" type="presParOf" srcId="{3D84D4A2-3CBF-4FFE-A571-21E949C03BDF}" destId="{D7622B4E-8DA6-4BE7-820A-6CEEBB2FAD0E}" srcOrd="0" destOrd="0" presId="urn:microsoft.com/office/officeart/2018/2/layout/IconVerticalSolidList"/>
    <dgm:cxn modelId="{F6BEF1D8-D4D2-450A-BC6B-1FBC7B503552}" type="presParOf" srcId="{3D84D4A2-3CBF-4FFE-A571-21E949C03BDF}" destId="{2847DDF9-2036-4B17-A16C-CD55D8D39113}" srcOrd="1" destOrd="0" presId="urn:microsoft.com/office/officeart/2018/2/layout/IconVerticalSolidList"/>
    <dgm:cxn modelId="{1E6059E8-3079-45D0-95EF-D8A7F92A1867}" type="presParOf" srcId="{3D84D4A2-3CBF-4FFE-A571-21E949C03BDF}" destId="{6D4E1ABE-416A-4CF7-A479-F70CDCB14E3C}" srcOrd="2" destOrd="0" presId="urn:microsoft.com/office/officeart/2018/2/layout/IconVerticalSolidList"/>
    <dgm:cxn modelId="{E4FF4B29-2C56-421C-9733-16BD81BCF582}" type="presParOf" srcId="{3D84D4A2-3CBF-4FFE-A571-21E949C03BDF}" destId="{73312957-5693-4B71-A7B6-B36B895D24E5}" srcOrd="3" destOrd="0" presId="urn:microsoft.com/office/officeart/2018/2/layout/IconVerticalSolidList"/>
    <dgm:cxn modelId="{CAC6B54C-B15C-48FE-BF7B-E62F25C01774}" type="presParOf" srcId="{F9FDAC5E-6953-4E64-8A0C-620C0E51788E}" destId="{1294D725-1D81-404F-8E9E-93E17F855E2C}" srcOrd="3" destOrd="0" presId="urn:microsoft.com/office/officeart/2018/2/layout/IconVerticalSolidList"/>
    <dgm:cxn modelId="{E1ED8C59-9492-433F-934D-68FA162FBD0A}" type="presParOf" srcId="{F9FDAC5E-6953-4E64-8A0C-620C0E51788E}" destId="{F2540C98-9561-4DF3-A8B6-180A6422D1E3}" srcOrd="4" destOrd="0" presId="urn:microsoft.com/office/officeart/2018/2/layout/IconVerticalSolidList"/>
    <dgm:cxn modelId="{E942C8C1-10B6-4843-85F0-C576461E67FF}" type="presParOf" srcId="{F2540C98-9561-4DF3-A8B6-180A6422D1E3}" destId="{5010695E-6710-4DC4-AABC-CF3AA0C8A626}" srcOrd="0" destOrd="0" presId="urn:microsoft.com/office/officeart/2018/2/layout/IconVerticalSolidList"/>
    <dgm:cxn modelId="{72971661-15F4-43C7-8F6C-AB727845B7F0}" type="presParOf" srcId="{F2540C98-9561-4DF3-A8B6-180A6422D1E3}" destId="{0E4540BD-5BFF-4780-B576-5562817614C6}" srcOrd="1" destOrd="0" presId="urn:microsoft.com/office/officeart/2018/2/layout/IconVerticalSolidList"/>
    <dgm:cxn modelId="{8078BE9A-E617-4102-8BDF-239CF27E8521}" type="presParOf" srcId="{F2540C98-9561-4DF3-A8B6-180A6422D1E3}" destId="{879A9E82-71D8-49A5-9A81-CE33FB7B559E}" srcOrd="2" destOrd="0" presId="urn:microsoft.com/office/officeart/2018/2/layout/IconVerticalSolidList"/>
    <dgm:cxn modelId="{860013FB-6A29-4927-B076-A017356B5461}" type="presParOf" srcId="{F2540C98-9561-4DF3-A8B6-180A6422D1E3}" destId="{59416608-2481-4A77-869E-5CB95AA86D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5C2E10-AE6E-4CE4-A41D-D9422FC9D84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F2ED45A-CFEE-49D4-8EAF-0F233845CF6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Setting time aside to start my research for my essays earlier, to avoid last minute stress.</a:t>
          </a:r>
          <a:endParaRPr lang="en-US">
            <a:latin typeface="Calibri"/>
            <a:ea typeface="Calibri"/>
            <a:cs typeface="Calibri"/>
          </a:endParaRPr>
        </a:p>
      </dgm:t>
    </dgm:pt>
    <dgm:pt modelId="{20288B2A-7BAA-4AED-96BA-C68D783C4C9F}" type="parTrans" cxnId="{4A47B5AC-29DA-47DF-97E3-044EE7896B86}">
      <dgm:prSet/>
      <dgm:spPr/>
      <dgm:t>
        <a:bodyPr/>
        <a:lstStyle/>
        <a:p>
          <a:endParaRPr lang="en-US"/>
        </a:p>
      </dgm:t>
    </dgm:pt>
    <dgm:pt modelId="{568C56F2-34F9-4B3C-8C56-5901CBF664C5}" type="sibTrans" cxnId="{4A47B5AC-29DA-47DF-97E3-044EE7896B86}">
      <dgm:prSet/>
      <dgm:spPr/>
      <dgm:t>
        <a:bodyPr/>
        <a:lstStyle/>
        <a:p>
          <a:endParaRPr lang="en-US"/>
        </a:p>
      </dgm:t>
    </dgm:pt>
    <dgm:pt modelId="{4D001F63-B049-48C9-8FDF-F96436E650F4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Also, continue to use online resources, since it made research less time-consuming.</a:t>
          </a:r>
          <a:endParaRPr lang="en-US">
            <a:latin typeface="Calibri"/>
            <a:ea typeface="Calibri"/>
            <a:cs typeface="Calibri"/>
          </a:endParaRPr>
        </a:p>
      </dgm:t>
    </dgm:pt>
    <dgm:pt modelId="{3B8801DF-9CA9-420F-8442-F70D1C365DB4}" type="parTrans" cxnId="{D2D359FA-52BD-4C68-BED5-4FD6C654E13E}">
      <dgm:prSet/>
      <dgm:spPr/>
      <dgm:t>
        <a:bodyPr/>
        <a:lstStyle/>
        <a:p>
          <a:endParaRPr lang="en-US"/>
        </a:p>
      </dgm:t>
    </dgm:pt>
    <dgm:pt modelId="{42AC4316-C9AB-40BA-9D54-9E88A93B452E}" type="sibTrans" cxnId="{D2D359FA-52BD-4C68-BED5-4FD6C654E13E}">
      <dgm:prSet/>
      <dgm:spPr/>
      <dgm:t>
        <a:bodyPr/>
        <a:lstStyle/>
        <a:p>
          <a:endParaRPr lang="en-US"/>
        </a:p>
      </dgm:t>
    </dgm:pt>
    <dgm:pt modelId="{A7026D15-9A0D-4D27-A38B-277349030094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 My next goal is to be more confident in my abilities. </a:t>
          </a:r>
          <a:endParaRPr lang="en-US">
            <a:latin typeface="Calibri"/>
            <a:ea typeface="Calibri"/>
            <a:cs typeface="Calibri"/>
          </a:endParaRPr>
        </a:p>
      </dgm:t>
    </dgm:pt>
    <dgm:pt modelId="{7A97954A-04FC-460F-99F9-D15A038D66B3}" type="parTrans" cxnId="{64A71EF5-9519-4622-B93E-727D7046BE5D}">
      <dgm:prSet/>
      <dgm:spPr/>
      <dgm:t>
        <a:bodyPr/>
        <a:lstStyle/>
        <a:p>
          <a:endParaRPr lang="en-US"/>
        </a:p>
      </dgm:t>
    </dgm:pt>
    <dgm:pt modelId="{1EC53CB4-6536-4100-AF4D-45DADF1E3C0F}" type="sibTrans" cxnId="{64A71EF5-9519-4622-B93E-727D7046BE5D}">
      <dgm:prSet/>
      <dgm:spPr/>
      <dgm:t>
        <a:bodyPr/>
        <a:lstStyle/>
        <a:p>
          <a:endParaRPr lang="en-US"/>
        </a:p>
      </dgm:t>
    </dgm:pt>
    <dgm:pt modelId="{99A84259-DB6B-4983-B70D-2A07DDFFB338}" type="pres">
      <dgm:prSet presAssocID="{3C5C2E10-AE6E-4CE4-A41D-D9422FC9D840}" presName="root" presStyleCnt="0">
        <dgm:presLayoutVars>
          <dgm:dir/>
          <dgm:resizeHandles val="exact"/>
        </dgm:presLayoutVars>
      </dgm:prSet>
      <dgm:spPr/>
    </dgm:pt>
    <dgm:pt modelId="{E946F4FD-398C-42B0-876B-05147F79E2DF}" type="pres">
      <dgm:prSet presAssocID="{1F2ED45A-CFEE-49D4-8EAF-0F233845CF61}" presName="compNode" presStyleCnt="0"/>
      <dgm:spPr/>
    </dgm:pt>
    <dgm:pt modelId="{E2BD7CAC-33BF-4E76-8B07-46E6949EE212}" type="pres">
      <dgm:prSet presAssocID="{1F2ED45A-CFEE-49D4-8EAF-0F233845CF61}" presName="bgRect" presStyleLbl="bgShp" presStyleIdx="0" presStyleCnt="3"/>
      <dgm:spPr/>
    </dgm:pt>
    <dgm:pt modelId="{142604B3-3BC1-42BB-8A6A-AC8D87ADB316}" type="pres">
      <dgm:prSet presAssocID="{1F2ED45A-CFEE-49D4-8EAF-0F233845CF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49426E2B-1FC8-447E-8116-D6B57667FD25}" type="pres">
      <dgm:prSet presAssocID="{1F2ED45A-CFEE-49D4-8EAF-0F233845CF61}" presName="spaceRect" presStyleCnt="0"/>
      <dgm:spPr/>
    </dgm:pt>
    <dgm:pt modelId="{5B5CBC98-61D2-4E95-BC1C-2C5726DD38AA}" type="pres">
      <dgm:prSet presAssocID="{1F2ED45A-CFEE-49D4-8EAF-0F233845CF61}" presName="parTx" presStyleLbl="revTx" presStyleIdx="0" presStyleCnt="3">
        <dgm:presLayoutVars>
          <dgm:chMax val="0"/>
          <dgm:chPref val="0"/>
        </dgm:presLayoutVars>
      </dgm:prSet>
      <dgm:spPr/>
    </dgm:pt>
    <dgm:pt modelId="{B63D67BF-8EED-4DF1-825B-6CF412F756C2}" type="pres">
      <dgm:prSet presAssocID="{568C56F2-34F9-4B3C-8C56-5901CBF664C5}" presName="sibTrans" presStyleCnt="0"/>
      <dgm:spPr/>
    </dgm:pt>
    <dgm:pt modelId="{9AD22687-BCAA-419A-B3D9-6859C29F8627}" type="pres">
      <dgm:prSet presAssocID="{4D001F63-B049-48C9-8FDF-F96436E650F4}" presName="compNode" presStyleCnt="0"/>
      <dgm:spPr/>
    </dgm:pt>
    <dgm:pt modelId="{0F3C1CA6-9787-447D-A3A8-44B1F374C0C6}" type="pres">
      <dgm:prSet presAssocID="{4D001F63-B049-48C9-8FDF-F96436E650F4}" presName="bgRect" presStyleLbl="bgShp" presStyleIdx="1" presStyleCnt="3"/>
      <dgm:spPr/>
    </dgm:pt>
    <dgm:pt modelId="{3CB09502-CF15-41D9-B1E7-F65B08BDD769}" type="pres">
      <dgm:prSet presAssocID="{4D001F63-B049-48C9-8FDF-F96436E650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746AC4D1-F318-4EA9-BEB2-F80E2D945ABB}" type="pres">
      <dgm:prSet presAssocID="{4D001F63-B049-48C9-8FDF-F96436E650F4}" presName="spaceRect" presStyleCnt="0"/>
      <dgm:spPr/>
    </dgm:pt>
    <dgm:pt modelId="{8B06FC4E-12AC-45C3-9271-31A24A9BCA94}" type="pres">
      <dgm:prSet presAssocID="{4D001F63-B049-48C9-8FDF-F96436E650F4}" presName="parTx" presStyleLbl="revTx" presStyleIdx="1" presStyleCnt="3">
        <dgm:presLayoutVars>
          <dgm:chMax val="0"/>
          <dgm:chPref val="0"/>
        </dgm:presLayoutVars>
      </dgm:prSet>
      <dgm:spPr/>
    </dgm:pt>
    <dgm:pt modelId="{B1B69A42-3E40-414F-992C-3BD7DE776E7E}" type="pres">
      <dgm:prSet presAssocID="{42AC4316-C9AB-40BA-9D54-9E88A93B452E}" presName="sibTrans" presStyleCnt="0"/>
      <dgm:spPr/>
    </dgm:pt>
    <dgm:pt modelId="{8D70E721-B16F-4BA1-A555-076A4FFB21D4}" type="pres">
      <dgm:prSet presAssocID="{A7026D15-9A0D-4D27-A38B-277349030094}" presName="compNode" presStyleCnt="0"/>
      <dgm:spPr/>
    </dgm:pt>
    <dgm:pt modelId="{CFCACAE3-6047-4940-8E2D-F4693914D0B1}" type="pres">
      <dgm:prSet presAssocID="{A7026D15-9A0D-4D27-A38B-277349030094}" presName="bgRect" presStyleLbl="bgShp" presStyleIdx="2" presStyleCnt="3"/>
      <dgm:spPr/>
    </dgm:pt>
    <dgm:pt modelId="{A98EEFC8-60CA-4E01-8CFF-6E0A598D0346}" type="pres">
      <dgm:prSet presAssocID="{A7026D15-9A0D-4D27-A38B-27734903009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3096605-9AAF-43E8-B92C-A50210B8FA5E}" type="pres">
      <dgm:prSet presAssocID="{A7026D15-9A0D-4D27-A38B-277349030094}" presName="spaceRect" presStyleCnt="0"/>
      <dgm:spPr/>
    </dgm:pt>
    <dgm:pt modelId="{55A3DDA1-6F0C-480C-BDE4-C4042BFA9163}" type="pres">
      <dgm:prSet presAssocID="{A7026D15-9A0D-4D27-A38B-27734903009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E895C66-BE90-4488-ABC4-211037887201}" type="presOf" srcId="{3C5C2E10-AE6E-4CE4-A41D-D9422FC9D840}" destId="{99A84259-DB6B-4983-B70D-2A07DDFFB338}" srcOrd="0" destOrd="0" presId="urn:microsoft.com/office/officeart/2018/2/layout/IconVerticalSolidList"/>
    <dgm:cxn modelId="{4A47B5AC-29DA-47DF-97E3-044EE7896B86}" srcId="{3C5C2E10-AE6E-4CE4-A41D-D9422FC9D840}" destId="{1F2ED45A-CFEE-49D4-8EAF-0F233845CF61}" srcOrd="0" destOrd="0" parTransId="{20288B2A-7BAA-4AED-96BA-C68D783C4C9F}" sibTransId="{568C56F2-34F9-4B3C-8C56-5901CBF664C5}"/>
    <dgm:cxn modelId="{CBD16FBD-2F0A-4DC7-995F-93682BE62523}" type="presOf" srcId="{4D001F63-B049-48C9-8FDF-F96436E650F4}" destId="{8B06FC4E-12AC-45C3-9271-31A24A9BCA94}" srcOrd="0" destOrd="0" presId="urn:microsoft.com/office/officeart/2018/2/layout/IconVerticalSolidList"/>
    <dgm:cxn modelId="{7C0994C1-5DE8-4E59-929F-4E628F370515}" type="presOf" srcId="{1F2ED45A-CFEE-49D4-8EAF-0F233845CF61}" destId="{5B5CBC98-61D2-4E95-BC1C-2C5726DD38AA}" srcOrd="0" destOrd="0" presId="urn:microsoft.com/office/officeart/2018/2/layout/IconVerticalSolidList"/>
    <dgm:cxn modelId="{761485DB-5DB4-4446-8B70-EBF413AA7A81}" type="presOf" srcId="{A7026D15-9A0D-4D27-A38B-277349030094}" destId="{55A3DDA1-6F0C-480C-BDE4-C4042BFA9163}" srcOrd="0" destOrd="0" presId="urn:microsoft.com/office/officeart/2018/2/layout/IconVerticalSolidList"/>
    <dgm:cxn modelId="{64A71EF5-9519-4622-B93E-727D7046BE5D}" srcId="{3C5C2E10-AE6E-4CE4-A41D-D9422FC9D840}" destId="{A7026D15-9A0D-4D27-A38B-277349030094}" srcOrd="2" destOrd="0" parTransId="{7A97954A-04FC-460F-99F9-D15A038D66B3}" sibTransId="{1EC53CB4-6536-4100-AF4D-45DADF1E3C0F}"/>
    <dgm:cxn modelId="{D2D359FA-52BD-4C68-BED5-4FD6C654E13E}" srcId="{3C5C2E10-AE6E-4CE4-A41D-D9422FC9D840}" destId="{4D001F63-B049-48C9-8FDF-F96436E650F4}" srcOrd="1" destOrd="0" parTransId="{3B8801DF-9CA9-420F-8442-F70D1C365DB4}" sibTransId="{42AC4316-C9AB-40BA-9D54-9E88A93B452E}"/>
    <dgm:cxn modelId="{2578D193-CD5F-4CA9-90CE-83CD3034C985}" type="presParOf" srcId="{99A84259-DB6B-4983-B70D-2A07DDFFB338}" destId="{E946F4FD-398C-42B0-876B-05147F79E2DF}" srcOrd="0" destOrd="0" presId="urn:microsoft.com/office/officeart/2018/2/layout/IconVerticalSolidList"/>
    <dgm:cxn modelId="{AE713E5E-90BF-464C-B369-3581F7E931B1}" type="presParOf" srcId="{E946F4FD-398C-42B0-876B-05147F79E2DF}" destId="{E2BD7CAC-33BF-4E76-8B07-46E6949EE212}" srcOrd="0" destOrd="0" presId="urn:microsoft.com/office/officeart/2018/2/layout/IconVerticalSolidList"/>
    <dgm:cxn modelId="{CAD215EA-51AA-491D-8624-0FF2A172122F}" type="presParOf" srcId="{E946F4FD-398C-42B0-876B-05147F79E2DF}" destId="{142604B3-3BC1-42BB-8A6A-AC8D87ADB316}" srcOrd="1" destOrd="0" presId="urn:microsoft.com/office/officeart/2018/2/layout/IconVerticalSolidList"/>
    <dgm:cxn modelId="{3F2D7D3B-158D-45A6-A34D-9A88D20C36E0}" type="presParOf" srcId="{E946F4FD-398C-42B0-876B-05147F79E2DF}" destId="{49426E2B-1FC8-447E-8116-D6B57667FD25}" srcOrd="2" destOrd="0" presId="urn:microsoft.com/office/officeart/2018/2/layout/IconVerticalSolidList"/>
    <dgm:cxn modelId="{0BF47D07-802F-427C-9399-9334A89007E4}" type="presParOf" srcId="{E946F4FD-398C-42B0-876B-05147F79E2DF}" destId="{5B5CBC98-61D2-4E95-BC1C-2C5726DD38AA}" srcOrd="3" destOrd="0" presId="urn:microsoft.com/office/officeart/2018/2/layout/IconVerticalSolidList"/>
    <dgm:cxn modelId="{90BC54B3-5F7B-40BB-9071-143DE897367E}" type="presParOf" srcId="{99A84259-DB6B-4983-B70D-2A07DDFFB338}" destId="{B63D67BF-8EED-4DF1-825B-6CF412F756C2}" srcOrd="1" destOrd="0" presId="urn:microsoft.com/office/officeart/2018/2/layout/IconVerticalSolidList"/>
    <dgm:cxn modelId="{4FFF6F25-53D9-4C79-83C4-6C87387137FE}" type="presParOf" srcId="{99A84259-DB6B-4983-B70D-2A07DDFFB338}" destId="{9AD22687-BCAA-419A-B3D9-6859C29F8627}" srcOrd="2" destOrd="0" presId="urn:microsoft.com/office/officeart/2018/2/layout/IconVerticalSolidList"/>
    <dgm:cxn modelId="{A70820E8-5D48-41A1-9935-66CA12E78098}" type="presParOf" srcId="{9AD22687-BCAA-419A-B3D9-6859C29F8627}" destId="{0F3C1CA6-9787-447D-A3A8-44B1F374C0C6}" srcOrd="0" destOrd="0" presId="urn:microsoft.com/office/officeart/2018/2/layout/IconVerticalSolidList"/>
    <dgm:cxn modelId="{EF3CC31B-6130-415C-B86F-D7A63CE4C1B1}" type="presParOf" srcId="{9AD22687-BCAA-419A-B3D9-6859C29F8627}" destId="{3CB09502-CF15-41D9-B1E7-F65B08BDD769}" srcOrd="1" destOrd="0" presId="urn:microsoft.com/office/officeart/2018/2/layout/IconVerticalSolidList"/>
    <dgm:cxn modelId="{3934CF01-BDDB-414A-A91E-44DEEBF431F1}" type="presParOf" srcId="{9AD22687-BCAA-419A-B3D9-6859C29F8627}" destId="{746AC4D1-F318-4EA9-BEB2-F80E2D945ABB}" srcOrd="2" destOrd="0" presId="urn:microsoft.com/office/officeart/2018/2/layout/IconVerticalSolidList"/>
    <dgm:cxn modelId="{EB03D2D5-37BC-40B7-A6BF-F6DFF95B9C00}" type="presParOf" srcId="{9AD22687-BCAA-419A-B3D9-6859C29F8627}" destId="{8B06FC4E-12AC-45C3-9271-31A24A9BCA94}" srcOrd="3" destOrd="0" presId="urn:microsoft.com/office/officeart/2018/2/layout/IconVerticalSolidList"/>
    <dgm:cxn modelId="{976A3ECA-3D18-4A48-9D7A-745853F83319}" type="presParOf" srcId="{99A84259-DB6B-4983-B70D-2A07DDFFB338}" destId="{B1B69A42-3E40-414F-992C-3BD7DE776E7E}" srcOrd="3" destOrd="0" presId="urn:microsoft.com/office/officeart/2018/2/layout/IconVerticalSolidList"/>
    <dgm:cxn modelId="{259A3CEE-7A6D-4EBE-8603-0CAD4E942773}" type="presParOf" srcId="{99A84259-DB6B-4983-B70D-2A07DDFFB338}" destId="{8D70E721-B16F-4BA1-A555-076A4FFB21D4}" srcOrd="4" destOrd="0" presId="urn:microsoft.com/office/officeart/2018/2/layout/IconVerticalSolidList"/>
    <dgm:cxn modelId="{9E945E42-375A-47B5-AB50-73859C3B8A0E}" type="presParOf" srcId="{8D70E721-B16F-4BA1-A555-076A4FFB21D4}" destId="{CFCACAE3-6047-4940-8E2D-F4693914D0B1}" srcOrd="0" destOrd="0" presId="urn:microsoft.com/office/officeart/2018/2/layout/IconVerticalSolidList"/>
    <dgm:cxn modelId="{AD46D67D-98D2-4D8A-BED2-EB78538EDCEA}" type="presParOf" srcId="{8D70E721-B16F-4BA1-A555-076A4FFB21D4}" destId="{A98EEFC8-60CA-4E01-8CFF-6E0A598D0346}" srcOrd="1" destOrd="0" presId="urn:microsoft.com/office/officeart/2018/2/layout/IconVerticalSolidList"/>
    <dgm:cxn modelId="{1525F8DE-BAD1-42CC-BAD7-ADCAA6468763}" type="presParOf" srcId="{8D70E721-B16F-4BA1-A555-076A4FFB21D4}" destId="{C3096605-9AAF-43E8-B92C-A50210B8FA5E}" srcOrd="2" destOrd="0" presId="urn:microsoft.com/office/officeart/2018/2/layout/IconVerticalSolidList"/>
    <dgm:cxn modelId="{372B7A0F-8F44-40DB-ADEB-385915A2EFA9}" type="presParOf" srcId="{8D70E721-B16F-4BA1-A555-076A4FFB21D4}" destId="{55A3DDA1-6F0C-480C-BDE4-C4042BFA91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6F6B1-E2C8-48A0-971E-A21EABF24574}">
      <dsp:nvSpPr>
        <dsp:cNvPr id="0" name=""/>
        <dsp:cNvSpPr/>
      </dsp:nvSpPr>
      <dsp:spPr>
        <a:xfrm>
          <a:off x="0" y="443"/>
          <a:ext cx="10691265" cy="1038628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FBE9B-F5BD-4C76-A070-D4EB47CC69E1}">
      <dsp:nvSpPr>
        <dsp:cNvPr id="0" name=""/>
        <dsp:cNvSpPr/>
      </dsp:nvSpPr>
      <dsp:spPr>
        <a:xfrm>
          <a:off x="314185" y="234135"/>
          <a:ext cx="571245" cy="5712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266DE-BDD2-4E36-A825-88CAEAEE9B1B}">
      <dsp:nvSpPr>
        <dsp:cNvPr id="0" name=""/>
        <dsp:cNvSpPr/>
      </dsp:nvSpPr>
      <dsp:spPr>
        <a:xfrm>
          <a:off x="1199616" y="443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am proud that I have started my first year in university after not studying in many years.</a:t>
          </a:r>
          <a:endParaRPr lang="en-US" sz="2100" kern="1200"/>
        </a:p>
      </dsp:txBody>
      <dsp:txXfrm>
        <a:off x="1199616" y="443"/>
        <a:ext cx="9491648" cy="1038628"/>
      </dsp:txXfrm>
    </dsp:sp>
    <dsp:sp modelId="{D7622B4E-8DA6-4BE7-820A-6CEEBB2FAD0E}">
      <dsp:nvSpPr>
        <dsp:cNvPr id="0" name=""/>
        <dsp:cNvSpPr/>
      </dsp:nvSpPr>
      <dsp:spPr>
        <a:xfrm>
          <a:off x="0" y="1298729"/>
          <a:ext cx="10691265" cy="1038628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7DDF9-2036-4B17-A16C-CD55D8D39113}">
      <dsp:nvSpPr>
        <dsp:cNvPr id="0" name=""/>
        <dsp:cNvSpPr/>
      </dsp:nvSpPr>
      <dsp:spPr>
        <a:xfrm>
          <a:off x="314185" y="1532421"/>
          <a:ext cx="571245" cy="5712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12957-5693-4B71-A7B6-B36B895D24E5}">
      <dsp:nvSpPr>
        <dsp:cNvPr id="0" name=""/>
        <dsp:cNvSpPr/>
      </dsp:nvSpPr>
      <dsp:spPr>
        <a:xfrm>
          <a:off x="1199616" y="1298729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It's been hard to juggle as I work full-time and I have two small children.</a:t>
          </a:r>
          <a:endParaRPr lang="en-US" sz="2100" kern="1200"/>
        </a:p>
      </dsp:txBody>
      <dsp:txXfrm>
        <a:off x="1199616" y="1298729"/>
        <a:ext cx="9491648" cy="1038628"/>
      </dsp:txXfrm>
    </dsp:sp>
    <dsp:sp modelId="{5010695E-6710-4DC4-AABC-CF3AA0C8A626}">
      <dsp:nvSpPr>
        <dsp:cNvPr id="0" name=""/>
        <dsp:cNvSpPr/>
      </dsp:nvSpPr>
      <dsp:spPr>
        <a:xfrm>
          <a:off x="0" y="2597015"/>
          <a:ext cx="10691265" cy="1038628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540BD-5BFF-4780-B576-5562817614C6}">
      <dsp:nvSpPr>
        <dsp:cNvPr id="0" name=""/>
        <dsp:cNvSpPr/>
      </dsp:nvSpPr>
      <dsp:spPr>
        <a:xfrm>
          <a:off x="314185" y="2830706"/>
          <a:ext cx="571245" cy="5712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16608-2481-4A77-869E-5CB95AA86DBE}">
      <dsp:nvSpPr>
        <dsp:cNvPr id="0" name=""/>
        <dsp:cNvSpPr/>
      </dsp:nvSpPr>
      <dsp:spPr>
        <a:xfrm>
          <a:off x="1199616" y="2597015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But I'm proud that I am managing it and moving forward with the course. Even though it's challenging and time-consuming. Im proving to myself that I can do it.</a:t>
          </a:r>
          <a:endParaRPr lang="en-US" sz="2100" kern="1200"/>
        </a:p>
      </dsp:txBody>
      <dsp:txXfrm>
        <a:off x="1199616" y="2597015"/>
        <a:ext cx="9491648" cy="10386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BD7CAC-33BF-4E76-8B07-46E6949EE212}">
      <dsp:nvSpPr>
        <dsp:cNvPr id="0" name=""/>
        <dsp:cNvSpPr/>
      </dsp:nvSpPr>
      <dsp:spPr>
        <a:xfrm>
          <a:off x="0" y="443"/>
          <a:ext cx="10691265" cy="10386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2604B3-3BC1-42BB-8A6A-AC8D87ADB316}">
      <dsp:nvSpPr>
        <dsp:cNvPr id="0" name=""/>
        <dsp:cNvSpPr/>
      </dsp:nvSpPr>
      <dsp:spPr>
        <a:xfrm>
          <a:off x="314185" y="234135"/>
          <a:ext cx="571245" cy="5712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CBC98-61D2-4E95-BC1C-2C5726DD38AA}">
      <dsp:nvSpPr>
        <dsp:cNvPr id="0" name=""/>
        <dsp:cNvSpPr/>
      </dsp:nvSpPr>
      <dsp:spPr>
        <a:xfrm>
          <a:off x="1199616" y="443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"/>
              <a:ea typeface="Calibri"/>
              <a:cs typeface="Calibri"/>
            </a:rPr>
            <a:t>Setting time aside to start my research for my essays earlier, to avoid last minute stress.</a:t>
          </a:r>
          <a:endParaRPr lang="en-US" sz="2500" kern="1200">
            <a:latin typeface="Calibri"/>
            <a:ea typeface="Calibri"/>
            <a:cs typeface="Calibri"/>
          </a:endParaRPr>
        </a:p>
      </dsp:txBody>
      <dsp:txXfrm>
        <a:off x="1199616" y="443"/>
        <a:ext cx="9491648" cy="1038628"/>
      </dsp:txXfrm>
    </dsp:sp>
    <dsp:sp modelId="{0F3C1CA6-9787-447D-A3A8-44B1F374C0C6}">
      <dsp:nvSpPr>
        <dsp:cNvPr id="0" name=""/>
        <dsp:cNvSpPr/>
      </dsp:nvSpPr>
      <dsp:spPr>
        <a:xfrm>
          <a:off x="0" y="1298729"/>
          <a:ext cx="10691265" cy="10386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09502-CF15-41D9-B1E7-F65B08BDD769}">
      <dsp:nvSpPr>
        <dsp:cNvPr id="0" name=""/>
        <dsp:cNvSpPr/>
      </dsp:nvSpPr>
      <dsp:spPr>
        <a:xfrm>
          <a:off x="314185" y="1532421"/>
          <a:ext cx="571245" cy="5712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6FC4E-12AC-45C3-9271-31A24A9BCA94}">
      <dsp:nvSpPr>
        <dsp:cNvPr id="0" name=""/>
        <dsp:cNvSpPr/>
      </dsp:nvSpPr>
      <dsp:spPr>
        <a:xfrm>
          <a:off x="1199616" y="1298729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"/>
              <a:ea typeface="Calibri"/>
              <a:cs typeface="Calibri"/>
            </a:rPr>
            <a:t>Also, continue to use online resources, since it made research less time-consuming.</a:t>
          </a:r>
          <a:endParaRPr lang="en-US" sz="2500" kern="1200">
            <a:latin typeface="Calibri"/>
            <a:ea typeface="Calibri"/>
            <a:cs typeface="Calibri"/>
          </a:endParaRPr>
        </a:p>
      </dsp:txBody>
      <dsp:txXfrm>
        <a:off x="1199616" y="1298729"/>
        <a:ext cx="9491648" cy="1038628"/>
      </dsp:txXfrm>
    </dsp:sp>
    <dsp:sp modelId="{CFCACAE3-6047-4940-8E2D-F4693914D0B1}">
      <dsp:nvSpPr>
        <dsp:cNvPr id="0" name=""/>
        <dsp:cNvSpPr/>
      </dsp:nvSpPr>
      <dsp:spPr>
        <a:xfrm>
          <a:off x="0" y="2597015"/>
          <a:ext cx="10691265" cy="10386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EEFC8-60CA-4E01-8CFF-6E0A598D0346}">
      <dsp:nvSpPr>
        <dsp:cNvPr id="0" name=""/>
        <dsp:cNvSpPr/>
      </dsp:nvSpPr>
      <dsp:spPr>
        <a:xfrm>
          <a:off x="314185" y="2830706"/>
          <a:ext cx="571245" cy="5712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3DDA1-6F0C-480C-BDE4-C4042BFA9163}">
      <dsp:nvSpPr>
        <dsp:cNvPr id="0" name=""/>
        <dsp:cNvSpPr/>
      </dsp:nvSpPr>
      <dsp:spPr>
        <a:xfrm>
          <a:off x="1199616" y="2597015"/>
          <a:ext cx="9491648" cy="1038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22" tIns="109922" rIns="109922" bIns="109922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"/>
              <a:ea typeface="Calibri"/>
              <a:cs typeface="Calibri"/>
            </a:rPr>
            <a:t> My next goal is to be more confident in my abilities. </a:t>
          </a:r>
          <a:endParaRPr lang="en-US" sz="2500" kern="1200">
            <a:latin typeface="Calibri"/>
            <a:ea typeface="Calibri"/>
            <a:cs typeface="Calibri"/>
          </a:endParaRPr>
        </a:p>
      </dsp:txBody>
      <dsp:txXfrm>
        <a:off x="1199616" y="2597015"/>
        <a:ext cx="9491648" cy="1038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07F75-A272-4BEF-AAE9-9777337D8F3A}" type="datetimeFigureOut">
              <a:t>11/25/2025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BBD165-2A94-4249-A620-7625C4318C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2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IM MOST PROUD OF HOW I OVER COME THE CHALLENGES OF HARAVARD REFERNCEING , I FOUND IT CONFUSING AS THERE ARE DIFFERENT WAY TO REFERNCE FOR JOURALS, BOOKS, WEBSITE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BBD165-2A94-4249-A620-7625C4318C75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716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0526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256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699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2729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11/25/2025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6792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809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7055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340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8596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905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636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882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672" userDrawn="1">
          <p15:clr>
            <a:srgbClr val="F26B43"/>
          </p15:clr>
        </p15:guide>
        <p15:guide id="4" orient="horz" pos="912" userDrawn="1">
          <p15:clr>
            <a:srgbClr val="F26B43"/>
          </p15:clr>
        </p15:guide>
        <p15:guide id="5" pos="7176" userDrawn="1">
          <p15:clr>
            <a:srgbClr val="F26B43"/>
          </p15:clr>
        </p15:guide>
        <p15:guide id="6" pos="504" userDrawn="1">
          <p15:clr>
            <a:srgbClr val="F26B43"/>
          </p15:clr>
        </p15:guide>
        <p15:guide id="7" orient="horz" pos="3864" userDrawn="1">
          <p15:clr>
            <a:srgbClr val="F26B43"/>
          </p15:clr>
        </p15:guide>
        <p15:guide id="8" orient="horz" pos="45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ebookcentral.proquest.com/lib/trinity/detail.action?docID=31357862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 b="1">
                <a:solidFill>
                  <a:schemeClr val="tx1"/>
                </a:solidFill>
              </a:rPr>
              <a:t>Reflective presentation</a:t>
            </a:r>
            <a:br>
              <a:rPr lang="en-GB" b="1">
                <a:solidFill>
                  <a:schemeClr val="tx1"/>
                </a:solidFill>
              </a:rPr>
            </a:br>
            <a:br>
              <a:rPr lang="en-GB" b="1">
                <a:solidFill>
                  <a:schemeClr val="tx1"/>
                </a:solidFill>
              </a:rPr>
            </a:br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/>
          <a:p>
            <a:r>
              <a:rPr lang="en-GB" dirty="0"/>
              <a:t>Katie Pentland 2504786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BE61B3E-2AC0-99A5-7E6A-32CB447F38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DF9FFFE-E77E-4B47-B3D3-47C1DD0E838E}" type="datetime1">
              <a:rPr lang="en-US"/>
              <a:pPr>
                <a:spcAft>
                  <a:spcPts val="600"/>
                </a:spcAft>
              </a:pPr>
              <a:t>11/25/2025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0E8004B-9875-B933-EB4C-736203452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4B91D8C8-EEA1-33A1-305A-19134D119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Graphic 3" descr="Woman with solid fill">
            <a:extLst>
              <a:ext uri="{FF2B5EF4-FFF2-40B4-BE49-F238E27FC236}">
                <a16:creationId xmlns:a16="http://schemas.microsoft.com/office/drawing/2014/main" id="{52EF991F-9481-F4BB-9624-74CE426F66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60831" y="513873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205CD239-8605-E529-DF90-238E677EA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16" name="Date Placeholder 1">
            <a:extLst>
              <a:ext uri="{FF2B5EF4-FFF2-40B4-BE49-F238E27FC236}">
                <a16:creationId xmlns:a16="http://schemas.microsoft.com/office/drawing/2014/main" id="{2B2DF9BF-E8F7-92D2-4EFC-427C5D7DD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B7C1740-659B-4283-B89D-576FFCEF46CC}" type="datetime1">
              <a:rPr lang="en-US"/>
              <a:pPr>
                <a:spcAft>
                  <a:spcPts val="600"/>
                </a:spcAft>
              </a:pPr>
              <a:t>11/25/2025</a:t>
            </a:fld>
            <a:endParaRPr lang="en-US"/>
          </a:p>
        </p:txBody>
      </p:sp>
      <p:sp>
        <p:nvSpPr>
          <p:cNvPr id="17" name="Footer Placeholder 2">
            <a:extLst>
              <a:ext uri="{FF2B5EF4-FFF2-40B4-BE49-F238E27FC236}">
                <a16:creationId xmlns:a16="http://schemas.microsoft.com/office/drawing/2014/main" id="{BB3E9F49-74DE-BD9D-C828-900B5228B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ABA39A0F-DCEB-6AFB-68B6-2E57A3127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4" name="Picture 3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DF094F7D-5C6A-F649-E96B-DE5C1F3EB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649" y="2128684"/>
            <a:ext cx="5125885" cy="38444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28487B-5F01-7CE8-3A93-17666B066FA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/>
        </p:nvSpPr>
        <p:spPr>
          <a:xfrm>
            <a:off x="6096000" y="1455584"/>
            <a:ext cx="5295900" cy="45175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In a world where technology is a part of almost everything we do, digital learning has become an essential tool for education.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0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It opens doors to endless information and new ways of learning.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0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However</a:t>
            </a:r>
            <a:r>
              <a:rPr lang="en-US" sz="2000">
                <a:ea typeface="+mn-lt"/>
                <a:cs typeface="+mn-lt"/>
              </a:rPr>
              <a:t>, it also brings challenges such as distractions, pressure, and the need for stronger</a:t>
            </a:r>
            <a:r>
              <a:rPr lang="en-US" sz="2000"/>
              <a:t> digital skills.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6803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1BAAE-4CAC-E4B6-5668-4FA83ADBA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>
            <a:normAutofit/>
          </a:bodyPr>
          <a:lstStyle/>
          <a:p>
            <a:r>
              <a:rPr lang="en-GB" b="1"/>
              <a:t>FINDING  THE SOURCES </a:t>
            </a:r>
          </a:p>
        </p:txBody>
      </p:sp>
      <p:sp>
        <p:nvSpPr>
          <p:cNvPr id="650" name="Content Placeholder 2">
            <a:extLst>
              <a:ext uri="{FF2B5EF4-FFF2-40B4-BE49-F238E27FC236}">
                <a16:creationId xmlns:a16="http://schemas.microsoft.com/office/drawing/2014/main" id="{5B689E7A-6FC8-1DC1-4BED-B345AA7F5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/>
              <a:t>Use of peer reviewed journals with multiple authors. Which provided knowledge and arguments.</a:t>
            </a:r>
            <a:endParaRPr lang="en-US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/>
              <a:t>However, some were complex.</a:t>
            </a:r>
          </a:p>
          <a:p>
            <a:pPr>
              <a:spcBef>
                <a:spcPts val="0"/>
              </a:spcBef>
              <a:spcAft>
                <a:spcPts val="600"/>
              </a:spcAft>
              <a:buChar char=""/>
            </a:pPr>
            <a:endParaRPr lang="en-GB"/>
          </a:p>
        </p:txBody>
      </p:sp>
      <p:sp>
        <p:nvSpPr>
          <p:cNvPr id="652" name="Content Placeholder 3">
            <a:extLst>
              <a:ext uri="{FF2B5EF4-FFF2-40B4-BE49-F238E27FC236}">
                <a16:creationId xmlns:a16="http://schemas.microsoft.com/office/drawing/2014/main" id="{746B714A-F52C-F56B-3EC1-56D4BC488B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Essential reading material in Moodle. I used this as a guide to what was needed for the essay.</a:t>
            </a:r>
            <a:endParaRPr lang="en-GB"/>
          </a:p>
          <a:p>
            <a:r>
              <a:rPr lang="en-GB" sz="2000" dirty="0"/>
              <a:t>E-books gave me important context for my research.</a:t>
            </a:r>
            <a:endParaRPr lang="en-GB" dirty="0"/>
          </a:p>
          <a:p>
            <a:r>
              <a:rPr lang="en-GB" sz="2000" dirty="0"/>
              <a:t>Initially I found it hard to navigate the online library as it requires precise keywords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040CD0-D285-8400-386A-6A1A202D4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BE698F7-F864-425D-9B07-565E2608E0CA}" type="datetime1">
              <a:pPr>
                <a:spcAft>
                  <a:spcPts val="600"/>
                </a:spcAft>
              </a:pPr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3ED88-0EF8-2B1B-8FC6-BA721D564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1F3B0-05BA-6EC4-55DD-F8AAC4C00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673" name="Graphic 672" descr="Graduation cap with solid fill">
            <a:extLst>
              <a:ext uri="{FF2B5EF4-FFF2-40B4-BE49-F238E27FC236}">
                <a16:creationId xmlns:a16="http://schemas.microsoft.com/office/drawing/2014/main" id="{4F20D604-5D30-70F2-6D91-8AA8E32FC7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3675" y="49720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9430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D3E75-1F52-C2B4-8ECA-C70B501ED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30" baseline="0">
                <a:latin typeface="+mj-lt"/>
                <a:ea typeface="+mj-ea"/>
                <a:cs typeface="+mj-cs"/>
              </a:rPr>
              <a:t>PLANNING AND WRITING 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F2CC3C7-8D07-BE5B-050F-D79577E906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0634" y="1943100"/>
            <a:ext cx="5282192" cy="657225"/>
          </a:xfrm>
        </p:spPr>
        <p:txBody>
          <a:bodyPr>
            <a:normAutofit/>
          </a:bodyPr>
          <a:lstStyle/>
          <a:p>
            <a:r>
              <a:rPr lang="en-GB" sz="2000" dirty="0"/>
              <a:t>What went well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30E95ED-2814-2335-6800-C51CA7BC02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767013"/>
            <a:ext cx="9199349" cy="245937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/>
              <a:t>The template and questions in the essay, helped as a guide to start my thinking process.</a:t>
            </a:r>
            <a:endParaRPr lang="en-US" dirty="0"/>
          </a:p>
          <a:p>
            <a:r>
              <a:rPr lang="en-GB" dirty="0">
                <a:latin typeface="Calisto MT" panose="02040603050505030304"/>
                <a:cs typeface="Arial"/>
              </a:rPr>
              <a:t>The study skills handbook, 6th edition by Stella Cottrell. Encouraged me to use a checklist and create a draft.</a:t>
            </a:r>
          </a:p>
          <a:p>
            <a:r>
              <a:rPr lang="en-GB" dirty="0">
                <a:cs typeface="Arial"/>
              </a:rPr>
              <a:t>Reading E books to give me a good understanding of what was needed in the essay.</a:t>
            </a:r>
          </a:p>
          <a:p>
            <a:r>
              <a:rPr lang="en-GB" dirty="0">
                <a:cs typeface="Arial"/>
              </a:rPr>
              <a:t>The use of subheadings helped structure my essay and cross-reference it.</a:t>
            </a:r>
          </a:p>
          <a:p>
            <a:endParaRPr lang="en-GB" dirty="0">
              <a:cs typeface="Arial"/>
            </a:endParaRPr>
          </a:p>
          <a:p>
            <a:endParaRPr lang="en-GB" dirty="0">
              <a:cs typeface="Arial"/>
            </a:endParaRPr>
          </a:p>
          <a:p>
            <a:endParaRPr lang="en-GB" dirty="0">
              <a:cs typeface="Arial"/>
            </a:endParaRPr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ADD5951-CA75-E8A9-6FD3-3E9EA0549F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93732" y="3112296"/>
            <a:ext cx="5195094" cy="374524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B1D53-42AF-51DB-5613-93E4FC7BC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B3E5CD5-244B-4316-82B0-E72DD57E96B6}" type="datetime1">
              <a:rPr lang="en-US"/>
              <a:pPr>
                <a:spcAft>
                  <a:spcPts val="600"/>
                </a:spcAft>
              </a:pPr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AFACE-483F-ED8D-29B6-23A231264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A724D-4E15-D19B-7307-ABCD702CA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13" name="Graphic 12" descr="Pen with solid fill">
            <a:extLst>
              <a:ext uri="{FF2B5EF4-FFF2-40B4-BE49-F238E27FC236}">
                <a16:creationId xmlns:a16="http://schemas.microsoft.com/office/drawing/2014/main" id="{1538B618-CB1A-19FB-F215-11C199ED09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22706" y="50077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2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0F150-8472-FC7B-4EDA-05D176224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anchor="t">
            <a:normAutofit/>
          </a:bodyPr>
          <a:lstStyle/>
          <a:p>
            <a:r>
              <a:rPr lang="en-GB" dirty="0"/>
              <a:t>CHALLENGES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D07DC5E6-1914-D487-3E23-879513A404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031702"/>
            <a:ext cx="5332125" cy="39413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</a:pPr>
            <a:r>
              <a:rPr lang="en-GB" dirty="0"/>
              <a:t>I found it difficult to manage a large amount of information from various digital sources. Along with digital distractions such as Teams and emails.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/>
          </a:p>
          <a:p>
            <a:pPr marL="342900" indent="-342900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To improve, I plan to set aside dedicated study times, create a quiet workspace and limit digital distractions.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b="1" i="1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b="1" i="1" dirty="0"/>
          </a:p>
        </p:txBody>
      </p:sp>
      <p:pic>
        <p:nvPicPr>
          <p:cNvPr id="38" name="Content Placeholder 37" descr="A close up of a puzzle&#10;&#10;AI-generated content may be incorrect.">
            <a:extLst>
              <a:ext uri="{FF2B5EF4-FFF2-40B4-BE49-F238E27FC236}">
                <a16:creationId xmlns:a16="http://schemas.microsoft.com/office/drawing/2014/main" id="{161BFF2D-CF8D-CFC7-DB82-CAADAAEF2F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74606" y="1692292"/>
            <a:ext cx="5219700" cy="3478950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3AEACA-E0E8-3848-EE79-3D2518E056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08E04A6-948A-4BC0-8A58-742EE49A021A}" type="datetime1">
              <a:rPr lang="en-GB"/>
              <a:pPr>
                <a:spcAft>
                  <a:spcPts val="600"/>
                </a:spcAft>
              </a:pPr>
              <a:t>25/11/2025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ED7B9D-9A87-043F-7BD6-DE9F38758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696097-3EDD-D6A1-B701-D9294FE2C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EC2E95A-19C7-A0A1-F366-97D0B33F44F5}"/>
              </a:ext>
            </a:extLst>
          </p:cNvPr>
          <p:cNvSpPr txBox="1"/>
          <p:nvPr/>
        </p:nvSpPr>
        <p:spPr>
          <a:xfrm>
            <a:off x="762611" y="4937712"/>
            <a:ext cx="533614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i="1" dirty="0"/>
              <a:t>"Being aware of such challenges means you </a:t>
            </a:r>
            <a:r>
              <a:rPr lang="en-GB" sz="1600" b="1" i="1" err="1"/>
              <a:t>canprepare</a:t>
            </a:r>
            <a:r>
              <a:rPr lang="en-GB" sz="1600" b="1" i="1" dirty="0"/>
              <a:t> for them and better manage your studies"</a:t>
            </a:r>
            <a:endParaRPr lang="en-US" sz="1600"/>
          </a:p>
          <a:p>
            <a:pPr algn="ctr"/>
            <a:r>
              <a:rPr lang="en-GB" sz="1600" b="1" i="1" dirty="0"/>
              <a:t>(cottrell,2024,p.65)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051792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965562AD-2BCF-3AF0-57C6-437436315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 anchor="t">
            <a:normAutofit/>
          </a:bodyPr>
          <a:lstStyle/>
          <a:p>
            <a:r>
              <a:rPr lang="en-US"/>
              <a:t>WHAT ARE  YOU MOST PROUD OF IN  YOUR REPORT</a:t>
            </a:r>
          </a:p>
        </p:txBody>
      </p:sp>
      <p:pic>
        <p:nvPicPr>
          <p:cNvPr id="6" name="Picture 5" descr="A orangutan with a beard&#10;&#10;AI-generated content may be incorrect.">
            <a:extLst>
              <a:ext uri="{FF2B5EF4-FFF2-40B4-BE49-F238E27FC236}">
                <a16:creationId xmlns:a16="http://schemas.microsoft.com/office/drawing/2014/main" id="{032F88C1-12B9-0309-13D1-CA5F95FADB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002" r="-1" b="40568"/>
          <a:stretch>
            <a:fillRect/>
          </a:stretch>
        </p:blipFill>
        <p:spPr>
          <a:xfrm>
            <a:off x="700635" y="2502676"/>
            <a:ext cx="10691265" cy="3636088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D72B60-24E9-E2EA-6E63-1C0AC498A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5733D3-2F5B-42DC-A340-51007B79B880}" type="datetime1">
              <a:pPr>
                <a:spcAft>
                  <a:spcPts val="600"/>
                </a:spcAft>
              </a:pPr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4B863F-3595-678E-EEAD-82E54A644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CD6A12-D868-62A7-4903-BD993CD1C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B2EDAA-4717-DB2E-E13C-50F151D2F109}"/>
              </a:ext>
            </a:extLst>
          </p:cNvPr>
          <p:cNvSpPr txBox="1"/>
          <p:nvPr/>
        </p:nvSpPr>
        <p:spPr>
          <a:xfrm>
            <a:off x="8800523" y="4317999"/>
            <a:ext cx="27916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Getting this far.</a:t>
            </a:r>
          </a:p>
        </p:txBody>
      </p:sp>
    </p:spTree>
    <p:extLst>
      <p:ext uri="{BB962C8B-B14F-4D97-AF65-F5344CB8AC3E}">
        <p14:creationId xmlns:p14="http://schemas.microsoft.com/office/powerpoint/2010/main" val="410633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772E87B5-1DBC-97F5-B89D-298530AFB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/>
          <a:lstStyle/>
          <a:p>
            <a:r>
              <a:rPr lang="en-US" dirty="0"/>
              <a:t>I AM PROUD OF 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812DC-11A5-28E4-3515-E15C94862F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2002CC4-A748-436B-B9DC-AEFDD4EB6D21}" type="datetime1">
              <a:pPr>
                <a:spcAft>
                  <a:spcPts val="600"/>
                </a:spcAft>
              </a:pPr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71A10-3045-8D7A-1E62-7A3C1898D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4BC99-04C9-9766-4058-1E0C3AEBB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F2AAE2A-FF0D-B948-3D89-688A13852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9853902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82529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AF5F-AD27-40F1-63A5-6D3A4C9F9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 anchor="t">
            <a:normAutofit/>
          </a:bodyPr>
          <a:lstStyle/>
          <a:p>
            <a:r>
              <a:rPr lang="en-GB"/>
              <a:t>Looking forward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B50C7-B553-0064-40EB-458499D2DD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921B00F-CF47-48C9-A946-72F4758A28AC}" type="datetime1">
              <a:rPr lang="en-GB"/>
              <a:pPr>
                <a:spcAft>
                  <a:spcPts val="600"/>
                </a:spcAft>
              </a:pPr>
              <a:t>25/11/2025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33C60-5FF2-FFA2-9A47-8B3B6C4C6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567F8C-0BE3-34DD-E766-30026BE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0E0A165-5766-324C-57BD-5EF0744433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254752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122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3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8F507-965D-025D-DABB-98C06419A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F12B4-B0C9-00BF-FDD0-BA0EB7D96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335" y="1734326"/>
            <a:ext cx="10678565" cy="41948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Arial"/>
                <a:cs typeface="Arial"/>
              </a:rPr>
              <a:t>Cottrell, Stella. </a:t>
            </a:r>
            <a:r>
              <a:rPr lang="en-GB" b="1" i="1" dirty="0">
                <a:latin typeface="Arial"/>
                <a:cs typeface="Arial"/>
              </a:rPr>
              <a:t>The Study Skills Handbook</a:t>
            </a:r>
            <a:r>
              <a:rPr lang="en-GB" b="1" dirty="0">
                <a:latin typeface="Arial"/>
                <a:cs typeface="Arial"/>
              </a:rPr>
              <a:t>, Bloomsbury Publishing Plc, 2024.</a:t>
            </a:r>
            <a:r>
              <a:rPr lang="en-GB" b="1" i="1" dirty="0">
                <a:latin typeface="Arial"/>
                <a:cs typeface="Arial"/>
              </a:rPr>
              <a:t> ProQuest </a:t>
            </a:r>
            <a:r>
              <a:rPr lang="en-GB" b="1" i="1" dirty="0" err="1">
                <a:latin typeface="Arial"/>
                <a:cs typeface="Arial"/>
              </a:rPr>
              <a:t>Ebook</a:t>
            </a:r>
            <a:r>
              <a:rPr lang="en-GB" b="1" i="1" dirty="0">
                <a:latin typeface="Arial"/>
                <a:cs typeface="Arial"/>
              </a:rPr>
              <a:t> Central</a:t>
            </a:r>
            <a:r>
              <a:rPr lang="en-GB" b="1" dirty="0">
                <a:latin typeface="Arial"/>
                <a:cs typeface="Arial"/>
              </a:rPr>
              <a:t>, </a:t>
            </a:r>
            <a:r>
              <a:rPr lang="en-GB" b="1" dirty="0">
                <a:latin typeface="Arial"/>
                <a:cs typeface="Arial"/>
                <a:hlinkClick r:id="rId2"/>
              </a:rPr>
              <a:t>http://ebookcentral.proquest.com/lib/trinity/detail.action?docID=31357862</a:t>
            </a:r>
            <a:r>
              <a:rPr lang="en-GB" b="1" dirty="0">
                <a:latin typeface="Arial"/>
                <a:cs typeface="Arial"/>
              </a:rPr>
              <a:t>.</a:t>
            </a:r>
            <a:br>
              <a:rPr lang="en-GB" b="1" dirty="0">
                <a:latin typeface="Arial"/>
                <a:cs typeface="Arial"/>
              </a:rPr>
            </a:br>
            <a:r>
              <a:rPr lang="en-GB" b="1" dirty="0">
                <a:latin typeface="Arial"/>
                <a:cs typeface="Arial"/>
              </a:rPr>
              <a:t> Created from trinity on 2025-11-16 19:50:07.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4E2B4-56FE-C8E3-A8EA-8286DE5AC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D5EA2-E3BB-441C-A0E4-0D58F1F6A219}" type="datetime1"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7A4E3-245E-D684-4E33-4CCF3DCE8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410F2F-12B3-C72C-89B1-FBCCCA08F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5138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A848F0-DC27-C5EF-929D-14F64A72A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883FC-0D3B-4CA9-BC19-8398739F1076}" type="datetime1"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C4351F-2A6B-B498-E7CF-124F1686E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EBB30E-4B97-EF0F-C19F-C625B096E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10</a:t>
            </a:fld>
            <a:endParaRPr lang="en-US"/>
          </a:p>
        </p:txBody>
      </p:sp>
      <p:pic>
        <p:nvPicPr>
          <p:cNvPr id="5" name="Picture 4" descr="Thank you thank you note script Vectors - Download Free High-Quality ...">
            <a:extLst>
              <a:ext uri="{FF2B5EF4-FFF2-40B4-BE49-F238E27FC236}">
                <a16:creationId xmlns:a16="http://schemas.microsoft.com/office/drawing/2014/main" id="{1E757D76-DAB1-5DE7-C43F-C60C58BBE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4675" y="1319212"/>
            <a:ext cx="5962650" cy="421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629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8BA9C7-A181-0FA3-7B58-BC5877A07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17EC4-4B07-46E2-A5EB-17316ECEAE80}" type="datetime1"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C9FFA4-E6DC-DDE4-1363-6B6569F16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FCEC09-625E-B7C0-A82A-99A88C45B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514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ChronicleVTI</vt:lpstr>
      <vt:lpstr>Reflective presentation  </vt:lpstr>
      <vt:lpstr>INTRODUCTION</vt:lpstr>
      <vt:lpstr>FINDING  THE SOURCES </vt:lpstr>
      <vt:lpstr>PLANNING AND WRITING </vt:lpstr>
      <vt:lpstr>CHALLENGES</vt:lpstr>
      <vt:lpstr>WHAT ARE  YOU MOST PROUD OF IN  YOUR REPORT</vt:lpstr>
      <vt:lpstr>I AM PROUD OF ME</vt:lpstr>
      <vt:lpstr>Looking forward</vt:lpstr>
      <vt:lpstr>REFERENCE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539</cp:revision>
  <dcterms:created xsi:type="dcterms:W3CDTF">2025-11-17T15:52:45Z</dcterms:created>
  <dcterms:modified xsi:type="dcterms:W3CDTF">2025-11-25T11:58:40Z</dcterms:modified>
</cp:coreProperties>
</file>