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autoCompressPictures="0">
  <p:sldMasterIdLst>
    <p:sldMasterId id="2147484736" r:id="rId1"/>
  </p:sldMasterIdLst>
  <p:sldIdLst>
    <p:sldId id="290" r:id="rId2"/>
    <p:sldId id="256" r:id="rId3"/>
    <p:sldId id="335" r:id="rId4"/>
    <p:sldId id="295" r:id="rId5"/>
    <p:sldId id="334" r:id="rId6"/>
    <p:sldId id="325" r:id="rId7"/>
    <p:sldId id="304" r:id="rId8"/>
    <p:sldId id="298" r:id="rId9"/>
    <p:sldId id="338" r:id="rId10"/>
    <p:sldId id="309" r:id="rId11"/>
    <p:sldId id="310" r:id="rId12"/>
    <p:sldId id="311" r:id="rId13"/>
    <p:sldId id="313" r:id="rId14"/>
    <p:sldId id="314" r:id="rId15"/>
    <p:sldId id="268" r:id="rId16"/>
    <p:sldId id="296" r:id="rId17"/>
    <p:sldId id="343" r:id="rId18"/>
    <p:sldId id="294" r:id="rId19"/>
    <p:sldId id="339" r:id="rId20"/>
    <p:sldId id="340" r:id="rId21"/>
    <p:sldId id="341" r:id="rId22"/>
    <p:sldId id="326" r:id="rId23"/>
    <p:sldId id="337" r:id="rId24"/>
    <p:sldId id="316" r:id="rId25"/>
    <p:sldId id="330" r:id="rId26"/>
    <p:sldId id="331" r:id="rId27"/>
    <p:sldId id="332" r:id="rId28"/>
    <p:sldId id="299" r:id="rId29"/>
    <p:sldId id="306" r:id="rId30"/>
    <p:sldId id="336" r:id="rId3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BEBEB"/>
    <a:srgbClr val="551F53"/>
    <a:srgbClr val="681350"/>
    <a:srgbClr val="5F0660"/>
    <a:srgbClr val="592C67"/>
    <a:srgbClr val="D4D4D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103"/>
    <p:restoredTop sz="94706"/>
  </p:normalViewPr>
  <p:slideViewPr>
    <p:cSldViewPr snapToGrid="0">
      <p:cViewPr>
        <p:scale>
          <a:sx n="80" d="100"/>
          <a:sy n="80" d="100"/>
        </p:scale>
        <p:origin x="-280" y="5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4" Type="http://schemas.openxmlformats.org/officeDocument/2006/relationships/image" Target="../media/image23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4" Type="http://schemas.openxmlformats.org/officeDocument/2006/relationships/image" Target="../media/image42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svg"/><Relationship Id="rId1" Type="http://schemas.openxmlformats.org/officeDocument/2006/relationships/image" Target="../media/image41.png"/><Relationship Id="rId4" Type="http://schemas.openxmlformats.org/officeDocument/2006/relationships/image" Target="../media/image49.sv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svg"/><Relationship Id="rId1" Type="http://schemas.openxmlformats.org/officeDocument/2006/relationships/image" Target="../media/image51.png"/><Relationship Id="rId4" Type="http://schemas.openxmlformats.org/officeDocument/2006/relationships/image" Target="../media/image54.svg"/></Relationships>
</file>

<file path=ppt/diagrams/_rels/data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svg"/><Relationship Id="rId1" Type="http://schemas.openxmlformats.org/officeDocument/2006/relationships/image" Target="../media/image56.png"/><Relationship Id="rId4" Type="http://schemas.openxmlformats.org/officeDocument/2006/relationships/image" Target="../media/image59.svg"/></Relationships>
</file>

<file path=ppt/diagrams/_rels/data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svg"/><Relationship Id="rId1" Type="http://schemas.openxmlformats.org/officeDocument/2006/relationships/image" Target="../media/image60.png"/><Relationship Id="rId6" Type="http://schemas.openxmlformats.org/officeDocument/2006/relationships/image" Target="../media/image65.svg"/><Relationship Id="rId5" Type="http://schemas.openxmlformats.org/officeDocument/2006/relationships/image" Target="../media/image64.png"/><Relationship Id="rId4" Type="http://schemas.openxmlformats.org/officeDocument/2006/relationships/image" Target="../media/image63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4" Type="http://schemas.openxmlformats.org/officeDocument/2006/relationships/image" Target="../media/image23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4" Type="http://schemas.openxmlformats.org/officeDocument/2006/relationships/image" Target="../media/image42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svg"/><Relationship Id="rId1" Type="http://schemas.openxmlformats.org/officeDocument/2006/relationships/image" Target="../media/image41.png"/><Relationship Id="rId4" Type="http://schemas.openxmlformats.org/officeDocument/2006/relationships/image" Target="../media/image49.sv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svg"/><Relationship Id="rId1" Type="http://schemas.openxmlformats.org/officeDocument/2006/relationships/image" Target="../media/image51.png"/><Relationship Id="rId4" Type="http://schemas.openxmlformats.org/officeDocument/2006/relationships/image" Target="../media/image54.svg"/></Relationships>
</file>

<file path=ppt/diagrams/_rels/drawing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svg"/><Relationship Id="rId1" Type="http://schemas.openxmlformats.org/officeDocument/2006/relationships/image" Target="../media/image56.png"/><Relationship Id="rId4" Type="http://schemas.openxmlformats.org/officeDocument/2006/relationships/image" Target="../media/image59.svg"/></Relationships>
</file>

<file path=ppt/diagrams/_rels/drawing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svg"/><Relationship Id="rId1" Type="http://schemas.openxmlformats.org/officeDocument/2006/relationships/image" Target="../media/image60.png"/><Relationship Id="rId6" Type="http://schemas.openxmlformats.org/officeDocument/2006/relationships/image" Target="../media/image65.svg"/><Relationship Id="rId5" Type="http://schemas.openxmlformats.org/officeDocument/2006/relationships/image" Target="../media/image64.png"/><Relationship Id="rId4" Type="http://schemas.openxmlformats.org/officeDocument/2006/relationships/image" Target="../media/image6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FDC1E7-71F6-4292-8359-1BA065090FFA}" type="doc">
      <dgm:prSet loTypeId="urn:microsoft.com/office/officeart/2018/2/layout/IconVerticalSolidList" loCatId="icon" qsTypeId="urn:microsoft.com/office/officeart/2005/8/quickstyle/simple2" qsCatId="simple" csTypeId="urn:microsoft.com/office/officeart/2005/8/colors/accent1_5" csCatId="accent1" phldr="1"/>
      <dgm:spPr/>
      <dgm:t>
        <a:bodyPr/>
        <a:lstStyle/>
        <a:p>
          <a:endParaRPr lang="en-US"/>
        </a:p>
      </dgm:t>
    </dgm:pt>
    <dgm:pt modelId="{38D12262-6A60-414B-BBAD-1836F758BC4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0" dirty="0">
              <a:latin typeface="Arial"/>
              <a:cs typeface="Arial"/>
            </a:rPr>
            <a:t>1. INCREASE PRODUCTIVITY. </a:t>
          </a:r>
          <a:r>
            <a:rPr lang="en-GB" sz="2000" b="0" i="0" u="none" dirty="0">
              <a:latin typeface="Arial" panose="020B0604020202020204" pitchFamily="34" charset="0"/>
              <a:cs typeface="Arial" panose="020B0604020202020204" pitchFamily="34" charset="0"/>
            </a:rPr>
            <a:t>Brings better business results</a:t>
          </a:r>
          <a:r>
            <a:rPr lang="en-US" sz="2000" b="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2000" b="0" dirty="0">
            <a:latin typeface="Arial"/>
            <a:cs typeface="Arial"/>
          </a:endParaRPr>
        </a:p>
      </dgm:t>
    </dgm:pt>
    <dgm:pt modelId="{D2D25221-C384-48B5-855F-78C476A7B4A1}" type="parTrans" cxnId="{068E4B10-AE3C-4035-AA16-F997C2E93C12}">
      <dgm:prSet/>
      <dgm:spPr/>
      <dgm:t>
        <a:bodyPr/>
        <a:lstStyle/>
        <a:p>
          <a:endParaRPr lang="en-US"/>
        </a:p>
      </dgm:t>
    </dgm:pt>
    <dgm:pt modelId="{39437025-A351-40BD-B134-5D46A915B887}" type="sibTrans" cxnId="{068E4B10-AE3C-4035-AA16-F997C2E93C12}">
      <dgm:prSet/>
      <dgm:spPr/>
      <dgm:t>
        <a:bodyPr/>
        <a:lstStyle/>
        <a:p>
          <a:endParaRPr lang="en-US"/>
        </a:p>
      </dgm:t>
    </dgm:pt>
    <dgm:pt modelId="{B96B3114-32DF-4CA1-B12A-A0064F25323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0" dirty="0">
              <a:latin typeface="Arial"/>
              <a:cs typeface="Arial"/>
            </a:rPr>
            <a:t>2. PROVIDES A SUPPORT NETWORK. 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Use a platform for work together.</a:t>
          </a:r>
          <a:endParaRPr lang="en-US" sz="2000" b="0" dirty="0">
            <a:latin typeface="Arial"/>
            <a:cs typeface="Arial"/>
          </a:endParaRPr>
        </a:p>
      </dgm:t>
    </dgm:pt>
    <dgm:pt modelId="{45697494-D80F-414B-8A0D-5229C9CBDFB8}" type="parTrans" cxnId="{F88240AD-0B34-4AAF-85B8-6FBE0E07B778}">
      <dgm:prSet/>
      <dgm:spPr/>
      <dgm:t>
        <a:bodyPr/>
        <a:lstStyle/>
        <a:p>
          <a:endParaRPr lang="en-US"/>
        </a:p>
      </dgm:t>
    </dgm:pt>
    <dgm:pt modelId="{25BEDE87-A3C0-4F30-B11A-7C5F55A35ABD}" type="sibTrans" cxnId="{F88240AD-0B34-4AAF-85B8-6FBE0E07B778}">
      <dgm:prSet/>
      <dgm:spPr/>
      <dgm:t>
        <a:bodyPr/>
        <a:lstStyle/>
        <a:p>
          <a:endParaRPr lang="en-US"/>
        </a:p>
      </dgm:t>
    </dgm:pt>
    <dgm:pt modelId="{66630E7F-7956-4BAA-81A3-A5191987205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0" dirty="0">
              <a:latin typeface="Arial"/>
              <a:cs typeface="Arial"/>
            </a:rPr>
            <a:t>3. ENCOURAGES INNOVATION. 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More brains, more ideas.</a:t>
          </a:r>
          <a:endParaRPr lang="en-US" sz="2000" b="0" dirty="0">
            <a:latin typeface="Arial"/>
            <a:cs typeface="Arial"/>
          </a:endParaRPr>
        </a:p>
      </dgm:t>
    </dgm:pt>
    <dgm:pt modelId="{6E653654-09A2-482F-B0EE-230BF875871D}" type="parTrans" cxnId="{6DEE45E8-739A-4FB5-9376-8ACB25E224DE}">
      <dgm:prSet/>
      <dgm:spPr/>
      <dgm:t>
        <a:bodyPr/>
        <a:lstStyle/>
        <a:p>
          <a:endParaRPr lang="en-US"/>
        </a:p>
      </dgm:t>
    </dgm:pt>
    <dgm:pt modelId="{E2D6C574-74A1-42B5-BF49-814549E72584}" type="sibTrans" cxnId="{6DEE45E8-739A-4FB5-9376-8ACB25E224DE}">
      <dgm:prSet/>
      <dgm:spPr/>
      <dgm:t>
        <a:bodyPr/>
        <a:lstStyle/>
        <a:p>
          <a:endParaRPr lang="en-US"/>
        </a:p>
      </dgm:t>
    </dgm:pt>
    <dgm:pt modelId="{298D0140-F8BC-43B9-8DDE-D69BEECDCF1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0" dirty="0">
              <a:latin typeface="Arial"/>
              <a:cs typeface="Arial"/>
            </a:rPr>
            <a:t>4. IMPROVES MORAL. Learn how to work as a team.</a:t>
          </a:r>
        </a:p>
      </dgm:t>
    </dgm:pt>
    <dgm:pt modelId="{773AD3FD-CD79-4880-B2EB-653B56BCCE36}" type="parTrans" cxnId="{A06468A4-0CAC-4214-B2E8-A3B315878FB3}">
      <dgm:prSet/>
      <dgm:spPr/>
      <dgm:t>
        <a:bodyPr/>
        <a:lstStyle/>
        <a:p>
          <a:endParaRPr lang="en-US"/>
        </a:p>
      </dgm:t>
    </dgm:pt>
    <dgm:pt modelId="{5A54DDD7-C769-48CF-8B3B-2B095E28C38D}" type="sibTrans" cxnId="{A06468A4-0CAC-4214-B2E8-A3B315878FB3}">
      <dgm:prSet/>
      <dgm:spPr/>
      <dgm:t>
        <a:bodyPr/>
        <a:lstStyle/>
        <a:p>
          <a:endParaRPr lang="en-US"/>
        </a:p>
      </dgm:t>
    </dgm:pt>
    <dgm:pt modelId="{42CA0071-BDDF-4715-B272-7F18B3C095FB}" type="pres">
      <dgm:prSet presAssocID="{01FDC1E7-71F6-4292-8359-1BA065090FFA}" presName="root" presStyleCnt="0">
        <dgm:presLayoutVars>
          <dgm:dir/>
          <dgm:resizeHandles val="exact"/>
        </dgm:presLayoutVars>
      </dgm:prSet>
      <dgm:spPr/>
    </dgm:pt>
    <dgm:pt modelId="{752950D6-E19B-48C3-B11A-4F26ACC3E250}" type="pres">
      <dgm:prSet presAssocID="{38D12262-6A60-414B-BBAD-1836F758BC46}" presName="compNode" presStyleCnt="0"/>
      <dgm:spPr/>
    </dgm:pt>
    <dgm:pt modelId="{3CD3B34A-EAAB-403A-B325-318CA731BD67}" type="pres">
      <dgm:prSet presAssocID="{38D12262-6A60-414B-BBAD-1836F758BC46}" presName="bgRect" presStyleLbl="bgShp" presStyleIdx="0" presStyleCnt="4" custLinFactNeighborX="-1236" custLinFactNeighborY="4753"/>
      <dgm:spPr/>
    </dgm:pt>
    <dgm:pt modelId="{0F30EE11-DD73-4300-BD33-8595200F810C}" type="pres">
      <dgm:prSet presAssocID="{38D12262-6A60-414B-BBAD-1836F758BC4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ignal"/>
        </a:ext>
      </dgm:extLst>
    </dgm:pt>
    <dgm:pt modelId="{973B1132-DD73-4F37-B630-BD951D8C3EEA}" type="pres">
      <dgm:prSet presAssocID="{38D12262-6A60-414B-BBAD-1836F758BC46}" presName="spaceRect" presStyleCnt="0"/>
      <dgm:spPr/>
    </dgm:pt>
    <dgm:pt modelId="{25ECAA1A-3527-4DEE-9FEE-EF7C242D4E9F}" type="pres">
      <dgm:prSet presAssocID="{38D12262-6A60-414B-BBAD-1836F758BC46}" presName="parTx" presStyleLbl="revTx" presStyleIdx="0" presStyleCnt="4">
        <dgm:presLayoutVars>
          <dgm:chMax val="0"/>
          <dgm:chPref val="0"/>
        </dgm:presLayoutVars>
      </dgm:prSet>
      <dgm:spPr/>
    </dgm:pt>
    <dgm:pt modelId="{48A4E238-22E1-453F-938F-79DBF92B50C4}" type="pres">
      <dgm:prSet presAssocID="{39437025-A351-40BD-B134-5D46A915B887}" presName="sibTrans" presStyleCnt="0"/>
      <dgm:spPr/>
    </dgm:pt>
    <dgm:pt modelId="{47FC11A7-874B-46C5-8770-F86F87E7C32A}" type="pres">
      <dgm:prSet presAssocID="{B96B3114-32DF-4CA1-B12A-A0064F253239}" presName="compNode" presStyleCnt="0"/>
      <dgm:spPr/>
    </dgm:pt>
    <dgm:pt modelId="{7DC89940-9852-425F-8C50-9222EE35ED3C}" type="pres">
      <dgm:prSet presAssocID="{B96B3114-32DF-4CA1-B12A-A0064F253239}" presName="bgRect" presStyleLbl="bgShp" presStyleIdx="1" presStyleCnt="4"/>
      <dgm:spPr/>
    </dgm:pt>
    <dgm:pt modelId="{3F2DF840-3E05-454D-BBD6-4FA3C66173CC}" type="pres">
      <dgm:prSet presAssocID="{B96B3114-32DF-4CA1-B12A-A0064F25323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A0EB9049-F5FE-4C32-98E1-EDE6047F49F1}" type="pres">
      <dgm:prSet presAssocID="{B96B3114-32DF-4CA1-B12A-A0064F253239}" presName="spaceRect" presStyleCnt="0"/>
      <dgm:spPr/>
    </dgm:pt>
    <dgm:pt modelId="{9AE85991-205F-4B62-A0E3-CE31725BC2CB}" type="pres">
      <dgm:prSet presAssocID="{B96B3114-32DF-4CA1-B12A-A0064F253239}" presName="parTx" presStyleLbl="revTx" presStyleIdx="1" presStyleCnt="4">
        <dgm:presLayoutVars>
          <dgm:chMax val="0"/>
          <dgm:chPref val="0"/>
        </dgm:presLayoutVars>
      </dgm:prSet>
      <dgm:spPr/>
    </dgm:pt>
    <dgm:pt modelId="{BEDDC654-AD79-4899-A222-D014E34CD833}" type="pres">
      <dgm:prSet presAssocID="{25BEDE87-A3C0-4F30-B11A-7C5F55A35ABD}" presName="sibTrans" presStyleCnt="0"/>
      <dgm:spPr/>
    </dgm:pt>
    <dgm:pt modelId="{1A4DB1A5-D7A3-4CF1-9FC6-29868710671D}" type="pres">
      <dgm:prSet presAssocID="{66630E7F-7956-4BAA-81A3-A5191987205E}" presName="compNode" presStyleCnt="0"/>
      <dgm:spPr/>
    </dgm:pt>
    <dgm:pt modelId="{6FAD83BD-EEA9-4159-9734-CFC7586750D3}" type="pres">
      <dgm:prSet presAssocID="{66630E7F-7956-4BAA-81A3-A5191987205E}" presName="bgRect" presStyleLbl="bgShp" presStyleIdx="2" presStyleCnt="4"/>
      <dgm:spPr/>
    </dgm:pt>
    <dgm:pt modelId="{7A9FE84C-A998-4B4F-A3FB-D9AA7D0F210C}" type="pres">
      <dgm:prSet presAssocID="{66630E7F-7956-4BAA-81A3-A5191987205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91DDD252-6E2A-4739-AA7A-7266E1E43E51}" type="pres">
      <dgm:prSet presAssocID="{66630E7F-7956-4BAA-81A3-A5191987205E}" presName="spaceRect" presStyleCnt="0"/>
      <dgm:spPr/>
    </dgm:pt>
    <dgm:pt modelId="{C882391B-A027-428A-9CB3-1943902332BA}" type="pres">
      <dgm:prSet presAssocID="{66630E7F-7956-4BAA-81A3-A5191987205E}" presName="parTx" presStyleLbl="revTx" presStyleIdx="2" presStyleCnt="4">
        <dgm:presLayoutVars>
          <dgm:chMax val="0"/>
          <dgm:chPref val="0"/>
        </dgm:presLayoutVars>
      </dgm:prSet>
      <dgm:spPr/>
    </dgm:pt>
    <dgm:pt modelId="{ACB7BBA3-519F-4319-B0BF-16572F0179BA}" type="pres">
      <dgm:prSet presAssocID="{E2D6C574-74A1-42B5-BF49-814549E72584}" presName="sibTrans" presStyleCnt="0"/>
      <dgm:spPr/>
    </dgm:pt>
    <dgm:pt modelId="{8AC4DA14-1714-4264-8EED-7B47A8B559CF}" type="pres">
      <dgm:prSet presAssocID="{298D0140-F8BC-43B9-8DDE-D69BEECDCF11}" presName="compNode" presStyleCnt="0"/>
      <dgm:spPr/>
    </dgm:pt>
    <dgm:pt modelId="{1FBCEB46-17C6-4982-A10C-14C050B8CCC2}" type="pres">
      <dgm:prSet presAssocID="{298D0140-F8BC-43B9-8DDE-D69BEECDCF11}" presName="bgRect" presStyleLbl="bgShp" presStyleIdx="3" presStyleCnt="4"/>
      <dgm:spPr/>
    </dgm:pt>
    <dgm:pt modelId="{4C56552F-CFCA-463A-B549-D8742110F74A}" type="pres">
      <dgm:prSet presAssocID="{298D0140-F8BC-43B9-8DDE-D69BEECDCF1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ngel Face Outline"/>
        </a:ext>
      </dgm:extLst>
    </dgm:pt>
    <dgm:pt modelId="{6EA59B9E-835A-405D-A4BB-9DC4E3AD4607}" type="pres">
      <dgm:prSet presAssocID="{298D0140-F8BC-43B9-8DDE-D69BEECDCF11}" presName="spaceRect" presStyleCnt="0"/>
      <dgm:spPr/>
    </dgm:pt>
    <dgm:pt modelId="{180E0D76-4F6C-4B1E-81BE-3C5056831C96}" type="pres">
      <dgm:prSet presAssocID="{298D0140-F8BC-43B9-8DDE-D69BEECDCF1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68E4B10-AE3C-4035-AA16-F997C2E93C12}" srcId="{01FDC1E7-71F6-4292-8359-1BA065090FFA}" destId="{38D12262-6A60-414B-BBAD-1836F758BC46}" srcOrd="0" destOrd="0" parTransId="{D2D25221-C384-48B5-855F-78C476A7B4A1}" sibTransId="{39437025-A351-40BD-B134-5D46A915B887}"/>
    <dgm:cxn modelId="{374EA526-F562-DA43-B42D-EA169AF2921D}" type="presOf" srcId="{298D0140-F8BC-43B9-8DDE-D69BEECDCF11}" destId="{180E0D76-4F6C-4B1E-81BE-3C5056831C96}" srcOrd="0" destOrd="0" presId="urn:microsoft.com/office/officeart/2018/2/layout/IconVerticalSolidList"/>
    <dgm:cxn modelId="{492F6E47-2DD3-A745-A11F-5D771B3743E0}" type="presOf" srcId="{66630E7F-7956-4BAA-81A3-A5191987205E}" destId="{C882391B-A027-428A-9CB3-1943902332BA}" srcOrd="0" destOrd="0" presId="urn:microsoft.com/office/officeart/2018/2/layout/IconVerticalSolidList"/>
    <dgm:cxn modelId="{286B7151-5D50-8840-9AD5-8F55FDC1D510}" type="presOf" srcId="{B96B3114-32DF-4CA1-B12A-A0064F253239}" destId="{9AE85991-205F-4B62-A0E3-CE31725BC2CB}" srcOrd="0" destOrd="0" presId="urn:microsoft.com/office/officeart/2018/2/layout/IconVerticalSolidList"/>
    <dgm:cxn modelId="{9B525F53-ACCE-0A45-8134-964AFA3020D4}" type="presOf" srcId="{38D12262-6A60-414B-BBAD-1836F758BC46}" destId="{25ECAA1A-3527-4DEE-9FEE-EF7C242D4E9F}" srcOrd="0" destOrd="0" presId="urn:microsoft.com/office/officeart/2018/2/layout/IconVerticalSolidList"/>
    <dgm:cxn modelId="{A06468A4-0CAC-4214-B2E8-A3B315878FB3}" srcId="{01FDC1E7-71F6-4292-8359-1BA065090FFA}" destId="{298D0140-F8BC-43B9-8DDE-D69BEECDCF11}" srcOrd="3" destOrd="0" parTransId="{773AD3FD-CD79-4880-B2EB-653B56BCCE36}" sibTransId="{5A54DDD7-C769-48CF-8B3B-2B095E28C38D}"/>
    <dgm:cxn modelId="{F88240AD-0B34-4AAF-85B8-6FBE0E07B778}" srcId="{01FDC1E7-71F6-4292-8359-1BA065090FFA}" destId="{B96B3114-32DF-4CA1-B12A-A0064F253239}" srcOrd="1" destOrd="0" parTransId="{45697494-D80F-414B-8A0D-5229C9CBDFB8}" sibTransId="{25BEDE87-A3C0-4F30-B11A-7C5F55A35ABD}"/>
    <dgm:cxn modelId="{A8E059DE-A11B-2842-AC11-F1D5B63E8AF5}" type="presOf" srcId="{01FDC1E7-71F6-4292-8359-1BA065090FFA}" destId="{42CA0071-BDDF-4715-B272-7F18B3C095FB}" srcOrd="0" destOrd="0" presId="urn:microsoft.com/office/officeart/2018/2/layout/IconVerticalSolidList"/>
    <dgm:cxn modelId="{6DEE45E8-739A-4FB5-9376-8ACB25E224DE}" srcId="{01FDC1E7-71F6-4292-8359-1BA065090FFA}" destId="{66630E7F-7956-4BAA-81A3-A5191987205E}" srcOrd="2" destOrd="0" parTransId="{6E653654-09A2-482F-B0EE-230BF875871D}" sibTransId="{E2D6C574-74A1-42B5-BF49-814549E72584}"/>
    <dgm:cxn modelId="{B9493D03-FFD2-874C-9151-3EEDE04838A9}" type="presParOf" srcId="{42CA0071-BDDF-4715-B272-7F18B3C095FB}" destId="{752950D6-E19B-48C3-B11A-4F26ACC3E250}" srcOrd="0" destOrd="0" presId="urn:microsoft.com/office/officeart/2018/2/layout/IconVerticalSolidList"/>
    <dgm:cxn modelId="{84A69329-40F3-C04B-80AC-88D8716D6EB2}" type="presParOf" srcId="{752950D6-E19B-48C3-B11A-4F26ACC3E250}" destId="{3CD3B34A-EAAB-403A-B325-318CA731BD67}" srcOrd="0" destOrd="0" presId="urn:microsoft.com/office/officeart/2018/2/layout/IconVerticalSolidList"/>
    <dgm:cxn modelId="{B1BC0DA5-470A-F347-B8A0-596E61ABA4FA}" type="presParOf" srcId="{752950D6-E19B-48C3-B11A-4F26ACC3E250}" destId="{0F30EE11-DD73-4300-BD33-8595200F810C}" srcOrd="1" destOrd="0" presId="urn:microsoft.com/office/officeart/2018/2/layout/IconVerticalSolidList"/>
    <dgm:cxn modelId="{5AA52516-3892-5744-BBFA-7E8A1120BBDB}" type="presParOf" srcId="{752950D6-E19B-48C3-B11A-4F26ACC3E250}" destId="{973B1132-DD73-4F37-B630-BD951D8C3EEA}" srcOrd="2" destOrd="0" presId="urn:microsoft.com/office/officeart/2018/2/layout/IconVerticalSolidList"/>
    <dgm:cxn modelId="{DAF44EAF-CD42-C04E-A67A-3C58EFB2D09C}" type="presParOf" srcId="{752950D6-E19B-48C3-B11A-4F26ACC3E250}" destId="{25ECAA1A-3527-4DEE-9FEE-EF7C242D4E9F}" srcOrd="3" destOrd="0" presId="urn:microsoft.com/office/officeart/2018/2/layout/IconVerticalSolidList"/>
    <dgm:cxn modelId="{58A4F107-F0DB-0043-9D61-4203F1D1485E}" type="presParOf" srcId="{42CA0071-BDDF-4715-B272-7F18B3C095FB}" destId="{48A4E238-22E1-453F-938F-79DBF92B50C4}" srcOrd="1" destOrd="0" presId="urn:microsoft.com/office/officeart/2018/2/layout/IconVerticalSolidList"/>
    <dgm:cxn modelId="{39A6246F-520C-C94A-91B5-06DD85B988EF}" type="presParOf" srcId="{42CA0071-BDDF-4715-B272-7F18B3C095FB}" destId="{47FC11A7-874B-46C5-8770-F86F87E7C32A}" srcOrd="2" destOrd="0" presId="urn:microsoft.com/office/officeart/2018/2/layout/IconVerticalSolidList"/>
    <dgm:cxn modelId="{8C7BA7DA-4CCD-1C41-972F-8A6ADC6850C9}" type="presParOf" srcId="{47FC11A7-874B-46C5-8770-F86F87E7C32A}" destId="{7DC89940-9852-425F-8C50-9222EE35ED3C}" srcOrd="0" destOrd="0" presId="urn:microsoft.com/office/officeart/2018/2/layout/IconVerticalSolidList"/>
    <dgm:cxn modelId="{8C65DDD2-21BD-F145-899A-5AD3C8D371A0}" type="presParOf" srcId="{47FC11A7-874B-46C5-8770-F86F87E7C32A}" destId="{3F2DF840-3E05-454D-BBD6-4FA3C66173CC}" srcOrd="1" destOrd="0" presId="urn:microsoft.com/office/officeart/2018/2/layout/IconVerticalSolidList"/>
    <dgm:cxn modelId="{027E6A4D-8041-6343-909C-ACE957844867}" type="presParOf" srcId="{47FC11A7-874B-46C5-8770-F86F87E7C32A}" destId="{A0EB9049-F5FE-4C32-98E1-EDE6047F49F1}" srcOrd="2" destOrd="0" presId="urn:microsoft.com/office/officeart/2018/2/layout/IconVerticalSolidList"/>
    <dgm:cxn modelId="{C614C315-6A1A-3647-B17E-041CB6D182CB}" type="presParOf" srcId="{47FC11A7-874B-46C5-8770-F86F87E7C32A}" destId="{9AE85991-205F-4B62-A0E3-CE31725BC2CB}" srcOrd="3" destOrd="0" presId="urn:microsoft.com/office/officeart/2018/2/layout/IconVerticalSolidList"/>
    <dgm:cxn modelId="{5544DEA2-FC35-944D-A60D-6B4005CB396E}" type="presParOf" srcId="{42CA0071-BDDF-4715-B272-7F18B3C095FB}" destId="{BEDDC654-AD79-4899-A222-D014E34CD833}" srcOrd="3" destOrd="0" presId="urn:microsoft.com/office/officeart/2018/2/layout/IconVerticalSolidList"/>
    <dgm:cxn modelId="{E82BAA75-B234-7C4A-8132-C22808E26273}" type="presParOf" srcId="{42CA0071-BDDF-4715-B272-7F18B3C095FB}" destId="{1A4DB1A5-D7A3-4CF1-9FC6-29868710671D}" srcOrd="4" destOrd="0" presId="urn:microsoft.com/office/officeart/2018/2/layout/IconVerticalSolidList"/>
    <dgm:cxn modelId="{8EF830FA-E441-1B46-8593-44DA90167DEA}" type="presParOf" srcId="{1A4DB1A5-D7A3-4CF1-9FC6-29868710671D}" destId="{6FAD83BD-EEA9-4159-9734-CFC7586750D3}" srcOrd="0" destOrd="0" presId="urn:microsoft.com/office/officeart/2018/2/layout/IconVerticalSolidList"/>
    <dgm:cxn modelId="{F746EFAB-5DBC-C94C-A02B-B58239E2089F}" type="presParOf" srcId="{1A4DB1A5-D7A3-4CF1-9FC6-29868710671D}" destId="{7A9FE84C-A998-4B4F-A3FB-D9AA7D0F210C}" srcOrd="1" destOrd="0" presId="urn:microsoft.com/office/officeart/2018/2/layout/IconVerticalSolidList"/>
    <dgm:cxn modelId="{D47580F8-B2D1-FC48-B878-6F4F6BDCB826}" type="presParOf" srcId="{1A4DB1A5-D7A3-4CF1-9FC6-29868710671D}" destId="{91DDD252-6E2A-4739-AA7A-7266E1E43E51}" srcOrd="2" destOrd="0" presId="urn:microsoft.com/office/officeart/2018/2/layout/IconVerticalSolidList"/>
    <dgm:cxn modelId="{F0CBAB4F-0E18-9C45-B244-82274C979A04}" type="presParOf" srcId="{1A4DB1A5-D7A3-4CF1-9FC6-29868710671D}" destId="{C882391B-A027-428A-9CB3-1943902332BA}" srcOrd="3" destOrd="0" presId="urn:microsoft.com/office/officeart/2018/2/layout/IconVerticalSolidList"/>
    <dgm:cxn modelId="{27A040A2-CEEE-1044-8118-4A5780D5E257}" type="presParOf" srcId="{42CA0071-BDDF-4715-B272-7F18B3C095FB}" destId="{ACB7BBA3-519F-4319-B0BF-16572F0179BA}" srcOrd="5" destOrd="0" presId="urn:microsoft.com/office/officeart/2018/2/layout/IconVerticalSolidList"/>
    <dgm:cxn modelId="{7AA2AFFA-D6FF-FC4F-8D19-3CC9B78A4AF4}" type="presParOf" srcId="{42CA0071-BDDF-4715-B272-7F18B3C095FB}" destId="{8AC4DA14-1714-4264-8EED-7B47A8B559CF}" srcOrd="6" destOrd="0" presId="urn:microsoft.com/office/officeart/2018/2/layout/IconVerticalSolidList"/>
    <dgm:cxn modelId="{48F2E6E7-DCC5-B44C-8689-27DA7078BE5E}" type="presParOf" srcId="{8AC4DA14-1714-4264-8EED-7B47A8B559CF}" destId="{1FBCEB46-17C6-4982-A10C-14C050B8CCC2}" srcOrd="0" destOrd="0" presId="urn:microsoft.com/office/officeart/2018/2/layout/IconVerticalSolidList"/>
    <dgm:cxn modelId="{3214A0B1-D116-9940-8405-CB176A9159EA}" type="presParOf" srcId="{8AC4DA14-1714-4264-8EED-7B47A8B559CF}" destId="{4C56552F-CFCA-463A-B549-D8742110F74A}" srcOrd="1" destOrd="0" presId="urn:microsoft.com/office/officeart/2018/2/layout/IconVerticalSolidList"/>
    <dgm:cxn modelId="{419B1AE9-1004-BF46-9A11-EE79C62E9777}" type="presParOf" srcId="{8AC4DA14-1714-4264-8EED-7B47A8B559CF}" destId="{6EA59B9E-835A-405D-A4BB-9DC4E3AD4607}" srcOrd="2" destOrd="0" presId="urn:microsoft.com/office/officeart/2018/2/layout/IconVerticalSolidList"/>
    <dgm:cxn modelId="{B616E21C-0FD3-0D40-A9B9-93F5AA984B9D}" type="presParOf" srcId="{8AC4DA14-1714-4264-8EED-7B47A8B559CF}" destId="{180E0D76-4F6C-4B1E-81BE-3C5056831C9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976D440-4D33-44AB-AE8B-B0D518DD0590}" type="doc">
      <dgm:prSet loTypeId="urn:microsoft.com/office/officeart/2005/8/layout/default" loCatId="list" qsTypeId="urn:microsoft.com/office/officeart/2005/8/quickstyle/simple4" qsCatId="simple" csTypeId="urn:microsoft.com/office/officeart/2005/8/colors/accent1_5" csCatId="accent1" phldr="1"/>
      <dgm:spPr/>
      <dgm:t>
        <a:bodyPr/>
        <a:lstStyle/>
        <a:p>
          <a:endParaRPr lang="en-US"/>
        </a:p>
      </dgm:t>
    </dgm:pt>
    <dgm:pt modelId="{BBD9D413-7B33-4598-8D9A-D8F0B29062D1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5. ATTRACTS TALENT. 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Finding the best in each other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gm:t>
    </dgm:pt>
    <dgm:pt modelId="{057843F8-FC1B-468E-8C67-086347FF5E31}" type="parTrans" cxnId="{77945722-ED6B-46A1-B2E1-BBAD2A054CB5}">
      <dgm:prSet/>
      <dgm:spPr/>
      <dgm:t>
        <a:bodyPr/>
        <a:lstStyle/>
        <a:p>
          <a:endParaRPr lang="en-US"/>
        </a:p>
      </dgm:t>
    </dgm:pt>
    <dgm:pt modelId="{3CC328AD-EF0C-42F2-833F-700C36F9E9C6}" type="sibTrans" cxnId="{77945722-ED6B-46A1-B2E1-BBAD2A054CB5}">
      <dgm:prSet/>
      <dgm:spPr/>
      <dgm:t>
        <a:bodyPr/>
        <a:lstStyle/>
        <a:p>
          <a:endParaRPr lang="en-US"/>
        </a:p>
      </dgm:t>
    </dgm:pt>
    <dgm:pt modelId="{858030D1-EAA0-49C9-A97A-125B4D5DB4DE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6. STABLISHES STRONG RELATIONSHIPS. Pay attention and memorize the needs of the group.</a:t>
          </a:r>
        </a:p>
      </dgm:t>
    </dgm:pt>
    <dgm:pt modelId="{DFBB482B-2344-4E68-9841-A3E0DBA85EA9}" type="parTrans" cxnId="{F6877033-B758-4CBF-959F-011D1A71BCEC}">
      <dgm:prSet/>
      <dgm:spPr/>
      <dgm:t>
        <a:bodyPr/>
        <a:lstStyle/>
        <a:p>
          <a:endParaRPr lang="en-US"/>
        </a:p>
      </dgm:t>
    </dgm:pt>
    <dgm:pt modelId="{1515179B-ECCE-4344-ABCD-1AD06CE7F7DF}" type="sibTrans" cxnId="{F6877033-B758-4CBF-959F-011D1A71BCEC}">
      <dgm:prSet/>
      <dgm:spPr/>
      <dgm:t>
        <a:bodyPr/>
        <a:lstStyle/>
        <a:p>
          <a:endParaRPr lang="en-US"/>
        </a:p>
      </dgm:t>
    </dgm:pt>
    <dgm:pt modelId="{C7CCAAA1-AC62-4322-A261-32CC1BC8841A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7. IMPROVESS FLEXIBILITY. W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illing and able to adapt to change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gm:t>
    </dgm:pt>
    <dgm:pt modelId="{D9EA1075-A5E5-4F9F-B8CA-063F0B569E88}" type="parTrans" cxnId="{1C4FDD23-FDDC-4FF3-B99E-CAC47F46CEF2}">
      <dgm:prSet/>
      <dgm:spPr/>
      <dgm:t>
        <a:bodyPr/>
        <a:lstStyle/>
        <a:p>
          <a:endParaRPr lang="en-US"/>
        </a:p>
      </dgm:t>
    </dgm:pt>
    <dgm:pt modelId="{4717A117-8AAF-4513-8EFF-FF34C3E42199}" type="sibTrans" cxnId="{1C4FDD23-FDDC-4FF3-B99E-CAC47F46CEF2}">
      <dgm:prSet/>
      <dgm:spPr/>
      <dgm:t>
        <a:bodyPr/>
        <a:lstStyle/>
        <a:p>
          <a:endParaRPr lang="en-US"/>
        </a:p>
      </dgm:t>
    </dgm:pt>
    <dgm:pt modelId="{B59C62EE-4E3F-4DED-B9A2-A490FB565083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8. ADVANCES THE INDIVIDUAL CAREER. You need to create constancy to be able to success.</a:t>
          </a:r>
        </a:p>
      </dgm:t>
    </dgm:pt>
    <dgm:pt modelId="{2CD3BB0E-5E26-4ACE-837A-D588CA832026}" type="parTrans" cxnId="{6CEE6A17-FF43-4576-9A4F-2EC7E79C9EF2}">
      <dgm:prSet/>
      <dgm:spPr/>
      <dgm:t>
        <a:bodyPr/>
        <a:lstStyle/>
        <a:p>
          <a:endParaRPr lang="en-US"/>
        </a:p>
      </dgm:t>
    </dgm:pt>
    <dgm:pt modelId="{308913B7-C742-4EF2-95A0-8EF168C810DF}" type="sibTrans" cxnId="{6CEE6A17-FF43-4576-9A4F-2EC7E79C9EF2}">
      <dgm:prSet/>
      <dgm:spPr/>
      <dgm:t>
        <a:bodyPr/>
        <a:lstStyle/>
        <a:p>
          <a:endParaRPr lang="en-US"/>
        </a:p>
      </dgm:t>
    </dgm:pt>
    <dgm:pt modelId="{32FF1732-2426-4396-83BF-97E12ACEC2FB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9. GREATER SYNERGY. Is when the whole is greater than the sum of its parts.</a:t>
          </a:r>
        </a:p>
      </dgm:t>
    </dgm:pt>
    <dgm:pt modelId="{78487318-C52A-4909-9D7A-E3E17B74772C}" type="parTrans" cxnId="{DBC22F33-9273-4AFB-9140-B509993FA5D1}">
      <dgm:prSet/>
      <dgm:spPr/>
      <dgm:t>
        <a:bodyPr/>
        <a:lstStyle/>
        <a:p>
          <a:endParaRPr lang="en-US"/>
        </a:p>
      </dgm:t>
    </dgm:pt>
    <dgm:pt modelId="{2F12B9AC-554F-4894-B316-F6F25618C2F9}" type="sibTrans" cxnId="{DBC22F33-9273-4AFB-9140-B509993FA5D1}">
      <dgm:prSet/>
      <dgm:spPr/>
      <dgm:t>
        <a:bodyPr/>
        <a:lstStyle/>
        <a:p>
          <a:endParaRPr lang="en-US"/>
        </a:p>
      </dgm:t>
    </dgm:pt>
    <dgm:pt modelId="{D73E8E4F-EF33-F645-A4B6-8E0280DF0889}" type="pres">
      <dgm:prSet presAssocID="{F976D440-4D33-44AB-AE8B-B0D518DD0590}" presName="diagram" presStyleCnt="0">
        <dgm:presLayoutVars>
          <dgm:dir/>
          <dgm:resizeHandles val="exact"/>
        </dgm:presLayoutVars>
      </dgm:prSet>
      <dgm:spPr/>
    </dgm:pt>
    <dgm:pt modelId="{A5265F4B-41C9-FE41-97AD-FE89317ADBB3}" type="pres">
      <dgm:prSet presAssocID="{BBD9D413-7B33-4598-8D9A-D8F0B29062D1}" presName="node" presStyleLbl="node1" presStyleIdx="0" presStyleCnt="5">
        <dgm:presLayoutVars>
          <dgm:bulletEnabled val="1"/>
        </dgm:presLayoutVars>
      </dgm:prSet>
      <dgm:spPr/>
    </dgm:pt>
    <dgm:pt modelId="{696A7B14-B3E7-8549-B8E4-16E1EF67B8A2}" type="pres">
      <dgm:prSet presAssocID="{3CC328AD-EF0C-42F2-833F-700C36F9E9C6}" presName="sibTrans" presStyleCnt="0"/>
      <dgm:spPr/>
    </dgm:pt>
    <dgm:pt modelId="{EF42DCCA-2655-B345-82F1-5855DCCC89B3}" type="pres">
      <dgm:prSet presAssocID="{858030D1-EAA0-49C9-A97A-125B4D5DB4DE}" presName="node" presStyleLbl="node1" presStyleIdx="1" presStyleCnt="5">
        <dgm:presLayoutVars>
          <dgm:bulletEnabled val="1"/>
        </dgm:presLayoutVars>
      </dgm:prSet>
      <dgm:spPr/>
    </dgm:pt>
    <dgm:pt modelId="{4265361D-3B2E-334D-8C90-7BCB28EA9F99}" type="pres">
      <dgm:prSet presAssocID="{1515179B-ECCE-4344-ABCD-1AD06CE7F7DF}" presName="sibTrans" presStyleCnt="0"/>
      <dgm:spPr/>
    </dgm:pt>
    <dgm:pt modelId="{B9EC7F9C-9681-9D4C-83DB-444F56091D55}" type="pres">
      <dgm:prSet presAssocID="{C7CCAAA1-AC62-4322-A261-32CC1BC8841A}" presName="node" presStyleLbl="node1" presStyleIdx="2" presStyleCnt="5">
        <dgm:presLayoutVars>
          <dgm:bulletEnabled val="1"/>
        </dgm:presLayoutVars>
      </dgm:prSet>
      <dgm:spPr/>
    </dgm:pt>
    <dgm:pt modelId="{869EABC3-CBDC-4349-85A2-05ACEA436DEB}" type="pres">
      <dgm:prSet presAssocID="{4717A117-8AAF-4513-8EFF-FF34C3E42199}" presName="sibTrans" presStyleCnt="0"/>
      <dgm:spPr/>
    </dgm:pt>
    <dgm:pt modelId="{05EA4AD1-7B13-E34A-8E85-F5C57211C300}" type="pres">
      <dgm:prSet presAssocID="{B59C62EE-4E3F-4DED-B9A2-A490FB565083}" presName="node" presStyleLbl="node1" presStyleIdx="3" presStyleCnt="5">
        <dgm:presLayoutVars>
          <dgm:bulletEnabled val="1"/>
        </dgm:presLayoutVars>
      </dgm:prSet>
      <dgm:spPr/>
    </dgm:pt>
    <dgm:pt modelId="{4744103B-7BE1-4648-8786-7821EDD7B17D}" type="pres">
      <dgm:prSet presAssocID="{308913B7-C742-4EF2-95A0-8EF168C810DF}" presName="sibTrans" presStyleCnt="0"/>
      <dgm:spPr/>
    </dgm:pt>
    <dgm:pt modelId="{62563A33-0CDF-A64C-97D2-C5FC31BA533B}" type="pres">
      <dgm:prSet presAssocID="{32FF1732-2426-4396-83BF-97E12ACEC2FB}" presName="node" presStyleLbl="node1" presStyleIdx="4" presStyleCnt="5">
        <dgm:presLayoutVars>
          <dgm:bulletEnabled val="1"/>
        </dgm:presLayoutVars>
      </dgm:prSet>
      <dgm:spPr/>
    </dgm:pt>
  </dgm:ptLst>
  <dgm:cxnLst>
    <dgm:cxn modelId="{A607DD07-9A93-2147-81D5-BEB3F2F6D0A3}" type="presOf" srcId="{32FF1732-2426-4396-83BF-97E12ACEC2FB}" destId="{62563A33-0CDF-A64C-97D2-C5FC31BA533B}" srcOrd="0" destOrd="0" presId="urn:microsoft.com/office/officeart/2005/8/layout/default"/>
    <dgm:cxn modelId="{6CEE6A17-FF43-4576-9A4F-2EC7E79C9EF2}" srcId="{F976D440-4D33-44AB-AE8B-B0D518DD0590}" destId="{B59C62EE-4E3F-4DED-B9A2-A490FB565083}" srcOrd="3" destOrd="0" parTransId="{2CD3BB0E-5E26-4ACE-837A-D588CA832026}" sibTransId="{308913B7-C742-4EF2-95A0-8EF168C810DF}"/>
    <dgm:cxn modelId="{77945722-ED6B-46A1-B2E1-BBAD2A054CB5}" srcId="{F976D440-4D33-44AB-AE8B-B0D518DD0590}" destId="{BBD9D413-7B33-4598-8D9A-D8F0B29062D1}" srcOrd="0" destOrd="0" parTransId="{057843F8-FC1B-468E-8C67-086347FF5E31}" sibTransId="{3CC328AD-EF0C-42F2-833F-700C36F9E9C6}"/>
    <dgm:cxn modelId="{1C4FDD23-FDDC-4FF3-B99E-CAC47F46CEF2}" srcId="{F976D440-4D33-44AB-AE8B-B0D518DD0590}" destId="{C7CCAAA1-AC62-4322-A261-32CC1BC8841A}" srcOrd="2" destOrd="0" parTransId="{D9EA1075-A5E5-4F9F-B8CA-063F0B569E88}" sibTransId="{4717A117-8AAF-4513-8EFF-FF34C3E42199}"/>
    <dgm:cxn modelId="{DBC22F33-9273-4AFB-9140-B509993FA5D1}" srcId="{F976D440-4D33-44AB-AE8B-B0D518DD0590}" destId="{32FF1732-2426-4396-83BF-97E12ACEC2FB}" srcOrd="4" destOrd="0" parTransId="{78487318-C52A-4909-9D7A-E3E17B74772C}" sibTransId="{2F12B9AC-554F-4894-B316-F6F25618C2F9}"/>
    <dgm:cxn modelId="{F6877033-B758-4CBF-959F-011D1A71BCEC}" srcId="{F976D440-4D33-44AB-AE8B-B0D518DD0590}" destId="{858030D1-EAA0-49C9-A97A-125B4D5DB4DE}" srcOrd="1" destOrd="0" parTransId="{DFBB482B-2344-4E68-9841-A3E0DBA85EA9}" sibTransId="{1515179B-ECCE-4344-ABCD-1AD06CE7F7DF}"/>
    <dgm:cxn modelId="{580F5153-2553-5F43-975F-6E40072BC1FC}" type="presOf" srcId="{B59C62EE-4E3F-4DED-B9A2-A490FB565083}" destId="{05EA4AD1-7B13-E34A-8E85-F5C57211C300}" srcOrd="0" destOrd="0" presId="urn:microsoft.com/office/officeart/2005/8/layout/default"/>
    <dgm:cxn modelId="{ED4EE569-CBCE-3F43-B4D2-478D3B454BE5}" type="presOf" srcId="{C7CCAAA1-AC62-4322-A261-32CC1BC8841A}" destId="{B9EC7F9C-9681-9D4C-83DB-444F56091D55}" srcOrd="0" destOrd="0" presId="urn:microsoft.com/office/officeart/2005/8/layout/default"/>
    <dgm:cxn modelId="{4A778170-62C0-FF4B-8E72-02FDA80951CF}" type="presOf" srcId="{BBD9D413-7B33-4598-8D9A-D8F0B29062D1}" destId="{A5265F4B-41C9-FE41-97AD-FE89317ADBB3}" srcOrd="0" destOrd="0" presId="urn:microsoft.com/office/officeart/2005/8/layout/default"/>
    <dgm:cxn modelId="{A5826A8C-3418-074C-A333-CF72061F4237}" type="presOf" srcId="{F976D440-4D33-44AB-AE8B-B0D518DD0590}" destId="{D73E8E4F-EF33-F645-A4B6-8E0280DF0889}" srcOrd="0" destOrd="0" presId="urn:microsoft.com/office/officeart/2005/8/layout/default"/>
    <dgm:cxn modelId="{101031B3-4D33-BC42-B1F1-DDBC2A16C0E5}" type="presOf" srcId="{858030D1-EAA0-49C9-A97A-125B4D5DB4DE}" destId="{EF42DCCA-2655-B345-82F1-5855DCCC89B3}" srcOrd="0" destOrd="0" presId="urn:microsoft.com/office/officeart/2005/8/layout/default"/>
    <dgm:cxn modelId="{ACB454F5-F27E-F545-AC08-D2006D1D7858}" type="presParOf" srcId="{D73E8E4F-EF33-F645-A4B6-8E0280DF0889}" destId="{A5265F4B-41C9-FE41-97AD-FE89317ADBB3}" srcOrd="0" destOrd="0" presId="urn:microsoft.com/office/officeart/2005/8/layout/default"/>
    <dgm:cxn modelId="{F8F11825-E69B-BD4D-B8A0-50790CAC83B1}" type="presParOf" srcId="{D73E8E4F-EF33-F645-A4B6-8E0280DF0889}" destId="{696A7B14-B3E7-8549-B8E4-16E1EF67B8A2}" srcOrd="1" destOrd="0" presId="urn:microsoft.com/office/officeart/2005/8/layout/default"/>
    <dgm:cxn modelId="{62D4BDE3-41B7-E247-980A-97F527CC774A}" type="presParOf" srcId="{D73E8E4F-EF33-F645-A4B6-8E0280DF0889}" destId="{EF42DCCA-2655-B345-82F1-5855DCCC89B3}" srcOrd="2" destOrd="0" presId="urn:microsoft.com/office/officeart/2005/8/layout/default"/>
    <dgm:cxn modelId="{ED1EF6FD-441C-E749-9F93-E2A9E4A4BC8A}" type="presParOf" srcId="{D73E8E4F-EF33-F645-A4B6-8E0280DF0889}" destId="{4265361D-3B2E-334D-8C90-7BCB28EA9F99}" srcOrd="3" destOrd="0" presId="urn:microsoft.com/office/officeart/2005/8/layout/default"/>
    <dgm:cxn modelId="{D1A98E20-DE84-EF45-B29E-FEC25C779A4D}" type="presParOf" srcId="{D73E8E4F-EF33-F645-A4B6-8E0280DF0889}" destId="{B9EC7F9C-9681-9D4C-83DB-444F56091D55}" srcOrd="4" destOrd="0" presId="urn:microsoft.com/office/officeart/2005/8/layout/default"/>
    <dgm:cxn modelId="{BFC03455-4A17-7C40-A5B9-C4BD2FEC7EDE}" type="presParOf" srcId="{D73E8E4F-EF33-F645-A4B6-8E0280DF0889}" destId="{869EABC3-CBDC-4349-85A2-05ACEA436DEB}" srcOrd="5" destOrd="0" presId="urn:microsoft.com/office/officeart/2005/8/layout/default"/>
    <dgm:cxn modelId="{316BFCE4-DB48-584A-B1C1-69010EA087C9}" type="presParOf" srcId="{D73E8E4F-EF33-F645-A4B6-8E0280DF0889}" destId="{05EA4AD1-7B13-E34A-8E85-F5C57211C300}" srcOrd="6" destOrd="0" presId="urn:microsoft.com/office/officeart/2005/8/layout/default"/>
    <dgm:cxn modelId="{BB0E4997-8D16-DD45-B241-6BBE6C0B3710}" type="presParOf" srcId="{D73E8E4F-EF33-F645-A4B6-8E0280DF0889}" destId="{4744103B-7BE1-4648-8786-7821EDD7B17D}" srcOrd="7" destOrd="0" presId="urn:microsoft.com/office/officeart/2005/8/layout/default"/>
    <dgm:cxn modelId="{40B7ABA2-AA1C-7D49-A7D5-7B335C1A4A48}" type="presParOf" srcId="{D73E8E4F-EF33-F645-A4B6-8E0280DF0889}" destId="{62563A33-0CDF-A64C-97D2-C5FC31BA533B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620CC8C-0415-4CFE-B8D9-4032B242C1E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5" csCatId="colorful" phldr="1"/>
      <dgm:spPr/>
      <dgm:t>
        <a:bodyPr/>
        <a:lstStyle/>
        <a:p>
          <a:endParaRPr lang="en-US"/>
        </a:p>
      </dgm:t>
    </dgm:pt>
    <dgm:pt modelId="{1A1C527D-A31D-4072-9331-0AFC6FE45910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Works well as a unit, it will achieve more than alone.</a:t>
          </a:r>
        </a:p>
      </dgm:t>
    </dgm:pt>
    <dgm:pt modelId="{BA690BBB-E6CC-43BE-9496-4411F2DCC620}" type="parTrans" cxnId="{D860E3B9-0288-4DA4-87BA-F3047106C1AC}">
      <dgm:prSet/>
      <dgm:spPr/>
      <dgm:t>
        <a:bodyPr/>
        <a:lstStyle/>
        <a:p>
          <a:endParaRPr lang="en-US" sz="1400"/>
        </a:p>
      </dgm:t>
    </dgm:pt>
    <dgm:pt modelId="{622E6875-094D-45E3-BD86-67DD8C352D39}" type="sibTrans" cxnId="{D860E3B9-0288-4DA4-87BA-F3047106C1AC}">
      <dgm:prSet/>
      <dgm:spPr/>
      <dgm:t>
        <a:bodyPr/>
        <a:lstStyle/>
        <a:p>
          <a:endParaRPr lang="en-US"/>
        </a:p>
      </dgm:t>
    </dgm:pt>
    <dgm:pt modelId="{93D882E1-8A9C-4364-9EC8-FDCBFBA6711E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Different skills means greater effective solution.</a:t>
          </a:r>
        </a:p>
      </dgm:t>
    </dgm:pt>
    <dgm:pt modelId="{78468136-410A-4DBD-BD4B-15C9FD0A85D6}" type="parTrans" cxnId="{DFD1A5FF-4915-4E22-A2C6-5731B7FF38DC}">
      <dgm:prSet/>
      <dgm:spPr/>
      <dgm:t>
        <a:bodyPr/>
        <a:lstStyle/>
        <a:p>
          <a:endParaRPr lang="en-US" sz="1400"/>
        </a:p>
      </dgm:t>
    </dgm:pt>
    <dgm:pt modelId="{3862D605-B8DD-4989-BE0A-425941A96E9C}" type="sibTrans" cxnId="{DFD1A5FF-4915-4E22-A2C6-5731B7FF38DC}">
      <dgm:prSet/>
      <dgm:spPr/>
      <dgm:t>
        <a:bodyPr/>
        <a:lstStyle/>
        <a:p>
          <a:endParaRPr lang="en-US"/>
        </a:p>
      </dgm:t>
    </dgm:pt>
    <dgm:pt modelId="{DD568C5E-6875-4FAA-A86E-6FE835F95E6F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Mutual support encourages people to achieve goals.</a:t>
          </a:r>
        </a:p>
      </dgm:t>
    </dgm:pt>
    <dgm:pt modelId="{1C06FE61-6133-4E9A-AD64-97C482A9A7FE}" type="parTrans" cxnId="{64F93344-9976-4B5C-B099-154D5F7B0183}">
      <dgm:prSet/>
      <dgm:spPr/>
      <dgm:t>
        <a:bodyPr/>
        <a:lstStyle/>
        <a:p>
          <a:endParaRPr lang="en-US" sz="1400"/>
        </a:p>
      </dgm:t>
    </dgm:pt>
    <dgm:pt modelId="{A4B399A6-BEEF-4ECD-90D5-38B4993CB324}" type="sibTrans" cxnId="{64F93344-9976-4B5C-B099-154D5F7B0183}">
      <dgm:prSet/>
      <dgm:spPr/>
      <dgm:t>
        <a:bodyPr/>
        <a:lstStyle/>
        <a:p>
          <a:endParaRPr lang="en-US"/>
        </a:p>
      </dgm:t>
    </dgm:pt>
    <dgm:pt modelId="{951375B5-858A-4C79-AD1C-5BE587D720C4}" type="pres">
      <dgm:prSet presAssocID="{6620CC8C-0415-4CFE-B8D9-4032B242C1ED}" presName="root" presStyleCnt="0">
        <dgm:presLayoutVars>
          <dgm:dir/>
          <dgm:resizeHandles val="exact"/>
        </dgm:presLayoutVars>
      </dgm:prSet>
      <dgm:spPr/>
    </dgm:pt>
    <dgm:pt modelId="{639FE49C-4F69-40D3-A103-06E8E6A8EA9F}" type="pres">
      <dgm:prSet presAssocID="{1A1C527D-A31D-4072-9331-0AFC6FE45910}" presName="compNode" presStyleCnt="0"/>
      <dgm:spPr/>
    </dgm:pt>
    <dgm:pt modelId="{2F10FAFC-EF6D-461D-A329-0CFA7A924CF9}" type="pres">
      <dgm:prSet presAssocID="{1A1C527D-A31D-4072-9331-0AFC6FE45910}" presName="bgRect" presStyleLbl="bgShp" presStyleIdx="0" presStyleCnt="3" custLinFactNeighborX="372" custLinFactNeighborY="-17255"/>
      <dgm:spPr/>
    </dgm:pt>
    <dgm:pt modelId="{81B78192-0A6F-4B60-8986-E2CD21D47BEA}" type="pres">
      <dgm:prSet presAssocID="{1A1C527D-A31D-4072-9331-0AFC6FE4591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7FE4732D-FDAE-46DA-A80C-6B1B0A1DB8A7}" type="pres">
      <dgm:prSet presAssocID="{1A1C527D-A31D-4072-9331-0AFC6FE45910}" presName="spaceRect" presStyleCnt="0"/>
      <dgm:spPr/>
    </dgm:pt>
    <dgm:pt modelId="{30FE8A90-2A4F-4499-81C4-6BA211B56E04}" type="pres">
      <dgm:prSet presAssocID="{1A1C527D-A31D-4072-9331-0AFC6FE45910}" presName="parTx" presStyleLbl="revTx" presStyleIdx="0" presStyleCnt="3">
        <dgm:presLayoutVars>
          <dgm:chMax val="0"/>
          <dgm:chPref val="0"/>
        </dgm:presLayoutVars>
      </dgm:prSet>
      <dgm:spPr/>
    </dgm:pt>
    <dgm:pt modelId="{4744AABC-1E98-4138-9AFA-AC723FC23EB1}" type="pres">
      <dgm:prSet presAssocID="{622E6875-094D-45E3-BD86-67DD8C352D39}" presName="sibTrans" presStyleCnt="0"/>
      <dgm:spPr/>
    </dgm:pt>
    <dgm:pt modelId="{F768196C-B361-40B5-8662-830BD2859A83}" type="pres">
      <dgm:prSet presAssocID="{93D882E1-8A9C-4364-9EC8-FDCBFBA6711E}" presName="compNode" presStyleCnt="0"/>
      <dgm:spPr/>
    </dgm:pt>
    <dgm:pt modelId="{2FCAEA7E-9023-4098-AC72-0B3D69121865}" type="pres">
      <dgm:prSet presAssocID="{93D882E1-8A9C-4364-9EC8-FDCBFBA6711E}" presName="bgRect" presStyleLbl="bgShp" presStyleIdx="1" presStyleCnt="3"/>
      <dgm:spPr/>
    </dgm:pt>
    <dgm:pt modelId="{E2827E75-6203-4240-86C3-7CCD7B0BBAAC}" type="pres">
      <dgm:prSet presAssocID="{93D882E1-8A9C-4364-9EC8-FDCBFBA6711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E7D803A7-3AC8-447D-A0ED-F47B490ABDD2}" type="pres">
      <dgm:prSet presAssocID="{93D882E1-8A9C-4364-9EC8-FDCBFBA6711E}" presName="spaceRect" presStyleCnt="0"/>
      <dgm:spPr/>
    </dgm:pt>
    <dgm:pt modelId="{37EC4489-173E-462A-B2E9-1FF42F236B63}" type="pres">
      <dgm:prSet presAssocID="{93D882E1-8A9C-4364-9EC8-FDCBFBA6711E}" presName="parTx" presStyleLbl="revTx" presStyleIdx="1" presStyleCnt="3">
        <dgm:presLayoutVars>
          <dgm:chMax val="0"/>
          <dgm:chPref val="0"/>
        </dgm:presLayoutVars>
      </dgm:prSet>
      <dgm:spPr/>
    </dgm:pt>
    <dgm:pt modelId="{A27853BB-DD8C-458B-B6E3-65A2DED94047}" type="pres">
      <dgm:prSet presAssocID="{3862D605-B8DD-4989-BE0A-425941A96E9C}" presName="sibTrans" presStyleCnt="0"/>
      <dgm:spPr/>
    </dgm:pt>
    <dgm:pt modelId="{3964E541-D1DF-4A8C-AB55-73B28641EF34}" type="pres">
      <dgm:prSet presAssocID="{DD568C5E-6875-4FAA-A86E-6FE835F95E6F}" presName="compNode" presStyleCnt="0"/>
      <dgm:spPr/>
    </dgm:pt>
    <dgm:pt modelId="{7346B87E-55AF-456B-B048-61F15F32900F}" type="pres">
      <dgm:prSet presAssocID="{DD568C5E-6875-4FAA-A86E-6FE835F95E6F}" presName="bgRect" presStyleLbl="bgShp" presStyleIdx="2" presStyleCnt="3"/>
      <dgm:spPr/>
    </dgm:pt>
    <dgm:pt modelId="{7138EE80-FF0A-4B02-8B68-312F409F2258}" type="pres">
      <dgm:prSet presAssocID="{DD568C5E-6875-4FAA-A86E-6FE835F95E6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39444002-223D-4071-9E03-9FD3E54D8516}" type="pres">
      <dgm:prSet presAssocID="{DD568C5E-6875-4FAA-A86E-6FE835F95E6F}" presName="spaceRect" presStyleCnt="0"/>
      <dgm:spPr/>
    </dgm:pt>
    <dgm:pt modelId="{754D871E-FE8E-452C-AC72-44B4F50FC2BB}" type="pres">
      <dgm:prSet presAssocID="{DD568C5E-6875-4FAA-A86E-6FE835F95E6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7709236-B860-FE40-86C0-D7CF04557B3B}" type="presOf" srcId="{93D882E1-8A9C-4364-9EC8-FDCBFBA6711E}" destId="{37EC4489-173E-462A-B2E9-1FF42F236B63}" srcOrd="0" destOrd="0" presId="urn:microsoft.com/office/officeart/2018/2/layout/IconVerticalSolidList"/>
    <dgm:cxn modelId="{64F93344-9976-4B5C-B099-154D5F7B0183}" srcId="{6620CC8C-0415-4CFE-B8D9-4032B242C1ED}" destId="{DD568C5E-6875-4FAA-A86E-6FE835F95E6F}" srcOrd="2" destOrd="0" parTransId="{1C06FE61-6133-4E9A-AD64-97C482A9A7FE}" sibTransId="{A4B399A6-BEEF-4ECD-90D5-38B4993CB324}"/>
    <dgm:cxn modelId="{1F2FAE58-B781-2D45-BED6-4B5FE2ADDDDC}" type="presOf" srcId="{DD568C5E-6875-4FAA-A86E-6FE835F95E6F}" destId="{754D871E-FE8E-452C-AC72-44B4F50FC2BB}" srcOrd="0" destOrd="0" presId="urn:microsoft.com/office/officeart/2018/2/layout/IconVerticalSolidList"/>
    <dgm:cxn modelId="{D860E3B9-0288-4DA4-87BA-F3047106C1AC}" srcId="{6620CC8C-0415-4CFE-B8D9-4032B242C1ED}" destId="{1A1C527D-A31D-4072-9331-0AFC6FE45910}" srcOrd="0" destOrd="0" parTransId="{BA690BBB-E6CC-43BE-9496-4411F2DCC620}" sibTransId="{622E6875-094D-45E3-BD86-67DD8C352D39}"/>
    <dgm:cxn modelId="{415189C9-403A-7A4E-B845-9CDB6F0F831A}" type="presOf" srcId="{6620CC8C-0415-4CFE-B8D9-4032B242C1ED}" destId="{951375B5-858A-4C79-AD1C-5BE587D720C4}" srcOrd="0" destOrd="0" presId="urn:microsoft.com/office/officeart/2018/2/layout/IconVerticalSolidList"/>
    <dgm:cxn modelId="{567B0ACB-55F0-D143-A2FB-5A00A56827D0}" type="presOf" srcId="{1A1C527D-A31D-4072-9331-0AFC6FE45910}" destId="{30FE8A90-2A4F-4499-81C4-6BA211B56E04}" srcOrd="0" destOrd="0" presId="urn:microsoft.com/office/officeart/2018/2/layout/IconVerticalSolidList"/>
    <dgm:cxn modelId="{DFD1A5FF-4915-4E22-A2C6-5731B7FF38DC}" srcId="{6620CC8C-0415-4CFE-B8D9-4032B242C1ED}" destId="{93D882E1-8A9C-4364-9EC8-FDCBFBA6711E}" srcOrd="1" destOrd="0" parTransId="{78468136-410A-4DBD-BD4B-15C9FD0A85D6}" sibTransId="{3862D605-B8DD-4989-BE0A-425941A96E9C}"/>
    <dgm:cxn modelId="{07F5720E-5FAD-FA41-A74C-ACEF9FD8608F}" type="presParOf" srcId="{951375B5-858A-4C79-AD1C-5BE587D720C4}" destId="{639FE49C-4F69-40D3-A103-06E8E6A8EA9F}" srcOrd="0" destOrd="0" presId="urn:microsoft.com/office/officeart/2018/2/layout/IconVerticalSolidList"/>
    <dgm:cxn modelId="{6B535A25-49B6-1F42-9748-7AA3F57CE4F7}" type="presParOf" srcId="{639FE49C-4F69-40D3-A103-06E8E6A8EA9F}" destId="{2F10FAFC-EF6D-461D-A329-0CFA7A924CF9}" srcOrd="0" destOrd="0" presId="urn:microsoft.com/office/officeart/2018/2/layout/IconVerticalSolidList"/>
    <dgm:cxn modelId="{30724BC1-0053-1A4A-B8FC-669C4FF3B923}" type="presParOf" srcId="{639FE49C-4F69-40D3-A103-06E8E6A8EA9F}" destId="{81B78192-0A6F-4B60-8986-E2CD21D47BEA}" srcOrd="1" destOrd="0" presId="urn:microsoft.com/office/officeart/2018/2/layout/IconVerticalSolidList"/>
    <dgm:cxn modelId="{FFA230DE-1E56-D44A-A2AC-A17538EAC1F3}" type="presParOf" srcId="{639FE49C-4F69-40D3-A103-06E8E6A8EA9F}" destId="{7FE4732D-FDAE-46DA-A80C-6B1B0A1DB8A7}" srcOrd="2" destOrd="0" presId="urn:microsoft.com/office/officeart/2018/2/layout/IconVerticalSolidList"/>
    <dgm:cxn modelId="{50A6DA40-929C-BC4E-81F1-18A90E8E4445}" type="presParOf" srcId="{639FE49C-4F69-40D3-A103-06E8E6A8EA9F}" destId="{30FE8A90-2A4F-4499-81C4-6BA211B56E04}" srcOrd="3" destOrd="0" presId="urn:microsoft.com/office/officeart/2018/2/layout/IconVerticalSolidList"/>
    <dgm:cxn modelId="{CEC7CDCA-1658-2B49-B5DF-CC09CF51F00B}" type="presParOf" srcId="{951375B5-858A-4C79-AD1C-5BE587D720C4}" destId="{4744AABC-1E98-4138-9AFA-AC723FC23EB1}" srcOrd="1" destOrd="0" presId="urn:microsoft.com/office/officeart/2018/2/layout/IconVerticalSolidList"/>
    <dgm:cxn modelId="{FB4375C7-52F4-6745-AD07-97518EEA442A}" type="presParOf" srcId="{951375B5-858A-4C79-AD1C-5BE587D720C4}" destId="{F768196C-B361-40B5-8662-830BD2859A83}" srcOrd="2" destOrd="0" presId="urn:microsoft.com/office/officeart/2018/2/layout/IconVerticalSolidList"/>
    <dgm:cxn modelId="{2089BAB8-F704-9D4A-8C02-905CE5B8371D}" type="presParOf" srcId="{F768196C-B361-40B5-8662-830BD2859A83}" destId="{2FCAEA7E-9023-4098-AC72-0B3D69121865}" srcOrd="0" destOrd="0" presId="urn:microsoft.com/office/officeart/2018/2/layout/IconVerticalSolidList"/>
    <dgm:cxn modelId="{BC0A7CA4-CCFB-3E40-8F9D-41F93E5E2F4E}" type="presParOf" srcId="{F768196C-B361-40B5-8662-830BD2859A83}" destId="{E2827E75-6203-4240-86C3-7CCD7B0BBAAC}" srcOrd="1" destOrd="0" presId="urn:microsoft.com/office/officeart/2018/2/layout/IconVerticalSolidList"/>
    <dgm:cxn modelId="{CCC12399-ED55-D24A-AABB-EEE19303F812}" type="presParOf" srcId="{F768196C-B361-40B5-8662-830BD2859A83}" destId="{E7D803A7-3AC8-447D-A0ED-F47B490ABDD2}" srcOrd="2" destOrd="0" presId="urn:microsoft.com/office/officeart/2018/2/layout/IconVerticalSolidList"/>
    <dgm:cxn modelId="{03206879-629E-B444-9B45-2889E61F43E1}" type="presParOf" srcId="{F768196C-B361-40B5-8662-830BD2859A83}" destId="{37EC4489-173E-462A-B2E9-1FF42F236B63}" srcOrd="3" destOrd="0" presId="urn:microsoft.com/office/officeart/2018/2/layout/IconVerticalSolidList"/>
    <dgm:cxn modelId="{A263AF6A-C309-DF46-92E3-EB69E6EDD589}" type="presParOf" srcId="{951375B5-858A-4C79-AD1C-5BE587D720C4}" destId="{A27853BB-DD8C-458B-B6E3-65A2DED94047}" srcOrd="3" destOrd="0" presId="urn:microsoft.com/office/officeart/2018/2/layout/IconVerticalSolidList"/>
    <dgm:cxn modelId="{43777A6A-BA82-B349-AF50-DE08D5FEA8BD}" type="presParOf" srcId="{951375B5-858A-4C79-AD1C-5BE587D720C4}" destId="{3964E541-D1DF-4A8C-AB55-73B28641EF34}" srcOrd="4" destOrd="0" presId="urn:microsoft.com/office/officeart/2018/2/layout/IconVerticalSolidList"/>
    <dgm:cxn modelId="{0B5E9FF4-AF45-3844-9667-47411CDCF04E}" type="presParOf" srcId="{3964E541-D1DF-4A8C-AB55-73B28641EF34}" destId="{7346B87E-55AF-456B-B048-61F15F32900F}" srcOrd="0" destOrd="0" presId="urn:microsoft.com/office/officeart/2018/2/layout/IconVerticalSolidList"/>
    <dgm:cxn modelId="{DD45D722-EBBB-4747-B82A-73DC38F0A289}" type="presParOf" srcId="{3964E541-D1DF-4A8C-AB55-73B28641EF34}" destId="{7138EE80-FF0A-4B02-8B68-312F409F2258}" srcOrd="1" destOrd="0" presId="urn:microsoft.com/office/officeart/2018/2/layout/IconVerticalSolidList"/>
    <dgm:cxn modelId="{4F4F3793-0979-234D-9B3E-DD2C811208B6}" type="presParOf" srcId="{3964E541-D1DF-4A8C-AB55-73B28641EF34}" destId="{39444002-223D-4071-9E03-9FD3E54D8516}" srcOrd="2" destOrd="0" presId="urn:microsoft.com/office/officeart/2018/2/layout/IconVerticalSolidList"/>
    <dgm:cxn modelId="{469C9CBC-260B-E141-A3B6-F6484959F8CB}" type="presParOf" srcId="{3964E541-D1DF-4A8C-AB55-73B28641EF34}" destId="{754D871E-FE8E-452C-AC72-44B4F50FC2B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2A31CE7-23CF-4B84-A915-5AE4745085EE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606E915-3E0D-4B7F-B269-AA0FF061E80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Arial"/>
              <a:cs typeface="Arial"/>
            </a:rPr>
            <a:t>INDIVIDUAL MEMBERS MUST WORK TOGETHER</a:t>
          </a:r>
          <a:endParaRPr lang="en-US" sz="2000" dirty="0">
            <a:latin typeface="Arial"/>
            <a:cs typeface="Arial"/>
          </a:endParaRPr>
        </a:p>
      </dgm:t>
    </dgm:pt>
    <dgm:pt modelId="{CAE27CC6-A02E-4129-85F1-E8558739F741}" type="parTrans" cxnId="{43970971-FDCD-4C18-B828-6BF5F53428F6}">
      <dgm:prSet/>
      <dgm:spPr/>
      <dgm:t>
        <a:bodyPr/>
        <a:lstStyle/>
        <a:p>
          <a:endParaRPr lang="en-US"/>
        </a:p>
      </dgm:t>
    </dgm:pt>
    <dgm:pt modelId="{F2BC7684-DED7-4534-BC5F-67C941E89BD9}" type="sibTrans" cxnId="{43970971-FDCD-4C18-B828-6BF5F53428F6}">
      <dgm:prSet/>
      <dgm:spPr/>
      <dgm:t>
        <a:bodyPr/>
        <a:lstStyle/>
        <a:p>
          <a:endParaRPr lang="en-US"/>
        </a:p>
      </dgm:t>
    </dgm:pt>
    <dgm:pt modelId="{185AF8F8-549A-4615-8399-E286CED5781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Arial"/>
              <a:cs typeface="Arial"/>
            </a:rPr>
            <a:t>GIVE UP THEIR OWN ACHIVEMENTS TO WORK FOR THE BENEFIT OF THE TEAM</a:t>
          </a:r>
          <a:endParaRPr lang="en-US" sz="2000" dirty="0">
            <a:latin typeface="Arial"/>
            <a:cs typeface="Arial"/>
          </a:endParaRPr>
        </a:p>
      </dgm:t>
    </dgm:pt>
    <dgm:pt modelId="{755685C1-8E23-4D9F-BD43-7DD3947AB5E0}" type="parTrans" cxnId="{8E7FD533-717F-4CA9-B83A-867DDC48FE7C}">
      <dgm:prSet/>
      <dgm:spPr/>
      <dgm:t>
        <a:bodyPr/>
        <a:lstStyle/>
        <a:p>
          <a:endParaRPr lang="en-US"/>
        </a:p>
      </dgm:t>
    </dgm:pt>
    <dgm:pt modelId="{8942EEA1-5268-4B8C-AAE3-9831D85D2134}" type="sibTrans" cxnId="{8E7FD533-717F-4CA9-B83A-867DDC48FE7C}">
      <dgm:prSet/>
      <dgm:spPr/>
      <dgm:t>
        <a:bodyPr/>
        <a:lstStyle/>
        <a:p>
          <a:endParaRPr lang="en-US"/>
        </a:p>
      </dgm:t>
    </dgm:pt>
    <dgm:pt modelId="{3EFA077E-142D-4717-BD08-46016A0DB8D4}" type="pres">
      <dgm:prSet presAssocID="{62A31CE7-23CF-4B84-A915-5AE4745085EE}" presName="root" presStyleCnt="0">
        <dgm:presLayoutVars>
          <dgm:dir/>
          <dgm:resizeHandles val="exact"/>
        </dgm:presLayoutVars>
      </dgm:prSet>
      <dgm:spPr/>
    </dgm:pt>
    <dgm:pt modelId="{DB5AD432-A1D6-4D02-B238-3DCE3775EDBD}" type="pres">
      <dgm:prSet presAssocID="{3606E915-3E0D-4B7F-B269-AA0FF061E80B}" presName="compNode" presStyleCnt="0"/>
      <dgm:spPr/>
    </dgm:pt>
    <dgm:pt modelId="{B86F94AF-427E-4032-B024-809F711EC9CD}" type="pres">
      <dgm:prSet presAssocID="{3606E915-3E0D-4B7F-B269-AA0FF061E80B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3CC751A9-BB7C-489A-A020-97C60C85EF27}" type="pres">
      <dgm:prSet presAssocID="{3606E915-3E0D-4B7F-B269-AA0FF061E80B}" presName="spaceRect" presStyleCnt="0"/>
      <dgm:spPr/>
    </dgm:pt>
    <dgm:pt modelId="{8CB29274-1B23-4F09-871E-EF49DF6ED9C6}" type="pres">
      <dgm:prSet presAssocID="{3606E915-3E0D-4B7F-B269-AA0FF061E80B}" presName="textRect" presStyleLbl="revTx" presStyleIdx="0" presStyleCnt="2" custLinFactNeighborX="1908" custLinFactNeighborY="50908">
        <dgm:presLayoutVars>
          <dgm:chMax val="1"/>
          <dgm:chPref val="1"/>
        </dgm:presLayoutVars>
      </dgm:prSet>
      <dgm:spPr/>
    </dgm:pt>
    <dgm:pt modelId="{FDE44AB7-FC94-4D31-9170-44DB98174F8B}" type="pres">
      <dgm:prSet presAssocID="{F2BC7684-DED7-4534-BC5F-67C941E89BD9}" presName="sibTrans" presStyleCnt="0"/>
      <dgm:spPr/>
    </dgm:pt>
    <dgm:pt modelId="{3C63505F-F50C-4D06-B01E-16C2AEB92148}" type="pres">
      <dgm:prSet presAssocID="{185AF8F8-549A-4615-8399-E286CED57812}" presName="compNode" presStyleCnt="0"/>
      <dgm:spPr/>
    </dgm:pt>
    <dgm:pt modelId="{EAA7C330-5E35-40C3-96E6-CFA068446228}" type="pres">
      <dgm:prSet presAssocID="{185AF8F8-549A-4615-8399-E286CED5781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D977B1B4-4294-4B96-993D-91CD882860D4}" type="pres">
      <dgm:prSet presAssocID="{185AF8F8-549A-4615-8399-E286CED57812}" presName="spaceRect" presStyleCnt="0"/>
      <dgm:spPr/>
    </dgm:pt>
    <dgm:pt modelId="{A568F383-FA07-4FF3-BE35-475F06256918}" type="pres">
      <dgm:prSet presAssocID="{185AF8F8-549A-4615-8399-E286CED57812}" presName="textRect" presStyleLbl="revTx" presStyleIdx="1" presStyleCnt="2" custLinFactNeighborX="-392" custLinFactNeighborY="-10405">
        <dgm:presLayoutVars>
          <dgm:chMax val="1"/>
          <dgm:chPref val="1"/>
        </dgm:presLayoutVars>
      </dgm:prSet>
      <dgm:spPr/>
    </dgm:pt>
  </dgm:ptLst>
  <dgm:cxnLst>
    <dgm:cxn modelId="{8E7FD533-717F-4CA9-B83A-867DDC48FE7C}" srcId="{62A31CE7-23CF-4B84-A915-5AE4745085EE}" destId="{185AF8F8-549A-4615-8399-E286CED57812}" srcOrd="1" destOrd="0" parTransId="{755685C1-8E23-4D9F-BD43-7DD3947AB5E0}" sibTransId="{8942EEA1-5268-4B8C-AAE3-9831D85D2134}"/>
    <dgm:cxn modelId="{7F8F4544-6779-4051-A03C-9BC997A5CB81}" type="presOf" srcId="{185AF8F8-549A-4615-8399-E286CED57812}" destId="{A568F383-FA07-4FF3-BE35-475F06256918}" srcOrd="0" destOrd="0" presId="urn:microsoft.com/office/officeart/2018/2/layout/IconLabelList"/>
    <dgm:cxn modelId="{43970971-FDCD-4C18-B828-6BF5F53428F6}" srcId="{62A31CE7-23CF-4B84-A915-5AE4745085EE}" destId="{3606E915-3E0D-4B7F-B269-AA0FF061E80B}" srcOrd="0" destOrd="0" parTransId="{CAE27CC6-A02E-4129-85F1-E8558739F741}" sibTransId="{F2BC7684-DED7-4534-BC5F-67C941E89BD9}"/>
    <dgm:cxn modelId="{44ED3FA1-5F9E-4C5A-8341-681FB4C11231}" type="presOf" srcId="{62A31CE7-23CF-4B84-A915-5AE4745085EE}" destId="{3EFA077E-142D-4717-BD08-46016A0DB8D4}" srcOrd="0" destOrd="0" presId="urn:microsoft.com/office/officeart/2018/2/layout/IconLabelList"/>
    <dgm:cxn modelId="{78F8A1F4-F42C-4587-A24F-77F5260E0244}" type="presOf" srcId="{3606E915-3E0D-4B7F-B269-AA0FF061E80B}" destId="{8CB29274-1B23-4F09-871E-EF49DF6ED9C6}" srcOrd="0" destOrd="0" presId="urn:microsoft.com/office/officeart/2018/2/layout/IconLabelList"/>
    <dgm:cxn modelId="{57201EBD-28D2-4BC1-8602-0A0BB36F74A3}" type="presParOf" srcId="{3EFA077E-142D-4717-BD08-46016A0DB8D4}" destId="{DB5AD432-A1D6-4D02-B238-3DCE3775EDBD}" srcOrd="0" destOrd="0" presId="urn:microsoft.com/office/officeart/2018/2/layout/IconLabelList"/>
    <dgm:cxn modelId="{FBE0B27B-30A8-40C1-AE10-065BA0C3B0DC}" type="presParOf" srcId="{DB5AD432-A1D6-4D02-B238-3DCE3775EDBD}" destId="{B86F94AF-427E-4032-B024-809F711EC9CD}" srcOrd="0" destOrd="0" presId="urn:microsoft.com/office/officeart/2018/2/layout/IconLabelList"/>
    <dgm:cxn modelId="{D71CDDA8-523B-4CF2-AA0F-DEA00E03C2F0}" type="presParOf" srcId="{DB5AD432-A1D6-4D02-B238-3DCE3775EDBD}" destId="{3CC751A9-BB7C-489A-A020-97C60C85EF27}" srcOrd="1" destOrd="0" presId="urn:microsoft.com/office/officeart/2018/2/layout/IconLabelList"/>
    <dgm:cxn modelId="{03D1AE64-1DDA-42ED-ADF5-CA670FFAB1C6}" type="presParOf" srcId="{DB5AD432-A1D6-4D02-B238-3DCE3775EDBD}" destId="{8CB29274-1B23-4F09-871E-EF49DF6ED9C6}" srcOrd="2" destOrd="0" presId="urn:microsoft.com/office/officeart/2018/2/layout/IconLabelList"/>
    <dgm:cxn modelId="{39CAB680-5E0E-46B2-AC7B-307B66E085C8}" type="presParOf" srcId="{3EFA077E-142D-4717-BD08-46016A0DB8D4}" destId="{FDE44AB7-FC94-4D31-9170-44DB98174F8B}" srcOrd="1" destOrd="0" presId="urn:microsoft.com/office/officeart/2018/2/layout/IconLabelList"/>
    <dgm:cxn modelId="{B4E25C20-1597-4E0D-958A-642628FD5E21}" type="presParOf" srcId="{3EFA077E-142D-4717-BD08-46016A0DB8D4}" destId="{3C63505F-F50C-4D06-B01E-16C2AEB92148}" srcOrd="2" destOrd="0" presId="urn:microsoft.com/office/officeart/2018/2/layout/IconLabelList"/>
    <dgm:cxn modelId="{74D2215F-E39F-4745-A115-C194EC92101E}" type="presParOf" srcId="{3C63505F-F50C-4D06-B01E-16C2AEB92148}" destId="{EAA7C330-5E35-40C3-96E6-CFA068446228}" srcOrd="0" destOrd="0" presId="urn:microsoft.com/office/officeart/2018/2/layout/IconLabelList"/>
    <dgm:cxn modelId="{DAEB28CA-68E0-4F32-891D-FA7C331D5E34}" type="presParOf" srcId="{3C63505F-F50C-4D06-B01E-16C2AEB92148}" destId="{D977B1B4-4294-4B96-993D-91CD882860D4}" srcOrd="1" destOrd="0" presId="urn:microsoft.com/office/officeart/2018/2/layout/IconLabelList"/>
    <dgm:cxn modelId="{02925B23-FD28-4D85-87BC-A54C1F70FAF3}" type="presParOf" srcId="{3C63505F-F50C-4D06-B01E-16C2AEB92148}" destId="{A568F383-FA07-4FF3-BE35-475F0625691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B9B3538-D52A-4351-825A-A4DB41F30A5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91D8A6F-BDE2-485D-B955-0AA96644756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Arial"/>
              <a:cs typeface="Arial"/>
            </a:rPr>
            <a:t>FORMING</a:t>
          </a:r>
        </a:p>
      </dgm:t>
    </dgm:pt>
    <dgm:pt modelId="{F74652F6-2159-4B7B-969A-3E78F7A5703E}" type="parTrans" cxnId="{365BA611-2F93-430E-AA71-6BF7B8EFCCD1}">
      <dgm:prSet/>
      <dgm:spPr/>
      <dgm:t>
        <a:bodyPr/>
        <a:lstStyle/>
        <a:p>
          <a:endParaRPr lang="en-US"/>
        </a:p>
      </dgm:t>
    </dgm:pt>
    <dgm:pt modelId="{D7A75F5D-81DE-4351-9EE8-BBB368396E71}" type="sibTrans" cxnId="{365BA611-2F93-430E-AA71-6BF7B8EFCCD1}">
      <dgm:prSet/>
      <dgm:spPr/>
      <dgm:t>
        <a:bodyPr/>
        <a:lstStyle/>
        <a:p>
          <a:endParaRPr lang="en-US"/>
        </a:p>
      </dgm:t>
    </dgm:pt>
    <dgm:pt modelId="{78B81F91-112D-4F88-AE2D-8CAF187B351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Arial"/>
              <a:cs typeface="Arial"/>
            </a:rPr>
            <a:t>STORMING</a:t>
          </a:r>
        </a:p>
      </dgm:t>
    </dgm:pt>
    <dgm:pt modelId="{350C27F0-4FBC-4CCA-BB63-73684F710427}" type="parTrans" cxnId="{BDB58093-5876-42EC-A0CC-1A2B8341620C}">
      <dgm:prSet/>
      <dgm:spPr/>
      <dgm:t>
        <a:bodyPr/>
        <a:lstStyle/>
        <a:p>
          <a:endParaRPr lang="en-US"/>
        </a:p>
      </dgm:t>
    </dgm:pt>
    <dgm:pt modelId="{05BA0089-36EC-4B5E-9799-B46E5B1E0101}" type="sibTrans" cxnId="{BDB58093-5876-42EC-A0CC-1A2B8341620C}">
      <dgm:prSet/>
      <dgm:spPr/>
      <dgm:t>
        <a:bodyPr/>
        <a:lstStyle/>
        <a:p>
          <a:endParaRPr lang="en-US"/>
        </a:p>
      </dgm:t>
    </dgm:pt>
    <dgm:pt modelId="{A613878E-D326-480D-B36C-4FFD6652DA1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Arial"/>
              <a:cs typeface="Arial"/>
            </a:rPr>
            <a:t>NORMING</a:t>
          </a:r>
        </a:p>
      </dgm:t>
    </dgm:pt>
    <dgm:pt modelId="{C588B6AC-0132-4815-B2BE-9ED670B921BC}" type="parTrans" cxnId="{9C1A12F8-5739-4DBA-83D4-6AA62B56BFCF}">
      <dgm:prSet/>
      <dgm:spPr/>
      <dgm:t>
        <a:bodyPr/>
        <a:lstStyle/>
        <a:p>
          <a:endParaRPr lang="en-US"/>
        </a:p>
      </dgm:t>
    </dgm:pt>
    <dgm:pt modelId="{4EAEE31B-AE9A-4E7B-BEC3-47F8DB3CC58D}" type="sibTrans" cxnId="{9C1A12F8-5739-4DBA-83D4-6AA62B56BFCF}">
      <dgm:prSet/>
      <dgm:spPr/>
      <dgm:t>
        <a:bodyPr/>
        <a:lstStyle/>
        <a:p>
          <a:endParaRPr lang="en-US"/>
        </a:p>
      </dgm:t>
    </dgm:pt>
    <dgm:pt modelId="{134AF14E-E36D-460B-8249-86A18AB55F5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Arial"/>
              <a:cs typeface="Arial"/>
            </a:rPr>
            <a:t>PERFORMING</a:t>
          </a:r>
        </a:p>
      </dgm:t>
    </dgm:pt>
    <dgm:pt modelId="{4DED1B73-42BB-4BC8-B55B-7F3474C4396E}" type="parTrans" cxnId="{FED8FF29-B4F5-4552-A0EF-E8DBA58C52AF}">
      <dgm:prSet/>
      <dgm:spPr/>
      <dgm:t>
        <a:bodyPr/>
        <a:lstStyle/>
        <a:p>
          <a:endParaRPr lang="en-US"/>
        </a:p>
      </dgm:t>
    </dgm:pt>
    <dgm:pt modelId="{A035D712-FAB2-45C3-83D8-F83FB6191942}" type="sibTrans" cxnId="{FED8FF29-B4F5-4552-A0EF-E8DBA58C52AF}">
      <dgm:prSet/>
      <dgm:spPr/>
      <dgm:t>
        <a:bodyPr/>
        <a:lstStyle/>
        <a:p>
          <a:endParaRPr lang="en-US"/>
        </a:p>
      </dgm:t>
    </dgm:pt>
    <dgm:pt modelId="{7DDCF0B5-4169-4219-B24E-7EF56E8FC70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Arial"/>
              <a:cs typeface="Arial"/>
            </a:rPr>
            <a:t>ADJOURNING</a:t>
          </a:r>
        </a:p>
      </dgm:t>
    </dgm:pt>
    <dgm:pt modelId="{EBEE2C17-C0AE-4379-9330-2A1BB0F2B842}" type="parTrans" cxnId="{DD9FF9D8-3B1A-4D4B-8C1B-C27C92D78870}">
      <dgm:prSet/>
      <dgm:spPr/>
      <dgm:t>
        <a:bodyPr/>
        <a:lstStyle/>
        <a:p>
          <a:endParaRPr lang="en-US"/>
        </a:p>
      </dgm:t>
    </dgm:pt>
    <dgm:pt modelId="{E406AEF1-9538-475F-B6D3-B9FA1429CE48}" type="sibTrans" cxnId="{DD9FF9D8-3B1A-4D4B-8C1B-C27C92D78870}">
      <dgm:prSet/>
      <dgm:spPr/>
      <dgm:t>
        <a:bodyPr/>
        <a:lstStyle/>
        <a:p>
          <a:endParaRPr lang="en-US"/>
        </a:p>
      </dgm:t>
    </dgm:pt>
    <dgm:pt modelId="{A77C6014-78E6-4E78-8900-A71ED48D26AA}" type="pres">
      <dgm:prSet presAssocID="{3B9B3538-D52A-4351-825A-A4DB41F30A5D}" presName="root" presStyleCnt="0">
        <dgm:presLayoutVars>
          <dgm:dir/>
          <dgm:resizeHandles val="exact"/>
        </dgm:presLayoutVars>
      </dgm:prSet>
      <dgm:spPr/>
    </dgm:pt>
    <dgm:pt modelId="{A92BFE47-A880-4981-8499-D6DBA005D3A3}" type="pres">
      <dgm:prSet presAssocID="{791D8A6F-BDE2-485D-B955-0AA96644756D}" presName="compNode" presStyleCnt="0"/>
      <dgm:spPr/>
    </dgm:pt>
    <dgm:pt modelId="{8F04071B-5786-47E9-9CC6-61012EA70334}" type="pres">
      <dgm:prSet presAssocID="{791D8A6F-BDE2-485D-B955-0AA96644756D}" presName="bgRect" presStyleLbl="bgShp" presStyleIdx="0" presStyleCnt="5"/>
      <dgm:spPr/>
    </dgm:pt>
    <dgm:pt modelId="{C84AF9ED-544E-4453-8C2E-CA7BE32FDF6F}" type="pres">
      <dgm:prSet presAssocID="{791D8A6F-BDE2-485D-B955-0AA96644756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mboo"/>
        </a:ext>
      </dgm:extLst>
    </dgm:pt>
    <dgm:pt modelId="{447AC6B2-A4ED-4622-B852-41649612B554}" type="pres">
      <dgm:prSet presAssocID="{791D8A6F-BDE2-485D-B955-0AA96644756D}" presName="spaceRect" presStyleCnt="0"/>
      <dgm:spPr/>
    </dgm:pt>
    <dgm:pt modelId="{C1265DEA-81CF-4631-B882-302E9CF13819}" type="pres">
      <dgm:prSet presAssocID="{791D8A6F-BDE2-485D-B955-0AA96644756D}" presName="parTx" presStyleLbl="revTx" presStyleIdx="0" presStyleCnt="5">
        <dgm:presLayoutVars>
          <dgm:chMax val="0"/>
          <dgm:chPref val="0"/>
        </dgm:presLayoutVars>
      </dgm:prSet>
      <dgm:spPr/>
    </dgm:pt>
    <dgm:pt modelId="{8C22CA75-CBD5-471B-B06F-71A1C1C0833A}" type="pres">
      <dgm:prSet presAssocID="{D7A75F5D-81DE-4351-9EE8-BBB368396E71}" presName="sibTrans" presStyleCnt="0"/>
      <dgm:spPr/>
    </dgm:pt>
    <dgm:pt modelId="{7A9C29B0-FE35-40BB-85E8-6FC34451E27F}" type="pres">
      <dgm:prSet presAssocID="{78B81F91-112D-4F88-AE2D-8CAF187B3519}" presName="compNode" presStyleCnt="0"/>
      <dgm:spPr/>
    </dgm:pt>
    <dgm:pt modelId="{74B52103-0AB1-4389-BED7-0EC4C0CE7247}" type="pres">
      <dgm:prSet presAssocID="{78B81F91-112D-4F88-AE2D-8CAF187B3519}" presName="bgRect" presStyleLbl="bgShp" presStyleIdx="1" presStyleCnt="5"/>
      <dgm:spPr/>
    </dgm:pt>
    <dgm:pt modelId="{4B385A31-ED1F-4CC8-A072-781EDB31D9B5}" type="pres">
      <dgm:prSet presAssocID="{78B81F91-112D-4F88-AE2D-8CAF187B351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ning"/>
        </a:ext>
      </dgm:extLst>
    </dgm:pt>
    <dgm:pt modelId="{222CF05B-89AB-449B-AA74-039E9FB5F6B2}" type="pres">
      <dgm:prSet presAssocID="{78B81F91-112D-4F88-AE2D-8CAF187B3519}" presName="spaceRect" presStyleCnt="0"/>
      <dgm:spPr/>
    </dgm:pt>
    <dgm:pt modelId="{452D19BA-F4E4-411E-A983-7B23E759A960}" type="pres">
      <dgm:prSet presAssocID="{78B81F91-112D-4F88-AE2D-8CAF187B3519}" presName="parTx" presStyleLbl="revTx" presStyleIdx="1" presStyleCnt="5">
        <dgm:presLayoutVars>
          <dgm:chMax val="0"/>
          <dgm:chPref val="0"/>
        </dgm:presLayoutVars>
      </dgm:prSet>
      <dgm:spPr/>
    </dgm:pt>
    <dgm:pt modelId="{EE30A773-21F8-4650-8CC0-D4638E68575F}" type="pres">
      <dgm:prSet presAssocID="{05BA0089-36EC-4B5E-9799-B46E5B1E0101}" presName="sibTrans" presStyleCnt="0"/>
      <dgm:spPr/>
    </dgm:pt>
    <dgm:pt modelId="{4B87E2B2-4725-4D6D-825E-C5E8A6BA4AC2}" type="pres">
      <dgm:prSet presAssocID="{A613878E-D326-480D-B36C-4FFD6652DA15}" presName="compNode" presStyleCnt="0"/>
      <dgm:spPr/>
    </dgm:pt>
    <dgm:pt modelId="{6F593816-01A8-4AC5-88F6-D60C04D78095}" type="pres">
      <dgm:prSet presAssocID="{A613878E-D326-480D-B36C-4FFD6652DA15}" presName="bgRect" presStyleLbl="bgShp" presStyleIdx="2" presStyleCnt="5"/>
      <dgm:spPr/>
    </dgm:pt>
    <dgm:pt modelId="{0F6DF88B-0805-4946-9D58-231193836DE8}" type="pres">
      <dgm:prSet presAssocID="{A613878E-D326-480D-B36C-4FFD6652DA1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21239633-42CA-46A3-A7B8-7DE7337A042F}" type="pres">
      <dgm:prSet presAssocID="{A613878E-D326-480D-B36C-4FFD6652DA15}" presName="spaceRect" presStyleCnt="0"/>
      <dgm:spPr/>
    </dgm:pt>
    <dgm:pt modelId="{11C50B68-897A-479C-807F-833EE6A9977A}" type="pres">
      <dgm:prSet presAssocID="{A613878E-D326-480D-B36C-4FFD6652DA15}" presName="parTx" presStyleLbl="revTx" presStyleIdx="2" presStyleCnt="5">
        <dgm:presLayoutVars>
          <dgm:chMax val="0"/>
          <dgm:chPref val="0"/>
        </dgm:presLayoutVars>
      </dgm:prSet>
      <dgm:spPr/>
    </dgm:pt>
    <dgm:pt modelId="{47BB09C5-A81B-4361-8CA0-1BB8CF91B3A2}" type="pres">
      <dgm:prSet presAssocID="{4EAEE31B-AE9A-4E7B-BEC3-47F8DB3CC58D}" presName="sibTrans" presStyleCnt="0"/>
      <dgm:spPr/>
    </dgm:pt>
    <dgm:pt modelId="{7A92C338-493E-4EB4-9E84-033DAFA12DFC}" type="pres">
      <dgm:prSet presAssocID="{134AF14E-E36D-460B-8249-86A18AB55F55}" presName="compNode" presStyleCnt="0"/>
      <dgm:spPr/>
    </dgm:pt>
    <dgm:pt modelId="{F46BFFFA-1ECF-41D3-83B2-E2DBB360AEB5}" type="pres">
      <dgm:prSet presAssocID="{134AF14E-E36D-460B-8249-86A18AB55F55}" presName="bgRect" presStyleLbl="bgShp" presStyleIdx="3" presStyleCnt="5"/>
      <dgm:spPr/>
    </dgm:pt>
    <dgm:pt modelId="{D1CB7FF8-03FE-48D1-9146-D5650F683950}" type="pres">
      <dgm:prSet presAssocID="{134AF14E-E36D-460B-8249-86A18AB55F5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8A447059-713F-4D79-8911-51233F9A1101}" type="pres">
      <dgm:prSet presAssocID="{134AF14E-E36D-460B-8249-86A18AB55F55}" presName="spaceRect" presStyleCnt="0"/>
      <dgm:spPr/>
    </dgm:pt>
    <dgm:pt modelId="{0A3CCF8E-1FF4-4A06-9E98-B9E476B65911}" type="pres">
      <dgm:prSet presAssocID="{134AF14E-E36D-460B-8249-86A18AB55F55}" presName="parTx" presStyleLbl="revTx" presStyleIdx="3" presStyleCnt="5">
        <dgm:presLayoutVars>
          <dgm:chMax val="0"/>
          <dgm:chPref val="0"/>
        </dgm:presLayoutVars>
      </dgm:prSet>
      <dgm:spPr/>
    </dgm:pt>
    <dgm:pt modelId="{F012AECA-1874-45BB-97BF-2631FB7A617C}" type="pres">
      <dgm:prSet presAssocID="{A035D712-FAB2-45C3-83D8-F83FB6191942}" presName="sibTrans" presStyleCnt="0"/>
      <dgm:spPr/>
    </dgm:pt>
    <dgm:pt modelId="{451B3B08-B285-4ABF-8457-0D46B47E303A}" type="pres">
      <dgm:prSet presAssocID="{7DDCF0B5-4169-4219-B24E-7EF56E8FC704}" presName="compNode" presStyleCnt="0"/>
      <dgm:spPr/>
    </dgm:pt>
    <dgm:pt modelId="{C2B2FAC1-8A8C-4677-A784-89252B042129}" type="pres">
      <dgm:prSet presAssocID="{7DDCF0B5-4169-4219-B24E-7EF56E8FC704}" presName="bgRect" presStyleLbl="bgShp" presStyleIdx="4" presStyleCnt="5"/>
      <dgm:spPr/>
    </dgm:pt>
    <dgm:pt modelId="{258E47E7-2E06-481F-9C1F-92B9BCBC3718}" type="pres">
      <dgm:prSet presAssocID="{7DDCF0B5-4169-4219-B24E-7EF56E8FC70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5AC33FF0-0FF1-45CE-8613-7C149013519D}" type="pres">
      <dgm:prSet presAssocID="{7DDCF0B5-4169-4219-B24E-7EF56E8FC704}" presName="spaceRect" presStyleCnt="0"/>
      <dgm:spPr/>
    </dgm:pt>
    <dgm:pt modelId="{C525DC4D-3381-48D4-AF5A-68919BBA78BC}" type="pres">
      <dgm:prSet presAssocID="{7DDCF0B5-4169-4219-B24E-7EF56E8FC704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DB3E300F-5EC1-5046-BD46-0AC092BE2D3A}" type="presOf" srcId="{3B9B3538-D52A-4351-825A-A4DB41F30A5D}" destId="{A77C6014-78E6-4E78-8900-A71ED48D26AA}" srcOrd="0" destOrd="0" presId="urn:microsoft.com/office/officeart/2018/2/layout/IconVerticalSolidList"/>
    <dgm:cxn modelId="{365BA611-2F93-430E-AA71-6BF7B8EFCCD1}" srcId="{3B9B3538-D52A-4351-825A-A4DB41F30A5D}" destId="{791D8A6F-BDE2-485D-B955-0AA96644756D}" srcOrd="0" destOrd="0" parTransId="{F74652F6-2159-4B7B-969A-3E78F7A5703E}" sibTransId="{D7A75F5D-81DE-4351-9EE8-BBB368396E71}"/>
    <dgm:cxn modelId="{FED8FF29-B4F5-4552-A0EF-E8DBA58C52AF}" srcId="{3B9B3538-D52A-4351-825A-A4DB41F30A5D}" destId="{134AF14E-E36D-460B-8249-86A18AB55F55}" srcOrd="3" destOrd="0" parTransId="{4DED1B73-42BB-4BC8-B55B-7F3474C4396E}" sibTransId="{A035D712-FAB2-45C3-83D8-F83FB6191942}"/>
    <dgm:cxn modelId="{F338EF2D-0147-F246-B77B-C54CFF68ECEC}" type="presOf" srcId="{78B81F91-112D-4F88-AE2D-8CAF187B3519}" destId="{452D19BA-F4E4-411E-A983-7B23E759A960}" srcOrd="0" destOrd="0" presId="urn:microsoft.com/office/officeart/2018/2/layout/IconVerticalSolidList"/>
    <dgm:cxn modelId="{3A552740-9B31-154F-BE78-0145CA67305B}" type="presOf" srcId="{A613878E-D326-480D-B36C-4FFD6652DA15}" destId="{11C50B68-897A-479C-807F-833EE6A9977A}" srcOrd="0" destOrd="0" presId="urn:microsoft.com/office/officeart/2018/2/layout/IconVerticalSolidList"/>
    <dgm:cxn modelId="{C2DFDE87-5B9F-CC44-B053-F59CCC169031}" type="presOf" srcId="{791D8A6F-BDE2-485D-B955-0AA96644756D}" destId="{C1265DEA-81CF-4631-B882-302E9CF13819}" srcOrd="0" destOrd="0" presId="urn:microsoft.com/office/officeart/2018/2/layout/IconVerticalSolidList"/>
    <dgm:cxn modelId="{BDB58093-5876-42EC-A0CC-1A2B8341620C}" srcId="{3B9B3538-D52A-4351-825A-A4DB41F30A5D}" destId="{78B81F91-112D-4F88-AE2D-8CAF187B3519}" srcOrd="1" destOrd="0" parTransId="{350C27F0-4FBC-4CCA-BB63-73684F710427}" sibTransId="{05BA0089-36EC-4B5E-9799-B46E5B1E0101}"/>
    <dgm:cxn modelId="{66513BB1-ADF1-9B41-A5D0-979568DAC400}" type="presOf" srcId="{134AF14E-E36D-460B-8249-86A18AB55F55}" destId="{0A3CCF8E-1FF4-4A06-9E98-B9E476B65911}" srcOrd="0" destOrd="0" presId="urn:microsoft.com/office/officeart/2018/2/layout/IconVerticalSolidList"/>
    <dgm:cxn modelId="{DD9FF9D8-3B1A-4D4B-8C1B-C27C92D78870}" srcId="{3B9B3538-D52A-4351-825A-A4DB41F30A5D}" destId="{7DDCF0B5-4169-4219-B24E-7EF56E8FC704}" srcOrd="4" destOrd="0" parTransId="{EBEE2C17-C0AE-4379-9330-2A1BB0F2B842}" sibTransId="{E406AEF1-9538-475F-B6D3-B9FA1429CE48}"/>
    <dgm:cxn modelId="{6C2534DD-9F8A-114E-A825-0DE7493435A8}" type="presOf" srcId="{7DDCF0B5-4169-4219-B24E-7EF56E8FC704}" destId="{C525DC4D-3381-48D4-AF5A-68919BBA78BC}" srcOrd="0" destOrd="0" presId="urn:microsoft.com/office/officeart/2018/2/layout/IconVerticalSolidList"/>
    <dgm:cxn modelId="{9C1A12F8-5739-4DBA-83D4-6AA62B56BFCF}" srcId="{3B9B3538-D52A-4351-825A-A4DB41F30A5D}" destId="{A613878E-D326-480D-B36C-4FFD6652DA15}" srcOrd="2" destOrd="0" parTransId="{C588B6AC-0132-4815-B2BE-9ED670B921BC}" sibTransId="{4EAEE31B-AE9A-4E7B-BEC3-47F8DB3CC58D}"/>
    <dgm:cxn modelId="{50FC7C1D-C882-9B4A-8FFD-7C81931F8291}" type="presParOf" srcId="{A77C6014-78E6-4E78-8900-A71ED48D26AA}" destId="{A92BFE47-A880-4981-8499-D6DBA005D3A3}" srcOrd="0" destOrd="0" presId="urn:microsoft.com/office/officeart/2018/2/layout/IconVerticalSolidList"/>
    <dgm:cxn modelId="{AFBC2785-9FFC-2047-8B40-67DC3C4B0FAC}" type="presParOf" srcId="{A92BFE47-A880-4981-8499-D6DBA005D3A3}" destId="{8F04071B-5786-47E9-9CC6-61012EA70334}" srcOrd="0" destOrd="0" presId="urn:microsoft.com/office/officeart/2018/2/layout/IconVerticalSolidList"/>
    <dgm:cxn modelId="{66C4CA87-A372-2542-8D01-1A0C23C2DF4E}" type="presParOf" srcId="{A92BFE47-A880-4981-8499-D6DBA005D3A3}" destId="{C84AF9ED-544E-4453-8C2E-CA7BE32FDF6F}" srcOrd="1" destOrd="0" presId="urn:microsoft.com/office/officeart/2018/2/layout/IconVerticalSolidList"/>
    <dgm:cxn modelId="{F1FD33D3-A7A8-ED4E-87B7-15800058C0CF}" type="presParOf" srcId="{A92BFE47-A880-4981-8499-D6DBA005D3A3}" destId="{447AC6B2-A4ED-4622-B852-41649612B554}" srcOrd="2" destOrd="0" presId="urn:microsoft.com/office/officeart/2018/2/layout/IconVerticalSolidList"/>
    <dgm:cxn modelId="{E3DAA696-EF68-7342-ABFE-95B2F46AEC9B}" type="presParOf" srcId="{A92BFE47-A880-4981-8499-D6DBA005D3A3}" destId="{C1265DEA-81CF-4631-B882-302E9CF13819}" srcOrd="3" destOrd="0" presId="urn:microsoft.com/office/officeart/2018/2/layout/IconVerticalSolidList"/>
    <dgm:cxn modelId="{00802333-519F-EF43-AB4D-813347DF6890}" type="presParOf" srcId="{A77C6014-78E6-4E78-8900-A71ED48D26AA}" destId="{8C22CA75-CBD5-471B-B06F-71A1C1C0833A}" srcOrd="1" destOrd="0" presId="urn:microsoft.com/office/officeart/2018/2/layout/IconVerticalSolidList"/>
    <dgm:cxn modelId="{AEF1D7B0-2D73-2D4F-B9B9-00914632DB00}" type="presParOf" srcId="{A77C6014-78E6-4E78-8900-A71ED48D26AA}" destId="{7A9C29B0-FE35-40BB-85E8-6FC34451E27F}" srcOrd="2" destOrd="0" presId="urn:microsoft.com/office/officeart/2018/2/layout/IconVerticalSolidList"/>
    <dgm:cxn modelId="{359A94CB-E8A4-2C4F-BEF8-25DAF06E0C3E}" type="presParOf" srcId="{7A9C29B0-FE35-40BB-85E8-6FC34451E27F}" destId="{74B52103-0AB1-4389-BED7-0EC4C0CE7247}" srcOrd="0" destOrd="0" presId="urn:microsoft.com/office/officeart/2018/2/layout/IconVerticalSolidList"/>
    <dgm:cxn modelId="{88F16EB5-59BB-C148-9E34-B774452F5435}" type="presParOf" srcId="{7A9C29B0-FE35-40BB-85E8-6FC34451E27F}" destId="{4B385A31-ED1F-4CC8-A072-781EDB31D9B5}" srcOrd="1" destOrd="0" presId="urn:microsoft.com/office/officeart/2018/2/layout/IconVerticalSolidList"/>
    <dgm:cxn modelId="{D8850FA8-B8B9-F144-87D6-4337CD2C5130}" type="presParOf" srcId="{7A9C29B0-FE35-40BB-85E8-6FC34451E27F}" destId="{222CF05B-89AB-449B-AA74-039E9FB5F6B2}" srcOrd="2" destOrd="0" presId="urn:microsoft.com/office/officeart/2018/2/layout/IconVerticalSolidList"/>
    <dgm:cxn modelId="{86CA797E-14E7-1340-85C5-25EB3B3564BF}" type="presParOf" srcId="{7A9C29B0-FE35-40BB-85E8-6FC34451E27F}" destId="{452D19BA-F4E4-411E-A983-7B23E759A960}" srcOrd="3" destOrd="0" presId="urn:microsoft.com/office/officeart/2018/2/layout/IconVerticalSolidList"/>
    <dgm:cxn modelId="{C91066A3-26C5-204A-AB40-E4D17B9F69E4}" type="presParOf" srcId="{A77C6014-78E6-4E78-8900-A71ED48D26AA}" destId="{EE30A773-21F8-4650-8CC0-D4638E68575F}" srcOrd="3" destOrd="0" presId="urn:microsoft.com/office/officeart/2018/2/layout/IconVerticalSolidList"/>
    <dgm:cxn modelId="{65C48447-5B94-A24E-8B1C-480C1E50D3C4}" type="presParOf" srcId="{A77C6014-78E6-4E78-8900-A71ED48D26AA}" destId="{4B87E2B2-4725-4D6D-825E-C5E8A6BA4AC2}" srcOrd="4" destOrd="0" presId="urn:microsoft.com/office/officeart/2018/2/layout/IconVerticalSolidList"/>
    <dgm:cxn modelId="{22ACD3D3-9C9E-9F4C-A16F-C077ED72C515}" type="presParOf" srcId="{4B87E2B2-4725-4D6D-825E-C5E8A6BA4AC2}" destId="{6F593816-01A8-4AC5-88F6-D60C04D78095}" srcOrd="0" destOrd="0" presId="urn:microsoft.com/office/officeart/2018/2/layout/IconVerticalSolidList"/>
    <dgm:cxn modelId="{9A96CF39-01EE-994E-AFEA-F453D85D33EC}" type="presParOf" srcId="{4B87E2B2-4725-4D6D-825E-C5E8A6BA4AC2}" destId="{0F6DF88B-0805-4946-9D58-231193836DE8}" srcOrd="1" destOrd="0" presId="urn:microsoft.com/office/officeart/2018/2/layout/IconVerticalSolidList"/>
    <dgm:cxn modelId="{41FC6CA8-D19B-284B-93EB-716336D38ED8}" type="presParOf" srcId="{4B87E2B2-4725-4D6D-825E-C5E8A6BA4AC2}" destId="{21239633-42CA-46A3-A7B8-7DE7337A042F}" srcOrd="2" destOrd="0" presId="urn:microsoft.com/office/officeart/2018/2/layout/IconVerticalSolidList"/>
    <dgm:cxn modelId="{C94246CC-65F5-424F-880A-0611A879BE9E}" type="presParOf" srcId="{4B87E2B2-4725-4D6D-825E-C5E8A6BA4AC2}" destId="{11C50B68-897A-479C-807F-833EE6A9977A}" srcOrd="3" destOrd="0" presId="urn:microsoft.com/office/officeart/2018/2/layout/IconVerticalSolidList"/>
    <dgm:cxn modelId="{BB676CDB-8DE3-1747-BEE0-03FA4F965276}" type="presParOf" srcId="{A77C6014-78E6-4E78-8900-A71ED48D26AA}" destId="{47BB09C5-A81B-4361-8CA0-1BB8CF91B3A2}" srcOrd="5" destOrd="0" presId="urn:microsoft.com/office/officeart/2018/2/layout/IconVerticalSolidList"/>
    <dgm:cxn modelId="{CA0D4F89-2BFC-A04F-B014-F45C1809AA13}" type="presParOf" srcId="{A77C6014-78E6-4E78-8900-A71ED48D26AA}" destId="{7A92C338-493E-4EB4-9E84-033DAFA12DFC}" srcOrd="6" destOrd="0" presId="urn:microsoft.com/office/officeart/2018/2/layout/IconVerticalSolidList"/>
    <dgm:cxn modelId="{48881439-93B8-AB4F-B1B3-196EAC93BBFC}" type="presParOf" srcId="{7A92C338-493E-4EB4-9E84-033DAFA12DFC}" destId="{F46BFFFA-1ECF-41D3-83B2-E2DBB360AEB5}" srcOrd="0" destOrd="0" presId="urn:microsoft.com/office/officeart/2018/2/layout/IconVerticalSolidList"/>
    <dgm:cxn modelId="{92C06D22-5E78-714E-A4A2-63BEBD961F77}" type="presParOf" srcId="{7A92C338-493E-4EB4-9E84-033DAFA12DFC}" destId="{D1CB7FF8-03FE-48D1-9146-D5650F683950}" srcOrd="1" destOrd="0" presId="urn:microsoft.com/office/officeart/2018/2/layout/IconVerticalSolidList"/>
    <dgm:cxn modelId="{E84D107D-F351-E24A-B9A1-CE9497C4BDC1}" type="presParOf" srcId="{7A92C338-493E-4EB4-9E84-033DAFA12DFC}" destId="{8A447059-713F-4D79-8911-51233F9A1101}" srcOrd="2" destOrd="0" presId="urn:microsoft.com/office/officeart/2018/2/layout/IconVerticalSolidList"/>
    <dgm:cxn modelId="{7A54690E-1BC8-BA4C-884B-E59F87652435}" type="presParOf" srcId="{7A92C338-493E-4EB4-9E84-033DAFA12DFC}" destId="{0A3CCF8E-1FF4-4A06-9E98-B9E476B65911}" srcOrd="3" destOrd="0" presId="urn:microsoft.com/office/officeart/2018/2/layout/IconVerticalSolidList"/>
    <dgm:cxn modelId="{B4EC0395-3D82-694C-9E3E-77CED0154BF0}" type="presParOf" srcId="{A77C6014-78E6-4E78-8900-A71ED48D26AA}" destId="{F012AECA-1874-45BB-97BF-2631FB7A617C}" srcOrd="7" destOrd="0" presId="urn:microsoft.com/office/officeart/2018/2/layout/IconVerticalSolidList"/>
    <dgm:cxn modelId="{BFF972FE-9B06-BB47-9880-42E52E5F4754}" type="presParOf" srcId="{A77C6014-78E6-4E78-8900-A71ED48D26AA}" destId="{451B3B08-B285-4ABF-8457-0D46B47E303A}" srcOrd="8" destOrd="0" presId="urn:microsoft.com/office/officeart/2018/2/layout/IconVerticalSolidList"/>
    <dgm:cxn modelId="{79ECF536-7D85-C541-A10A-76CCB3B2A154}" type="presParOf" srcId="{451B3B08-B285-4ABF-8457-0D46B47E303A}" destId="{C2B2FAC1-8A8C-4677-A784-89252B042129}" srcOrd="0" destOrd="0" presId="urn:microsoft.com/office/officeart/2018/2/layout/IconVerticalSolidList"/>
    <dgm:cxn modelId="{CD4A8527-6847-C143-9E2C-8E4AE8F2ED1E}" type="presParOf" srcId="{451B3B08-B285-4ABF-8457-0D46B47E303A}" destId="{258E47E7-2E06-481F-9C1F-92B9BCBC3718}" srcOrd="1" destOrd="0" presId="urn:microsoft.com/office/officeart/2018/2/layout/IconVerticalSolidList"/>
    <dgm:cxn modelId="{2BB7CE98-BA5F-BF43-9489-817F27D263BE}" type="presParOf" srcId="{451B3B08-B285-4ABF-8457-0D46B47E303A}" destId="{5AC33FF0-0FF1-45CE-8613-7C149013519D}" srcOrd="2" destOrd="0" presId="urn:microsoft.com/office/officeart/2018/2/layout/IconVerticalSolidList"/>
    <dgm:cxn modelId="{3B44E956-3581-F948-A133-0B09108AAAE5}" type="presParOf" srcId="{451B3B08-B285-4ABF-8457-0D46B47E303A}" destId="{C525DC4D-3381-48D4-AF5A-68919BBA78BC}" srcOrd="3" destOrd="0" presId="urn:microsoft.com/office/officeart/2018/2/layout/IconVerticalSolidList"/>
  </dgm:cxnLst>
  <dgm:bg>
    <a:noFill/>
  </dgm:bg>
  <dgm:whole>
    <a:ln>
      <a:solidFill>
        <a:schemeClr val="tx1"/>
      </a:solidFill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E8E2D27-8AD2-42E7-A95D-85D09D7426F9}" type="doc">
      <dgm:prSet loTypeId="urn:microsoft.com/office/officeart/2005/8/layout/vList5" loCatId="list" qsTypeId="urn:microsoft.com/office/officeart/2005/8/quickstyle/simple1" qsCatId="simple" csTypeId="urn:microsoft.com/office/officeart/2005/8/colors/accent1_5" csCatId="accent1"/>
      <dgm:spPr/>
      <dgm:t>
        <a:bodyPr/>
        <a:lstStyle/>
        <a:p>
          <a:endParaRPr lang="en-US"/>
        </a:p>
      </dgm:t>
    </dgm:pt>
    <dgm:pt modelId="{7327A8CF-DA9F-46D9-A2DE-BB547588B7AE}">
      <dgm:prSet custT="1"/>
      <dgm:spPr/>
      <dgm:t>
        <a:bodyPr/>
        <a:lstStyle/>
        <a:p>
          <a:r>
            <a:rPr lang="en-GB" sz="2400" b="1" dirty="0">
              <a:latin typeface="Arial" panose="020B0604020202020204" pitchFamily="34" charset="0"/>
              <a:cs typeface="Arial" panose="020B0604020202020204" pitchFamily="34" charset="0"/>
            </a:rPr>
            <a:t>Questioning 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B8D2BD7-D4A6-4056-885C-D2AD3D2A06A7}" type="parTrans" cxnId="{6A1F74CB-A213-420D-95CB-6C5709C265F8}">
      <dgm:prSet/>
      <dgm:spPr/>
      <dgm:t>
        <a:bodyPr/>
        <a:lstStyle/>
        <a:p>
          <a:endParaRPr lang="en-US"/>
        </a:p>
      </dgm:t>
    </dgm:pt>
    <dgm:pt modelId="{39B87F84-BBD1-431C-871D-9DD3506E610A}" type="sibTrans" cxnId="{6A1F74CB-A213-420D-95CB-6C5709C265F8}">
      <dgm:prSet/>
      <dgm:spPr/>
      <dgm:t>
        <a:bodyPr/>
        <a:lstStyle/>
        <a:p>
          <a:endParaRPr lang="en-US"/>
        </a:p>
      </dgm:t>
    </dgm:pt>
    <dgm:pt modelId="{280D37B8-C8F8-462E-95E2-371F28FBE814}">
      <dgm:prSet custT="1"/>
      <dgm:spPr/>
      <dgm:t>
        <a:bodyPr/>
        <a:lstStyle/>
        <a:p>
          <a:r>
            <a:rPr lang="en-GB" sz="2400" b="1" dirty="0">
              <a:latin typeface="Arial" panose="020B0604020202020204" pitchFamily="34" charset="0"/>
              <a:cs typeface="Arial" panose="020B0604020202020204" pitchFamily="34" charset="0"/>
            </a:rPr>
            <a:t>Socializing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D7BD602-A5D3-4B86-BB69-0E52674876E6}" type="parTrans" cxnId="{4DC0A05E-E784-420A-AF85-9D5EFF37E5A3}">
      <dgm:prSet/>
      <dgm:spPr/>
      <dgm:t>
        <a:bodyPr/>
        <a:lstStyle/>
        <a:p>
          <a:endParaRPr lang="en-US"/>
        </a:p>
      </dgm:t>
    </dgm:pt>
    <dgm:pt modelId="{4C4D9EAB-27FA-43FE-ABC8-B314F825A4F2}" type="sibTrans" cxnId="{4DC0A05E-E784-420A-AF85-9D5EFF37E5A3}">
      <dgm:prSet/>
      <dgm:spPr/>
      <dgm:t>
        <a:bodyPr/>
        <a:lstStyle/>
        <a:p>
          <a:endParaRPr lang="en-US"/>
        </a:p>
      </dgm:t>
    </dgm:pt>
    <dgm:pt modelId="{9240140C-308E-4D7D-899A-2E1732DD3C14}">
      <dgm:prSet custT="1"/>
      <dgm:spPr/>
      <dgm:t>
        <a:bodyPr/>
        <a:lstStyle/>
        <a:p>
          <a:r>
            <a:rPr lang="en-GB" sz="2400" b="1" dirty="0">
              <a:latin typeface="Arial" panose="020B0604020202020204" pitchFamily="34" charset="0"/>
              <a:cs typeface="Arial" panose="020B0604020202020204" pitchFamily="34" charset="0"/>
            </a:rPr>
            <a:t>Help a team gets to know each other 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24E35F1-F52B-413E-A7BB-4D89E192528F}" type="parTrans" cxnId="{C62FDE65-FE75-4707-8269-583F0288BFF5}">
      <dgm:prSet/>
      <dgm:spPr/>
      <dgm:t>
        <a:bodyPr/>
        <a:lstStyle/>
        <a:p>
          <a:endParaRPr lang="en-US"/>
        </a:p>
      </dgm:t>
    </dgm:pt>
    <dgm:pt modelId="{71964F74-D207-440B-B700-D48FEFFF7440}" type="sibTrans" cxnId="{C62FDE65-FE75-4707-8269-583F0288BFF5}">
      <dgm:prSet/>
      <dgm:spPr/>
      <dgm:t>
        <a:bodyPr/>
        <a:lstStyle/>
        <a:p>
          <a:endParaRPr lang="en-US"/>
        </a:p>
      </dgm:t>
    </dgm:pt>
    <dgm:pt modelId="{E705577C-EE23-44A0-A657-056012C02B3D}">
      <dgm:prSet custT="1"/>
      <dgm:spPr/>
      <dgm:t>
        <a:bodyPr/>
        <a:lstStyle/>
        <a:p>
          <a:r>
            <a:rPr lang="en-GB" sz="2400" b="1" dirty="0">
              <a:latin typeface="Arial" panose="020B0604020202020204" pitchFamily="34" charset="0"/>
              <a:cs typeface="Arial" panose="020B0604020202020204" pitchFamily="34" charset="0"/>
            </a:rPr>
            <a:t>Build  relationship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D222139-AF01-4045-9AC7-F460AFBA3ABA}" type="parTrans" cxnId="{561457A9-E6D9-45E6-A83B-DC25889FEE64}">
      <dgm:prSet/>
      <dgm:spPr/>
      <dgm:t>
        <a:bodyPr/>
        <a:lstStyle/>
        <a:p>
          <a:endParaRPr lang="en-US"/>
        </a:p>
      </dgm:t>
    </dgm:pt>
    <dgm:pt modelId="{55146C37-CA3F-404C-8709-2C2E75588249}" type="sibTrans" cxnId="{561457A9-E6D9-45E6-A83B-DC25889FEE64}">
      <dgm:prSet/>
      <dgm:spPr/>
      <dgm:t>
        <a:bodyPr/>
        <a:lstStyle/>
        <a:p>
          <a:endParaRPr lang="en-US"/>
        </a:p>
      </dgm:t>
    </dgm:pt>
    <dgm:pt modelId="{61D7FFB3-3212-43BE-B016-E71484BCCFE0}">
      <dgm:prSet custT="1"/>
      <dgm:spPr/>
      <dgm:t>
        <a:bodyPr/>
        <a:lstStyle/>
        <a:p>
          <a:r>
            <a:rPr lang="en-GB" sz="2400" b="1" dirty="0">
              <a:latin typeface="Arial" panose="020B0604020202020204" pitchFamily="34" charset="0"/>
              <a:cs typeface="Arial" panose="020B0604020202020204" pitchFamily="34" charset="0"/>
            </a:rPr>
            <a:t>Clarify team purpose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B4357B4-A667-40F3-A323-6FD06884E731}" type="parTrans" cxnId="{752806C3-6DC8-4446-827E-AE9F68EE1A3F}">
      <dgm:prSet/>
      <dgm:spPr/>
      <dgm:t>
        <a:bodyPr/>
        <a:lstStyle/>
        <a:p>
          <a:endParaRPr lang="en-US"/>
        </a:p>
      </dgm:t>
    </dgm:pt>
    <dgm:pt modelId="{3811063A-598B-4C70-84F9-7B572DE7B741}" type="sibTrans" cxnId="{752806C3-6DC8-4446-827E-AE9F68EE1A3F}">
      <dgm:prSet/>
      <dgm:spPr/>
      <dgm:t>
        <a:bodyPr/>
        <a:lstStyle/>
        <a:p>
          <a:endParaRPr lang="en-US"/>
        </a:p>
      </dgm:t>
    </dgm:pt>
    <dgm:pt modelId="{FDB21BF5-EEC0-4D78-91C0-D8DF6F1C0675}">
      <dgm:prSet custT="1"/>
      <dgm:spPr/>
      <dgm:t>
        <a:bodyPr/>
        <a:lstStyle/>
        <a:p>
          <a:r>
            <a:rPr lang="en-GB" sz="2400" b="1" dirty="0">
              <a:latin typeface="Arial" panose="020B0604020202020204" pitchFamily="34" charset="0"/>
              <a:cs typeface="Arial" panose="020B0604020202020204" pitchFamily="34" charset="0"/>
            </a:rPr>
            <a:t>Set individual roles and  expectations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F880705-4717-44FA-A333-75EB65CD8C5F}" type="parTrans" cxnId="{BDD43B54-3DA3-42B2-B914-5ABEF675B40D}">
      <dgm:prSet/>
      <dgm:spPr/>
      <dgm:t>
        <a:bodyPr/>
        <a:lstStyle/>
        <a:p>
          <a:endParaRPr lang="en-US"/>
        </a:p>
      </dgm:t>
    </dgm:pt>
    <dgm:pt modelId="{015861E8-205D-44A3-B631-047C19045243}" type="sibTrans" cxnId="{BDD43B54-3DA3-42B2-B914-5ABEF675B40D}">
      <dgm:prSet/>
      <dgm:spPr/>
      <dgm:t>
        <a:bodyPr/>
        <a:lstStyle/>
        <a:p>
          <a:endParaRPr lang="en-US"/>
        </a:p>
      </dgm:t>
    </dgm:pt>
    <dgm:pt modelId="{13BFBA9E-6A8A-E844-8FB5-F1215ACC699A}" type="pres">
      <dgm:prSet presAssocID="{CE8E2D27-8AD2-42E7-A95D-85D09D7426F9}" presName="Name0" presStyleCnt="0">
        <dgm:presLayoutVars>
          <dgm:dir/>
          <dgm:animLvl val="lvl"/>
          <dgm:resizeHandles val="exact"/>
        </dgm:presLayoutVars>
      </dgm:prSet>
      <dgm:spPr/>
    </dgm:pt>
    <dgm:pt modelId="{2C165A5D-7E21-9646-93AA-9FA85787A7D2}" type="pres">
      <dgm:prSet presAssocID="{7327A8CF-DA9F-46D9-A2DE-BB547588B7AE}" presName="linNode" presStyleCnt="0"/>
      <dgm:spPr/>
    </dgm:pt>
    <dgm:pt modelId="{E7CE34CA-3467-2C4F-A5C9-3A48C70303EB}" type="pres">
      <dgm:prSet presAssocID="{7327A8CF-DA9F-46D9-A2DE-BB547588B7AE}" presName="parentText" presStyleLbl="node1" presStyleIdx="0" presStyleCnt="6">
        <dgm:presLayoutVars>
          <dgm:chMax val="1"/>
          <dgm:bulletEnabled val="1"/>
        </dgm:presLayoutVars>
      </dgm:prSet>
      <dgm:spPr/>
    </dgm:pt>
    <dgm:pt modelId="{33F631A7-01B8-6746-8244-EBE98EA52BB4}" type="pres">
      <dgm:prSet presAssocID="{39B87F84-BBD1-431C-871D-9DD3506E610A}" presName="sp" presStyleCnt="0"/>
      <dgm:spPr/>
    </dgm:pt>
    <dgm:pt modelId="{633C32D4-2BEC-4C49-9D36-DB33068CF1A4}" type="pres">
      <dgm:prSet presAssocID="{280D37B8-C8F8-462E-95E2-371F28FBE814}" presName="linNode" presStyleCnt="0"/>
      <dgm:spPr/>
    </dgm:pt>
    <dgm:pt modelId="{AF6DB4D5-1FE0-9F4E-AEA2-FDACA94FBFB1}" type="pres">
      <dgm:prSet presAssocID="{280D37B8-C8F8-462E-95E2-371F28FBE814}" presName="parentText" presStyleLbl="node1" presStyleIdx="1" presStyleCnt="6">
        <dgm:presLayoutVars>
          <dgm:chMax val="1"/>
          <dgm:bulletEnabled val="1"/>
        </dgm:presLayoutVars>
      </dgm:prSet>
      <dgm:spPr/>
    </dgm:pt>
    <dgm:pt modelId="{7BB8D6B9-B415-5A45-A092-FDCAAE6D849E}" type="pres">
      <dgm:prSet presAssocID="{4C4D9EAB-27FA-43FE-ABC8-B314F825A4F2}" presName="sp" presStyleCnt="0"/>
      <dgm:spPr/>
    </dgm:pt>
    <dgm:pt modelId="{1B0561D1-BECE-A54D-ADB6-81D9E69F8D08}" type="pres">
      <dgm:prSet presAssocID="{9240140C-308E-4D7D-899A-2E1732DD3C14}" presName="linNode" presStyleCnt="0"/>
      <dgm:spPr/>
    </dgm:pt>
    <dgm:pt modelId="{000CDCC2-4CE3-854A-92E6-5281B8BBE0AF}" type="pres">
      <dgm:prSet presAssocID="{9240140C-308E-4D7D-899A-2E1732DD3C14}" presName="parentText" presStyleLbl="node1" presStyleIdx="2" presStyleCnt="6">
        <dgm:presLayoutVars>
          <dgm:chMax val="1"/>
          <dgm:bulletEnabled val="1"/>
        </dgm:presLayoutVars>
      </dgm:prSet>
      <dgm:spPr/>
    </dgm:pt>
    <dgm:pt modelId="{2C142045-7188-C84D-BF14-1127E8AE9C26}" type="pres">
      <dgm:prSet presAssocID="{71964F74-D207-440B-B700-D48FEFFF7440}" presName="sp" presStyleCnt="0"/>
      <dgm:spPr/>
    </dgm:pt>
    <dgm:pt modelId="{F0E093CE-0F61-414A-B072-66DF2B24F25D}" type="pres">
      <dgm:prSet presAssocID="{E705577C-EE23-44A0-A657-056012C02B3D}" presName="linNode" presStyleCnt="0"/>
      <dgm:spPr/>
    </dgm:pt>
    <dgm:pt modelId="{AF009B77-9A4C-F747-9BAD-BA46E239417D}" type="pres">
      <dgm:prSet presAssocID="{E705577C-EE23-44A0-A657-056012C02B3D}" presName="parentText" presStyleLbl="node1" presStyleIdx="3" presStyleCnt="6">
        <dgm:presLayoutVars>
          <dgm:chMax val="1"/>
          <dgm:bulletEnabled val="1"/>
        </dgm:presLayoutVars>
      </dgm:prSet>
      <dgm:spPr/>
    </dgm:pt>
    <dgm:pt modelId="{9F6DBA6F-FBCF-7447-A6A7-13751A304175}" type="pres">
      <dgm:prSet presAssocID="{55146C37-CA3F-404C-8709-2C2E75588249}" presName="sp" presStyleCnt="0"/>
      <dgm:spPr/>
    </dgm:pt>
    <dgm:pt modelId="{56C06312-00D7-DD47-A218-DBEFC685A2EA}" type="pres">
      <dgm:prSet presAssocID="{61D7FFB3-3212-43BE-B016-E71484BCCFE0}" presName="linNode" presStyleCnt="0"/>
      <dgm:spPr/>
    </dgm:pt>
    <dgm:pt modelId="{80AEFEFD-0E02-0847-9EC4-B726D0BA93FD}" type="pres">
      <dgm:prSet presAssocID="{61D7FFB3-3212-43BE-B016-E71484BCCFE0}" presName="parentText" presStyleLbl="node1" presStyleIdx="4" presStyleCnt="6">
        <dgm:presLayoutVars>
          <dgm:chMax val="1"/>
          <dgm:bulletEnabled val="1"/>
        </dgm:presLayoutVars>
      </dgm:prSet>
      <dgm:spPr/>
    </dgm:pt>
    <dgm:pt modelId="{7E04F0C3-CBBF-C74F-B981-BD05FB6A4A96}" type="pres">
      <dgm:prSet presAssocID="{3811063A-598B-4C70-84F9-7B572DE7B741}" presName="sp" presStyleCnt="0"/>
      <dgm:spPr/>
    </dgm:pt>
    <dgm:pt modelId="{5D13E64F-69D7-5142-A1F4-1D0942F7AFE6}" type="pres">
      <dgm:prSet presAssocID="{FDB21BF5-EEC0-4D78-91C0-D8DF6F1C0675}" presName="linNode" presStyleCnt="0"/>
      <dgm:spPr/>
    </dgm:pt>
    <dgm:pt modelId="{59A34D60-517D-264D-95C6-0C08123C8B3D}" type="pres">
      <dgm:prSet presAssocID="{FDB21BF5-EEC0-4D78-91C0-D8DF6F1C0675}" presName="parentText" presStyleLbl="node1" presStyleIdx="5" presStyleCnt="6">
        <dgm:presLayoutVars>
          <dgm:chMax val="1"/>
          <dgm:bulletEnabled val="1"/>
        </dgm:presLayoutVars>
      </dgm:prSet>
      <dgm:spPr/>
    </dgm:pt>
  </dgm:ptLst>
  <dgm:cxnLst>
    <dgm:cxn modelId="{54CCD402-321F-F54F-B667-E0F395967E5B}" type="presOf" srcId="{61D7FFB3-3212-43BE-B016-E71484BCCFE0}" destId="{80AEFEFD-0E02-0847-9EC4-B726D0BA93FD}" srcOrd="0" destOrd="0" presId="urn:microsoft.com/office/officeart/2005/8/layout/vList5"/>
    <dgm:cxn modelId="{2A7D0715-92E5-0545-997E-8C773CAD675B}" type="presOf" srcId="{9240140C-308E-4D7D-899A-2E1732DD3C14}" destId="{000CDCC2-4CE3-854A-92E6-5281B8BBE0AF}" srcOrd="0" destOrd="0" presId="urn:microsoft.com/office/officeart/2005/8/layout/vList5"/>
    <dgm:cxn modelId="{DD205C2A-6432-F646-B429-E848A4461769}" type="presOf" srcId="{FDB21BF5-EEC0-4D78-91C0-D8DF6F1C0675}" destId="{59A34D60-517D-264D-95C6-0C08123C8B3D}" srcOrd="0" destOrd="0" presId="urn:microsoft.com/office/officeart/2005/8/layout/vList5"/>
    <dgm:cxn modelId="{BDD43B54-3DA3-42B2-B914-5ABEF675B40D}" srcId="{CE8E2D27-8AD2-42E7-A95D-85D09D7426F9}" destId="{FDB21BF5-EEC0-4D78-91C0-D8DF6F1C0675}" srcOrd="5" destOrd="0" parTransId="{CF880705-4717-44FA-A333-75EB65CD8C5F}" sibTransId="{015861E8-205D-44A3-B631-047C19045243}"/>
    <dgm:cxn modelId="{4DC0A05E-E784-420A-AF85-9D5EFF37E5A3}" srcId="{CE8E2D27-8AD2-42E7-A95D-85D09D7426F9}" destId="{280D37B8-C8F8-462E-95E2-371F28FBE814}" srcOrd="1" destOrd="0" parTransId="{6D7BD602-A5D3-4B86-BB69-0E52674876E6}" sibTransId="{4C4D9EAB-27FA-43FE-ABC8-B314F825A4F2}"/>
    <dgm:cxn modelId="{C62FDE65-FE75-4707-8269-583F0288BFF5}" srcId="{CE8E2D27-8AD2-42E7-A95D-85D09D7426F9}" destId="{9240140C-308E-4D7D-899A-2E1732DD3C14}" srcOrd="2" destOrd="0" parTransId="{F24E35F1-F52B-413E-A7BB-4D89E192528F}" sibTransId="{71964F74-D207-440B-B700-D48FEFFF7440}"/>
    <dgm:cxn modelId="{DEE64791-E6F2-C441-942D-2011955B1790}" type="presOf" srcId="{E705577C-EE23-44A0-A657-056012C02B3D}" destId="{AF009B77-9A4C-F747-9BAD-BA46E239417D}" srcOrd="0" destOrd="0" presId="urn:microsoft.com/office/officeart/2005/8/layout/vList5"/>
    <dgm:cxn modelId="{561457A9-E6D9-45E6-A83B-DC25889FEE64}" srcId="{CE8E2D27-8AD2-42E7-A95D-85D09D7426F9}" destId="{E705577C-EE23-44A0-A657-056012C02B3D}" srcOrd="3" destOrd="0" parTransId="{BD222139-AF01-4045-9AC7-F460AFBA3ABA}" sibTransId="{55146C37-CA3F-404C-8709-2C2E75588249}"/>
    <dgm:cxn modelId="{415616BA-EF88-BC49-B33A-C8CAAAE02268}" type="presOf" srcId="{CE8E2D27-8AD2-42E7-A95D-85D09D7426F9}" destId="{13BFBA9E-6A8A-E844-8FB5-F1215ACC699A}" srcOrd="0" destOrd="0" presId="urn:microsoft.com/office/officeart/2005/8/layout/vList5"/>
    <dgm:cxn modelId="{752806C3-6DC8-4446-827E-AE9F68EE1A3F}" srcId="{CE8E2D27-8AD2-42E7-A95D-85D09D7426F9}" destId="{61D7FFB3-3212-43BE-B016-E71484BCCFE0}" srcOrd="4" destOrd="0" parTransId="{FB4357B4-A667-40F3-A323-6FD06884E731}" sibTransId="{3811063A-598B-4C70-84F9-7B572DE7B741}"/>
    <dgm:cxn modelId="{6A1F74CB-A213-420D-95CB-6C5709C265F8}" srcId="{CE8E2D27-8AD2-42E7-A95D-85D09D7426F9}" destId="{7327A8CF-DA9F-46D9-A2DE-BB547588B7AE}" srcOrd="0" destOrd="0" parTransId="{1B8D2BD7-D4A6-4056-885C-D2AD3D2A06A7}" sibTransId="{39B87F84-BBD1-431C-871D-9DD3506E610A}"/>
    <dgm:cxn modelId="{DC70D3E8-310A-6544-8E16-56D5799CBD0F}" type="presOf" srcId="{7327A8CF-DA9F-46D9-A2DE-BB547588B7AE}" destId="{E7CE34CA-3467-2C4F-A5C9-3A48C70303EB}" srcOrd="0" destOrd="0" presId="urn:microsoft.com/office/officeart/2005/8/layout/vList5"/>
    <dgm:cxn modelId="{58E35EEB-C4F4-2940-9FC0-9AE7D3A9C608}" type="presOf" srcId="{280D37B8-C8F8-462E-95E2-371F28FBE814}" destId="{AF6DB4D5-1FE0-9F4E-AEA2-FDACA94FBFB1}" srcOrd="0" destOrd="0" presId="urn:microsoft.com/office/officeart/2005/8/layout/vList5"/>
    <dgm:cxn modelId="{19FD553B-DB2C-9944-B61D-86FB8AB06D15}" type="presParOf" srcId="{13BFBA9E-6A8A-E844-8FB5-F1215ACC699A}" destId="{2C165A5D-7E21-9646-93AA-9FA85787A7D2}" srcOrd="0" destOrd="0" presId="urn:microsoft.com/office/officeart/2005/8/layout/vList5"/>
    <dgm:cxn modelId="{A349F0C9-69CF-C747-8F16-49DC085ACE13}" type="presParOf" srcId="{2C165A5D-7E21-9646-93AA-9FA85787A7D2}" destId="{E7CE34CA-3467-2C4F-A5C9-3A48C70303EB}" srcOrd="0" destOrd="0" presId="urn:microsoft.com/office/officeart/2005/8/layout/vList5"/>
    <dgm:cxn modelId="{4D9D7DF0-F44A-104D-9452-0B99D479AAA5}" type="presParOf" srcId="{13BFBA9E-6A8A-E844-8FB5-F1215ACC699A}" destId="{33F631A7-01B8-6746-8244-EBE98EA52BB4}" srcOrd="1" destOrd="0" presId="urn:microsoft.com/office/officeart/2005/8/layout/vList5"/>
    <dgm:cxn modelId="{DC5A7994-B313-1B4C-9CF7-5270785B2327}" type="presParOf" srcId="{13BFBA9E-6A8A-E844-8FB5-F1215ACC699A}" destId="{633C32D4-2BEC-4C49-9D36-DB33068CF1A4}" srcOrd="2" destOrd="0" presId="urn:microsoft.com/office/officeart/2005/8/layout/vList5"/>
    <dgm:cxn modelId="{A6F70306-E5FF-B64E-BCFD-2344C73B9438}" type="presParOf" srcId="{633C32D4-2BEC-4C49-9D36-DB33068CF1A4}" destId="{AF6DB4D5-1FE0-9F4E-AEA2-FDACA94FBFB1}" srcOrd="0" destOrd="0" presId="urn:microsoft.com/office/officeart/2005/8/layout/vList5"/>
    <dgm:cxn modelId="{57C56EF5-54EC-4B42-A031-F885B76F3684}" type="presParOf" srcId="{13BFBA9E-6A8A-E844-8FB5-F1215ACC699A}" destId="{7BB8D6B9-B415-5A45-A092-FDCAAE6D849E}" srcOrd="3" destOrd="0" presId="urn:microsoft.com/office/officeart/2005/8/layout/vList5"/>
    <dgm:cxn modelId="{727ECB46-7946-D84A-AB61-8771263047DF}" type="presParOf" srcId="{13BFBA9E-6A8A-E844-8FB5-F1215ACC699A}" destId="{1B0561D1-BECE-A54D-ADB6-81D9E69F8D08}" srcOrd="4" destOrd="0" presId="urn:microsoft.com/office/officeart/2005/8/layout/vList5"/>
    <dgm:cxn modelId="{05F33DB2-FF51-B145-8B3C-059BD102C7B7}" type="presParOf" srcId="{1B0561D1-BECE-A54D-ADB6-81D9E69F8D08}" destId="{000CDCC2-4CE3-854A-92E6-5281B8BBE0AF}" srcOrd="0" destOrd="0" presId="urn:microsoft.com/office/officeart/2005/8/layout/vList5"/>
    <dgm:cxn modelId="{5888B128-5038-ED48-BE02-2C45772C737D}" type="presParOf" srcId="{13BFBA9E-6A8A-E844-8FB5-F1215ACC699A}" destId="{2C142045-7188-C84D-BF14-1127E8AE9C26}" srcOrd="5" destOrd="0" presId="urn:microsoft.com/office/officeart/2005/8/layout/vList5"/>
    <dgm:cxn modelId="{7CA38E87-AF9D-CB4C-9F18-FB03D04DD516}" type="presParOf" srcId="{13BFBA9E-6A8A-E844-8FB5-F1215ACC699A}" destId="{F0E093CE-0F61-414A-B072-66DF2B24F25D}" srcOrd="6" destOrd="0" presId="urn:microsoft.com/office/officeart/2005/8/layout/vList5"/>
    <dgm:cxn modelId="{009D2320-8AFE-EA4A-A884-D3E5F01F4EB1}" type="presParOf" srcId="{F0E093CE-0F61-414A-B072-66DF2B24F25D}" destId="{AF009B77-9A4C-F747-9BAD-BA46E239417D}" srcOrd="0" destOrd="0" presId="urn:microsoft.com/office/officeart/2005/8/layout/vList5"/>
    <dgm:cxn modelId="{0928B952-2045-4B45-A8B6-1050E449EB07}" type="presParOf" srcId="{13BFBA9E-6A8A-E844-8FB5-F1215ACC699A}" destId="{9F6DBA6F-FBCF-7447-A6A7-13751A304175}" srcOrd="7" destOrd="0" presId="urn:microsoft.com/office/officeart/2005/8/layout/vList5"/>
    <dgm:cxn modelId="{B95FBA8B-7B2C-164C-8A3D-0B7264C02C48}" type="presParOf" srcId="{13BFBA9E-6A8A-E844-8FB5-F1215ACC699A}" destId="{56C06312-00D7-DD47-A218-DBEFC685A2EA}" srcOrd="8" destOrd="0" presId="urn:microsoft.com/office/officeart/2005/8/layout/vList5"/>
    <dgm:cxn modelId="{DE7DBBE7-DB73-824B-817C-47A477121F18}" type="presParOf" srcId="{56C06312-00D7-DD47-A218-DBEFC685A2EA}" destId="{80AEFEFD-0E02-0847-9EC4-B726D0BA93FD}" srcOrd="0" destOrd="0" presId="urn:microsoft.com/office/officeart/2005/8/layout/vList5"/>
    <dgm:cxn modelId="{52731DD7-DB50-E04D-B11D-5D2DDED670B5}" type="presParOf" srcId="{13BFBA9E-6A8A-E844-8FB5-F1215ACC699A}" destId="{7E04F0C3-CBBF-C74F-B981-BD05FB6A4A96}" srcOrd="9" destOrd="0" presId="urn:microsoft.com/office/officeart/2005/8/layout/vList5"/>
    <dgm:cxn modelId="{658A7F16-D7A3-4747-97C1-F08C77B47D7D}" type="presParOf" srcId="{13BFBA9E-6A8A-E844-8FB5-F1215ACC699A}" destId="{5D13E64F-69D7-5142-A1F4-1D0942F7AFE6}" srcOrd="10" destOrd="0" presId="urn:microsoft.com/office/officeart/2005/8/layout/vList5"/>
    <dgm:cxn modelId="{29652754-FBA0-FD42-A45C-F30D2864C132}" type="presParOf" srcId="{5D13E64F-69D7-5142-A1F4-1D0942F7AFE6}" destId="{59A34D60-517D-264D-95C6-0C08123C8B3D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125BEAD-D814-4737-879D-3E84D5292213}" type="doc">
      <dgm:prSet loTypeId="urn:microsoft.com/office/officeart/2005/8/layout/default" loCatId="list" qsTypeId="urn:microsoft.com/office/officeart/2005/8/quickstyle/simple1" qsCatId="simple" csTypeId="urn:microsoft.com/office/officeart/2005/8/colors/accent1_5" csCatId="accent1"/>
      <dgm:spPr/>
      <dgm:t>
        <a:bodyPr/>
        <a:lstStyle/>
        <a:p>
          <a:endParaRPr lang="en-US"/>
        </a:p>
      </dgm:t>
    </dgm:pt>
    <dgm:pt modelId="{B1DB2845-4AFD-44EE-B851-62B80B16AE8C}">
      <dgm:prSet custT="1"/>
      <dgm:spPr/>
      <dgm:t>
        <a:bodyPr/>
        <a:lstStyle/>
        <a:p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RESISTANCE 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669D856-6FAA-446C-8BBC-AD7FBC0BCFCD}" type="parTrans" cxnId="{2D561180-E736-41CB-98C9-DA7745E6A60D}">
      <dgm:prSet/>
      <dgm:spPr/>
      <dgm:t>
        <a:bodyPr/>
        <a:lstStyle/>
        <a:p>
          <a:endParaRPr lang="en-US"/>
        </a:p>
      </dgm:t>
    </dgm:pt>
    <dgm:pt modelId="{C8EF100F-B7E2-420B-A952-ADB0FE9B1848}" type="sibTrans" cxnId="{2D561180-E736-41CB-98C9-DA7745E6A60D}">
      <dgm:prSet/>
      <dgm:spPr/>
      <dgm:t>
        <a:bodyPr/>
        <a:lstStyle/>
        <a:p>
          <a:endParaRPr lang="en-US"/>
        </a:p>
      </dgm:t>
    </dgm:pt>
    <dgm:pt modelId="{1415A1B6-5375-4C35-A51B-9BC1D46A02A5}">
      <dgm:prSet custT="1"/>
      <dgm:spPr/>
      <dgm:t>
        <a:bodyPr/>
        <a:lstStyle/>
        <a:p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LACK OF ATTITUDE 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3D553B0-5E9C-4F97-81CB-89493FBBC3E8}" type="parTrans" cxnId="{B31275F3-CA2C-4192-BB25-64C63424A445}">
      <dgm:prSet/>
      <dgm:spPr/>
      <dgm:t>
        <a:bodyPr/>
        <a:lstStyle/>
        <a:p>
          <a:endParaRPr lang="en-US"/>
        </a:p>
      </dgm:t>
    </dgm:pt>
    <dgm:pt modelId="{4FF0E36B-E459-42A8-9872-DF8E7B4712CC}" type="sibTrans" cxnId="{B31275F3-CA2C-4192-BB25-64C63424A445}">
      <dgm:prSet/>
      <dgm:spPr/>
      <dgm:t>
        <a:bodyPr/>
        <a:lstStyle/>
        <a:p>
          <a:endParaRPr lang="en-US"/>
        </a:p>
      </dgm:t>
    </dgm:pt>
    <dgm:pt modelId="{49ACDB8F-F498-4076-B100-C9783C2B1BCA}">
      <dgm:prSet custT="1"/>
      <dgm:spPr/>
      <dgm:t>
        <a:bodyPr/>
        <a:lstStyle/>
        <a:p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CONFLICT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C47340B-74C8-4A91-A339-D3833CA9E855}" type="parTrans" cxnId="{2D5BAABC-6FDF-4FEE-B96C-FC178FC5B8F9}">
      <dgm:prSet/>
      <dgm:spPr/>
      <dgm:t>
        <a:bodyPr/>
        <a:lstStyle/>
        <a:p>
          <a:endParaRPr lang="en-US"/>
        </a:p>
      </dgm:t>
    </dgm:pt>
    <dgm:pt modelId="{4C0123B4-39F1-470A-9ECE-AC0FBD2FBA6C}" type="sibTrans" cxnId="{2D5BAABC-6FDF-4FEE-B96C-FC178FC5B8F9}">
      <dgm:prSet/>
      <dgm:spPr/>
      <dgm:t>
        <a:bodyPr/>
        <a:lstStyle/>
        <a:p>
          <a:endParaRPr lang="en-US"/>
        </a:p>
      </dgm:t>
    </dgm:pt>
    <dgm:pt modelId="{679E1396-62DD-4442-AC47-709C7C8D23B6}">
      <dgm:prSet custT="1"/>
      <dgm:spPr/>
      <dgm:t>
        <a:bodyPr/>
        <a:lstStyle/>
        <a:p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COMPETITION 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4B0A905-6AE4-48AD-BA6A-89D7C831A000}" type="parTrans" cxnId="{D2FED00C-A833-4337-9671-5BC190A95D4A}">
      <dgm:prSet/>
      <dgm:spPr/>
      <dgm:t>
        <a:bodyPr/>
        <a:lstStyle/>
        <a:p>
          <a:endParaRPr lang="en-US"/>
        </a:p>
      </dgm:t>
    </dgm:pt>
    <dgm:pt modelId="{2F16BE9F-E5EE-4682-91DA-9B5796833B05}" type="sibTrans" cxnId="{D2FED00C-A833-4337-9671-5BC190A95D4A}">
      <dgm:prSet/>
      <dgm:spPr/>
      <dgm:t>
        <a:bodyPr/>
        <a:lstStyle/>
        <a:p>
          <a:endParaRPr lang="en-US"/>
        </a:p>
      </dgm:t>
    </dgm:pt>
    <dgm:pt modelId="{625FB335-E39A-4744-AAD2-C8449C6D69C2}">
      <dgm:prSet custT="1"/>
      <dgm:spPr/>
      <dgm:t>
        <a:bodyPr/>
        <a:lstStyle/>
        <a:p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HIGH EMOTIONS 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4E7A9BB-01C7-455E-90B7-A472FB34BDD9}" type="parTrans" cxnId="{1AF1717E-E39D-43EA-8E55-C142E58F777A}">
      <dgm:prSet/>
      <dgm:spPr/>
      <dgm:t>
        <a:bodyPr/>
        <a:lstStyle/>
        <a:p>
          <a:endParaRPr lang="en-US"/>
        </a:p>
      </dgm:t>
    </dgm:pt>
    <dgm:pt modelId="{CA0FD922-30BE-46B0-B2EB-53839F25EFA2}" type="sibTrans" cxnId="{1AF1717E-E39D-43EA-8E55-C142E58F777A}">
      <dgm:prSet/>
      <dgm:spPr/>
      <dgm:t>
        <a:bodyPr/>
        <a:lstStyle/>
        <a:p>
          <a:endParaRPr lang="en-US"/>
        </a:p>
      </dgm:t>
    </dgm:pt>
    <dgm:pt modelId="{4623C5F4-E1E1-4A1F-8B58-C433E0F1362A}">
      <dgm:prSet custT="1"/>
      <dgm:spPr/>
      <dgm:t>
        <a:bodyPr/>
        <a:lstStyle/>
        <a:p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IMPROVE TEAM COMMUNICATION 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E4862A4-54EF-406A-8DB1-9FF0DF759882}" type="parTrans" cxnId="{7A12B57A-EE77-4795-9E89-548ED1D4700D}">
      <dgm:prSet/>
      <dgm:spPr/>
      <dgm:t>
        <a:bodyPr/>
        <a:lstStyle/>
        <a:p>
          <a:endParaRPr lang="en-US"/>
        </a:p>
      </dgm:t>
    </dgm:pt>
    <dgm:pt modelId="{C7675FEB-B6F8-49F0-B070-8C161877125D}" type="sibTrans" cxnId="{7A12B57A-EE77-4795-9E89-548ED1D4700D}">
      <dgm:prSet/>
      <dgm:spPr/>
      <dgm:t>
        <a:bodyPr/>
        <a:lstStyle/>
        <a:p>
          <a:endParaRPr lang="en-US"/>
        </a:p>
      </dgm:t>
    </dgm:pt>
    <dgm:pt modelId="{D72EBAA8-F991-4142-869E-2B6F23FB696E}">
      <dgm:prSet custT="1"/>
      <dgm:spPr/>
      <dgm:t>
        <a:bodyPr/>
        <a:lstStyle/>
        <a:p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AGREE ON HOW TO HANDLE THE CONFLICT PRODUCTUVELY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FB40000-51D0-4291-BD4E-FD1A38B5B44A}" type="parTrans" cxnId="{52F2C9C1-0A68-4547-B908-1EAA67BDAF43}">
      <dgm:prSet/>
      <dgm:spPr/>
      <dgm:t>
        <a:bodyPr/>
        <a:lstStyle/>
        <a:p>
          <a:endParaRPr lang="en-US"/>
        </a:p>
      </dgm:t>
    </dgm:pt>
    <dgm:pt modelId="{42BAFF22-1E5E-4731-BF23-0111F90EAC7F}" type="sibTrans" cxnId="{52F2C9C1-0A68-4547-B908-1EAA67BDAF43}">
      <dgm:prSet/>
      <dgm:spPr/>
      <dgm:t>
        <a:bodyPr/>
        <a:lstStyle/>
        <a:p>
          <a:endParaRPr lang="en-US"/>
        </a:p>
      </dgm:t>
    </dgm:pt>
    <dgm:pt modelId="{8DF35CEF-172F-8946-B97A-59B98EADCD0C}" type="pres">
      <dgm:prSet presAssocID="{5125BEAD-D814-4737-879D-3E84D5292213}" presName="diagram" presStyleCnt="0">
        <dgm:presLayoutVars>
          <dgm:dir/>
          <dgm:resizeHandles val="exact"/>
        </dgm:presLayoutVars>
      </dgm:prSet>
      <dgm:spPr/>
    </dgm:pt>
    <dgm:pt modelId="{F10DC12B-05FE-344F-A3FC-517649DE9D81}" type="pres">
      <dgm:prSet presAssocID="{B1DB2845-4AFD-44EE-B851-62B80B16AE8C}" presName="node" presStyleLbl="node1" presStyleIdx="0" presStyleCnt="7">
        <dgm:presLayoutVars>
          <dgm:bulletEnabled val="1"/>
        </dgm:presLayoutVars>
      </dgm:prSet>
      <dgm:spPr/>
    </dgm:pt>
    <dgm:pt modelId="{7DB9C470-CD98-7D46-805F-445B741065E7}" type="pres">
      <dgm:prSet presAssocID="{C8EF100F-B7E2-420B-A952-ADB0FE9B1848}" presName="sibTrans" presStyleCnt="0"/>
      <dgm:spPr/>
    </dgm:pt>
    <dgm:pt modelId="{5EF5A6BD-1CBC-F74B-9110-455EBD771C77}" type="pres">
      <dgm:prSet presAssocID="{1415A1B6-5375-4C35-A51B-9BC1D46A02A5}" presName="node" presStyleLbl="node1" presStyleIdx="1" presStyleCnt="7">
        <dgm:presLayoutVars>
          <dgm:bulletEnabled val="1"/>
        </dgm:presLayoutVars>
      </dgm:prSet>
      <dgm:spPr/>
    </dgm:pt>
    <dgm:pt modelId="{22DAB172-AEF6-BD47-8F94-D9DEC5CD8658}" type="pres">
      <dgm:prSet presAssocID="{4FF0E36B-E459-42A8-9872-DF8E7B4712CC}" presName="sibTrans" presStyleCnt="0"/>
      <dgm:spPr/>
    </dgm:pt>
    <dgm:pt modelId="{CE3A5FB5-0ACD-C042-AF1C-88F0560A72AF}" type="pres">
      <dgm:prSet presAssocID="{49ACDB8F-F498-4076-B100-C9783C2B1BCA}" presName="node" presStyleLbl="node1" presStyleIdx="2" presStyleCnt="7">
        <dgm:presLayoutVars>
          <dgm:bulletEnabled val="1"/>
        </dgm:presLayoutVars>
      </dgm:prSet>
      <dgm:spPr/>
    </dgm:pt>
    <dgm:pt modelId="{9018C600-8210-C645-8212-94EA1C9BA696}" type="pres">
      <dgm:prSet presAssocID="{4C0123B4-39F1-470A-9ECE-AC0FBD2FBA6C}" presName="sibTrans" presStyleCnt="0"/>
      <dgm:spPr/>
    </dgm:pt>
    <dgm:pt modelId="{D3F8CA5D-3C56-D64F-AAF7-8691277112B5}" type="pres">
      <dgm:prSet presAssocID="{679E1396-62DD-4442-AC47-709C7C8D23B6}" presName="node" presStyleLbl="node1" presStyleIdx="3" presStyleCnt="7">
        <dgm:presLayoutVars>
          <dgm:bulletEnabled val="1"/>
        </dgm:presLayoutVars>
      </dgm:prSet>
      <dgm:spPr/>
    </dgm:pt>
    <dgm:pt modelId="{8EB44DEB-6F15-8A43-AF37-9FFAC3892E2E}" type="pres">
      <dgm:prSet presAssocID="{2F16BE9F-E5EE-4682-91DA-9B5796833B05}" presName="sibTrans" presStyleCnt="0"/>
      <dgm:spPr/>
    </dgm:pt>
    <dgm:pt modelId="{629DC417-D964-7940-8436-47905507490C}" type="pres">
      <dgm:prSet presAssocID="{625FB335-E39A-4744-AAD2-C8449C6D69C2}" presName="node" presStyleLbl="node1" presStyleIdx="4" presStyleCnt="7">
        <dgm:presLayoutVars>
          <dgm:bulletEnabled val="1"/>
        </dgm:presLayoutVars>
      </dgm:prSet>
      <dgm:spPr/>
    </dgm:pt>
    <dgm:pt modelId="{061CB69E-65AD-444C-84A6-DBAFFCA53668}" type="pres">
      <dgm:prSet presAssocID="{CA0FD922-30BE-46B0-B2EB-53839F25EFA2}" presName="sibTrans" presStyleCnt="0"/>
      <dgm:spPr/>
    </dgm:pt>
    <dgm:pt modelId="{833D9103-A679-9E42-9F61-F9D8A4DAF6F7}" type="pres">
      <dgm:prSet presAssocID="{4623C5F4-E1E1-4A1F-8B58-C433E0F1362A}" presName="node" presStyleLbl="node1" presStyleIdx="5" presStyleCnt="7">
        <dgm:presLayoutVars>
          <dgm:bulletEnabled val="1"/>
        </dgm:presLayoutVars>
      </dgm:prSet>
      <dgm:spPr/>
    </dgm:pt>
    <dgm:pt modelId="{E631E2D3-0A35-CC45-B7F5-4BDF40ABC1F7}" type="pres">
      <dgm:prSet presAssocID="{C7675FEB-B6F8-49F0-B070-8C161877125D}" presName="sibTrans" presStyleCnt="0"/>
      <dgm:spPr/>
    </dgm:pt>
    <dgm:pt modelId="{F2B58047-2851-DF45-AC9C-07ECEF0A7D1E}" type="pres">
      <dgm:prSet presAssocID="{D72EBAA8-F991-4142-869E-2B6F23FB696E}" presName="node" presStyleLbl="node1" presStyleIdx="6" presStyleCnt="7">
        <dgm:presLayoutVars>
          <dgm:bulletEnabled val="1"/>
        </dgm:presLayoutVars>
      </dgm:prSet>
      <dgm:spPr/>
    </dgm:pt>
  </dgm:ptLst>
  <dgm:cxnLst>
    <dgm:cxn modelId="{D2FED00C-A833-4337-9671-5BC190A95D4A}" srcId="{5125BEAD-D814-4737-879D-3E84D5292213}" destId="{679E1396-62DD-4442-AC47-709C7C8D23B6}" srcOrd="3" destOrd="0" parTransId="{94B0A905-6AE4-48AD-BA6A-89D7C831A000}" sibTransId="{2F16BE9F-E5EE-4682-91DA-9B5796833B05}"/>
    <dgm:cxn modelId="{3865C141-641F-FB4F-8A24-4D8EDB029BD0}" type="presOf" srcId="{679E1396-62DD-4442-AC47-709C7C8D23B6}" destId="{D3F8CA5D-3C56-D64F-AAF7-8691277112B5}" srcOrd="0" destOrd="0" presId="urn:microsoft.com/office/officeart/2005/8/layout/default"/>
    <dgm:cxn modelId="{B76B635A-5BF9-774A-BE77-5FA29E758212}" type="presOf" srcId="{4623C5F4-E1E1-4A1F-8B58-C433E0F1362A}" destId="{833D9103-A679-9E42-9F61-F9D8A4DAF6F7}" srcOrd="0" destOrd="0" presId="urn:microsoft.com/office/officeart/2005/8/layout/default"/>
    <dgm:cxn modelId="{7A12B57A-EE77-4795-9E89-548ED1D4700D}" srcId="{5125BEAD-D814-4737-879D-3E84D5292213}" destId="{4623C5F4-E1E1-4A1F-8B58-C433E0F1362A}" srcOrd="5" destOrd="0" parTransId="{EE4862A4-54EF-406A-8DB1-9FF0DF759882}" sibTransId="{C7675FEB-B6F8-49F0-B070-8C161877125D}"/>
    <dgm:cxn modelId="{796A357C-01D5-A142-B352-859BBDFD2B01}" type="presOf" srcId="{49ACDB8F-F498-4076-B100-C9783C2B1BCA}" destId="{CE3A5FB5-0ACD-C042-AF1C-88F0560A72AF}" srcOrd="0" destOrd="0" presId="urn:microsoft.com/office/officeart/2005/8/layout/default"/>
    <dgm:cxn modelId="{F50B1E7E-0963-EB4F-89D0-FA396E8569FC}" type="presOf" srcId="{625FB335-E39A-4744-AAD2-C8449C6D69C2}" destId="{629DC417-D964-7940-8436-47905507490C}" srcOrd="0" destOrd="0" presId="urn:microsoft.com/office/officeart/2005/8/layout/default"/>
    <dgm:cxn modelId="{1AF1717E-E39D-43EA-8E55-C142E58F777A}" srcId="{5125BEAD-D814-4737-879D-3E84D5292213}" destId="{625FB335-E39A-4744-AAD2-C8449C6D69C2}" srcOrd="4" destOrd="0" parTransId="{D4E7A9BB-01C7-455E-90B7-A472FB34BDD9}" sibTransId="{CA0FD922-30BE-46B0-B2EB-53839F25EFA2}"/>
    <dgm:cxn modelId="{2D561180-E736-41CB-98C9-DA7745E6A60D}" srcId="{5125BEAD-D814-4737-879D-3E84D5292213}" destId="{B1DB2845-4AFD-44EE-B851-62B80B16AE8C}" srcOrd="0" destOrd="0" parTransId="{6669D856-6FAA-446C-8BBC-AD7FBC0BCFCD}" sibTransId="{C8EF100F-B7E2-420B-A952-ADB0FE9B1848}"/>
    <dgm:cxn modelId="{ABABD488-ABD3-6049-8BE8-5A04D9C65D89}" type="presOf" srcId="{1415A1B6-5375-4C35-A51B-9BC1D46A02A5}" destId="{5EF5A6BD-1CBC-F74B-9110-455EBD771C77}" srcOrd="0" destOrd="0" presId="urn:microsoft.com/office/officeart/2005/8/layout/default"/>
    <dgm:cxn modelId="{AEF2D289-2D8E-DB4E-BF4E-370F419A8F13}" type="presOf" srcId="{B1DB2845-4AFD-44EE-B851-62B80B16AE8C}" destId="{F10DC12B-05FE-344F-A3FC-517649DE9D81}" srcOrd="0" destOrd="0" presId="urn:microsoft.com/office/officeart/2005/8/layout/default"/>
    <dgm:cxn modelId="{01DD2C8A-7EA7-D14A-A855-F6353562C940}" type="presOf" srcId="{D72EBAA8-F991-4142-869E-2B6F23FB696E}" destId="{F2B58047-2851-DF45-AC9C-07ECEF0A7D1E}" srcOrd="0" destOrd="0" presId="urn:microsoft.com/office/officeart/2005/8/layout/default"/>
    <dgm:cxn modelId="{2D5BAABC-6FDF-4FEE-B96C-FC178FC5B8F9}" srcId="{5125BEAD-D814-4737-879D-3E84D5292213}" destId="{49ACDB8F-F498-4076-B100-C9783C2B1BCA}" srcOrd="2" destOrd="0" parTransId="{CC47340B-74C8-4A91-A339-D3833CA9E855}" sibTransId="{4C0123B4-39F1-470A-9ECE-AC0FBD2FBA6C}"/>
    <dgm:cxn modelId="{52F2C9C1-0A68-4547-B908-1EAA67BDAF43}" srcId="{5125BEAD-D814-4737-879D-3E84D5292213}" destId="{D72EBAA8-F991-4142-869E-2B6F23FB696E}" srcOrd="6" destOrd="0" parTransId="{0FB40000-51D0-4291-BD4E-FD1A38B5B44A}" sibTransId="{42BAFF22-1E5E-4731-BF23-0111F90EAC7F}"/>
    <dgm:cxn modelId="{09E60AC4-3993-0443-A2C8-A8E8D4755D79}" type="presOf" srcId="{5125BEAD-D814-4737-879D-3E84D5292213}" destId="{8DF35CEF-172F-8946-B97A-59B98EADCD0C}" srcOrd="0" destOrd="0" presId="urn:microsoft.com/office/officeart/2005/8/layout/default"/>
    <dgm:cxn modelId="{B31275F3-CA2C-4192-BB25-64C63424A445}" srcId="{5125BEAD-D814-4737-879D-3E84D5292213}" destId="{1415A1B6-5375-4C35-A51B-9BC1D46A02A5}" srcOrd="1" destOrd="0" parTransId="{53D553B0-5E9C-4F97-81CB-89493FBBC3E8}" sibTransId="{4FF0E36B-E459-42A8-9872-DF8E7B4712CC}"/>
    <dgm:cxn modelId="{0A79B91A-1894-5442-95E8-2C8E4F8AB19B}" type="presParOf" srcId="{8DF35CEF-172F-8946-B97A-59B98EADCD0C}" destId="{F10DC12B-05FE-344F-A3FC-517649DE9D81}" srcOrd="0" destOrd="0" presId="urn:microsoft.com/office/officeart/2005/8/layout/default"/>
    <dgm:cxn modelId="{17E6B78D-ABAB-D246-AA80-E69D1F9F71F2}" type="presParOf" srcId="{8DF35CEF-172F-8946-B97A-59B98EADCD0C}" destId="{7DB9C470-CD98-7D46-805F-445B741065E7}" srcOrd="1" destOrd="0" presId="urn:microsoft.com/office/officeart/2005/8/layout/default"/>
    <dgm:cxn modelId="{15A19670-036E-A44B-AD79-B752E322F698}" type="presParOf" srcId="{8DF35CEF-172F-8946-B97A-59B98EADCD0C}" destId="{5EF5A6BD-1CBC-F74B-9110-455EBD771C77}" srcOrd="2" destOrd="0" presId="urn:microsoft.com/office/officeart/2005/8/layout/default"/>
    <dgm:cxn modelId="{68E7676C-964F-954C-B50F-7E681691C4C9}" type="presParOf" srcId="{8DF35CEF-172F-8946-B97A-59B98EADCD0C}" destId="{22DAB172-AEF6-BD47-8F94-D9DEC5CD8658}" srcOrd="3" destOrd="0" presId="urn:microsoft.com/office/officeart/2005/8/layout/default"/>
    <dgm:cxn modelId="{949F493E-0FC2-F240-ABAF-818C406C01E6}" type="presParOf" srcId="{8DF35CEF-172F-8946-B97A-59B98EADCD0C}" destId="{CE3A5FB5-0ACD-C042-AF1C-88F0560A72AF}" srcOrd="4" destOrd="0" presId="urn:microsoft.com/office/officeart/2005/8/layout/default"/>
    <dgm:cxn modelId="{A52F1BD2-6B56-6C4D-9B1F-41490419D9F9}" type="presParOf" srcId="{8DF35CEF-172F-8946-B97A-59B98EADCD0C}" destId="{9018C600-8210-C645-8212-94EA1C9BA696}" srcOrd="5" destOrd="0" presId="urn:microsoft.com/office/officeart/2005/8/layout/default"/>
    <dgm:cxn modelId="{4063E77B-B113-7241-A553-25302A27A408}" type="presParOf" srcId="{8DF35CEF-172F-8946-B97A-59B98EADCD0C}" destId="{D3F8CA5D-3C56-D64F-AAF7-8691277112B5}" srcOrd="6" destOrd="0" presId="urn:microsoft.com/office/officeart/2005/8/layout/default"/>
    <dgm:cxn modelId="{2B4C45C0-AAED-D546-BC59-CCA53096D8E0}" type="presParOf" srcId="{8DF35CEF-172F-8946-B97A-59B98EADCD0C}" destId="{8EB44DEB-6F15-8A43-AF37-9FFAC3892E2E}" srcOrd="7" destOrd="0" presId="urn:microsoft.com/office/officeart/2005/8/layout/default"/>
    <dgm:cxn modelId="{5993BE3A-DBD9-944D-9850-9A3C2AEE7808}" type="presParOf" srcId="{8DF35CEF-172F-8946-B97A-59B98EADCD0C}" destId="{629DC417-D964-7940-8436-47905507490C}" srcOrd="8" destOrd="0" presId="urn:microsoft.com/office/officeart/2005/8/layout/default"/>
    <dgm:cxn modelId="{F5EDD6AA-54DE-934E-812B-9D3CB0BFC69E}" type="presParOf" srcId="{8DF35CEF-172F-8946-B97A-59B98EADCD0C}" destId="{061CB69E-65AD-444C-84A6-DBAFFCA53668}" srcOrd="9" destOrd="0" presId="urn:microsoft.com/office/officeart/2005/8/layout/default"/>
    <dgm:cxn modelId="{7FD0A7BC-DABE-8442-8C17-2EB1B884E9E4}" type="presParOf" srcId="{8DF35CEF-172F-8946-B97A-59B98EADCD0C}" destId="{833D9103-A679-9E42-9F61-F9D8A4DAF6F7}" srcOrd="10" destOrd="0" presId="urn:microsoft.com/office/officeart/2005/8/layout/default"/>
    <dgm:cxn modelId="{4601A67D-C59D-A748-B60A-EEF8DB761212}" type="presParOf" srcId="{8DF35CEF-172F-8946-B97A-59B98EADCD0C}" destId="{E631E2D3-0A35-CC45-B7F5-4BDF40ABC1F7}" srcOrd="11" destOrd="0" presId="urn:microsoft.com/office/officeart/2005/8/layout/default"/>
    <dgm:cxn modelId="{9B560A8D-DFD7-3442-B95A-4F9DB449B2AD}" type="presParOf" srcId="{8DF35CEF-172F-8946-B97A-59B98EADCD0C}" destId="{F2B58047-2851-DF45-AC9C-07ECEF0A7D1E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C6FD1E2-D01C-445E-91BC-5A2A4328797C}" type="doc">
      <dgm:prSet loTypeId="urn:microsoft.com/office/officeart/2005/8/layout/vList2" loCatId="list" qsTypeId="urn:microsoft.com/office/officeart/2005/8/quickstyle/simple1" qsCatId="simple" csTypeId="urn:microsoft.com/office/officeart/2005/8/colors/accent1_5" csCatId="accent1"/>
      <dgm:spPr/>
      <dgm:t>
        <a:bodyPr/>
        <a:lstStyle/>
        <a:p>
          <a:endParaRPr lang="en-US"/>
        </a:p>
      </dgm:t>
    </dgm:pt>
    <dgm:pt modelId="{1BBA99DE-BD4C-4C8B-B5BF-ADD057EBADF3}">
      <dgm:prSet custT="1"/>
      <dgm:spPr/>
      <dgm:t>
        <a:bodyPr/>
        <a:lstStyle/>
        <a:p>
          <a:r>
            <a:rPr lang="en-GB" sz="2400" b="0" i="0" dirty="0">
              <a:latin typeface="Arial" panose="020B0604020202020204" pitchFamily="34" charset="0"/>
              <a:cs typeface="Arial" panose="020B0604020202020204" pitchFamily="34" charset="0"/>
            </a:rPr>
            <a:t>Build team spirit </a:t>
          </a:r>
          <a:endParaRPr lang="en-US" sz="24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A7EC55E-FD0A-496C-AB63-CE8D3B4067CD}" type="parTrans" cxnId="{9D3FB3E6-5048-4B7D-904A-5B1542861496}">
      <dgm:prSet/>
      <dgm:spPr/>
      <dgm:t>
        <a:bodyPr/>
        <a:lstStyle/>
        <a:p>
          <a:endParaRPr lang="en-US"/>
        </a:p>
      </dgm:t>
    </dgm:pt>
    <dgm:pt modelId="{A3691B66-FF66-4A0D-9474-9516ABFB2087}" type="sibTrans" cxnId="{9D3FB3E6-5048-4B7D-904A-5B1542861496}">
      <dgm:prSet/>
      <dgm:spPr/>
      <dgm:t>
        <a:bodyPr/>
        <a:lstStyle/>
        <a:p>
          <a:endParaRPr lang="en-US"/>
        </a:p>
      </dgm:t>
    </dgm:pt>
    <dgm:pt modelId="{8BCD9CB0-2F49-4AD0-A5D3-AA4B38508E95}">
      <dgm:prSet custT="1"/>
      <dgm:spPr/>
      <dgm:t>
        <a:bodyPr/>
        <a:lstStyle/>
        <a:p>
          <a:r>
            <a:rPr lang="en-GB" sz="2400" b="0" i="0" dirty="0">
              <a:latin typeface="Arial" panose="020B0604020202020204" pitchFamily="34" charset="0"/>
              <a:cs typeface="Arial" panose="020B0604020202020204" pitchFamily="34" charset="0"/>
            </a:rPr>
            <a:t>Reconciliation </a:t>
          </a:r>
          <a:endParaRPr lang="en-US" sz="24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43AB874-D4CE-4AD3-B377-16FC95C310AA}" type="parTrans" cxnId="{B918130B-C14F-49CB-8CCA-BBE0495C18C9}">
      <dgm:prSet/>
      <dgm:spPr/>
      <dgm:t>
        <a:bodyPr/>
        <a:lstStyle/>
        <a:p>
          <a:endParaRPr lang="en-US"/>
        </a:p>
      </dgm:t>
    </dgm:pt>
    <dgm:pt modelId="{3898FDFC-B307-462C-8932-79FC858F5F0E}" type="sibTrans" cxnId="{B918130B-C14F-49CB-8CCA-BBE0495C18C9}">
      <dgm:prSet/>
      <dgm:spPr/>
      <dgm:t>
        <a:bodyPr/>
        <a:lstStyle/>
        <a:p>
          <a:endParaRPr lang="en-US"/>
        </a:p>
      </dgm:t>
    </dgm:pt>
    <dgm:pt modelId="{95E20035-BBB6-4D0C-9D01-75D18F668BC1}">
      <dgm:prSet custT="1"/>
      <dgm:spPr/>
      <dgm:t>
        <a:bodyPr/>
        <a:lstStyle/>
        <a:p>
          <a:r>
            <a:rPr lang="en-GB" sz="2400" b="0" i="0" dirty="0">
              <a:latin typeface="Arial" panose="020B0604020202020204" pitchFamily="34" charset="0"/>
              <a:cs typeface="Arial" panose="020B0604020202020204" pitchFamily="34" charset="0"/>
            </a:rPr>
            <a:t>Relief, lowered anxiety</a:t>
          </a:r>
          <a:endParaRPr lang="en-US" sz="24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8B1CB76-7847-4873-BD1E-F1095F08E5F2}" type="parTrans" cxnId="{C1531C08-6439-4670-A80F-4A22BEA1AF37}">
      <dgm:prSet/>
      <dgm:spPr/>
      <dgm:t>
        <a:bodyPr/>
        <a:lstStyle/>
        <a:p>
          <a:endParaRPr lang="en-US"/>
        </a:p>
      </dgm:t>
    </dgm:pt>
    <dgm:pt modelId="{6D8C2D4F-3781-44D8-877E-F4D7069364A7}" type="sibTrans" cxnId="{C1531C08-6439-4670-A80F-4A22BEA1AF37}">
      <dgm:prSet/>
      <dgm:spPr/>
      <dgm:t>
        <a:bodyPr/>
        <a:lstStyle/>
        <a:p>
          <a:endParaRPr lang="en-US"/>
        </a:p>
      </dgm:t>
    </dgm:pt>
    <dgm:pt modelId="{53715330-A33D-4DFD-8BE3-2D1652149855}">
      <dgm:prSet custT="1"/>
      <dgm:spPr/>
      <dgm:t>
        <a:bodyPr/>
        <a:lstStyle/>
        <a:p>
          <a:r>
            <a:rPr lang="en-GB" sz="2400" b="0" i="0" dirty="0">
              <a:latin typeface="Arial" panose="020B0604020202020204" pitchFamily="34" charset="0"/>
              <a:cs typeface="Arial" panose="020B0604020202020204" pitchFamily="34" charset="0"/>
            </a:rPr>
            <a:t>Members are engaged, supportive</a:t>
          </a:r>
          <a:endParaRPr lang="en-US" sz="24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022C2A3-C054-404A-AFFF-C93B506FCECA}" type="parTrans" cxnId="{627C0F36-03AB-42C8-B34E-E2E443A73121}">
      <dgm:prSet/>
      <dgm:spPr/>
      <dgm:t>
        <a:bodyPr/>
        <a:lstStyle/>
        <a:p>
          <a:endParaRPr lang="en-US"/>
        </a:p>
      </dgm:t>
    </dgm:pt>
    <dgm:pt modelId="{DA56063C-984C-4A62-BE82-7E0562DF6A5B}" type="sibTrans" cxnId="{627C0F36-03AB-42C8-B34E-E2E443A73121}">
      <dgm:prSet/>
      <dgm:spPr/>
      <dgm:t>
        <a:bodyPr/>
        <a:lstStyle/>
        <a:p>
          <a:endParaRPr lang="en-US"/>
        </a:p>
      </dgm:t>
    </dgm:pt>
    <dgm:pt modelId="{0A588CA6-3F8C-4BFC-A4B6-241DB8AB7887}">
      <dgm:prSet custT="1"/>
      <dgm:spPr/>
      <dgm:t>
        <a:bodyPr/>
        <a:lstStyle/>
        <a:p>
          <a:r>
            <a:rPr lang="en-GB" sz="2400" b="0" i="0" dirty="0">
              <a:latin typeface="Arial" panose="020B0604020202020204" pitchFamily="34" charset="0"/>
              <a:cs typeface="Arial" panose="020B0604020202020204" pitchFamily="34" charset="0"/>
            </a:rPr>
            <a:t>Developing cohesion</a:t>
          </a:r>
          <a:endParaRPr lang="en-US" sz="24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8A4B552-71A0-4A60-B820-73F694830DA2}" type="parTrans" cxnId="{F2333292-023B-4E30-ADB4-9306268ABB3B}">
      <dgm:prSet/>
      <dgm:spPr/>
      <dgm:t>
        <a:bodyPr/>
        <a:lstStyle/>
        <a:p>
          <a:endParaRPr lang="en-US"/>
        </a:p>
      </dgm:t>
    </dgm:pt>
    <dgm:pt modelId="{7E0388D9-411D-4867-98AB-3811ADCCA312}" type="sibTrans" cxnId="{F2333292-023B-4E30-ADB4-9306268ABB3B}">
      <dgm:prSet/>
      <dgm:spPr/>
      <dgm:t>
        <a:bodyPr/>
        <a:lstStyle/>
        <a:p>
          <a:endParaRPr lang="en-US"/>
        </a:p>
      </dgm:t>
    </dgm:pt>
    <dgm:pt modelId="{A3DC5501-DEB4-4AC0-AFF1-85579261F505}">
      <dgm:prSet custT="1"/>
      <dgm:spPr/>
      <dgm:t>
        <a:bodyPr/>
        <a:lstStyle/>
        <a:p>
          <a:r>
            <a:rPr lang="en-GB" sz="2400" b="0" i="0" dirty="0">
              <a:latin typeface="Arial" panose="020B0604020202020204" pitchFamily="34" charset="0"/>
              <a:cs typeface="Arial" panose="020B0604020202020204" pitchFamily="34" charset="0"/>
            </a:rPr>
            <a:t>Surface and analyse problems effectively </a:t>
          </a:r>
          <a:endParaRPr lang="en-US" sz="24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4AAEB6C-C4FC-445D-951C-5D9CBD892AB1}" type="parTrans" cxnId="{F49EA5C0-F302-4F10-8244-0F7B9D37F7BA}">
      <dgm:prSet/>
      <dgm:spPr/>
      <dgm:t>
        <a:bodyPr/>
        <a:lstStyle/>
        <a:p>
          <a:endParaRPr lang="en-US"/>
        </a:p>
      </dgm:t>
    </dgm:pt>
    <dgm:pt modelId="{7D7E40B1-3F43-4A95-8040-280A268BEAAC}" type="sibTrans" cxnId="{F49EA5C0-F302-4F10-8244-0F7B9D37F7BA}">
      <dgm:prSet/>
      <dgm:spPr/>
      <dgm:t>
        <a:bodyPr/>
        <a:lstStyle/>
        <a:p>
          <a:endParaRPr lang="en-US"/>
        </a:p>
      </dgm:t>
    </dgm:pt>
    <dgm:pt modelId="{881CE4E3-0AF8-924F-AEFD-13EAFBB39577}" type="pres">
      <dgm:prSet presAssocID="{5C6FD1E2-D01C-445E-91BC-5A2A4328797C}" presName="linear" presStyleCnt="0">
        <dgm:presLayoutVars>
          <dgm:animLvl val="lvl"/>
          <dgm:resizeHandles val="exact"/>
        </dgm:presLayoutVars>
      </dgm:prSet>
      <dgm:spPr/>
    </dgm:pt>
    <dgm:pt modelId="{496F7068-B798-1940-9DAA-E9F1BE09D513}" type="pres">
      <dgm:prSet presAssocID="{1BBA99DE-BD4C-4C8B-B5BF-ADD057EBADF3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C6792A85-FB56-8F4E-9DEB-749692025310}" type="pres">
      <dgm:prSet presAssocID="{A3691B66-FF66-4A0D-9474-9516ABFB2087}" presName="spacer" presStyleCnt="0"/>
      <dgm:spPr/>
    </dgm:pt>
    <dgm:pt modelId="{88B3258A-9ED6-EF47-ABB8-A0632A39D936}" type="pres">
      <dgm:prSet presAssocID="{8BCD9CB0-2F49-4AD0-A5D3-AA4B38508E95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82331D11-92F3-154A-9979-E04E8D90DDB0}" type="pres">
      <dgm:prSet presAssocID="{3898FDFC-B307-462C-8932-79FC858F5F0E}" presName="spacer" presStyleCnt="0"/>
      <dgm:spPr/>
    </dgm:pt>
    <dgm:pt modelId="{13076E9A-2A6F-E84A-9A1D-BCBCC00BD4DF}" type="pres">
      <dgm:prSet presAssocID="{95E20035-BBB6-4D0C-9D01-75D18F668BC1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89736B50-A6F3-A84B-969A-11F89FE7D2C1}" type="pres">
      <dgm:prSet presAssocID="{6D8C2D4F-3781-44D8-877E-F4D7069364A7}" presName="spacer" presStyleCnt="0"/>
      <dgm:spPr/>
    </dgm:pt>
    <dgm:pt modelId="{F808DC74-E323-5541-8FCF-06A989CDF612}" type="pres">
      <dgm:prSet presAssocID="{53715330-A33D-4DFD-8BE3-2D1652149855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861E3358-30E6-D440-AEC7-18665714E3A0}" type="pres">
      <dgm:prSet presAssocID="{DA56063C-984C-4A62-BE82-7E0562DF6A5B}" presName="spacer" presStyleCnt="0"/>
      <dgm:spPr/>
    </dgm:pt>
    <dgm:pt modelId="{902E679C-52D0-8F4B-AF3D-1D19527C7C8B}" type="pres">
      <dgm:prSet presAssocID="{0A588CA6-3F8C-4BFC-A4B6-241DB8AB7887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57D9FF25-16A5-3B4B-8D00-AA10FB2ACE4C}" type="pres">
      <dgm:prSet presAssocID="{7E0388D9-411D-4867-98AB-3811ADCCA312}" presName="spacer" presStyleCnt="0"/>
      <dgm:spPr/>
    </dgm:pt>
    <dgm:pt modelId="{D071481C-A83E-F14E-8B04-BF66C9F06314}" type="pres">
      <dgm:prSet presAssocID="{A3DC5501-DEB4-4AC0-AFF1-85579261F505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C1531C08-6439-4670-A80F-4A22BEA1AF37}" srcId="{5C6FD1E2-D01C-445E-91BC-5A2A4328797C}" destId="{95E20035-BBB6-4D0C-9D01-75D18F668BC1}" srcOrd="2" destOrd="0" parTransId="{48B1CB76-7847-4873-BD1E-F1095F08E5F2}" sibTransId="{6D8C2D4F-3781-44D8-877E-F4D7069364A7}"/>
    <dgm:cxn modelId="{923EEA08-9C20-9049-BAC8-92CB81E2E27F}" type="presOf" srcId="{53715330-A33D-4DFD-8BE3-2D1652149855}" destId="{F808DC74-E323-5541-8FCF-06A989CDF612}" srcOrd="0" destOrd="0" presId="urn:microsoft.com/office/officeart/2005/8/layout/vList2"/>
    <dgm:cxn modelId="{B918130B-C14F-49CB-8CCA-BBE0495C18C9}" srcId="{5C6FD1E2-D01C-445E-91BC-5A2A4328797C}" destId="{8BCD9CB0-2F49-4AD0-A5D3-AA4B38508E95}" srcOrd="1" destOrd="0" parTransId="{943AB874-D4CE-4AD3-B377-16FC95C310AA}" sibTransId="{3898FDFC-B307-462C-8932-79FC858F5F0E}"/>
    <dgm:cxn modelId="{B9292410-9C72-5E4D-A0FA-D0CD490853D6}" type="presOf" srcId="{5C6FD1E2-D01C-445E-91BC-5A2A4328797C}" destId="{881CE4E3-0AF8-924F-AEFD-13EAFBB39577}" srcOrd="0" destOrd="0" presId="urn:microsoft.com/office/officeart/2005/8/layout/vList2"/>
    <dgm:cxn modelId="{B4826E1A-F35F-7A45-BD1A-1C29DFA6237B}" type="presOf" srcId="{1BBA99DE-BD4C-4C8B-B5BF-ADD057EBADF3}" destId="{496F7068-B798-1940-9DAA-E9F1BE09D513}" srcOrd="0" destOrd="0" presId="urn:microsoft.com/office/officeart/2005/8/layout/vList2"/>
    <dgm:cxn modelId="{627C0F36-03AB-42C8-B34E-E2E443A73121}" srcId="{5C6FD1E2-D01C-445E-91BC-5A2A4328797C}" destId="{53715330-A33D-4DFD-8BE3-2D1652149855}" srcOrd="3" destOrd="0" parTransId="{2022C2A3-C054-404A-AFFF-C93B506FCECA}" sibTransId="{DA56063C-984C-4A62-BE82-7E0562DF6A5B}"/>
    <dgm:cxn modelId="{A2B67F38-2EA1-5D48-BEFA-E036714E3009}" type="presOf" srcId="{0A588CA6-3F8C-4BFC-A4B6-241DB8AB7887}" destId="{902E679C-52D0-8F4B-AF3D-1D19527C7C8B}" srcOrd="0" destOrd="0" presId="urn:microsoft.com/office/officeart/2005/8/layout/vList2"/>
    <dgm:cxn modelId="{C6FF6778-205B-3C43-BD48-B3EDE8A5D82D}" type="presOf" srcId="{A3DC5501-DEB4-4AC0-AFF1-85579261F505}" destId="{D071481C-A83E-F14E-8B04-BF66C9F06314}" srcOrd="0" destOrd="0" presId="urn:microsoft.com/office/officeart/2005/8/layout/vList2"/>
    <dgm:cxn modelId="{F2333292-023B-4E30-ADB4-9306268ABB3B}" srcId="{5C6FD1E2-D01C-445E-91BC-5A2A4328797C}" destId="{0A588CA6-3F8C-4BFC-A4B6-241DB8AB7887}" srcOrd="4" destOrd="0" parTransId="{18A4B552-71A0-4A60-B820-73F694830DA2}" sibTransId="{7E0388D9-411D-4867-98AB-3811ADCCA312}"/>
    <dgm:cxn modelId="{F49EA5C0-F302-4F10-8244-0F7B9D37F7BA}" srcId="{5C6FD1E2-D01C-445E-91BC-5A2A4328797C}" destId="{A3DC5501-DEB4-4AC0-AFF1-85579261F505}" srcOrd="5" destOrd="0" parTransId="{C4AAEB6C-C4FC-445D-951C-5D9CBD892AB1}" sibTransId="{7D7E40B1-3F43-4A95-8040-280A268BEAAC}"/>
    <dgm:cxn modelId="{D73F40CE-BCAC-364A-892F-A2FE566F6E82}" type="presOf" srcId="{8BCD9CB0-2F49-4AD0-A5D3-AA4B38508E95}" destId="{88B3258A-9ED6-EF47-ABB8-A0632A39D936}" srcOrd="0" destOrd="0" presId="urn:microsoft.com/office/officeart/2005/8/layout/vList2"/>
    <dgm:cxn modelId="{7332D3DD-0626-D949-96C3-769FFBE721D8}" type="presOf" srcId="{95E20035-BBB6-4D0C-9D01-75D18F668BC1}" destId="{13076E9A-2A6F-E84A-9A1D-BCBCC00BD4DF}" srcOrd="0" destOrd="0" presId="urn:microsoft.com/office/officeart/2005/8/layout/vList2"/>
    <dgm:cxn modelId="{9D3FB3E6-5048-4B7D-904A-5B1542861496}" srcId="{5C6FD1E2-D01C-445E-91BC-5A2A4328797C}" destId="{1BBA99DE-BD4C-4C8B-B5BF-ADD057EBADF3}" srcOrd="0" destOrd="0" parTransId="{BA7EC55E-FD0A-496C-AB63-CE8D3B4067CD}" sibTransId="{A3691B66-FF66-4A0D-9474-9516ABFB2087}"/>
    <dgm:cxn modelId="{D36F28C7-6649-B74A-AD1D-25A353FF38D4}" type="presParOf" srcId="{881CE4E3-0AF8-924F-AEFD-13EAFBB39577}" destId="{496F7068-B798-1940-9DAA-E9F1BE09D513}" srcOrd="0" destOrd="0" presId="urn:microsoft.com/office/officeart/2005/8/layout/vList2"/>
    <dgm:cxn modelId="{4BBBA5E8-2433-0547-B7FA-407E082681B7}" type="presParOf" srcId="{881CE4E3-0AF8-924F-AEFD-13EAFBB39577}" destId="{C6792A85-FB56-8F4E-9DEB-749692025310}" srcOrd="1" destOrd="0" presId="urn:microsoft.com/office/officeart/2005/8/layout/vList2"/>
    <dgm:cxn modelId="{793994F8-BB46-2049-ABA7-447913B32D2C}" type="presParOf" srcId="{881CE4E3-0AF8-924F-AEFD-13EAFBB39577}" destId="{88B3258A-9ED6-EF47-ABB8-A0632A39D936}" srcOrd="2" destOrd="0" presId="urn:microsoft.com/office/officeart/2005/8/layout/vList2"/>
    <dgm:cxn modelId="{090EA00B-818F-BF47-86C2-70D28EEB86A4}" type="presParOf" srcId="{881CE4E3-0AF8-924F-AEFD-13EAFBB39577}" destId="{82331D11-92F3-154A-9979-E04E8D90DDB0}" srcOrd="3" destOrd="0" presId="urn:microsoft.com/office/officeart/2005/8/layout/vList2"/>
    <dgm:cxn modelId="{20D6793B-A0C4-FE45-8C50-BCA1010B3F31}" type="presParOf" srcId="{881CE4E3-0AF8-924F-AEFD-13EAFBB39577}" destId="{13076E9A-2A6F-E84A-9A1D-BCBCC00BD4DF}" srcOrd="4" destOrd="0" presId="urn:microsoft.com/office/officeart/2005/8/layout/vList2"/>
    <dgm:cxn modelId="{E7B6332B-2616-B940-85C5-BE75D9F1DAB2}" type="presParOf" srcId="{881CE4E3-0AF8-924F-AEFD-13EAFBB39577}" destId="{89736B50-A6F3-A84B-969A-11F89FE7D2C1}" srcOrd="5" destOrd="0" presId="urn:microsoft.com/office/officeart/2005/8/layout/vList2"/>
    <dgm:cxn modelId="{D0262D79-708D-F54F-9AFD-21F96AFDF0D1}" type="presParOf" srcId="{881CE4E3-0AF8-924F-AEFD-13EAFBB39577}" destId="{F808DC74-E323-5541-8FCF-06A989CDF612}" srcOrd="6" destOrd="0" presId="urn:microsoft.com/office/officeart/2005/8/layout/vList2"/>
    <dgm:cxn modelId="{579D9DA5-841F-404F-A821-7DDD06ADF3A4}" type="presParOf" srcId="{881CE4E3-0AF8-924F-AEFD-13EAFBB39577}" destId="{861E3358-30E6-D440-AEC7-18665714E3A0}" srcOrd="7" destOrd="0" presId="urn:microsoft.com/office/officeart/2005/8/layout/vList2"/>
    <dgm:cxn modelId="{8DA0DF98-0F67-BD43-8A42-DE987514080D}" type="presParOf" srcId="{881CE4E3-0AF8-924F-AEFD-13EAFBB39577}" destId="{902E679C-52D0-8F4B-AF3D-1D19527C7C8B}" srcOrd="8" destOrd="0" presId="urn:microsoft.com/office/officeart/2005/8/layout/vList2"/>
    <dgm:cxn modelId="{19ADAEBB-AA63-B645-B90E-BF1DB2828F81}" type="presParOf" srcId="{881CE4E3-0AF8-924F-AEFD-13EAFBB39577}" destId="{57D9FF25-16A5-3B4B-8D00-AA10FB2ACE4C}" srcOrd="9" destOrd="0" presId="urn:microsoft.com/office/officeart/2005/8/layout/vList2"/>
    <dgm:cxn modelId="{CDC7E07A-2CF2-9748-9AFF-43D2D93F0371}" type="presParOf" srcId="{881CE4E3-0AF8-924F-AEFD-13EAFBB39577}" destId="{D071481C-A83E-F14E-8B04-BF66C9F06314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8B3EC46-09D4-404F-B2C2-41AB523ED295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4F904A4-1146-47AE-88B0-17BE86BE358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/>
            <a:t>Reflect and collect learning points</a:t>
          </a:r>
          <a:endParaRPr lang="en-US"/>
        </a:p>
      </dgm:t>
    </dgm:pt>
    <dgm:pt modelId="{4475C5F4-9883-4EA1-800A-4878F632941B}" type="parTrans" cxnId="{26D32803-D9DD-40CA-918D-3D7BD2CFE867}">
      <dgm:prSet/>
      <dgm:spPr/>
      <dgm:t>
        <a:bodyPr/>
        <a:lstStyle/>
        <a:p>
          <a:endParaRPr lang="en-US"/>
        </a:p>
      </dgm:t>
    </dgm:pt>
    <dgm:pt modelId="{3951E48A-E8F2-40FA-9F29-7DC96FB8F9B3}" type="sibTrans" cxnId="{26D32803-D9DD-40CA-918D-3D7BD2CFE867}">
      <dgm:prSet/>
      <dgm:spPr/>
      <dgm:t>
        <a:bodyPr/>
        <a:lstStyle/>
        <a:p>
          <a:endParaRPr lang="en-US"/>
        </a:p>
      </dgm:t>
    </dgm:pt>
    <dgm:pt modelId="{72CD471F-9C06-453E-863C-A16E3468F4D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 dirty="0"/>
            <a:t>Shift to process orientation</a:t>
          </a:r>
          <a:endParaRPr lang="en-US" dirty="0"/>
        </a:p>
      </dgm:t>
    </dgm:pt>
    <dgm:pt modelId="{5F174B2F-8FE2-4103-8607-A17DA3C891DD}" type="parTrans" cxnId="{2C424F23-F631-4EE2-9BEC-8D529D93E9BB}">
      <dgm:prSet/>
      <dgm:spPr/>
      <dgm:t>
        <a:bodyPr/>
        <a:lstStyle/>
        <a:p>
          <a:endParaRPr lang="en-US"/>
        </a:p>
      </dgm:t>
    </dgm:pt>
    <dgm:pt modelId="{DEFF4CDD-AB77-4301-8922-5CE057936987}" type="sibTrans" cxnId="{2C424F23-F631-4EE2-9BEC-8D529D93E9BB}">
      <dgm:prSet/>
      <dgm:spPr/>
      <dgm:t>
        <a:bodyPr/>
        <a:lstStyle/>
        <a:p>
          <a:endParaRPr lang="en-US"/>
        </a:p>
      </dgm:t>
    </dgm:pt>
    <dgm:pt modelId="{2BB078EB-160F-4DE2-8035-F972B5AE88E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/>
            <a:t>Recognition of team and induvial efforts</a:t>
          </a:r>
          <a:endParaRPr lang="en-US"/>
        </a:p>
      </dgm:t>
    </dgm:pt>
    <dgm:pt modelId="{3CB0A978-94C8-4B05-8618-4901FE80B6A7}" type="parTrans" cxnId="{7C8A2257-2E40-4ABE-986C-3F6085B36511}">
      <dgm:prSet/>
      <dgm:spPr/>
      <dgm:t>
        <a:bodyPr/>
        <a:lstStyle/>
        <a:p>
          <a:endParaRPr lang="en-US"/>
        </a:p>
      </dgm:t>
    </dgm:pt>
    <dgm:pt modelId="{77385816-C950-4D00-8F43-9389ED78E37A}" type="sibTrans" cxnId="{7C8A2257-2E40-4ABE-986C-3F6085B36511}">
      <dgm:prSet/>
      <dgm:spPr/>
      <dgm:t>
        <a:bodyPr/>
        <a:lstStyle/>
        <a:p>
          <a:endParaRPr lang="en-US"/>
        </a:p>
      </dgm:t>
    </dgm:pt>
    <dgm:pt modelId="{4F5E643B-B422-4654-BD09-6B58962F3F3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/>
            <a:t>Celebrate one another</a:t>
          </a:r>
          <a:endParaRPr lang="en-US"/>
        </a:p>
      </dgm:t>
    </dgm:pt>
    <dgm:pt modelId="{06464898-3935-4CC6-9F70-EB66DAA33FA1}" type="parTrans" cxnId="{36AC8151-E2B2-47F0-B5B0-CF143CE748F1}">
      <dgm:prSet/>
      <dgm:spPr/>
      <dgm:t>
        <a:bodyPr/>
        <a:lstStyle/>
        <a:p>
          <a:endParaRPr lang="en-US"/>
        </a:p>
      </dgm:t>
    </dgm:pt>
    <dgm:pt modelId="{AE09CB11-A701-4214-9CC4-3827555D34E8}" type="sibTrans" cxnId="{36AC8151-E2B2-47F0-B5B0-CF143CE748F1}">
      <dgm:prSet/>
      <dgm:spPr/>
      <dgm:t>
        <a:bodyPr/>
        <a:lstStyle/>
        <a:p>
          <a:endParaRPr lang="en-US"/>
        </a:p>
      </dgm:t>
    </dgm:pt>
    <dgm:pt modelId="{B177A5AC-1B54-4710-9F46-0D233F051F33}" type="pres">
      <dgm:prSet presAssocID="{A8B3EC46-09D4-404F-B2C2-41AB523ED295}" presName="root" presStyleCnt="0">
        <dgm:presLayoutVars>
          <dgm:dir/>
          <dgm:resizeHandles val="exact"/>
        </dgm:presLayoutVars>
      </dgm:prSet>
      <dgm:spPr/>
    </dgm:pt>
    <dgm:pt modelId="{520194F6-FA4B-4F5E-803B-5E6D17846CBC}" type="pres">
      <dgm:prSet presAssocID="{E4F904A4-1146-47AE-88B0-17BE86BE358A}" presName="compNode" presStyleCnt="0"/>
      <dgm:spPr/>
    </dgm:pt>
    <dgm:pt modelId="{75F37928-8A83-4E64-ACBF-20187FA3B235}" type="pres">
      <dgm:prSet presAssocID="{E4F904A4-1146-47AE-88B0-17BE86BE358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BEA03D4-8EDB-4326-ACE1-E92AE5484A86}" type="pres">
      <dgm:prSet presAssocID="{E4F904A4-1146-47AE-88B0-17BE86BE358A}" presName="spaceRect" presStyleCnt="0"/>
      <dgm:spPr/>
    </dgm:pt>
    <dgm:pt modelId="{C8C78AB2-F906-40A3-9A9D-5E2684C7537F}" type="pres">
      <dgm:prSet presAssocID="{E4F904A4-1146-47AE-88B0-17BE86BE358A}" presName="textRect" presStyleLbl="revTx" presStyleIdx="0" presStyleCnt="4">
        <dgm:presLayoutVars>
          <dgm:chMax val="1"/>
          <dgm:chPref val="1"/>
        </dgm:presLayoutVars>
      </dgm:prSet>
      <dgm:spPr/>
    </dgm:pt>
    <dgm:pt modelId="{4526A820-0CF1-4BFB-8A3D-C8D509FD52A9}" type="pres">
      <dgm:prSet presAssocID="{3951E48A-E8F2-40FA-9F29-7DC96FB8F9B3}" presName="sibTrans" presStyleCnt="0"/>
      <dgm:spPr/>
    </dgm:pt>
    <dgm:pt modelId="{618F44AC-CD97-42CD-8AFF-8933DC489DA6}" type="pres">
      <dgm:prSet presAssocID="{72CD471F-9C06-453E-863C-A16E3468F4D0}" presName="compNode" presStyleCnt="0"/>
      <dgm:spPr/>
    </dgm:pt>
    <dgm:pt modelId="{C4AF7691-673A-48CC-B032-166E01B57921}" type="pres">
      <dgm:prSet presAssocID="{72CD471F-9C06-453E-863C-A16E3468F4D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39317EAB-C88D-4AE7-8180-A888613DD043}" type="pres">
      <dgm:prSet presAssocID="{72CD471F-9C06-453E-863C-A16E3468F4D0}" presName="spaceRect" presStyleCnt="0"/>
      <dgm:spPr/>
    </dgm:pt>
    <dgm:pt modelId="{D1313324-5CF8-49E9-8752-942DB92331B5}" type="pres">
      <dgm:prSet presAssocID="{72CD471F-9C06-453E-863C-A16E3468F4D0}" presName="textRect" presStyleLbl="revTx" presStyleIdx="1" presStyleCnt="4">
        <dgm:presLayoutVars>
          <dgm:chMax val="1"/>
          <dgm:chPref val="1"/>
        </dgm:presLayoutVars>
      </dgm:prSet>
      <dgm:spPr/>
    </dgm:pt>
    <dgm:pt modelId="{A3BE8E98-2ED2-4A63-AE45-05BBC65FA680}" type="pres">
      <dgm:prSet presAssocID="{DEFF4CDD-AB77-4301-8922-5CE057936987}" presName="sibTrans" presStyleCnt="0"/>
      <dgm:spPr/>
    </dgm:pt>
    <dgm:pt modelId="{4544F6ED-CEF1-4A5F-B830-F4C7B3378ADB}" type="pres">
      <dgm:prSet presAssocID="{2BB078EB-160F-4DE2-8035-F972B5AE88E3}" presName="compNode" presStyleCnt="0"/>
      <dgm:spPr/>
    </dgm:pt>
    <dgm:pt modelId="{981F5316-C2B8-45F8-ACC9-BD6C47D3679B}" type="pres">
      <dgm:prSet presAssocID="{2BB078EB-160F-4DE2-8035-F972B5AE88E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49F9864E-3938-486F-9FB5-6E7F3E13E74E}" type="pres">
      <dgm:prSet presAssocID="{2BB078EB-160F-4DE2-8035-F972B5AE88E3}" presName="spaceRect" presStyleCnt="0"/>
      <dgm:spPr/>
    </dgm:pt>
    <dgm:pt modelId="{EE418A19-DBB0-4E00-B87D-13D1A5B029F5}" type="pres">
      <dgm:prSet presAssocID="{2BB078EB-160F-4DE2-8035-F972B5AE88E3}" presName="textRect" presStyleLbl="revTx" presStyleIdx="2" presStyleCnt="4">
        <dgm:presLayoutVars>
          <dgm:chMax val="1"/>
          <dgm:chPref val="1"/>
        </dgm:presLayoutVars>
      </dgm:prSet>
      <dgm:spPr/>
    </dgm:pt>
    <dgm:pt modelId="{F62D88AB-B2DB-4D97-8FEE-35AE01E864FE}" type="pres">
      <dgm:prSet presAssocID="{77385816-C950-4D00-8F43-9389ED78E37A}" presName="sibTrans" presStyleCnt="0"/>
      <dgm:spPr/>
    </dgm:pt>
    <dgm:pt modelId="{7C56E2B5-B843-4275-B1DC-34924C7BCF39}" type="pres">
      <dgm:prSet presAssocID="{4F5E643B-B422-4654-BD09-6B58962F3F3E}" presName="compNode" presStyleCnt="0"/>
      <dgm:spPr/>
    </dgm:pt>
    <dgm:pt modelId="{B448B292-AFD3-4FF5-92F5-69998EA5BE03}" type="pres">
      <dgm:prSet presAssocID="{4F5E643B-B422-4654-BD09-6B58962F3F3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lloons"/>
        </a:ext>
      </dgm:extLst>
    </dgm:pt>
    <dgm:pt modelId="{18CA5169-ABD0-432C-A84A-AF9298804382}" type="pres">
      <dgm:prSet presAssocID="{4F5E643B-B422-4654-BD09-6B58962F3F3E}" presName="spaceRect" presStyleCnt="0"/>
      <dgm:spPr/>
    </dgm:pt>
    <dgm:pt modelId="{D7CE3C0B-7804-46B3-983B-105EFE7414D6}" type="pres">
      <dgm:prSet presAssocID="{4F5E643B-B422-4654-BD09-6B58962F3F3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6D32803-D9DD-40CA-918D-3D7BD2CFE867}" srcId="{A8B3EC46-09D4-404F-B2C2-41AB523ED295}" destId="{E4F904A4-1146-47AE-88B0-17BE86BE358A}" srcOrd="0" destOrd="0" parTransId="{4475C5F4-9883-4EA1-800A-4878F632941B}" sibTransId="{3951E48A-E8F2-40FA-9F29-7DC96FB8F9B3}"/>
    <dgm:cxn modelId="{CC142014-1207-47DE-AF66-6F6130E6EC32}" type="presOf" srcId="{A8B3EC46-09D4-404F-B2C2-41AB523ED295}" destId="{B177A5AC-1B54-4710-9F46-0D233F051F33}" srcOrd="0" destOrd="0" presId="urn:microsoft.com/office/officeart/2018/2/layout/IconLabelList"/>
    <dgm:cxn modelId="{2C424F23-F631-4EE2-9BEC-8D529D93E9BB}" srcId="{A8B3EC46-09D4-404F-B2C2-41AB523ED295}" destId="{72CD471F-9C06-453E-863C-A16E3468F4D0}" srcOrd="1" destOrd="0" parTransId="{5F174B2F-8FE2-4103-8607-A17DA3C891DD}" sibTransId="{DEFF4CDD-AB77-4301-8922-5CE057936987}"/>
    <dgm:cxn modelId="{38EEEC4C-72C9-4A71-8D65-6A9C33ABA74A}" type="presOf" srcId="{72CD471F-9C06-453E-863C-A16E3468F4D0}" destId="{D1313324-5CF8-49E9-8752-942DB92331B5}" srcOrd="0" destOrd="0" presId="urn:microsoft.com/office/officeart/2018/2/layout/IconLabelList"/>
    <dgm:cxn modelId="{36AC8151-E2B2-47F0-B5B0-CF143CE748F1}" srcId="{A8B3EC46-09D4-404F-B2C2-41AB523ED295}" destId="{4F5E643B-B422-4654-BD09-6B58962F3F3E}" srcOrd="3" destOrd="0" parTransId="{06464898-3935-4CC6-9F70-EB66DAA33FA1}" sibTransId="{AE09CB11-A701-4214-9CC4-3827555D34E8}"/>
    <dgm:cxn modelId="{7C8A2257-2E40-4ABE-986C-3F6085B36511}" srcId="{A8B3EC46-09D4-404F-B2C2-41AB523ED295}" destId="{2BB078EB-160F-4DE2-8035-F972B5AE88E3}" srcOrd="2" destOrd="0" parTransId="{3CB0A978-94C8-4B05-8618-4901FE80B6A7}" sibTransId="{77385816-C950-4D00-8F43-9389ED78E37A}"/>
    <dgm:cxn modelId="{EE4854CF-E747-40F8-8208-C048DDE4729F}" type="presOf" srcId="{4F5E643B-B422-4654-BD09-6B58962F3F3E}" destId="{D7CE3C0B-7804-46B3-983B-105EFE7414D6}" srcOrd="0" destOrd="0" presId="urn:microsoft.com/office/officeart/2018/2/layout/IconLabelList"/>
    <dgm:cxn modelId="{02E1EEDD-7A02-4E21-9835-25E24C00DD96}" type="presOf" srcId="{E4F904A4-1146-47AE-88B0-17BE86BE358A}" destId="{C8C78AB2-F906-40A3-9A9D-5E2684C7537F}" srcOrd="0" destOrd="0" presId="urn:microsoft.com/office/officeart/2018/2/layout/IconLabelList"/>
    <dgm:cxn modelId="{1690DEFB-7F8A-4792-833F-E911C24E7D63}" type="presOf" srcId="{2BB078EB-160F-4DE2-8035-F972B5AE88E3}" destId="{EE418A19-DBB0-4E00-B87D-13D1A5B029F5}" srcOrd="0" destOrd="0" presId="urn:microsoft.com/office/officeart/2018/2/layout/IconLabelList"/>
    <dgm:cxn modelId="{2687DC8A-CD3E-432D-B649-27025EC6F068}" type="presParOf" srcId="{B177A5AC-1B54-4710-9F46-0D233F051F33}" destId="{520194F6-FA4B-4F5E-803B-5E6D17846CBC}" srcOrd="0" destOrd="0" presId="urn:microsoft.com/office/officeart/2018/2/layout/IconLabelList"/>
    <dgm:cxn modelId="{46F1CAE7-657E-4EA6-B661-C72E8AFCDF3B}" type="presParOf" srcId="{520194F6-FA4B-4F5E-803B-5E6D17846CBC}" destId="{75F37928-8A83-4E64-ACBF-20187FA3B235}" srcOrd="0" destOrd="0" presId="urn:microsoft.com/office/officeart/2018/2/layout/IconLabelList"/>
    <dgm:cxn modelId="{9F984085-29E1-47B3-BAF8-4FE54ABCAC5B}" type="presParOf" srcId="{520194F6-FA4B-4F5E-803B-5E6D17846CBC}" destId="{8BEA03D4-8EDB-4326-ACE1-E92AE5484A86}" srcOrd="1" destOrd="0" presId="urn:microsoft.com/office/officeart/2018/2/layout/IconLabelList"/>
    <dgm:cxn modelId="{B288F956-1C64-4115-BC69-9FFB728E7848}" type="presParOf" srcId="{520194F6-FA4B-4F5E-803B-5E6D17846CBC}" destId="{C8C78AB2-F906-40A3-9A9D-5E2684C7537F}" srcOrd="2" destOrd="0" presId="urn:microsoft.com/office/officeart/2018/2/layout/IconLabelList"/>
    <dgm:cxn modelId="{21268F5B-97E8-4671-B870-3C996A17173F}" type="presParOf" srcId="{B177A5AC-1B54-4710-9F46-0D233F051F33}" destId="{4526A820-0CF1-4BFB-8A3D-C8D509FD52A9}" srcOrd="1" destOrd="0" presId="urn:microsoft.com/office/officeart/2018/2/layout/IconLabelList"/>
    <dgm:cxn modelId="{931146AA-B49A-415A-81FC-6E105D83813C}" type="presParOf" srcId="{B177A5AC-1B54-4710-9F46-0D233F051F33}" destId="{618F44AC-CD97-42CD-8AFF-8933DC489DA6}" srcOrd="2" destOrd="0" presId="urn:microsoft.com/office/officeart/2018/2/layout/IconLabelList"/>
    <dgm:cxn modelId="{011B6F18-35FB-43DA-A32C-01CA2A0EA01E}" type="presParOf" srcId="{618F44AC-CD97-42CD-8AFF-8933DC489DA6}" destId="{C4AF7691-673A-48CC-B032-166E01B57921}" srcOrd="0" destOrd="0" presId="urn:microsoft.com/office/officeart/2018/2/layout/IconLabelList"/>
    <dgm:cxn modelId="{B00572C6-D44B-460B-84AD-3EEB36D87B82}" type="presParOf" srcId="{618F44AC-CD97-42CD-8AFF-8933DC489DA6}" destId="{39317EAB-C88D-4AE7-8180-A888613DD043}" srcOrd="1" destOrd="0" presId="urn:microsoft.com/office/officeart/2018/2/layout/IconLabelList"/>
    <dgm:cxn modelId="{66E137BA-5184-4B69-9A7D-221F25D1061E}" type="presParOf" srcId="{618F44AC-CD97-42CD-8AFF-8933DC489DA6}" destId="{D1313324-5CF8-49E9-8752-942DB92331B5}" srcOrd="2" destOrd="0" presId="urn:microsoft.com/office/officeart/2018/2/layout/IconLabelList"/>
    <dgm:cxn modelId="{E955747B-2FC8-4D0C-A208-6F7882A8CA57}" type="presParOf" srcId="{B177A5AC-1B54-4710-9F46-0D233F051F33}" destId="{A3BE8E98-2ED2-4A63-AE45-05BBC65FA680}" srcOrd="3" destOrd="0" presId="urn:microsoft.com/office/officeart/2018/2/layout/IconLabelList"/>
    <dgm:cxn modelId="{EEB2DCE1-C35B-448C-8604-E8B354F8B0A3}" type="presParOf" srcId="{B177A5AC-1B54-4710-9F46-0D233F051F33}" destId="{4544F6ED-CEF1-4A5F-B830-F4C7B3378ADB}" srcOrd="4" destOrd="0" presId="urn:microsoft.com/office/officeart/2018/2/layout/IconLabelList"/>
    <dgm:cxn modelId="{E2DDFCB4-2602-45E6-8849-0D31F9F2502B}" type="presParOf" srcId="{4544F6ED-CEF1-4A5F-B830-F4C7B3378ADB}" destId="{981F5316-C2B8-45F8-ACC9-BD6C47D3679B}" srcOrd="0" destOrd="0" presId="urn:microsoft.com/office/officeart/2018/2/layout/IconLabelList"/>
    <dgm:cxn modelId="{206FCBFD-07A4-48FD-A53C-905CB6F5D037}" type="presParOf" srcId="{4544F6ED-CEF1-4A5F-B830-F4C7B3378ADB}" destId="{49F9864E-3938-486F-9FB5-6E7F3E13E74E}" srcOrd="1" destOrd="0" presId="urn:microsoft.com/office/officeart/2018/2/layout/IconLabelList"/>
    <dgm:cxn modelId="{14D6BB74-8D45-4ED4-8B2F-F5B96D243D8C}" type="presParOf" srcId="{4544F6ED-CEF1-4A5F-B830-F4C7B3378ADB}" destId="{EE418A19-DBB0-4E00-B87D-13D1A5B029F5}" srcOrd="2" destOrd="0" presId="urn:microsoft.com/office/officeart/2018/2/layout/IconLabelList"/>
    <dgm:cxn modelId="{8A15FE1B-614C-4348-A492-C6C363E8A378}" type="presParOf" srcId="{B177A5AC-1B54-4710-9F46-0D233F051F33}" destId="{F62D88AB-B2DB-4D97-8FEE-35AE01E864FE}" srcOrd="5" destOrd="0" presId="urn:microsoft.com/office/officeart/2018/2/layout/IconLabelList"/>
    <dgm:cxn modelId="{0BFEFDDC-D505-4677-8CE0-D53DAFA5F4A3}" type="presParOf" srcId="{B177A5AC-1B54-4710-9F46-0D233F051F33}" destId="{7C56E2B5-B843-4275-B1DC-34924C7BCF39}" srcOrd="6" destOrd="0" presId="urn:microsoft.com/office/officeart/2018/2/layout/IconLabelList"/>
    <dgm:cxn modelId="{5ED6D178-A6E2-47A9-8B4B-14358B95BB7B}" type="presParOf" srcId="{7C56E2B5-B843-4275-B1DC-34924C7BCF39}" destId="{B448B292-AFD3-4FF5-92F5-69998EA5BE03}" srcOrd="0" destOrd="0" presId="urn:microsoft.com/office/officeart/2018/2/layout/IconLabelList"/>
    <dgm:cxn modelId="{0A403B62-D48A-47C5-B956-FF37C875856A}" type="presParOf" srcId="{7C56E2B5-B843-4275-B1DC-34924C7BCF39}" destId="{18CA5169-ABD0-432C-A84A-AF9298804382}" srcOrd="1" destOrd="0" presId="urn:microsoft.com/office/officeart/2018/2/layout/IconLabelList"/>
    <dgm:cxn modelId="{8F6E67DF-E570-4EF3-89B1-6A6C8400A10D}" type="presParOf" srcId="{7C56E2B5-B843-4275-B1DC-34924C7BCF39}" destId="{D7CE3C0B-7804-46B3-983B-105EFE7414D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511A046A-9336-47B6-9E14-A724AFCDC91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35B9FE6-D635-425E-9EBC-AB20C9FC5F4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Consists to identified the team roles after observing the behaviour  tendencies of individuals within a group.</a:t>
          </a:r>
          <a:endParaRPr lang="en-US" dirty="0"/>
        </a:p>
      </dgm:t>
    </dgm:pt>
    <dgm:pt modelId="{74490EA6-DE36-4A19-AF4D-061C320C8BDD}" type="parTrans" cxnId="{E1A138CB-E1AC-413B-ADF7-7A72948E2A13}">
      <dgm:prSet/>
      <dgm:spPr/>
      <dgm:t>
        <a:bodyPr/>
        <a:lstStyle/>
        <a:p>
          <a:endParaRPr lang="en-US"/>
        </a:p>
      </dgm:t>
    </dgm:pt>
    <dgm:pt modelId="{7686139F-B124-40FF-9311-6A485060E73F}" type="sibTrans" cxnId="{E1A138CB-E1AC-413B-ADF7-7A72948E2A13}">
      <dgm:prSet/>
      <dgm:spPr/>
      <dgm:t>
        <a:bodyPr/>
        <a:lstStyle/>
        <a:p>
          <a:endParaRPr lang="en-US"/>
        </a:p>
      </dgm:t>
    </dgm:pt>
    <dgm:pt modelId="{932C5C5E-368F-48EF-8C20-FA7D069BAD2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Three categories: action-oriented roles, people-oriented roles and </a:t>
          </a:r>
          <a:r>
            <a:rPr lang="en-GB" dirty="0" err="1"/>
            <a:t>celebral</a:t>
          </a:r>
          <a:r>
            <a:rPr lang="en-GB" dirty="0"/>
            <a:t> oriented roles.</a:t>
          </a:r>
          <a:endParaRPr lang="en-US" dirty="0"/>
        </a:p>
      </dgm:t>
    </dgm:pt>
    <dgm:pt modelId="{B0D11B6E-C639-4133-B3A0-20CA41EA190A}" type="parTrans" cxnId="{CD21217E-0592-4ADF-9CCF-1748B28E3A53}">
      <dgm:prSet/>
      <dgm:spPr/>
      <dgm:t>
        <a:bodyPr/>
        <a:lstStyle/>
        <a:p>
          <a:endParaRPr lang="en-US"/>
        </a:p>
      </dgm:t>
    </dgm:pt>
    <dgm:pt modelId="{1414DDE2-76E9-44D5-B73B-E9F7AD93A103}" type="sibTrans" cxnId="{CD21217E-0592-4ADF-9CCF-1748B28E3A53}">
      <dgm:prSet/>
      <dgm:spPr/>
      <dgm:t>
        <a:bodyPr/>
        <a:lstStyle/>
        <a:p>
          <a:endParaRPr lang="en-US"/>
        </a:p>
      </dgm:t>
    </dgm:pt>
    <dgm:pt modelId="{5BFF9ED2-579F-4167-9ACB-1E7FB6D745C7}" type="pres">
      <dgm:prSet presAssocID="{511A046A-9336-47B6-9E14-A724AFCDC910}" presName="root" presStyleCnt="0">
        <dgm:presLayoutVars>
          <dgm:dir/>
          <dgm:resizeHandles val="exact"/>
        </dgm:presLayoutVars>
      </dgm:prSet>
      <dgm:spPr/>
    </dgm:pt>
    <dgm:pt modelId="{D7462CDC-27A8-48A3-A19E-55B396EA529D}" type="pres">
      <dgm:prSet presAssocID="{A35B9FE6-D635-425E-9EBC-AB20C9FC5F4E}" presName="compNode" presStyleCnt="0"/>
      <dgm:spPr/>
    </dgm:pt>
    <dgm:pt modelId="{6FD2327F-4EE0-485B-8404-BC9291229D5F}" type="pres">
      <dgm:prSet presAssocID="{A35B9FE6-D635-425E-9EBC-AB20C9FC5F4E}" presName="bgRect" presStyleLbl="bgShp" presStyleIdx="0" presStyleCnt="2"/>
      <dgm:spPr/>
    </dgm:pt>
    <dgm:pt modelId="{92CF6CBD-B72B-4811-8379-87729F32D381}" type="pres">
      <dgm:prSet presAssocID="{A35B9FE6-D635-425E-9EBC-AB20C9FC5F4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281C324B-0D67-4A63-8472-BC5E353C1552}" type="pres">
      <dgm:prSet presAssocID="{A35B9FE6-D635-425E-9EBC-AB20C9FC5F4E}" presName="spaceRect" presStyleCnt="0"/>
      <dgm:spPr/>
    </dgm:pt>
    <dgm:pt modelId="{BA5E2027-5286-4262-8DD9-98394DF0B3FF}" type="pres">
      <dgm:prSet presAssocID="{A35B9FE6-D635-425E-9EBC-AB20C9FC5F4E}" presName="parTx" presStyleLbl="revTx" presStyleIdx="0" presStyleCnt="2">
        <dgm:presLayoutVars>
          <dgm:chMax val="0"/>
          <dgm:chPref val="0"/>
        </dgm:presLayoutVars>
      </dgm:prSet>
      <dgm:spPr/>
    </dgm:pt>
    <dgm:pt modelId="{7C3AECE1-66CE-4020-BFB6-80163261D6AA}" type="pres">
      <dgm:prSet presAssocID="{7686139F-B124-40FF-9311-6A485060E73F}" presName="sibTrans" presStyleCnt="0"/>
      <dgm:spPr/>
    </dgm:pt>
    <dgm:pt modelId="{80DF5B13-C765-417D-AB7F-BC75E8D3D2A9}" type="pres">
      <dgm:prSet presAssocID="{932C5C5E-368F-48EF-8C20-FA7D069BAD2F}" presName="compNode" presStyleCnt="0"/>
      <dgm:spPr/>
    </dgm:pt>
    <dgm:pt modelId="{11736CB8-C8D2-4E48-B914-E2007E7BDBEF}" type="pres">
      <dgm:prSet presAssocID="{932C5C5E-368F-48EF-8C20-FA7D069BAD2F}" presName="bgRect" presStyleLbl="bgShp" presStyleIdx="1" presStyleCnt="2"/>
      <dgm:spPr/>
    </dgm:pt>
    <dgm:pt modelId="{BEE1214E-F132-48CF-9AFC-3B633B78557B}" type="pres">
      <dgm:prSet presAssocID="{932C5C5E-368F-48EF-8C20-FA7D069BAD2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00D2C0F8-F223-40DD-BA49-C52EBC94492E}" type="pres">
      <dgm:prSet presAssocID="{932C5C5E-368F-48EF-8C20-FA7D069BAD2F}" presName="spaceRect" presStyleCnt="0"/>
      <dgm:spPr/>
    </dgm:pt>
    <dgm:pt modelId="{D9BF4DA8-06B5-4978-B264-92FDBE7A685B}" type="pres">
      <dgm:prSet presAssocID="{932C5C5E-368F-48EF-8C20-FA7D069BAD2F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A3D3D06E-3475-43F4-8866-795FDDA18398}" type="presOf" srcId="{511A046A-9336-47B6-9E14-A724AFCDC910}" destId="{5BFF9ED2-579F-4167-9ACB-1E7FB6D745C7}" srcOrd="0" destOrd="0" presId="urn:microsoft.com/office/officeart/2018/2/layout/IconVerticalSolidList"/>
    <dgm:cxn modelId="{CD21217E-0592-4ADF-9CCF-1748B28E3A53}" srcId="{511A046A-9336-47B6-9E14-A724AFCDC910}" destId="{932C5C5E-368F-48EF-8C20-FA7D069BAD2F}" srcOrd="1" destOrd="0" parTransId="{B0D11B6E-C639-4133-B3A0-20CA41EA190A}" sibTransId="{1414DDE2-76E9-44D5-B73B-E9F7AD93A103}"/>
    <dgm:cxn modelId="{F6AFB689-D901-46FF-9080-372702FF528F}" type="presOf" srcId="{A35B9FE6-D635-425E-9EBC-AB20C9FC5F4E}" destId="{BA5E2027-5286-4262-8DD9-98394DF0B3FF}" srcOrd="0" destOrd="0" presId="urn:microsoft.com/office/officeart/2018/2/layout/IconVerticalSolidList"/>
    <dgm:cxn modelId="{3DE2D08F-D94D-429F-B3A9-0AB3CB76A473}" type="presOf" srcId="{932C5C5E-368F-48EF-8C20-FA7D069BAD2F}" destId="{D9BF4DA8-06B5-4978-B264-92FDBE7A685B}" srcOrd="0" destOrd="0" presId="urn:microsoft.com/office/officeart/2018/2/layout/IconVerticalSolidList"/>
    <dgm:cxn modelId="{E1A138CB-E1AC-413B-ADF7-7A72948E2A13}" srcId="{511A046A-9336-47B6-9E14-A724AFCDC910}" destId="{A35B9FE6-D635-425E-9EBC-AB20C9FC5F4E}" srcOrd="0" destOrd="0" parTransId="{74490EA6-DE36-4A19-AF4D-061C320C8BDD}" sibTransId="{7686139F-B124-40FF-9311-6A485060E73F}"/>
    <dgm:cxn modelId="{D78EF598-7565-47AC-BD16-6B041B2B0F7D}" type="presParOf" srcId="{5BFF9ED2-579F-4167-9ACB-1E7FB6D745C7}" destId="{D7462CDC-27A8-48A3-A19E-55B396EA529D}" srcOrd="0" destOrd="0" presId="urn:microsoft.com/office/officeart/2018/2/layout/IconVerticalSolidList"/>
    <dgm:cxn modelId="{3FC2A58D-F6B4-4733-8D82-D63CED946A47}" type="presParOf" srcId="{D7462CDC-27A8-48A3-A19E-55B396EA529D}" destId="{6FD2327F-4EE0-485B-8404-BC9291229D5F}" srcOrd="0" destOrd="0" presId="urn:microsoft.com/office/officeart/2018/2/layout/IconVerticalSolidList"/>
    <dgm:cxn modelId="{1E07FDE0-B843-4C3A-B370-E9CBDCBA0489}" type="presParOf" srcId="{D7462CDC-27A8-48A3-A19E-55B396EA529D}" destId="{92CF6CBD-B72B-4811-8379-87729F32D381}" srcOrd="1" destOrd="0" presId="urn:microsoft.com/office/officeart/2018/2/layout/IconVerticalSolidList"/>
    <dgm:cxn modelId="{24CD9D17-2E3C-479F-B242-22AE7B488AFD}" type="presParOf" srcId="{D7462CDC-27A8-48A3-A19E-55B396EA529D}" destId="{281C324B-0D67-4A63-8472-BC5E353C1552}" srcOrd="2" destOrd="0" presId="urn:microsoft.com/office/officeart/2018/2/layout/IconVerticalSolidList"/>
    <dgm:cxn modelId="{FCA3ACAB-6341-4E9A-9DA1-11DD75BAFC86}" type="presParOf" srcId="{D7462CDC-27A8-48A3-A19E-55B396EA529D}" destId="{BA5E2027-5286-4262-8DD9-98394DF0B3FF}" srcOrd="3" destOrd="0" presId="urn:microsoft.com/office/officeart/2018/2/layout/IconVerticalSolidList"/>
    <dgm:cxn modelId="{107D12FC-F1DC-4006-BDC6-2D732E2EBCA6}" type="presParOf" srcId="{5BFF9ED2-579F-4167-9ACB-1E7FB6D745C7}" destId="{7C3AECE1-66CE-4020-BFB6-80163261D6AA}" srcOrd="1" destOrd="0" presId="urn:microsoft.com/office/officeart/2018/2/layout/IconVerticalSolidList"/>
    <dgm:cxn modelId="{D1FEE7EF-95DB-4A0B-A702-D728D46426CB}" type="presParOf" srcId="{5BFF9ED2-579F-4167-9ACB-1E7FB6D745C7}" destId="{80DF5B13-C765-417D-AB7F-BC75E8D3D2A9}" srcOrd="2" destOrd="0" presId="urn:microsoft.com/office/officeart/2018/2/layout/IconVerticalSolidList"/>
    <dgm:cxn modelId="{FCE08A2C-56E2-4221-B1EC-862B035ACE10}" type="presParOf" srcId="{80DF5B13-C765-417D-AB7F-BC75E8D3D2A9}" destId="{11736CB8-C8D2-4E48-B914-E2007E7BDBEF}" srcOrd="0" destOrd="0" presId="urn:microsoft.com/office/officeart/2018/2/layout/IconVerticalSolidList"/>
    <dgm:cxn modelId="{82B506C0-3C58-4D61-ADD4-1305CBFBBCB2}" type="presParOf" srcId="{80DF5B13-C765-417D-AB7F-BC75E8D3D2A9}" destId="{BEE1214E-F132-48CF-9AFC-3B633B78557B}" srcOrd="1" destOrd="0" presId="urn:microsoft.com/office/officeart/2018/2/layout/IconVerticalSolidList"/>
    <dgm:cxn modelId="{B3386D9B-CE0A-477C-B5C9-7840E505D4D5}" type="presParOf" srcId="{80DF5B13-C765-417D-AB7F-BC75E8D3D2A9}" destId="{00D2C0F8-F223-40DD-BA49-C52EBC94492E}" srcOrd="2" destOrd="0" presId="urn:microsoft.com/office/officeart/2018/2/layout/IconVerticalSolidList"/>
    <dgm:cxn modelId="{232A6268-03E7-4807-B73A-A9E6F68661D0}" type="presParOf" srcId="{80DF5B13-C765-417D-AB7F-BC75E8D3D2A9}" destId="{D9BF4DA8-06B5-4978-B264-92FDBE7A685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FF3EE749-3180-4E01-80C9-58FCC8635CED}" type="doc">
      <dgm:prSet loTypeId="urn:microsoft.com/office/officeart/2005/8/layout/vProcess5" loCatId="process" qsTypeId="urn:microsoft.com/office/officeart/2005/8/quickstyle/simple4" qsCatId="simple" csTypeId="urn:microsoft.com/office/officeart/2005/8/colors/accent1_5" csCatId="accent1" phldr="1"/>
      <dgm:spPr/>
      <dgm:t>
        <a:bodyPr/>
        <a:lstStyle/>
        <a:p>
          <a:endParaRPr lang="en-US"/>
        </a:p>
      </dgm:t>
    </dgm:pt>
    <dgm:pt modelId="{BD4D2534-192B-42B7-99B8-5821456C28A8}">
      <dgm:prSet/>
      <dgm:spPr/>
      <dgm:t>
        <a:bodyPr/>
        <a:lstStyle/>
        <a:p>
          <a:r>
            <a:rPr lang="en-GB" b="1" dirty="0"/>
            <a:t>Co-ordinator:</a:t>
          </a:r>
          <a:r>
            <a:rPr lang="en-GB" dirty="0"/>
            <a:t>  They're confident and mature in nature and possess great listening skill.  </a:t>
          </a:r>
          <a:endParaRPr lang="en-US" dirty="0"/>
        </a:p>
      </dgm:t>
    </dgm:pt>
    <dgm:pt modelId="{07F769B6-E8F4-4418-B003-5E11208F560E}" type="parTrans" cxnId="{7AAD96E2-8BAB-4729-B5F7-B9D8B50FCA22}">
      <dgm:prSet/>
      <dgm:spPr/>
      <dgm:t>
        <a:bodyPr/>
        <a:lstStyle/>
        <a:p>
          <a:endParaRPr lang="en-US"/>
        </a:p>
      </dgm:t>
    </dgm:pt>
    <dgm:pt modelId="{58E6BF39-CD1C-4E54-997B-899DC4594DAA}" type="sibTrans" cxnId="{7AAD96E2-8BAB-4729-B5F7-B9D8B50FCA22}">
      <dgm:prSet/>
      <dgm:spPr/>
      <dgm:t>
        <a:bodyPr/>
        <a:lstStyle/>
        <a:p>
          <a:endParaRPr lang="en-US"/>
        </a:p>
      </dgm:t>
    </dgm:pt>
    <dgm:pt modelId="{0A2277CC-9D1F-432F-9254-D47C84CCC1F5}">
      <dgm:prSet/>
      <dgm:spPr/>
      <dgm:t>
        <a:bodyPr/>
        <a:lstStyle/>
        <a:p>
          <a:r>
            <a:rPr lang="en-GB" b="1" dirty="0"/>
            <a:t>Team Worker:</a:t>
          </a:r>
          <a:r>
            <a:rPr lang="en-GB" dirty="0"/>
            <a:t> They work toward resolving conflict or issues affecting the team’s dynamics</a:t>
          </a:r>
          <a:endParaRPr lang="en-US" dirty="0"/>
        </a:p>
      </dgm:t>
    </dgm:pt>
    <dgm:pt modelId="{7E65ADF8-8009-4A9A-8722-D79049349BF8}" type="parTrans" cxnId="{D180275E-9312-402C-B03D-7CA1DC4E84E4}">
      <dgm:prSet/>
      <dgm:spPr/>
      <dgm:t>
        <a:bodyPr/>
        <a:lstStyle/>
        <a:p>
          <a:endParaRPr lang="en-US"/>
        </a:p>
      </dgm:t>
    </dgm:pt>
    <dgm:pt modelId="{0201E258-F58B-4887-88CD-32ABD59BA639}" type="sibTrans" cxnId="{D180275E-9312-402C-B03D-7CA1DC4E84E4}">
      <dgm:prSet/>
      <dgm:spPr/>
      <dgm:t>
        <a:bodyPr/>
        <a:lstStyle/>
        <a:p>
          <a:endParaRPr lang="en-US"/>
        </a:p>
      </dgm:t>
    </dgm:pt>
    <dgm:pt modelId="{7D8B5F16-1D61-4142-8D2F-9DA0C63BCFCD}">
      <dgm:prSet/>
      <dgm:spPr/>
      <dgm:t>
        <a:bodyPr/>
        <a:lstStyle/>
        <a:p>
          <a:r>
            <a:rPr lang="en-GB" b="1"/>
            <a:t>Resource Investigator:</a:t>
          </a:r>
          <a:r>
            <a:rPr lang="en-GB"/>
            <a:t> They are extroverts, which makes it easy for others to relate to them</a:t>
          </a:r>
          <a:endParaRPr lang="en-US"/>
        </a:p>
      </dgm:t>
    </dgm:pt>
    <dgm:pt modelId="{4CDA4B97-3456-4B19-BAE7-A6F80AE1F7C3}" type="parTrans" cxnId="{46B4B96A-0814-44EA-807B-91F30FA4AC87}">
      <dgm:prSet/>
      <dgm:spPr/>
      <dgm:t>
        <a:bodyPr/>
        <a:lstStyle/>
        <a:p>
          <a:endParaRPr lang="en-US"/>
        </a:p>
      </dgm:t>
    </dgm:pt>
    <dgm:pt modelId="{36FB1E9C-A22B-4C11-84F5-BC474CA1F6CD}" type="sibTrans" cxnId="{46B4B96A-0814-44EA-807B-91F30FA4AC87}">
      <dgm:prSet/>
      <dgm:spPr/>
      <dgm:t>
        <a:bodyPr/>
        <a:lstStyle/>
        <a:p>
          <a:endParaRPr lang="en-US"/>
        </a:p>
      </dgm:t>
    </dgm:pt>
    <dgm:pt modelId="{0F445C2B-544C-8048-BB2C-FAF7F2F161B7}" type="pres">
      <dgm:prSet presAssocID="{FF3EE749-3180-4E01-80C9-58FCC8635CED}" presName="outerComposite" presStyleCnt="0">
        <dgm:presLayoutVars>
          <dgm:chMax val="5"/>
          <dgm:dir/>
          <dgm:resizeHandles val="exact"/>
        </dgm:presLayoutVars>
      </dgm:prSet>
      <dgm:spPr/>
    </dgm:pt>
    <dgm:pt modelId="{F0E77E8E-8A4F-464E-81A6-8FC3D77707BC}" type="pres">
      <dgm:prSet presAssocID="{FF3EE749-3180-4E01-80C9-58FCC8635CED}" presName="dummyMaxCanvas" presStyleCnt="0">
        <dgm:presLayoutVars/>
      </dgm:prSet>
      <dgm:spPr/>
    </dgm:pt>
    <dgm:pt modelId="{8EAAFED7-B338-1044-BA4C-2628ECB96DD4}" type="pres">
      <dgm:prSet presAssocID="{FF3EE749-3180-4E01-80C9-58FCC8635CED}" presName="ThreeNodes_1" presStyleLbl="node1" presStyleIdx="0" presStyleCnt="3">
        <dgm:presLayoutVars>
          <dgm:bulletEnabled val="1"/>
        </dgm:presLayoutVars>
      </dgm:prSet>
      <dgm:spPr/>
    </dgm:pt>
    <dgm:pt modelId="{4CC1B914-E183-E84B-9C8A-BF35FCBD43A9}" type="pres">
      <dgm:prSet presAssocID="{FF3EE749-3180-4E01-80C9-58FCC8635CED}" presName="ThreeNodes_2" presStyleLbl="node1" presStyleIdx="1" presStyleCnt="3">
        <dgm:presLayoutVars>
          <dgm:bulletEnabled val="1"/>
        </dgm:presLayoutVars>
      </dgm:prSet>
      <dgm:spPr/>
    </dgm:pt>
    <dgm:pt modelId="{7EAD2688-2197-CC4D-A78B-2B320A7BC6A6}" type="pres">
      <dgm:prSet presAssocID="{FF3EE749-3180-4E01-80C9-58FCC8635CED}" presName="ThreeNodes_3" presStyleLbl="node1" presStyleIdx="2" presStyleCnt="3">
        <dgm:presLayoutVars>
          <dgm:bulletEnabled val="1"/>
        </dgm:presLayoutVars>
      </dgm:prSet>
      <dgm:spPr/>
    </dgm:pt>
    <dgm:pt modelId="{CB389967-2648-214F-B95A-E407C1A2FA75}" type="pres">
      <dgm:prSet presAssocID="{FF3EE749-3180-4E01-80C9-58FCC8635CED}" presName="ThreeConn_1-2" presStyleLbl="fgAccFollowNode1" presStyleIdx="0" presStyleCnt="2">
        <dgm:presLayoutVars>
          <dgm:bulletEnabled val="1"/>
        </dgm:presLayoutVars>
      </dgm:prSet>
      <dgm:spPr/>
    </dgm:pt>
    <dgm:pt modelId="{8C1DDD81-15D5-1D4E-AE97-51CA1915C457}" type="pres">
      <dgm:prSet presAssocID="{FF3EE749-3180-4E01-80C9-58FCC8635CED}" presName="ThreeConn_2-3" presStyleLbl="fgAccFollowNode1" presStyleIdx="1" presStyleCnt="2">
        <dgm:presLayoutVars>
          <dgm:bulletEnabled val="1"/>
        </dgm:presLayoutVars>
      </dgm:prSet>
      <dgm:spPr/>
    </dgm:pt>
    <dgm:pt modelId="{23B69B1E-DDD2-D643-9E9B-010B24EC18D2}" type="pres">
      <dgm:prSet presAssocID="{FF3EE749-3180-4E01-80C9-58FCC8635CED}" presName="ThreeNodes_1_text" presStyleLbl="node1" presStyleIdx="2" presStyleCnt="3">
        <dgm:presLayoutVars>
          <dgm:bulletEnabled val="1"/>
        </dgm:presLayoutVars>
      </dgm:prSet>
      <dgm:spPr/>
    </dgm:pt>
    <dgm:pt modelId="{F2528F3D-0EF9-6047-8006-9EF625B37332}" type="pres">
      <dgm:prSet presAssocID="{FF3EE749-3180-4E01-80C9-58FCC8635CED}" presName="ThreeNodes_2_text" presStyleLbl="node1" presStyleIdx="2" presStyleCnt="3">
        <dgm:presLayoutVars>
          <dgm:bulletEnabled val="1"/>
        </dgm:presLayoutVars>
      </dgm:prSet>
      <dgm:spPr/>
    </dgm:pt>
    <dgm:pt modelId="{35C1D2AE-82CA-B943-9740-13DC6A5BC323}" type="pres">
      <dgm:prSet presAssocID="{FF3EE749-3180-4E01-80C9-58FCC8635CED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BC17893A-71BC-D94A-A2F7-66E218B9CEF5}" type="presOf" srcId="{0A2277CC-9D1F-432F-9254-D47C84CCC1F5}" destId="{F2528F3D-0EF9-6047-8006-9EF625B37332}" srcOrd="1" destOrd="0" presId="urn:microsoft.com/office/officeart/2005/8/layout/vProcess5"/>
    <dgm:cxn modelId="{38929751-079F-AC43-8799-0489AF68B9BE}" type="presOf" srcId="{7D8B5F16-1D61-4142-8D2F-9DA0C63BCFCD}" destId="{7EAD2688-2197-CC4D-A78B-2B320A7BC6A6}" srcOrd="0" destOrd="0" presId="urn:microsoft.com/office/officeart/2005/8/layout/vProcess5"/>
    <dgm:cxn modelId="{3C592E58-EA04-DD48-A71A-10BC4D422A56}" type="presOf" srcId="{0201E258-F58B-4887-88CD-32ABD59BA639}" destId="{8C1DDD81-15D5-1D4E-AE97-51CA1915C457}" srcOrd="0" destOrd="0" presId="urn:microsoft.com/office/officeart/2005/8/layout/vProcess5"/>
    <dgm:cxn modelId="{D180275E-9312-402C-B03D-7CA1DC4E84E4}" srcId="{FF3EE749-3180-4E01-80C9-58FCC8635CED}" destId="{0A2277CC-9D1F-432F-9254-D47C84CCC1F5}" srcOrd="1" destOrd="0" parTransId="{7E65ADF8-8009-4A9A-8722-D79049349BF8}" sibTransId="{0201E258-F58B-4887-88CD-32ABD59BA639}"/>
    <dgm:cxn modelId="{46B4B96A-0814-44EA-807B-91F30FA4AC87}" srcId="{FF3EE749-3180-4E01-80C9-58FCC8635CED}" destId="{7D8B5F16-1D61-4142-8D2F-9DA0C63BCFCD}" srcOrd="2" destOrd="0" parTransId="{4CDA4B97-3456-4B19-BAE7-A6F80AE1F7C3}" sibTransId="{36FB1E9C-A22B-4C11-84F5-BC474CA1F6CD}"/>
    <dgm:cxn modelId="{A4CC5C74-9EFB-4541-9763-725DB4A9A5C1}" type="presOf" srcId="{58E6BF39-CD1C-4E54-997B-899DC4594DAA}" destId="{CB389967-2648-214F-B95A-E407C1A2FA75}" srcOrd="0" destOrd="0" presId="urn:microsoft.com/office/officeart/2005/8/layout/vProcess5"/>
    <dgm:cxn modelId="{C337928D-E3D1-6D42-87F7-2743794C2B25}" type="presOf" srcId="{BD4D2534-192B-42B7-99B8-5821456C28A8}" destId="{8EAAFED7-B338-1044-BA4C-2628ECB96DD4}" srcOrd="0" destOrd="0" presId="urn:microsoft.com/office/officeart/2005/8/layout/vProcess5"/>
    <dgm:cxn modelId="{15A39AA6-E35A-924C-9C67-975900E304CA}" type="presOf" srcId="{BD4D2534-192B-42B7-99B8-5821456C28A8}" destId="{23B69B1E-DDD2-D643-9E9B-010B24EC18D2}" srcOrd="1" destOrd="0" presId="urn:microsoft.com/office/officeart/2005/8/layout/vProcess5"/>
    <dgm:cxn modelId="{7D0E2DD6-984D-C04F-AC0F-8192DA818826}" type="presOf" srcId="{FF3EE749-3180-4E01-80C9-58FCC8635CED}" destId="{0F445C2B-544C-8048-BB2C-FAF7F2F161B7}" srcOrd="0" destOrd="0" presId="urn:microsoft.com/office/officeart/2005/8/layout/vProcess5"/>
    <dgm:cxn modelId="{817EC0E1-2C9D-AE45-B4C2-71296F37F294}" type="presOf" srcId="{7D8B5F16-1D61-4142-8D2F-9DA0C63BCFCD}" destId="{35C1D2AE-82CA-B943-9740-13DC6A5BC323}" srcOrd="1" destOrd="0" presId="urn:microsoft.com/office/officeart/2005/8/layout/vProcess5"/>
    <dgm:cxn modelId="{7AAD96E2-8BAB-4729-B5F7-B9D8B50FCA22}" srcId="{FF3EE749-3180-4E01-80C9-58FCC8635CED}" destId="{BD4D2534-192B-42B7-99B8-5821456C28A8}" srcOrd="0" destOrd="0" parTransId="{07F769B6-E8F4-4418-B003-5E11208F560E}" sibTransId="{58E6BF39-CD1C-4E54-997B-899DC4594DAA}"/>
    <dgm:cxn modelId="{8F4096FA-E93A-4141-9CC9-7935B61022C8}" type="presOf" srcId="{0A2277CC-9D1F-432F-9254-D47C84CCC1F5}" destId="{4CC1B914-E183-E84B-9C8A-BF35FCBD43A9}" srcOrd="0" destOrd="0" presId="urn:microsoft.com/office/officeart/2005/8/layout/vProcess5"/>
    <dgm:cxn modelId="{A21D4672-550D-4442-BF04-83632CD6DFC4}" type="presParOf" srcId="{0F445C2B-544C-8048-BB2C-FAF7F2F161B7}" destId="{F0E77E8E-8A4F-464E-81A6-8FC3D77707BC}" srcOrd="0" destOrd="0" presId="urn:microsoft.com/office/officeart/2005/8/layout/vProcess5"/>
    <dgm:cxn modelId="{4B6B149E-B298-504A-9A3E-C13C54B8247E}" type="presParOf" srcId="{0F445C2B-544C-8048-BB2C-FAF7F2F161B7}" destId="{8EAAFED7-B338-1044-BA4C-2628ECB96DD4}" srcOrd="1" destOrd="0" presId="urn:microsoft.com/office/officeart/2005/8/layout/vProcess5"/>
    <dgm:cxn modelId="{FCE7502E-0FD5-8E45-8E0E-1859E7DF6ADD}" type="presParOf" srcId="{0F445C2B-544C-8048-BB2C-FAF7F2F161B7}" destId="{4CC1B914-E183-E84B-9C8A-BF35FCBD43A9}" srcOrd="2" destOrd="0" presId="urn:microsoft.com/office/officeart/2005/8/layout/vProcess5"/>
    <dgm:cxn modelId="{5308B5E9-EC98-374F-B599-63B6C5EFEFBF}" type="presParOf" srcId="{0F445C2B-544C-8048-BB2C-FAF7F2F161B7}" destId="{7EAD2688-2197-CC4D-A78B-2B320A7BC6A6}" srcOrd="3" destOrd="0" presId="urn:microsoft.com/office/officeart/2005/8/layout/vProcess5"/>
    <dgm:cxn modelId="{C6CEB5D9-84F4-CE41-8D48-D5C425F96137}" type="presParOf" srcId="{0F445C2B-544C-8048-BB2C-FAF7F2F161B7}" destId="{CB389967-2648-214F-B95A-E407C1A2FA75}" srcOrd="4" destOrd="0" presId="urn:microsoft.com/office/officeart/2005/8/layout/vProcess5"/>
    <dgm:cxn modelId="{92914973-C2B1-2A43-8664-B2F1030154BD}" type="presParOf" srcId="{0F445C2B-544C-8048-BB2C-FAF7F2F161B7}" destId="{8C1DDD81-15D5-1D4E-AE97-51CA1915C457}" srcOrd="5" destOrd="0" presId="urn:microsoft.com/office/officeart/2005/8/layout/vProcess5"/>
    <dgm:cxn modelId="{43EAEDD7-BC88-ED45-86BB-361EE0440503}" type="presParOf" srcId="{0F445C2B-544C-8048-BB2C-FAF7F2F161B7}" destId="{23B69B1E-DDD2-D643-9E9B-010B24EC18D2}" srcOrd="6" destOrd="0" presId="urn:microsoft.com/office/officeart/2005/8/layout/vProcess5"/>
    <dgm:cxn modelId="{2C6A9449-A349-FD47-A2C9-BB4D60C67FC1}" type="presParOf" srcId="{0F445C2B-544C-8048-BB2C-FAF7F2F161B7}" destId="{F2528F3D-0EF9-6047-8006-9EF625B37332}" srcOrd="7" destOrd="0" presId="urn:microsoft.com/office/officeart/2005/8/layout/vProcess5"/>
    <dgm:cxn modelId="{306A7CBF-C7C5-B94A-8D52-13F3EB3F484D}" type="presParOf" srcId="{0F445C2B-544C-8048-BB2C-FAF7F2F161B7}" destId="{35C1D2AE-82CA-B943-9740-13DC6A5BC323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9AC21190-79B5-4304-B1E3-EF9667729BD3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3973DA9-A13A-43F0-82E8-37B29FBED8E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solidFill>
                <a:schemeClr val="accent6">
                  <a:lumMod val="20000"/>
                  <a:lumOff val="80000"/>
                </a:schemeClr>
              </a:solidFill>
            </a:rPr>
            <a:t>The people they are leading.</a:t>
          </a:r>
        </a:p>
      </dgm:t>
    </dgm:pt>
    <dgm:pt modelId="{D6E4B384-A1A2-4798-9F4B-47F6B4B1EB0F}" type="parTrans" cxnId="{CE7CD5A3-9F74-44FB-AC3C-453B622DC85E}">
      <dgm:prSet/>
      <dgm:spPr/>
      <dgm:t>
        <a:bodyPr/>
        <a:lstStyle/>
        <a:p>
          <a:endParaRPr lang="en-US"/>
        </a:p>
      </dgm:t>
    </dgm:pt>
    <dgm:pt modelId="{B886D16B-71C1-4F1A-BD6A-52DFFEFADBC7}" type="sibTrans" cxnId="{CE7CD5A3-9F74-44FB-AC3C-453B622DC85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295A02F-BF08-48BA-BE6A-E126F3DA87A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solidFill>
                <a:schemeClr val="accent6">
                  <a:lumMod val="20000"/>
                  <a:lumOff val="80000"/>
                </a:schemeClr>
              </a:solidFill>
            </a:rPr>
            <a:t>The circumstances of the task</a:t>
          </a:r>
        </a:p>
      </dgm:t>
    </dgm:pt>
    <dgm:pt modelId="{63FEF4E0-2E1A-4F4E-BCD4-9005B7E8EF0D}" type="parTrans" cxnId="{F59E6720-9237-450D-B075-B13636D4F509}">
      <dgm:prSet/>
      <dgm:spPr/>
      <dgm:t>
        <a:bodyPr/>
        <a:lstStyle/>
        <a:p>
          <a:endParaRPr lang="en-US"/>
        </a:p>
      </dgm:t>
    </dgm:pt>
    <dgm:pt modelId="{377C3529-4844-47C4-8D0F-3480F9BDBE31}" type="sibTrans" cxnId="{F59E6720-9237-450D-B075-B13636D4F509}">
      <dgm:prSet/>
      <dgm:spPr/>
      <dgm:t>
        <a:bodyPr/>
        <a:lstStyle/>
        <a:p>
          <a:endParaRPr lang="en-US"/>
        </a:p>
      </dgm:t>
    </dgm:pt>
    <dgm:pt modelId="{1A5A99D0-5109-4BB4-861A-0B2296101C40}" type="pres">
      <dgm:prSet presAssocID="{9AC21190-79B5-4304-B1E3-EF9667729BD3}" presName="root" presStyleCnt="0">
        <dgm:presLayoutVars>
          <dgm:dir/>
          <dgm:resizeHandles val="exact"/>
        </dgm:presLayoutVars>
      </dgm:prSet>
      <dgm:spPr/>
    </dgm:pt>
    <dgm:pt modelId="{B48A27C1-BEDC-45E8-995D-C9960D1B1285}" type="pres">
      <dgm:prSet presAssocID="{9AC21190-79B5-4304-B1E3-EF9667729BD3}" presName="container" presStyleCnt="0">
        <dgm:presLayoutVars>
          <dgm:dir/>
          <dgm:resizeHandles val="exact"/>
        </dgm:presLayoutVars>
      </dgm:prSet>
      <dgm:spPr/>
    </dgm:pt>
    <dgm:pt modelId="{7051E975-402B-4098-BACD-039BE85FD5D0}" type="pres">
      <dgm:prSet presAssocID="{93973DA9-A13A-43F0-82E8-37B29FBED8E7}" presName="compNode" presStyleCnt="0"/>
      <dgm:spPr/>
    </dgm:pt>
    <dgm:pt modelId="{93ADB0D2-9817-4FC7-9B4D-60D4B0388C55}" type="pres">
      <dgm:prSet presAssocID="{93973DA9-A13A-43F0-82E8-37B29FBED8E7}" presName="iconBgRect" presStyleLbl="bgShp" presStyleIdx="0" presStyleCnt="2"/>
      <dgm:spPr/>
    </dgm:pt>
    <dgm:pt modelId="{0D833B18-F69D-4AFF-9D5E-83FA9DB474FE}" type="pres">
      <dgm:prSet presAssocID="{93973DA9-A13A-43F0-82E8-37B29FBED8E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61E8DE31-68BF-4454-8FAC-EBFFB4D157FE}" type="pres">
      <dgm:prSet presAssocID="{93973DA9-A13A-43F0-82E8-37B29FBED8E7}" presName="spaceRect" presStyleCnt="0"/>
      <dgm:spPr/>
    </dgm:pt>
    <dgm:pt modelId="{126D16E6-E95C-44DD-876F-C34EF1FC9705}" type="pres">
      <dgm:prSet presAssocID="{93973DA9-A13A-43F0-82E8-37B29FBED8E7}" presName="textRect" presStyleLbl="revTx" presStyleIdx="0" presStyleCnt="2">
        <dgm:presLayoutVars>
          <dgm:chMax val="1"/>
          <dgm:chPref val="1"/>
        </dgm:presLayoutVars>
      </dgm:prSet>
      <dgm:spPr/>
    </dgm:pt>
    <dgm:pt modelId="{93DDFD56-2647-4604-836E-E2DB48941965}" type="pres">
      <dgm:prSet presAssocID="{B886D16B-71C1-4F1A-BD6A-52DFFEFADBC7}" presName="sibTrans" presStyleLbl="sibTrans2D1" presStyleIdx="0" presStyleCnt="0"/>
      <dgm:spPr/>
    </dgm:pt>
    <dgm:pt modelId="{FC3BC586-83D0-41EE-A9D9-A9F185702D14}" type="pres">
      <dgm:prSet presAssocID="{4295A02F-BF08-48BA-BE6A-E126F3DA87AF}" presName="compNode" presStyleCnt="0"/>
      <dgm:spPr/>
    </dgm:pt>
    <dgm:pt modelId="{05D8BBC3-9613-42D1-B642-6CDCC9FEE795}" type="pres">
      <dgm:prSet presAssocID="{4295A02F-BF08-48BA-BE6A-E126F3DA87AF}" presName="iconBgRect" presStyleLbl="bgShp" presStyleIdx="1" presStyleCnt="2"/>
      <dgm:spPr/>
    </dgm:pt>
    <dgm:pt modelId="{40909EA2-4639-4382-99FB-DD40B38A21F8}" type="pres">
      <dgm:prSet presAssocID="{4295A02F-BF08-48BA-BE6A-E126F3DA87A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02E408A5-A151-4BEE-AD92-31A0F546C016}" type="pres">
      <dgm:prSet presAssocID="{4295A02F-BF08-48BA-BE6A-E126F3DA87AF}" presName="spaceRect" presStyleCnt="0"/>
      <dgm:spPr/>
    </dgm:pt>
    <dgm:pt modelId="{FB8C0011-4077-473F-A000-A3AAA7DE5475}" type="pres">
      <dgm:prSet presAssocID="{4295A02F-BF08-48BA-BE6A-E126F3DA87AF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4FDDA110-D420-4D07-80A4-8A86FB756721}" type="presOf" srcId="{9AC21190-79B5-4304-B1E3-EF9667729BD3}" destId="{1A5A99D0-5109-4BB4-861A-0B2296101C40}" srcOrd="0" destOrd="0" presId="urn:microsoft.com/office/officeart/2018/2/layout/IconCircleList"/>
    <dgm:cxn modelId="{F59E6720-9237-450D-B075-B13636D4F509}" srcId="{9AC21190-79B5-4304-B1E3-EF9667729BD3}" destId="{4295A02F-BF08-48BA-BE6A-E126F3DA87AF}" srcOrd="1" destOrd="0" parTransId="{63FEF4E0-2E1A-4F4E-BCD4-9005B7E8EF0D}" sibTransId="{377C3529-4844-47C4-8D0F-3480F9BDBE31}"/>
    <dgm:cxn modelId="{38087874-3589-47F7-92E0-17C78296FE2E}" type="presOf" srcId="{B886D16B-71C1-4F1A-BD6A-52DFFEFADBC7}" destId="{93DDFD56-2647-4604-836E-E2DB48941965}" srcOrd="0" destOrd="0" presId="urn:microsoft.com/office/officeart/2018/2/layout/IconCircleList"/>
    <dgm:cxn modelId="{BED7C094-3327-4BB6-B8F3-63422287C081}" type="presOf" srcId="{4295A02F-BF08-48BA-BE6A-E126F3DA87AF}" destId="{FB8C0011-4077-473F-A000-A3AAA7DE5475}" srcOrd="0" destOrd="0" presId="urn:microsoft.com/office/officeart/2018/2/layout/IconCircleList"/>
    <dgm:cxn modelId="{CE7CD5A3-9F74-44FB-AC3C-453B622DC85E}" srcId="{9AC21190-79B5-4304-B1E3-EF9667729BD3}" destId="{93973DA9-A13A-43F0-82E8-37B29FBED8E7}" srcOrd="0" destOrd="0" parTransId="{D6E4B384-A1A2-4798-9F4B-47F6B4B1EB0F}" sibTransId="{B886D16B-71C1-4F1A-BD6A-52DFFEFADBC7}"/>
    <dgm:cxn modelId="{EDF7ABCD-919E-4856-9923-11C0D00A9E9B}" type="presOf" srcId="{93973DA9-A13A-43F0-82E8-37B29FBED8E7}" destId="{126D16E6-E95C-44DD-876F-C34EF1FC9705}" srcOrd="0" destOrd="0" presId="urn:microsoft.com/office/officeart/2018/2/layout/IconCircleList"/>
    <dgm:cxn modelId="{4906162F-AD85-4D71-9AE4-5210D9BB14FC}" type="presParOf" srcId="{1A5A99D0-5109-4BB4-861A-0B2296101C40}" destId="{B48A27C1-BEDC-45E8-995D-C9960D1B1285}" srcOrd="0" destOrd="0" presId="urn:microsoft.com/office/officeart/2018/2/layout/IconCircleList"/>
    <dgm:cxn modelId="{85398ED6-5821-4C2D-ABF1-A436CA43A296}" type="presParOf" srcId="{B48A27C1-BEDC-45E8-995D-C9960D1B1285}" destId="{7051E975-402B-4098-BACD-039BE85FD5D0}" srcOrd="0" destOrd="0" presId="urn:microsoft.com/office/officeart/2018/2/layout/IconCircleList"/>
    <dgm:cxn modelId="{19454D7B-F960-4F87-ABAE-370B3FA0512A}" type="presParOf" srcId="{7051E975-402B-4098-BACD-039BE85FD5D0}" destId="{93ADB0D2-9817-4FC7-9B4D-60D4B0388C55}" srcOrd="0" destOrd="0" presId="urn:microsoft.com/office/officeart/2018/2/layout/IconCircleList"/>
    <dgm:cxn modelId="{90574C69-EF05-4922-8070-7DAB790E2B55}" type="presParOf" srcId="{7051E975-402B-4098-BACD-039BE85FD5D0}" destId="{0D833B18-F69D-4AFF-9D5E-83FA9DB474FE}" srcOrd="1" destOrd="0" presId="urn:microsoft.com/office/officeart/2018/2/layout/IconCircleList"/>
    <dgm:cxn modelId="{CEE2DC16-D03E-464B-83E5-B02A1B6431CA}" type="presParOf" srcId="{7051E975-402B-4098-BACD-039BE85FD5D0}" destId="{61E8DE31-68BF-4454-8FAC-EBFFB4D157FE}" srcOrd="2" destOrd="0" presId="urn:microsoft.com/office/officeart/2018/2/layout/IconCircleList"/>
    <dgm:cxn modelId="{F57F5496-7AF1-49E6-AF5C-B1DB37591530}" type="presParOf" srcId="{7051E975-402B-4098-BACD-039BE85FD5D0}" destId="{126D16E6-E95C-44DD-876F-C34EF1FC9705}" srcOrd="3" destOrd="0" presId="urn:microsoft.com/office/officeart/2018/2/layout/IconCircleList"/>
    <dgm:cxn modelId="{7B527B56-98D2-4D40-B465-8EF83618F562}" type="presParOf" srcId="{B48A27C1-BEDC-45E8-995D-C9960D1B1285}" destId="{93DDFD56-2647-4604-836E-E2DB48941965}" srcOrd="1" destOrd="0" presId="urn:microsoft.com/office/officeart/2018/2/layout/IconCircleList"/>
    <dgm:cxn modelId="{907F73B2-ABBF-4033-885C-4F3001521AD0}" type="presParOf" srcId="{B48A27C1-BEDC-45E8-995D-C9960D1B1285}" destId="{FC3BC586-83D0-41EE-A9D9-A9F185702D14}" srcOrd="2" destOrd="0" presId="urn:microsoft.com/office/officeart/2018/2/layout/IconCircleList"/>
    <dgm:cxn modelId="{24362D1D-12AC-4B05-8FDA-1DC9FEAF7A34}" type="presParOf" srcId="{FC3BC586-83D0-41EE-A9D9-A9F185702D14}" destId="{05D8BBC3-9613-42D1-B642-6CDCC9FEE795}" srcOrd="0" destOrd="0" presId="urn:microsoft.com/office/officeart/2018/2/layout/IconCircleList"/>
    <dgm:cxn modelId="{0E53BA66-FA39-44EC-9934-CE84BAF85B7D}" type="presParOf" srcId="{FC3BC586-83D0-41EE-A9D9-A9F185702D14}" destId="{40909EA2-4639-4382-99FB-DD40B38A21F8}" srcOrd="1" destOrd="0" presId="urn:microsoft.com/office/officeart/2018/2/layout/IconCircleList"/>
    <dgm:cxn modelId="{A3F91211-94B0-44ED-9831-2C24600CFD6E}" type="presParOf" srcId="{FC3BC586-83D0-41EE-A9D9-A9F185702D14}" destId="{02E408A5-A151-4BEE-AD92-31A0F546C016}" srcOrd="2" destOrd="0" presId="urn:microsoft.com/office/officeart/2018/2/layout/IconCircleList"/>
    <dgm:cxn modelId="{FAAB4F96-C4DD-4C06-A3DC-9606E3A7FA64}" type="presParOf" srcId="{FC3BC586-83D0-41EE-A9D9-A9F185702D14}" destId="{FB8C0011-4077-473F-A000-A3AAA7DE547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33FCDE47-97F8-4403-B3C5-7368C1326EE2}" type="doc">
      <dgm:prSet loTypeId="urn:microsoft.com/office/officeart/2005/8/layout/hList1" loCatId="list" qsTypeId="urn:microsoft.com/office/officeart/2005/8/quickstyle/simple5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F332474F-FEC6-4E91-B0E6-FB716FE767FC}">
      <dgm:prSet custT="1"/>
      <dgm:spPr/>
      <dgm:t>
        <a:bodyPr/>
        <a:lstStyle/>
        <a:p>
          <a:r>
            <a:rPr lang="en-US" sz="2000" b="1" dirty="0">
              <a:latin typeface="Arial" panose="020B0604020202020204" pitchFamily="34" charset="0"/>
              <a:cs typeface="Arial" panose="020B0604020202020204" pitchFamily="34" charset="0"/>
            </a:rPr>
            <a:t>The 4 leadership styles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2BC641C-D4B2-48EB-B09B-2DEF808E2064}" type="parTrans" cxnId="{F67BF39B-3500-49D7-A38D-FFC9488A0626}">
      <dgm:prSet/>
      <dgm:spPr/>
      <dgm:t>
        <a:bodyPr/>
        <a:lstStyle/>
        <a:p>
          <a:endParaRPr lang="en-US"/>
        </a:p>
      </dgm:t>
    </dgm:pt>
    <dgm:pt modelId="{7C9F487C-BDFA-436B-9610-803588C99126}" type="sibTrans" cxnId="{F67BF39B-3500-49D7-A38D-FFC9488A0626}">
      <dgm:prSet/>
      <dgm:spPr/>
      <dgm:t>
        <a:bodyPr/>
        <a:lstStyle/>
        <a:p>
          <a:endParaRPr lang="en-US"/>
        </a:p>
      </dgm:t>
    </dgm:pt>
    <dgm:pt modelId="{9A9006ED-B4ED-4967-A28B-075975C998BF}">
      <dgm:prSet custT="1"/>
      <dgm:spPr/>
      <dgm:t>
        <a:bodyPr/>
        <a:lstStyle/>
        <a:p>
          <a:r>
            <a:rPr lang="en-US" sz="2000" b="1" i="0" dirty="0">
              <a:latin typeface="Arial" panose="020B0604020202020204" pitchFamily="34" charset="0"/>
              <a:cs typeface="Arial" panose="020B0604020202020204" pitchFamily="34" charset="0"/>
            </a:rPr>
            <a:t>S1: </a:t>
          </a:r>
          <a:r>
            <a:rPr lang="en-US" sz="2000" i="0" dirty="0">
              <a:latin typeface="Arial" panose="020B0604020202020204" pitchFamily="34" charset="0"/>
              <a:cs typeface="Arial" panose="020B0604020202020204" pitchFamily="34" charset="0"/>
            </a:rPr>
            <a:t>Telling</a:t>
          </a:r>
        </a:p>
      </dgm:t>
    </dgm:pt>
    <dgm:pt modelId="{376937B3-3EC4-4CB0-9E57-AA445659734D}" type="parTrans" cxnId="{61E8F1A7-4129-4F69-ABD0-A05D5F695FDE}">
      <dgm:prSet/>
      <dgm:spPr/>
      <dgm:t>
        <a:bodyPr/>
        <a:lstStyle/>
        <a:p>
          <a:endParaRPr lang="en-US"/>
        </a:p>
      </dgm:t>
    </dgm:pt>
    <dgm:pt modelId="{F8A1363B-5266-492B-8B7E-7D736EFBC4C5}" type="sibTrans" cxnId="{61E8F1A7-4129-4F69-ABD0-A05D5F695FDE}">
      <dgm:prSet/>
      <dgm:spPr/>
      <dgm:t>
        <a:bodyPr/>
        <a:lstStyle/>
        <a:p>
          <a:endParaRPr lang="en-US"/>
        </a:p>
      </dgm:t>
    </dgm:pt>
    <dgm:pt modelId="{75DA9F0A-68FD-4B94-A03C-AC5FD020921C}">
      <dgm:prSet custT="1"/>
      <dgm:spPr/>
      <dgm:t>
        <a:bodyPr/>
        <a:lstStyle/>
        <a:p>
          <a:r>
            <a:rPr lang="en-US" sz="2000" b="1" i="0" dirty="0">
              <a:latin typeface="Arial" panose="020B0604020202020204" pitchFamily="34" charset="0"/>
              <a:cs typeface="Arial" panose="020B0604020202020204" pitchFamily="34" charset="0"/>
            </a:rPr>
            <a:t>S2: </a:t>
          </a:r>
          <a:r>
            <a:rPr lang="en-US" sz="2000" i="0" dirty="0">
              <a:latin typeface="Arial" panose="020B0604020202020204" pitchFamily="34" charset="0"/>
              <a:cs typeface="Arial" panose="020B0604020202020204" pitchFamily="34" charset="0"/>
            </a:rPr>
            <a:t>Selling </a:t>
          </a:r>
        </a:p>
      </dgm:t>
    </dgm:pt>
    <dgm:pt modelId="{49AA8043-2CEA-4144-8F33-299D4D84E21D}" type="parTrans" cxnId="{9D5C5CE2-5D00-4BD8-8A25-5070317C7853}">
      <dgm:prSet/>
      <dgm:spPr/>
      <dgm:t>
        <a:bodyPr/>
        <a:lstStyle/>
        <a:p>
          <a:endParaRPr lang="en-US"/>
        </a:p>
      </dgm:t>
    </dgm:pt>
    <dgm:pt modelId="{64D8D2C6-2D23-4298-8C5F-19442BD21F6B}" type="sibTrans" cxnId="{9D5C5CE2-5D00-4BD8-8A25-5070317C7853}">
      <dgm:prSet/>
      <dgm:spPr/>
      <dgm:t>
        <a:bodyPr/>
        <a:lstStyle/>
        <a:p>
          <a:endParaRPr lang="en-US"/>
        </a:p>
      </dgm:t>
    </dgm:pt>
    <dgm:pt modelId="{BF97679C-34B1-45A7-A282-2BF4AEA32860}">
      <dgm:prSet custT="1"/>
      <dgm:spPr/>
      <dgm:t>
        <a:bodyPr/>
        <a:lstStyle/>
        <a:p>
          <a:r>
            <a:rPr lang="en-US" sz="2000" b="1" i="0" dirty="0">
              <a:latin typeface="Arial" panose="020B0604020202020204" pitchFamily="34" charset="0"/>
              <a:cs typeface="Arial" panose="020B0604020202020204" pitchFamily="34" charset="0"/>
            </a:rPr>
            <a:t>S3: </a:t>
          </a:r>
          <a:r>
            <a:rPr lang="en-US" sz="2000" i="0" dirty="0">
              <a:latin typeface="Arial" panose="020B0604020202020204" pitchFamily="34" charset="0"/>
              <a:cs typeface="Arial" panose="020B0604020202020204" pitchFamily="34" charset="0"/>
            </a:rPr>
            <a:t>Participating</a:t>
          </a:r>
        </a:p>
      </dgm:t>
    </dgm:pt>
    <dgm:pt modelId="{AAF62439-7351-427C-847F-6EC0632D04BF}" type="parTrans" cxnId="{C4F7F879-762B-414E-8A89-4D55D36D5926}">
      <dgm:prSet/>
      <dgm:spPr/>
      <dgm:t>
        <a:bodyPr/>
        <a:lstStyle/>
        <a:p>
          <a:endParaRPr lang="en-US"/>
        </a:p>
      </dgm:t>
    </dgm:pt>
    <dgm:pt modelId="{4F285A0C-21F0-4E20-89DE-E4DE0A55B599}" type="sibTrans" cxnId="{C4F7F879-762B-414E-8A89-4D55D36D5926}">
      <dgm:prSet/>
      <dgm:spPr/>
      <dgm:t>
        <a:bodyPr/>
        <a:lstStyle/>
        <a:p>
          <a:endParaRPr lang="en-US"/>
        </a:p>
      </dgm:t>
    </dgm:pt>
    <dgm:pt modelId="{C0DD2C0B-5C55-46FD-8CA8-DC86935E67F4}">
      <dgm:prSet custT="1"/>
      <dgm:spPr/>
      <dgm:t>
        <a:bodyPr/>
        <a:lstStyle/>
        <a:p>
          <a:r>
            <a:rPr lang="en-US" sz="2000" b="1" i="0" dirty="0">
              <a:latin typeface="Arial" panose="020B0604020202020204" pitchFamily="34" charset="0"/>
              <a:cs typeface="Arial" panose="020B0604020202020204" pitchFamily="34" charset="0"/>
            </a:rPr>
            <a:t>S4: </a:t>
          </a:r>
          <a:r>
            <a:rPr lang="en-US" sz="2000" i="0" dirty="0">
              <a:latin typeface="Arial" panose="020B0604020202020204" pitchFamily="34" charset="0"/>
              <a:cs typeface="Arial" panose="020B0604020202020204" pitchFamily="34" charset="0"/>
            </a:rPr>
            <a:t>Delegating</a:t>
          </a:r>
        </a:p>
      </dgm:t>
    </dgm:pt>
    <dgm:pt modelId="{D0467A54-5A71-4268-B629-D87998E15785}" type="parTrans" cxnId="{5EAD4052-EFC0-496B-A6B6-87FE6F8F59B4}">
      <dgm:prSet/>
      <dgm:spPr/>
      <dgm:t>
        <a:bodyPr/>
        <a:lstStyle/>
        <a:p>
          <a:endParaRPr lang="en-US"/>
        </a:p>
      </dgm:t>
    </dgm:pt>
    <dgm:pt modelId="{3AC92D1C-4354-4ED0-BAE3-31FA15ED9D2B}" type="sibTrans" cxnId="{5EAD4052-EFC0-496B-A6B6-87FE6F8F59B4}">
      <dgm:prSet/>
      <dgm:spPr/>
      <dgm:t>
        <a:bodyPr/>
        <a:lstStyle/>
        <a:p>
          <a:endParaRPr lang="en-US"/>
        </a:p>
      </dgm:t>
    </dgm:pt>
    <dgm:pt modelId="{A70AFD2D-924B-45CF-B3AD-EC9B10FA9155}">
      <dgm:prSet custT="1"/>
      <dgm:spPr/>
      <dgm:t>
        <a:bodyPr/>
        <a:lstStyle/>
        <a:p>
          <a:r>
            <a:rPr lang="en-US" sz="2000" b="1" dirty="0">
              <a:latin typeface="Arial" panose="020B0604020202020204" pitchFamily="34" charset="0"/>
              <a:cs typeface="Arial" panose="020B0604020202020204" pitchFamily="34" charset="0"/>
            </a:rPr>
            <a:t>The 4 maturity levels  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7BB6F01-D39D-4240-8CFA-D7264460D517}" type="parTrans" cxnId="{018060F8-E783-415D-88EB-A26665F00741}">
      <dgm:prSet/>
      <dgm:spPr/>
      <dgm:t>
        <a:bodyPr/>
        <a:lstStyle/>
        <a:p>
          <a:endParaRPr lang="en-US"/>
        </a:p>
      </dgm:t>
    </dgm:pt>
    <dgm:pt modelId="{9611E56C-E506-4758-A1C9-2987A244F7D6}" type="sibTrans" cxnId="{018060F8-E783-415D-88EB-A26665F00741}">
      <dgm:prSet/>
      <dgm:spPr/>
      <dgm:t>
        <a:bodyPr/>
        <a:lstStyle/>
        <a:p>
          <a:endParaRPr lang="en-US"/>
        </a:p>
      </dgm:t>
    </dgm:pt>
    <dgm:pt modelId="{E48E620E-A644-4980-A73E-E9B843A51E42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Group members:</a:t>
          </a:r>
        </a:p>
        <a:p>
          <a:r>
            <a:rPr lang="en-US" sz="2000" b="1" dirty="0">
              <a:latin typeface="Arial" panose="020B0604020202020204" pitchFamily="34" charset="0"/>
              <a:cs typeface="Arial" panose="020B0604020202020204" pitchFamily="34" charset="0"/>
            </a:rPr>
            <a:t>M1: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  lack of knowledge, skills, and willingness to complete the task</a:t>
          </a:r>
        </a:p>
      </dgm:t>
    </dgm:pt>
    <dgm:pt modelId="{1CEC3CEB-100F-45D9-9D70-E3605A9D6923}" type="parTrans" cxnId="{44CF34A2-1839-4AC9-AF2A-B42CDDD4C00C}">
      <dgm:prSet/>
      <dgm:spPr/>
      <dgm:t>
        <a:bodyPr/>
        <a:lstStyle/>
        <a:p>
          <a:endParaRPr lang="en-US"/>
        </a:p>
      </dgm:t>
    </dgm:pt>
    <dgm:pt modelId="{1E53CC11-A66F-4D6B-8CD6-08D710BA786E}" type="sibTrans" cxnId="{44CF34A2-1839-4AC9-AF2A-B42CDDD4C00C}">
      <dgm:prSet/>
      <dgm:spPr/>
      <dgm:t>
        <a:bodyPr/>
        <a:lstStyle/>
        <a:p>
          <a:endParaRPr lang="en-US"/>
        </a:p>
      </dgm:t>
    </dgm:pt>
    <dgm:pt modelId="{424D8597-39D5-4F25-99A8-3B00E6EADB8E}">
      <dgm:prSet custT="1"/>
      <dgm:spPr/>
      <dgm:t>
        <a:bodyPr/>
        <a:lstStyle/>
        <a:p>
          <a:r>
            <a:rPr lang="en-US" sz="2000" b="1" dirty="0">
              <a:latin typeface="Arial" panose="020B0604020202020204" pitchFamily="34" charset="0"/>
              <a:cs typeface="Arial" panose="020B0604020202020204" pitchFamily="34" charset="0"/>
            </a:rPr>
            <a:t>M2: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 Are willing and enthusiastic but lack the ability.</a:t>
          </a:r>
        </a:p>
      </dgm:t>
    </dgm:pt>
    <dgm:pt modelId="{E61E0CA8-7163-4088-8673-820C9DE9FD4B}" type="parTrans" cxnId="{0DCE46BF-9750-4E27-8648-B56A3755D419}">
      <dgm:prSet/>
      <dgm:spPr/>
      <dgm:t>
        <a:bodyPr/>
        <a:lstStyle/>
        <a:p>
          <a:endParaRPr lang="en-US"/>
        </a:p>
      </dgm:t>
    </dgm:pt>
    <dgm:pt modelId="{738C3CD9-E4B0-4A96-962E-F0A8FCA8BBE9}" type="sibTrans" cxnId="{0DCE46BF-9750-4E27-8648-B56A3755D419}">
      <dgm:prSet/>
      <dgm:spPr/>
      <dgm:t>
        <a:bodyPr/>
        <a:lstStyle/>
        <a:p>
          <a:endParaRPr lang="en-US"/>
        </a:p>
      </dgm:t>
    </dgm:pt>
    <dgm:pt modelId="{A1771076-8814-4AB6-A62E-D484F960B3AD}">
      <dgm:prSet custT="1"/>
      <dgm:spPr/>
      <dgm:t>
        <a:bodyPr/>
        <a:lstStyle/>
        <a:p>
          <a:r>
            <a:rPr lang="en-US" sz="2000" b="1" dirty="0">
              <a:latin typeface="Arial" panose="020B0604020202020204" pitchFamily="34" charset="0"/>
              <a:cs typeface="Arial" panose="020B0604020202020204" pitchFamily="34" charset="0"/>
            </a:rPr>
            <a:t>M3: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 Have the skills and capability to complete the task but are unwilling to take responsibility.</a:t>
          </a:r>
        </a:p>
      </dgm:t>
    </dgm:pt>
    <dgm:pt modelId="{C980D262-F915-4AA7-974C-8C0F274702E0}" type="parTrans" cxnId="{D80969F0-76A9-4AA8-895F-F56F1B1430F0}">
      <dgm:prSet/>
      <dgm:spPr/>
      <dgm:t>
        <a:bodyPr/>
        <a:lstStyle/>
        <a:p>
          <a:endParaRPr lang="en-US"/>
        </a:p>
      </dgm:t>
    </dgm:pt>
    <dgm:pt modelId="{316A8D2C-C04A-4093-9D21-6719F8A11DB6}" type="sibTrans" cxnId="{D80969F0-76A9-4AA8-895F-F56F1B1430F0}">
      <dgm:prSet/>
      <dgm:spPr/>
      <dgm:t>
        <a:bodyPr/>
        <a:lstStyle/>
        <a:p>
          <a:endParaRPr lang="en-US"/>
        </a:p>
      </dgm:t>
    </dgm:pt>
    <dgm:pt modelId="{AE1B40B6-6AC3-43B8-AAD9-97D2C63A77FA}">
      <dgm:prSet custT="1"/>
      <dgm:spPr/>
      <dgm:t>
        <a:bodyPr/>
        <a:lstStyle/>
        <a:p>
          <a:r>
            <a:rPr lang="en-US" sz="2000" b="1" dirty="0">
              <a:latin typeface="Arial" panose="020B0604020202020204" pitchFamily="34" charset="0"/>
              <a:cs typeface="Arial" panose="020B0604020202020204" pitchFamily="34" charset="0"/>
            </a:rPr>
            <a:t>M4: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 Are highly skilled and willing to complete the task</a:t>
          </a:r>
          <a:r>
            <a:rPr lang="en-US" sz="19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gm:t>
    </dgm:pt>
    <dgm:pt modelId="{5829FE48-2519-4AF9-A649-3F3BE47E5031}" type="parTrans" cxnId="{A74DE23D-A942-48CA-9E02-07BEF21B29C7}">
      <dgm:prSet/>
      <dgm:spPr/>
      <dgm:t>
        <a:bodyPr/>
        <a:lstStyle/>
        <a:p>
          <a:endParaRPr lang="en-US"/>
        </a:p>
      </dgm:t>
    </dgm:pt>
    <dgm:pt modelId="{84E10B4A-92F2-4D56-8213-B47BF31B0BC7}" type="sibTrans" cxnId="{A74DE23D-A942-48CA-9E02-07BEF21B29C7}">
      <dgm:prSet/>
      <dgm:spPr/>
      <dgm:t>
        <a:bodyPr/>
        <a:lstStyle/>
        <a:p>
          <a:endParaRPr lang="en-US"/>
        </a:p>
      </dgm:t>
    </dgm:pt>
    <dgm:pt modelId="{1267E025-1ABD-CB46-81A5-A8798A0F1EAD}" type="pres">
      <dgm:prSet presAssocID="{33FCDE47-97F8-4403-B3C5-7368C1326EE2}" presName="Name0" presStyleCnt="0">
        <dgm:presLayoutVars>
          <dgm:dir/>
          <dgm:animLvl val="lvl"/>
          <dgm:resizeHandles val="exact"/>
        </dgm:presLayoutVars>
      </dgm:prSet>
      <dgm:spPr/>
    </dgm:pt>
    <dgm:pt modelId="{941C2ECF-67D0-C944-B106-07E926716AB8}" type="pres">
      <dgm:prSet presAssocID="{F332474F-FEC6-4E91-B0E6-FB716FE767FC}" presName="composite" presStyleCnt="0"/>
      <dgm:spPr/>
    </dgm:pt>
    <dgm:pt modelId="{02472ED3-DA95-7440-B0CE-2DDE8E211207}" type="pres">
      <dgm:prSet presAssocID="{F332474F-FEC6-4E91-B0E6-FB716FE767FC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1221B895-CE61-8B42-AB3A-42E3543E1A3B}" type="pres">
      <dgm:prSet presAssocID="{F332474F-FEC6-4E91-B0E6-FB716FE767FC}" presName="desTx" presStyleLbl="alignAccFollowNode1" presStyleIdx="0" presStyleCnt="2">
        <dgm:presLayoutVars>
          <dgm:bulletEnabled val="1"/>
        </dgm:presLayoutVars>
      </dgm:prSet>
      <dgm:spPr/>
    </dgm:pt>
    <dgm:pt modelId="{F2222304-3F87-B24E-9C04-678E230652FF}" type="pres">
      <dgm:prSet presAssocID="{7C9F487C-BDFA-436B-9610-803588C99126}" presName="space" presStyleCnt="0"/>
      <dgm:spPr/>
    </dgm:pt>
    <dgm:pt modelId="{213FAA83-D874-6C49-9EFA-186A11D83FB6}" type="pres">
      <dgm:prSet presAssocID="{A70AFD2D-924B-45CF-B3AD-EC9B10FA9155}" presName="composite" presStyleCnt="0"/>
      <dgm:spPr/>
    </dgm:pt>
    <dgm:pt modelId="{B85B1CA3-BD0B-D344-98F7-A8631E9E2D54}" type="pres">
      <dgm:prSet presAssocID="{A70AFD2D-924B-45CF-B3AD-EC9B10FA9155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F68694B6-9B4C-BC44-8CBE-C7FCC6848399}" type="pres">
      <dgm:prSet presAssocID="{A70AFD2D-924B-45CF-B3AD-EC9B10FA9155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67560D01-6EEA-8941-9D0E-8D25DE1C6CA6}" type="presOf" srcId="{BF97679C-34B1-45A7-A282-2BF4AEA32860}" destId="{1221B895-CE61-8B42-AB3A-42E3543E1A3B}" srcOrd="0" destOrd="2" presId="urn:microsoft.com/office/officeart/2005/8/layout/hList1"/>
    <dgm:cxn modelId="{AFE0A10A-A975-6C47-90BB-94CD60A62A58}" type="presOf" srcId="{9A9006ED-B4ED-4967-A28B-075975C998BF}" destId="{1221B895-CE61-8B42-AB3A-42E3543E1A3B}" srcOrd="0" destOrd="0" presId="urn:microsoft.com/office/officeart/2005/8/layout/hList1"/>
    <dgm:cxn modelId="{DE572519-14EC-5347-AB88-861928FDA8F6}" type="presOf" srcId="{E48E620E-A644-4980-A73E-E9B843A51E42}" destId="{F68694B6-9B4C-BC44-8CBE-C7FCC6848399}" srcOrd="0" destOrd="0" presId="urn:microsoft.com/office/officeart/2005/8/layout/hList1"/>
    <dgm:cxn modelId="{115EA222-8C7F-404E-8567-6145AFC9AE99}" type="presOf" srcId="{AE1B40B6-6AC3-43B8-AAD9-97D2C63A77FA}" destId="{F68694B6-9B4C-BC44-8CBE-C7FCC6848399}" srcOrd="0" destOrd="3" presId="urn:microsoft.com/office/officeart/2005/8/layout/hList1"/>
    <dgm:cxn modelId="{139C582F-CAF5-EE4D-8F85-2F1354B6CD11}" type="presOf" srcId="{C0DD2C0B-5C55-46FD-8CA8-DC86935E67F4}" destId="{1221B895-CE61-8B42-AB3A-42E3543E1A3B}" srcOrd="0" destOrd="3" presId="urn:microsoft.com/office/officeart/2005/8/layout/hList1"/>
    <dgm:cxn modelId="{A74DE23D-A942-48CA-9E02-07BEF21B29C7}" srcId="{A70AFD2D-924B-45CF-B3AD-EC9B10FA9155}" destId="{AE1B40B6-6AC3-43B8-AAD9-97D2C63A77FA}" srcOrd="3" destOrd="0" parTransId="{5829FE48-2519-4AF9-A649-3F3BE47E5031}" sibTransId="{84E10B4A-92F2-4D56-8213-B47BF31B0BC7}"/>
    <dgm:cxn modelId="{5EAD4052-EFC0-496B-A6B6-87FE6F8F59B4}" srcId="{F332474F-FEC6-4E91-B0E6-FB716FE767FC}" destId="{C0DD2C0B-5C55-46FD-8CA8-DC86935E67F4}" srcOrd="3" destOrd="0" parTransId="{D0467A54-5A71-4268-B629-D87998E15785}" sibTransId="{3AC92D1C-4354-4ED0-BAE3-31FA15ED9D2B}"/>
    <dgm:cxn modelId="{B5C94A69-EF5A-9C40-AEA0-D058D7ACB75A}" type="presOf" srcId="{A1771076-8814-4AB6-A62E-D484F960B3AD}" destId="{F68694B6-9B4C-BC44-8CBE-C7FCC6848399}" srcOrd="0" destOrd="2" presId="urn:microsoft.com/office/officeart/2005/8/layout/hList1"/>
    <dgm:cxn modelId="{C4F7F879-762B-414E-8A89-4D55D36D5926}" srcId="{F332474F-FEC6-4E91-B0E6-FB716FE767FC}" destId="{BF97679C-34B1-45A7-A282-2BF4AEA32860}" srcOrd="2" destOrd="0" parTransId="{AAF62439-7351-427C-847F-6EC0632D04BF}" sibTransId="{4F285A0C-21F0-4E20-89DE-E4DE0A55B599}"/>
    <dgm:cxn modelId="{D0945F8B-3FAE-F948-AA11-C85769637FCE}" type="presOf" srcId="{75DA9F0A-68FD-4B94-A03C-AC5FD020921C}" destId="{1221B895-CE61-8B42-AB3A-42E3543E1A3B}" srcOrd="0" destOrd="1" presId="urn:microsoft.com/office/officeart/2005/8/layout/hList1"/>
    <dgm:cxn modelId="{F67BF39B-3500-49D7-A38D-FFC9488A0626}" srcId="{33FCDE47-97F8-4403-B3C5-7368C1326EE2}" destId="{F332474F-FEC6-4E91-B0E6-FB716FE767FC}" srcOrd="0" destOrd="0" parTransId="{E2BC641C-D4B2-48EB-B09B-2DEF808E2064}" sibTransId="{7C9F487C-BDFA-436B-9610-803588C99126}"/>
    <dgm:cxn modelId="{44CF34A2-1839-4AC9-AF2A-B42CDDD4C00C}" srcId="{A70AFD2D-924B-45CF-B3AD-EC9B10FA9155}" destId="{E48E620E-A644-4980-A73E-E9B843A51E42}" srcOrd="0" destOrd="0" parTransId="{1CEC3CEB-100F-45D9-9D70-E3605A9D6923}" sibTransId="{1E53CC11-A66F-4D6B-8CD6-08D710BA786E}"/>
    <dgm:cxn modelId="{61E8F1A7-4129-4F69-ABD0-A05D5F695FDE}" srcId="{F332474F-FEC6-4E91-B0E6-FB716FE767FC}" destId="{9A9006ED-B4ED-4967-A28B-075975C998BF}" srcOrd="0" destOrd="0" parTransId="{376937B3-3EC4-4CB0-9E57-AA445659734D}" sibTransId="{F8A1363B-5266-492B-8B7E-7D736EFBC4C5}"/>
    <dgm:cxn modelId="{E3CFC0AA-F2FB-6048-8874-5E636F110932}" type="presOf" srcId="{424D8597-39D5-4F25-99A8-3B00E6EADB8E}" destId="{F68694B6-9B4C-BC44-8CBE-C7FCC6848399}" srcOrd="0" destOrd="1" presId="urn:microsoft.com/office/officeart/2005/8/layout/hList1"/>
    <dgm:cxn modelId="{CF990EBF-FD33-E744-AB66-6D9F06892F7F}" type="presOf" srcId="{F332474F-FEC6-4E91-B0E6-FB716FE767FC}" destId="{02472ED3-DA95-7440-B0CE-2DDE8E211207}" srcOrd="0" destOrd="0" presId="urn:microsoft.com/office/officeart/2005/8/layout/hList1"/>
    <dgm:cxn modelId="{0DCE46BF-9750-4E27-8648-B56A3755D419}" srcId="{A70AFD2D-924B-45CF-B3AD-EC9B10FA9155}" destId="{424D8597-39D5-4F25-99A8-3B00E6EADB8E}" srcOrd="1" destOrd="0" parTransId="{E61E0CA8-7163-4088-8673-820C9DE9FD4B}" sibTransId="{738C3CD9-E4B0-4A96-962E-F0A8FCA8BBE9}"/>
    <dgm:cxn modelId="{97491EDA-FCE7-734E-B74E-BDAEE2469650}" type="presOf" srcId="{33FCDE47-97F8-4403-B3C5-7368C1326EE2}" destId="{1267E025-1ABD-CB46-81A5-A8798A0F1EAD}" srcOrd="0" destOrd="0" presId="urn:microsoft.com/office/officeart/2005/8/layout/hList1"/>
    <dgm:cxn modelId="{9D5C5CE2-5D00-4BD8-8A25-5070317C7853}" srcId="{F332474F-FEC6-4E91-B0E6-FB716FE767FC}" destId="{75DA9F0A-68FD-4B94-A03C-AC5FD020921C}" srcOrd="1" destOrd="0" parTransId="{49AA8043-2CEA-4144-8F33-299D4D84E21D}" sibTransId="{64D8D2C6-2D23-4298-8C5F-19442BD21F6B}"/>
    <dgm:cxn modelId="{D80969F0-76A9-4AA8-895F-F56F1B1430F0}" srcId="{A70AFD2D-924B-45CF-B3AD-EC9B10FA9155}" destId="{A1771076-8814-4AB6-A62E-D484F960B3AD}" srcOrd="2" destOrd="0" parTransId="{C980D262-F915-4AA7-974C-8C0F274702E0}" sibTransId="{316A8D2C-C04A-4093-9D21-6719F8A11DB6}"/>
    <dgm:cxn modelId="{061490F2-9C65-7F46-86B4-71C1A16ABC97}" type="presOf" srcId="{A70AFD2D-924B-45CF-B3AD-EC9B10FA9155}" destId="{B85B1CA3-BD0B-D344-98F7-A8631E9E2D54}" srcOrd="0" destOrd="0" presId="urn:microsoft.com/office/officeart/2005/8/layout/hList1"/>
    <dgm:cxn modelId="{018060F8-E783-415D-88EB-A26665F00741}" srcId="{33FCDE47-97F8-4403-B3C5-7368C1326EE2}" destId="{A70AFD2D-924B-45CF-B3AD-EC9B10FA9155}" srcOrd="1" destOrd="0" parTransId="{87BB6F01-D39D-4240-8CFA-D7264460D517}" sibTransId="{9611E56C-E506-4758-A1C9-2987A244F7D6}"/>
    <dgm:cxn modelId="{99ABB97F-DBD5-AC4E-AEA3-0A71AEC3BF67}" type="presParOf" srcId="{1267E025-1ABD-CB46-81A5-A8798A0F1EAD}" destId="{941C2ECF-67D0-C944-B106-07E926716AB8}" srcOrd="0" destOrd="0" presId="urn:microsoft.com/office/officeart/2005/8/layout/hList1"/>
    <dgm:cxn modelId="{C676EA9A-CC0C-784A-8AB8-F3D3F0ACE0E6}" type="presParOf" srcId="{941C2ECF-67D0-C944-B106-07E926716AB8}" destId="{02472ED3-DA95-7440-B0CE-2DDE8E211207}" srcOrd="0" destOrd="0" presId="urn:microsoft.com/office/officeart/2005/8/layout/hList1"/>
    <dgm:cxn modelId="{36313F58-7BCA-6648-B249-34986158E310}" type="presParOf" srcId="{941C2ECF-67D0-C944-B106-07E926716AB8}" destId="{1221B895-CE61-8B42-AB3A-42E3543E1A3B}" srcOrd="1" destOrd="0" presId="urn:microsoft.com/office/officeart/2005/8/layout/hList1"/>
    <dgm:cxn modelId="{BD64D20C-ADB6-C24D-8F6B-958D43495CFA}" type="presParOf" srcId="{1267E025-1ABD-CB46-81A5-A8798A0F1EAD}" destId="{F2222304-3F87-B24E-9C04-678E230652FF}" srcOrd="1" destOrd="0" presId="urn:microsoft.com/office/officeart/2005/8/layout/hList1"/>
    <dgm:cxn modelId="{8E3B472D-3B90-0E4D-BC06-5603D10D292F}" type="presParOf" srcId="{1267E025-1ABD-CB46-81A5-A8798A0F1EAD}" destId="{213FAA83-D874-6C49-9EFA-186A11D83FB6}" srcOrd="2" destOrd="0" presId="urn:microsoft.com/office/officeart/2005/8/layout/hList1"/>
    <dgm:cxn modelId="{7D9C28CA-33A0-8947-9771-5CA83DB5738D}" type="presParOf" srcId="{213FAA83-D874-6C49-9EFA-186A11D83FB6}" destId="{B85B1CA3-BD0B-D344-98F7-A8631E9E2D54}" srcOrd="0" destOrd="0" presId="urn:microsoft.com/office/officeart/2005/8/layout/hList1"/>
    <dgm:cxn modelId="{DA8E36A0-77EA-C047-AF75-804A8501594C}" type="presParOf" srcId="{213FAA83-D874-6C49-9EFA-186A11D83FB6}" destId="{F68694B6-9B4C-BC44-8CBE-C7FCC6848399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F0A455DD-7EC9-41A1-8F39-0FFBB5D36B44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2395C78-9EC8-478D-890B-3C55D91ECCCA}">
      <dgm:prSet/>
      <dgm:spPr/>
      <dgm:t>
        <a:bodyPr/>
        <a:lstStyle/>
        <a:p>
          <a:r>
            <a:rPr lang="en-GB" b="0" i="0" dirty="0"/>
            <a:t>Respect and willingness to listen</a:t>
          </a:r>
          <a:endParaRPr lang="en-US" dirty="0"/>
        </a:p>
      </dgm:t>
    </dgm:pt>
    <dgm:pt modelId="{4A7AF3B5-3F35-4CD3-9D13-A10E2CE79F09}" type="parTrans" cxnId="{982477E4-6806-43E2-BDB9-D36371E288E7}">
      <dgm:prSet/>
      <dgm:spPr/>
      <dgm:t>
        <a:bodyPr/>
        <a:lstStyle/>
        <a:p>
          <a:endParaRPr lang="en-US"/>
        </a:p>
      </dgm:t>
    </dgm:pt>
    <dgm:pt modelId="{8B66F41E-D361-4183-B163-763D055F67FE}" type="sibTrans" cxnId="{982477E4-6806-43E2-BDB9-D36371E288E7}">
      <dgm:prSet/>
      <dgm:spPr/>
      <dgm:t>
        <a:bodyPr/>
        <a:lstStyle/>
        <a:p>
          <a:endParaRPr lang="en-US"/>
        </a:p>
      </dgm:t>
    </dgm:pt>
    <dgm:pt modelId="{53F67200-5621-4469-A298-EDF6DDD82EA3}">
      <dgm:prSet/>
      <dgm:spPr/>
      <dgm:t>
        <a:bodyPr/>
        <a:lstStyle/>
        <a:p>
          <a:r>
            <a:rPr lang="en-GB" b="0" i="0"/>
            <a:t>Listen, Acknowledge, respond. Resolve differences</a:t>
          </a:r>
          <a:endParaRPr lang="en-US"/>
        </a:p>
      </dgm:t>
    </dgm:pt>
    <dgm:pt modelId="{CD550A59-AB33-4FE1-BEB4-A8C7AAC06769}" type="parTrans" cxnId="{90A65441-0D4C-4C13-8244-33EDBE5519EF}">
      <dgm:prSet/>
      <dgm:spPr/>
      <dgm:t>
        <a:bodyPr/>
        <a:lstStyle/>
        <a:p>
          <a:endParaRPr lang="en-US"/>
        </a:p>
      </dgm:t>
    </dgm:pt>
    <dgm:pt modelId="{04F0FAAF-7153-4EC9-8876-A799C7FD460E}" type="sibTrans" cxnId="{90A65441-0D4C-4C13-8244-33EDBE5519EF}">
      <dgm:prSet/>
      <dgm:spPr/>
      <dgm:t>
        <a:bodyPr/>
        <a:lstStyle/>
        <a:p>
          <a:endParaRPr lang="en-US"/>
        </a:p>
      </dgm:t>
    </dgm:pt>
    <dgm:pt modelId="{91E79983-2C1E-4D8E-B379-D2AE6BBC291D}" type="pres">
      <dgm:prSet presAssocID="{F0A455DD-7EC9-41A1-8F39-0FFBB5D36B4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F0DE2CA-8622-4269-A6AC-A0406679708B}" type="pres">
      <dgm:prSet presAssocID="{E2395C78-9EC8-478D-890B-3C55D91ECCCA}" presName="hierRoot1" presStyleCnt="0"/>
      <dgm:spPr/>
    </dgm:pt>
    <dgm:pt modelId="{02F0976A-56D1-4112-B691-B61E0C8965C7}" type="pres">
      <dgm:prSet presAssocID="{E2395C78-9EC8-478D-890B-3C55D91ECCCA}" presName="composite" presStyleCnt="0"/>
      <dgm:spPr/>
    </dgm:pt>
    <dgm:pt modelId="{8E5DAAF0-ACC0-4F59-8967-9732D95AD0B9}" type="pres">
      <dgm:prSet presAssocID="{E2395C78-9EC8-478D-890B-3C55D91ECCCA}" presName="background" presStyleLbl="node0" presStyleIdx="0" presStyleCnt="2"/>
      <dgm:spPr/>
    </dgm:pt>
    <dgm:pt modelId="{5500F8A7-9B9D-4D8C-A872-A49F3B462350}" type="pres">
      <dgm:prSet presAssocID="{E2395C78-9EC8-478D-890B-3C55D91ECCCA}" presName="text" presStyleLbl="fgAcc0" presStyleIdx="0" presStyleCnt="2">
        <dgm:presLayoutVars>
          <dgm:chPref val="3"/>
        </dgm:presLayoutVars>
      </dgm:prSet>
      <dgm:spPr/>
    </dgm:pt>
    <dgm:pt modelId="{D4E52ABF-086C-4F56-BA3A-A9B5A3C3A923}" type="pres">
      <dgm:prSet presAssocID="{E2395C78-9EC8-478D-890B-3C55D91ECCCA}" presName="hierChild2" presStyleCnt="0"/>
      <dgm:spPr/>
    </dgm:pt>
    <dgm:pt modelId="{1FDF716A-E93C-4834-981C-09009D9B8143}" type="pres">
      <dgm:prSet presAssocID="{53F67200-5621-4469-A298-EDF6DDD82EA3}" presName="hierRoot1" presStyleCnt="0"/>
      <dgm:spPr/>
    </dgm:pt>
    <dgm:pt modelId="{0BB72547-1956-4DC0-81E5-6B31062CCA33}" type="pres">
      <dgm:prSet presAssocID="{53F67200-5621-4469-A298-EDF6DDD82EA3}" presName="composite" presStyleCnt="0"/>
      <dgm:spPr/>
    </dgm:pt>
    <dgm:pt modelId="{035CBF9C-0F04-4E22-835C-B2F822D225FB}" type="pres">
      <dgm:prSet presAssocID="{53F67200-5621-4469-A298-EDF6DDD82EA3}" presName="background" presStyleLbl="node0" presStyleIdx="1" presStyleCnt="2"/>
      <dgm:spPr/>
    </dgm:pt>
    <dgm:pt modelId="{E311A729-2848-434E-B2ED-74DB80A1728A}" type="pres">
      <dgm:prSet presAssocID="{53F67200-5621-4469-A298-EDF6DDD82EA3}" presName="text" presStyleLbl="fgAcc0" presStyleIdx="1" presStyleCnt="2">
        <dgm:presLayoutVars>
          <dgm:chPref val="3"/>
        </dgm:presLayoutVars>
      </dgm:prSet>
      <dgm:spPr/>
    </dgm:pt>
    <dgm:pt modelId="{BD45ADB1-F086-4744-9087-0FF76F6A1727}" type="pres">
      <dgm:prSet presAssocID="{53F67200-5621-4469-A298-EDF6DDD82EA3}" presName="hierChild2" presStyleCnt="0"/>
      <dgm:spPr/>
    </dgm:pt>
  </dgm:ptLst>
  <dgm:cxnLst>
    <dgm:cxn modelId="{18CCD926-B49B-4583-A724-91D1740E68E0}" type="presOf" srcId="{F0A455DD-7EC9-41A1-8F39-0FFBB5D36B44}" destId="{91E79983-2C1E-4D8E-B379-D2AE6BBC291D}" srcOrd="0" destOrd="0" presId="urn:microsoft.com/office/officeart/2005/8/layout/hierarchy1"/>
    <dgm:cxn modelId="{9CDCFE3D-0BF7-4F96-BF75-DA050863B775}" type="presOf" srcId="{53F67200-5621-4469-A298-EDF6DDD82EA3}" destId="{E311A729-2848-434E-B2ED-74DB80A1728A}" srcOrd="0" destOrd="0" presId="urn:microsoft.com/office/officeart/2005/8/layout/hierarchy1"/>
    <dgm:cxn modelId="{90A65441-0D4C-4C13-8244-33EDBE5519EF}" srcId="{F0A455DD-7EC9-41A1-8F39-0FFBB5D36B44}" destId="{53F67200-5621-4469-A298-EDF6DDD82EA3}" srcOrd="1" destOrd="0" parTransId="{CD550A59-AB33-4FE1-BEB4-A8C7AAC06769}" sibTransId="{04F0FAAF-7153-4EC9-8876-A799C7FD460E}"/>
    <dgm:cxn modelId="{8F76DD4A-F43E-40AB-9973-F1D2D252126C}" type="presOf" srcId="{E2395C78-9EC8-478D-890B-3C55D91ECCCA}" destId="{5500F8A7-9B9D-4D8C-A872-A49F3B462350}" srcOrd="0" destOrd="0" presId="urn:microsoft.com/office/officeart/2005/8/layout/hierarchy1"/>
    <dgm:cxn modelId="{982477E4-6806-43E2-BDB9-D36371E288E7}" srcId="{F0A455DD-7EC9-41A1-8F39-0FFBB5D36B44}" destId="{E2395C78-9EC8-478D-890B-3C55D91ECCCA}" srcOrd="0" destOrd="0" parTransId="{4A7AF3B5-3F35-4CD3-9D13-A10E2CE79F09}" sibTransId="{8B66F41E-D361-4183-B163-763D055F67FE}"/>
    <dgm:cxn modelId="{082189A7-8DD9-4AE0-BFB9-3BE0C002BEBA}" type="presParOf" srcId="{91E79983-2C1E-4D8E-B379-D2AE6BBC291D}" destId="{0F0DE2CA-8622-4269-A6AC-A0406679708B}" srcOrd="0" destOrd="0" presId="urn:microsoft.com/office/officeart/2005/8/layout/hierarchy1"/>
    <dgm:cxn modelId="{DE2E090C-893C-4769-AFB9-87255F2F165B}" type="presParOf" srcId="{0F0DE2CA-8622-4269-A6AC-A0406679708B}" destId="{02F0976A-56D1-4112-B691-B61E0C8965C7}" srcOrd="0" destOrd="0" presId="urn:microsoft.com/office/officeart/2005/8/layout/hierarchy1"/>
    <dgm:cxn modelId="{C1A34BE2-6B92-46A8-928C-25863F87D6C6}" type="presParOf" srcId="{02F0976A-56D1-4112-B691-B61E0C8965C7}" destId="{8E5DAAF0-ACC0-4F59-8967-9732D95AD0B9}" srcOrd="0" destOrd="0" presId="urn:microsoft.com/office/officeart/2005/8/layout/hierarchy1"/>
    <dgm:cxn modelId="{DC540FEC-7F3F-4C65-8424-932EEDF5A1A5}" type="presParOf" srcId="{02F0976A-56D1-4112-B691-B61E0C8965C7}" destId="{5500F8A7-9B9D-4D8C-A872-A49F3B462350}" srcOrd="1" destOrd="0" presId="urn:microsoft.com/office/officeart/2005/8/layout/hierarchy1"/>
    <dgm:cxn modelId="{44F9DDC3-9948-41FB-9456-38F8C27A0A9A}" type="presParOf" srcId="{0F0DE2CA-8622-4269-A6AC-A0406679708B}" destId="{D4E52ABF-086C-4F56-BA3A-A9B5A3C3A923}" srcOrd="1" destOrd="0" presId="urn:microsoft.com/office/officeart/2005/8/layout/hierarchy1"/>
    <dgm:cxn modelId="{78C2F4C4-7805-4847-A780-D05452E32426}" type="presParOf" srcId="{91E79983-2C1E-4D8E-B379-D2AE6BBC291D}" destId="{1FDF716A-E93C-4834-981C-09009D9B8143}" srcOrd="1" destOrd="0" presId="urn:microsoft.com/office/officeart/2005/8/layout/hierarchy1"/>
    <dgm:cxn modelId="{9C019BB6-EB25-468A-B31B-1F7DA23AF7DF}" type="presParOf" srcId="{1FDF716A-E93C-4834-981C-09009D9B8143}" destId="{0BB72547-1956-4DC0-81E5-6B31062CCA33}" srcOrd="0" destOrd="0" presId="urn:microsoft.com/office/officeart/2005/8/layout/hierarchy1"/>
    <dgm:cxn modelId="{FB18592D-F99C-4D7A-A494-9411CF1FA594}" type="presParOf" srcId="{0BB72547-1956-4DC0-81E5-6B31062CCA33}" destId="{035CBF9C-0F04-4E22-835C-B2F822D225FB}" srcOrd="0" destOrd="0" presId="urn:microsoft.com/office/officeart/2005/8/layout/hierarchy1"/>
    <dgm:cxn modelId="{7A2A6315-EE6B-470B-9DBF-41DD3766AEA5}" type="presParOf" srcId="{0BB72547-1956-4DC0-81E5-6B31062CCA33}" destId="{E311A729-2848-434E-B2ED-74DB80A1728A}" srcOrd="1" destOrd="0" presId="urn:microsoft.com/office/officeart/2005/8/layout/hierarchy1"/>
    <dgm:cxn modelId="{79FC5AA7-A343-4ADB-8FD4-7EEC2213CFCA}" type="presParOf" srcId="{1FDF716A-E93C-4834-981C-09009D9B8143}" destId="{BD45ADB1-F086-4744-9087-0FF76F6A172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46CDFB1C-8A38-4229-883F-A1ED717BCECB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62DC4C9-3BF3-49C6-B1A3-303C8867812D}">
      <dgm:prSet custT="1"/>
      <dgm:spPr/>
      <dgm:t>
        <a:bodyPr/>
        <a:lstStyle/>
        <a:p>
          <a:pPr rtl="0">
            <a:lnSpc>
              <a:spcPct val="100000"/>
            </a:lnSpc>
          </a:pPr>
          <a:r>
            <a:rPr lang="en-US" sz="1800" dirty="0">
              <a:latin typeface="Century Gothic" panose="020B0502020202020204"/>
            </a:rPr>
            <a:t>Leads to better collaboration </a:t>
          </a:r>
          <a:endParaRPr lang="en-US" sz="1800" dirty="0"/>
        </a:p>
      </dgm:t>
    </dgm:pt>
    <dgm:pt modelId="{B3E9AC4E-CC96-434A-838D-45EFD3AAEB65}" type="parTrans" cxnId="{54636353-0144-4EEC-8256-92F8484A2DD1}">
      <dgm:prSet/>
      <dgm:spPr/>
      <dgm:t>
        <a:bodyPr/>
        <a:lstStyle/>
        <a:p>
          <a:endParaRPr lang="en-US"/>
        </a:p>
      </dgm:t>
    </dgm:pt>
    <dgm:pt modelId="{7692BD23-D0F1-4F0A-867F-731085F11E25}" type="sibTrans" cxnId="{54636353-0144-4EEC-8256-92F8484A2DD1}">
      <dgm:prSet/>
      <dgm:spPr/>
      <dgm:t>
        <a:bodyPr/>
        <a:lstStyle/>
        <a:p>
          <a:endParaRPr lang="en-US"/>
        </a:p>
      </dgm:t>
    </dgm:pt>
    <dgm:pt modelId="{709E50BF-4BEE-4EFC-8FAF-8BCDAAA3E8BC}">
      <dgm:prSet phldr="0" custT="1"/>
      <dgm:spPr/>
      <dgm:t>
        <a:bodyPr/>
        <a:lstStyle/>
        <a:p>
          <a:pPr rtl="0">
            <a:lnSpc>
              <a:spcPct val="100000"/>
            </a:lnSpc>
          </a:pPr>
          <a:r>
            <a:rPr lang="en-US" sz="2000" dirty="0">
              <a:latin typeface="Century Gothic" panose="020B0502020202020204"/>
            </a:rPr>
            <a:t>Enhances engagements, trust, improved productivity</a:t>
          </a:r>
          <a:endParaRPr lang="en-US" sz="2000" dirty="0"/>
        </a:p>
      </dgm:t>
    </dgm:pt>
    <dgm:pt modelId="{313455CA-EF2D-4DFD-8A4A-CBF8E40F3E17}" type="parTrans" cxnId="{E732182E-AE87-48A0-AA38-760864A8CC36}">
      <dgm:prSet/>
      <dgm:spPr/>
      <dgm:t>
        <a:bodyPr/>
        <a:lstStyle/>
        <a:p>
          <a:endParaRPr lang="en-US"/>
        </a:p>
      </dgm:t>
    </dgm:pt>
    <dgm:pt modelId="{6750890A-C310-4BA6-8826-B9062A992D51}" type="sibTrans" cxnId="{E732182E-AE87-48A0-AA38-760864A8CC36}">
      <dgm:prSet/>
      <dgm:spPr/>
      <dgm:t>
        <a:bodyPr/>
        <a:lstStyle/>
        <a:p>
          <a:endParaRPr lang="en-US"/>
        </a:p>
      </dgm:t>
    </dgm:pt>
    <dgm:pt modelId="{7C05727A-34F4-4961-A126-828161D17066}" type="pres">
      <dgm:prSet presAssocID="{46CDFB1C-8A38-4229-883F-A1ED717BCECB}" presName="root" presStyleCnt="0">
        <dgm:presLayoutVars>
          <dgm:dir/>
          <dgm:resizeHandles val="exact"/>
        </dgm:presLayoutVars>
      </dgm:prSet>
      <dgm:spPr/>
    </dgm:pt>
    <dgm:pt modelId="{5B46FB02-2ED7-4733-ADF9-14C0675F538B}" type="pres">
      <dgm:prSet presAssocID="{962DC4C9-3BF3-49C6-B1A3-303C8867812D}" presName="compNode" presStyleCnt="0"/>
      <dgm:spPr/>
    </dgm:pt>
    <dgm:pt modelId="{CD96F83D-3272-4DB9-98E1-56C644D9B1CB}" type="pres">
      <dgm:prSet presAssocID="{962DC4C9-3BF3-49C6-B1A3-303C8867812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ad Face with No Fill"/>
        </a:ext>
      </dgm:extLst>
    </dgm:pt>
    <dgm:pt modelId="{DD7FC133-C258-4673-B0F8-17653BAFD4A7}" type="pres">
      <dgm:prSet presAssocID="{962DC4C9-3BF3-49C6-B1A3-303C8867812D}" presName="spaceRect" presStyleCnt="0"/>
      <dgm:spPr/>
    </dgm:pt>
    <dgm:pt modelId="{AE6A9E38-FF32-45F1-829A-90AF85BFB36A}" type="pres">
      <dgm:prSet presAssocID="{962DC4C9-3BF3-49C6-B1A3-303C8867812D}" presName="textRect" presStyleLbl="revTx" presStyleIdx="0" presStyleCnt="2">
        <dgm:presLayoutVars>
          <dgm:chMax val="1"/>
          <dgm:chPref val="1"/>
        </dgm:presLayoutVars>
      </dgm:prSet>
      <dgm:spPr/>
    </dgm:pt>
    <dgm:pt modelId="{0EC2B364-2AE4-4CA1-A926-E2E882AF7C4E}" type="pres">
      <dgm:prSet presAssocID="{7692BD23-D0F1-4F0A-867F-731085F11E25}" presName="sibTrans" presStyleCnt="0"/>
      <dgm:spPr/>
    </dgm:pt>
    <dgm:pt modelId="{9E51A6D9-E8D6-4A89-9368-3781C5140300}" type="pres">
      <dgm:prSet presAssocID="{709E50BF-4BEE-4EFC-8FAF-8BCDAAA3E8BC}" presName="compNode" presStyleCnt="0"/>
      <dgm:spPr/>
    </dgm:pt>
    <dgm:pt modelId="{3526CF11-1394-4364-9263-54EC14B3C0AB}" type="pres">
      <dgm:prSet presAssocID="{709E50BF-4BEE-4EFC-8FAF-8BCDAAA3E8B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5ADE2A34-2993-46E5-AC19-D7BB21EB2702}" type="pres">
      <dgm:prSet presAssocID="{709E50BF-4BEE-4EFC-8FAF-8BCDAAA3E8BC}" presName="spaceRect" presStyleCnt="0"/>
      <dgm:spPr/>
    </dgm:pt>
    <dgm:pt modelId="{539FD82E-9945-44F5-B274-2C78F0D956D0}" type="pres">
      <dgm:prSet presAssocID="{709E50BF-4BEE-4EFC-8FAF-8BCDAAA3E8BC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732182E-AE87-48A0-AA38-760864A8CC36}" srcId="{46CDFB1C-8A38-4229-883F-A1ED717BCECB}" destId="{709E50BF-4BEE-4EFC-8FAF-8BCDAAA3E8BC}" srcOrd="1" destOrd="0" parTransId="{313455CA-EF2D-4DFD-8A4A-CBF8E40F3E17}" sibTransId="{6750890A-C310-4BA6-8826-B9062A992D51}"/>
    <dgm:cxn modelId="{734CF34E-3944-476F-BE84-6F471BCF3655}" type="presOf" srcId="{709E50BF-4BEE-4EFC-8FAF-8BCDAAA3E8BC}" destId="{539FD82E-9945-44F5-B274-2C78F0D956D0}" srcOrd="0" destOrd="0" presId="urn:microsoft.com/office/officeart/2018/2/layout/IconLabelList"/>
    <dgm:cxn modelId="{54636353-0144-4EEC-8256-92F8484A2DD1}" srcId="{46CDFB1C-8A38-4229-883F-A1ED717BCECB}" destId="{962DC4C9-3BF3-49C6-B1A3-303C8867812D}" srcOrd="0" destOrd="0" parTransId="{B3E9AC4E-CC96-434A-838D-45EFD3AAEB65}" sibTransId="{7692BD23-D0F1-4F0A-867F-731085F11E25}"/>
    <dgm:cxn modelId="{E470C691-7066-45BD-865B-D41CB4BE64BF}" type="presOf" srcId="{962DC4C9-3BF3-49C6-B1A3-303C8867812D}" destId="{AE6A9E38-FF32-45F1-829A-90AF85BFB36A}" srcOrd="0" destOrd="0" presId="urn:microsoft.com/office/officeart/2018/2/layout/IconLabelList"/>
    <dgm:cxn modelId="{14FB3AFA-E611-4BF0-A23C-BF22389CC80C}" type="presOf" srcId="{46CDFB1C-8A38-4229-883F-A1ED717BCECB}" destId="{7C05727A-34F4-4961-A126-828161D17066}" srcOrd="0" destOrd="0" presId="urn:microsoft.com/office/officeart/2018/2/layout/IconLabelList"/>
    <dgm:cxn modelId="{62BAC924-39C4-4E82-B0A7-B08B87FB5D3B}" type="presParOf" srcId="{7C05727A-34F4-4961-A126-828161D17066}" destId="{5B46FB02-2ED7-4733-ADF9-14C0675F538B}" srcOrd="0" destOrd="0" presId="urn:microsoft.com/office/officeart/2018/2/layout/IconLabelList"/>
    <dgm:cxn modelId="{2AD95370-29DC-4F51-A8BB-E4932EF9329E}" type="presParOf" srcId="{5B46FB02-2ED7-4733-ADF9-14C0675F538B}" destId="{CD96F83D-3272-4DB9-98E1-56C644D9B1CB}" srcOrd="0" destOrd="0" presId="urn:microsoft.com/office/officeart/2018/2/layout/IconLabelList"/>
    <dgm:cxn modelId="{9FF2225A-9928-4FE6-8BF9-7988E2AA43DB}" type="presParOf" srcId="{5B46FB02-2ED7-4733-ADF9-14C0675F538B}" destId="{DD7FC133-C258-4673-B0F8-17653BAFD4A7}" srcOrd="1" destOrd="0" presId="urn:microsoft.com/office/officeart/2018/2/layout/IconLabelList"/>
    <dgm:cxn modelId="{BD77A1D0-D3EA-423F-B881-E573C0DCCCCB}" type="presParOf" srcId="{5B46FB02-2ED7-4733-ADF9-14C0675F538B}" destId="{AE6A9E38-FF32-45F1-829A-90AF85BFB36A}" srcOrd="2" destOrd="0" presId="urn:microsoft.com/office/officeart/2018/2/layout/IconLabelList"/>
    <dgm:cxn modelId="{92932723-97C8-4AC3-89DE-45425BF2DC53}" type="presParOf" srcId="{7C05727A-34F4-4961-A126-828161D17066}" destId="{0EC2B364-2AE4-4CA1-A926-E2E882AF7C4E}" srcOrd="1" destOrd="0" presId="urn:microsoft.com/office/officeart/2018/2/layout/IconLabelList"/>
    <dgm:cxn modelId="{8AFC60C5-51BC-4DCE-8237-CD92AA4E5A9B}" type="presParOf" srcId="{7C05727A-34F4-4961-A126-828161D17066}" destId="{9E51A6D9-E8D6-4A89-9368-3781C5140300}" srcOrd="2" destOrd="0" presId="urn:microsoft.com/office/officeart/2018/2/layout/IconLabelList"/>
    <dgm:cxn modelId="{1031CA9C-51AC-4902-9F80-9FD90262769A}" type="presParOf" srcId="{9E51A6D9-E8D6-4A89-9368-3781C5140300}" destId="{3526CF11-1394-4364-9263-54EC14B3C0AB}" srcOrd="0" destOrd="0" presId="urn:microsoft.com/office/officeart/2018/2/layout/IconLabelList"/>
    <dgm:cxn modelId="{963664F3-C0A3-4C5B-9A0A-172394686C4B}" type="presParOf" srcId="{9E51A6D9-E8D6-4A89-9368-3781C5140300}" destId="{5ADE2A34-2993-46E5-AC19-D7BB21EB2702}" srcOrd="1" destOrd="0" presId="urn:microsoft.com/office/officeart/2018/2/layout/IconLabelList"/>
    <dgm:cxn modelId="{5FBCD3B8-347F-4704-A2A7-3D28202168C8}" type="presParOf" srcId="{9E51A6D9-E8D6-4A89-9368-3781C5140300}" destId="{539FD82E-9945-44F5-B274-2C78F0D956D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BEB3D9C3-1E29-4E44-8FD6-478D630DF1DB}" type="doc">
      <dgm:prSet loTypeId="urn:microsoft.com/office/officeart/2005/8/layout/hierarchy1" loCatId="hierarchy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211EF51-79C4-4781-9F10-1D40CF38DE95}">
      <dgm:prSet/>
      <dgm:spPr/>
      <dgm:t>
        <a:bodyPr/>
        <a:lstStyle/>
        <a:p>
          <a:r>
            <a:rPr lang="en-GB" b="0" i="0" dirty="0"/>
            <a:t>Competently competes tasks</a:t>
          </a:r>
          <a:endParaRPr lang="en-US" dirty="0"/>
        </a:p>
      </dgm:t>
    </dgm:pt>
    <dgm:pt modelId="{46AFE2D3-CA48-4561-B7AE-4FF8DA7A41D5}" type="parTrans" cxnId="{562CF408-1253-4541-A42A-62EC1AC7376C}">
      <dgm:prSet/>
      <dgm:spPr/>
      <dgm:t>
        <a:bodyPr/>
        <a:lstStyle/>
        <a:p>
          <a:endParaRPr lang="en-US"/>
        </a:p>
      </dgm:t>
    </dgm:pt>
    <dgm:pt modelId="{38D438B4-624D-46F2-A2AE-719A27B6CC6A}" type="sibTrans" cxnId="{562CF408-1253-4541-A42A-62EC1AC7376C}">
      <dgm:prSet/>
      <dgm:spPr/>
      <dgm:t>
        <a:bodyPr/>
        <a:lstStyle/>
        <a:p>
          <a:endParaRPr lang="en-US"/>
        </a:p>
      </dgm:t>
    </dgm:pt>
    <dgm:pt modelId="{07F9BD95-2CE5-419B-8E74-EAD8253FA910}">
      <dgm:prSet/>
      <dgm:spPr/>
      <dgm:t>
        <a:bodyPr/>
        <a:lstStyle/>
        <a:p>
          <a:r>
            <a:rPr lang="en-GB" b="0" i="0"/>
            <a:t>Maintains good social relationship</a:t>
          </a:r>
          <a:endParaRPr lang="en-US"/>
        </a:p>
      </dgm:t>
    </dgm:pt>
    <dgm:pt modelId="{7A3F2819-A91F-484F-B498-4A2FA2C12F31}" type="parTrans" cxnId="{1BFFB790-97CD-4392-9E48-6A2948C4C88A}">
      <dgm:prSet/>
      <dgm:spPr/>
      <dgm:t>
        <a:bodyPr/>
        <a:lstStyle/>
        <a:p>
          <a:endParaRPr lang="en-US"/>
        </a:p>
      </dgm:t>
    </dgm:pt>
    <dgm:pt modelId="{0805924B-FE0B-4B53-8DBD-E6053C751114}" type="sibTrans" cxnId="{1BFFB790-97CD-4392-9E48-6A2948C4C88A}">
      <dgm:prSet/>
      <dgm:spPr/>
      <dgm:t>
        <a:bodyPr/>
        <a:lstStyle/>
        <a:p>
          <a:endParaRPr lang="en-US"/>
        </a:p>
      </dgm:t>
    </dgm:pt>
    <dgm:pt modelId="{1C517E28-BEB2-4BA1-97B8-4DAC1B696EBE}">
      <dgm:prSet/>
      <dgm:spPr/>
      <dgm:t>
        <a:bodyPr/>
        <a:lstStyle/>
        <a:p>
          <a:r>
            <a:rPr lang="en-GB" b="0" i="0"/>
            <a:t>Develop trust and adapt style</a:t>
          </a:r>
          <a:endParaRPr lang="en-US"/>
        </a:p>
      </dgm:t>
    </dgm:pt>
    <dgm:pt modelId="{2FFC1E33-1B6F-4100-B11B-0E88C33205C0}" type="parTrans" cxnId="{3BBE2D35-96B9-4E03-AB4B-52C062ABF9A6}">
      <dgm:prSet/>
      <dgm:spPr/>
      <dgm:t>
        <a:bodyPr/>
        <a:lstStyle/>
        <a:p>
          <a:endParaRPr lang="en-US"/>
        </a:p>
      </dgm:t>
    </dgm:pt>
    <dgm:pt modelId="{B7524A36-2E18-47B2-BFC3-9CEDAD80FEFC}" type="sibTrans" cxnId="{3BBE2D35-96B9-4E03-AB4B-52C062ABF9A6}">
      <dgm:prSet/>
      <dgm:spPr/>
      <dgm:t>
        <a:bodyPr/>
        <a:lstStyle/>
        <a:p>
          <a:endParaRPr lang="en-US"/>
        </a:p>
      </dgm:t>
    </dgm:pt>
    <dgm:pt modelId="{D61F6D41-CD7D-474E-8F1C-F6757AB49687}" type="pres">
      <dgm:prSet presAssocID="{BEB3D9C3-1E29-4E44-8FD6-478D630DF1D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DE3F0D6-D59D-4DC8-87AE-2005764EE1D6}" type="pres">
      <dgm:prSet presAssocID="{6211EF51-79C4-4781-9F10-1D40CF38DE95}" presName="hierRoot1" presStyleCnt="0"/>
      <dgm:spPr/>
    </dgm:pt>
    <dgm:pt modelId="{0D5AABD1-BD04-4A12-A219-57BB86B5FA1C}" type="pres">
      <dgm:prSet presAssocID="{6211EF51-79C4-4781-9F10-1D40CF38DE95}" presName="composite" presStyleCnt="0"/>
      <dgm:spPr/>
    </dgm:pt>
    <dgm:pt modelId="{3697FC52-E69E-45BC-8742-91EF981AE4C6}" type="pres">
      <dgm:prSet presAssocID="{6211EF51-79C4-4781-9F10-1D40CF38DE95}" presName="background" presStyleLbl="node0" presStyleIdx="0" presStyleCnt="3"/>
      <dgm:spPr/>
    </dgm:pt>
    <dgm:pt modelId="{157F59BF-487F-45B1-B2B4-E2235A4A6D1C}" type="pres">
      <dgm:prSet presAssocID="{6211EF51-79C4-4781-9F10-1D40CF38DE95}" presName="text" presStyleLbl="fgAcc0" presStyleIdx="0" presStyleCnt="3">
        <dgm:presLayoutVars>
          <dgm:chPref val="3"/>
        </dgm:presLayoutVars>
      </dgm:prSet>
      <dgm:spPr/>
    </dgm:pt>
    <dgm:pt modelId="{2A73CC44-94E3-45A4-B3BE-ADFCA4C37384}" type="pres">
      <dgm:prSet presAssocID="{6211EF51-79C4-4781-9F10-1D40CF38DE95}" presName="hierChild2" presStyleCnt="0"/>
      <dgm:spPr/>
    </dgm:pt>
    <dgm:pt modelId="{88A62EC7-9F4E-41B7-AFA2-709792B86567}" type="pres">
      <dgm:prSet presAssocID="{07F9BD95-2CE5-419B-8E74-EAD8253FA910}" presName="hierRoot1" presStyleCnt="0"/>
      <dgm:spPr/>
    </dgm:pt>
    <dgm:pt modelId="{F074A0DA-1DAE-46CE-B6B1-78C6AC255B05}" type="pres">
      <dgm:prSet presAssocID="{07F9BD95-2CE5-419B-8E74-EAD8253FA910}" presName="composite" presStyleCnt="0"/>
      <dgm:spPr/>
    </dgm:pt>
    <dgm:pt modelId="{FE1AA06F-9DE6-42A9-9D5C-5B88F41703FE}" type="pres">
      <dgm:prSet presAssocID="{07F9BD95-2CE5-419B-8E74-EAD8253FA910}" presName="background" presStyleLbl="node0" presStyleIdx="1" presStyleCnt="3"/>
      <dgm:spPr/>
    </dgm:pt>
    <dgm:pt modelId="{C09ADE50-67CE-494E-8B5F-A6D05044AED3}" type="pres">
      <dgm:prSet presAssocID="{07F9BD95-2CE5-419B-8E74-EAD8253FA910}" presName="text" presStyleLbl="fgAcc0" presStyleIdx="1" presStyleCnt="3">
        <dgm:presLayoutVars>
          <dgm:chPref val="3"/>
        </dgm:presLayoutVars>
      </dgm:prSet>
      <dgm:spPr/>
    </dgm:pt>
    <dgm:pt modelId="{B2A4CB35-20C7-4674-921E-5AF8A6C68777}" type="pres">
      <dgm:prSet presAssocID="{07F9BD95-2CE5-419B-8E74-EAD8253FA910}" presName="hierChild2" presStyleCnt="0"/>
      <dgm:spPr/>
    </dgm:pt>
    <dgm:pt modelId="{948384B9-9D31-4906-BB1A-430BC5A9EA6D}" type="pres">
      <dgm:prSet presAssocID="{1C517E28-BEB2-4BA1-97B8-4DAC1B696EBE}" presName="hierRoot1" presStyleCnt="0"/>
      <dgm:spPr/>
    </dgm:pt>
    <dgm:pt modelId="{A3680EB0-6C36-4AB6-BD8C-58F9268DEFD1}" type="pres">
      <dgm:prSet presAssocID="{1C517E28-BEB2-4BA1-97B8-4DAC1B696EBE}" presName="composite" presStyleCnt="0"/>
      <dgm:spPr/>
    </dgm:pt>
    <dgm:pt modelId="{41326526-69D0-41B2-9813-E133DF3329F4}" type="pres">
      <dgm:prSet presAssocID="{1C517E28-BEB2-4BA1-97B8-4DAC1B696EBE}" presName="background" presStyleLbl="node0" presStyleIdx="2" presStyleCnt="3"/>
      <dgm:spPr/>
    </dgm:pt>
    <dgm:pt modelId="{92F56375-F751-40EE-85A5-C8840BBE5D9D}" type="pres">
      <dgm:prSet presAssocID="{1C517E28-BEB2-4BA1-97B8-4DAC1B696EBE}" presName="text" presStyleLbl="fgAcc0" presStyleIdx="2" presStyleCnt="3">
        <dgm:presLayoutVars>
          <dgm:chPref val="3"/>
        </dgm:presLayoutVars>
      </dgm:prSet>
      <dgm:spPr/>
    </dgm:pt>
    <dgm:pt modelId="{ED39A1CF-072B-4C65-BE89-753D92EC5CB9}" type="pres">
      <dgm:prSet presAssocID="{1C517E28-BEB2-4BA1-97B8-4DAC1B696EBE}" presName="hierChild2" presStyleCnt="0"/>
      <dgm:spPr/>
    </dgm:pt>
  </dgm:ptLst>
  <dgm:cxnLst>
    <dgm:cxn modelId="{562CF408-1253-4541-A42A-62EC1AC7376C}" srcId="{BEB3D9C3-1E29-4E44-8FD6-478D630DF1DB}" destId="{6211EF51-79C4-4781-9F10-1D40CF38DE95}" srcOrd="0" destOrd="0" parTransId="{46AFE2D3-CA48-4561-B7AE-4FF8DA7A41D5}" sibTransId="{38D438B4-624D-46F2-A2AE-719A27B6CC6A}"/>
    <dgm:cxn modelId="{3BBE2D35-96B9-4E03-AB4B-52C062ABF9A6}" srcId="{BEB3D9C3-1E29-4E44-8FD6-478D630DF1DB}" destId="{1C517E28-BEB2-4BA1-97B8-4DAC1B696EBE}" srcOrd="2" destOrd="0" parTransId="{2FFC1E33-1B6F-4100-B11B-0E88C33205C0}" sibTransId="{B7524A36-2E18-47B2-BFC3-9CEDAD80FEFC}"/>
    <dgm:cxn modelId="{1BFFB790-97CD-4392-9E48-6A2948C4C88A}" srcId="{BEB3D9C3-1E29-4E44-8FD6-478D630DF1DB}" destId="{07F9BD95-2CE5-419B-8E74-EAD8253FA910}" srcOrd="1" destOrd="0" parTransId="{7A3F2819-A91F-484F-B498-4A2FA2C12F31}" sibTransId="{0805924B-FE0B-4B53-8DBD-E6053C751114}"/>
    <dgm:cxn modelId="{F5FDC796-445D-4B7E-9763-D2B1001BEE0F}" type="presOf" srcId="{BEB3D9C3-1E29-4E44-8FD6-478D630DF1DB}" destId="{D61F6D41-CD7D-474E-8F1C-F6757AB49687}" srcOrd="0" destOrd="0" presId="urn:microsoft.com/office/officeart/2005/8/layout/hierarchy1"/>
    <dgm:cxn modelId="{FADDB6A6-B9F2-4FDE-8E4D-2FADD87133B4}" type="presOf" srcId="{6211EF51-79C4-4781-9F10-1D40CF38DE95}" destId="{157F59BF-487F-45B1-B2B4-E2235A4A6D1C}" srcOrd="0" destOrd="0" presId="urn:microsoft.com/office/officeart/2005/8/layout/hierarchy1"/>
    <dgm:cxn modelId="{0ACE9BAA-F14D-4C64-9F68-0CEEC23BBD7A}" type="presOf" srcId="{1C517E28-BEB2-4BA1-97B8-4DAC1B696EBE}" destId="{92F56375-F751-40EE-85A5-C8840BBE5D9D}" srcOrd="0" destOrd="0" presId="urn:microsoft.com/office/officeart/2005/8/layout/hierarchy1"/>
    <dgm:cxn modelId="{DD6F3EC9-5D0D-4FD7-998E-0A33D88FB383}" type="presOf" srcId="{07F9BD95-2CE5-419B-8E74-EAD8253FA910}" destId="{C09ADE50-67CE-494E-8B5F-A6D05044AED3}" srcOrd="0" destOrd="0" presId="urn:microsoft.com/office/officeart/2005/8/layout/hierarchy1"/>
    <dgm:cxn modelId="{FF730B31-A38F-4994-BE3A-440914862FE8}" type="presParOf" srcId="{D61F6D41-CD7D-474E-8F1C-F6757AB49687}" destId="{8DE3F0D6-D59D-4DC8-87AE-2005764EE1D6}" srcOrd="0" destOrd="0" presId="urn:microsoft.com/office/officeart/2005/8/layout/hierarchy1"/>
    <dgm:cxn modelId="{00A239F5-5A1D-40E5-8522-6F0882400DCA}" type="presParOf" srcId="{8DE3F0D6-D59D-4DC8-87AE-2005764EE1D6}" destId="{0D5AABD1-BD04-4A12-A219-57BB86B5FA1C}" srcOrd="0" destOrd="0" presId="urn:microsoft.com/office/officeart/2005/8/layout/hierarchy1"/>
    <dgm:cxn modelId="{5252DDAC-85E4-4EF4-9BD2-4418E7C8A4FF}" type="presParOf" srcId="{0D5AABD1-BD04-4A12-A219-57BB86B5FA1C}" destId="{3697FC52-E69E-45BC-8742-91EF981AE4C6}" srcOrd="0" destOrd="0" presId="urn:microsoft.com/office/officeart/2005/8/layout/hierarchy1"/>
    <dgm:cxn modelId="{155A8357-9641-411F-A08D-EBD5FC1ED5AC}" type="presParOf" srcId="{0D5AABD1-BD04-4A12-A219-57BB86B5FA1C}" destId="{157F59BF-487F-45B1-B2B4-E2235A4A6D1C}" srcOrd="1" destOrd="0" presId="urn:microsoft.com/office/officeart/2005/8/layout/hierarchy1"/>
    <dgm:cxn modelId="{36D2B686-B4C6-4530-8286-B3DA4AC0E6AB}" type="presParOf" srcId="{8DE3F0D6-D59D-4DC8-87AE-2005764EE1D6}" destId="{2A73CC44-94E3-45A4-B3BE-ADFCA4C37384}" srcOrd="1" destOrd="0" presId="urn:microsoft.com/office/officeart/2005/8/layout/hierarchy1"/>
    <dgm:cxn modelId="{5A6E8575-5ADF-4C21-B6E7-0294EE70DB61}" type="presParOf" srcId="{D61F6D41-CD7D-474E-8F1C-F6757AB49687}" destId="{88A62EC7-9F4E-41B7-AFA2-709792B86567}" srcOrd="1" destOrd="0" presId="urn:microsoft.com/office/officeart/2005/8/layout/hierarchy1"/>
    <dgm:cxn modelId="{9C97EEE5-25CF-4E76-AFB1-09FA4156417F}" type="presParOf" srcId="{88A62EC7-9F4E-41B7-AFA2-709792B86567}" destId="{F074A0DA-1DAE-46CE-B6B1-78C6AC255B05}" srcOrd="0" destOrd="0" presId="urn:microsoft.com/office/officeart/2005/8/layout/hierarchy1"/>
    <dgm:cxn modelId="{5CB322B0-1E81-4B59-9978-DC01F95835DF}" type="presParOf" srcId="{F074A0DA-1DAE-46CE-B6B1-78C6AC255B05}" destId="{FE1AA06F-9DE6-42A9-9D5C-5B88F41703FE}" srcOrd="0" destOrd="0" presId="urn:microsoft.com/office/officeart/2005/8/layout/hierarchy1"/>
    <dgm:cxn modelId="{A92D51BA-575B-403F-8792-5BC48AC0D250}" type="presParOf" srcId="{F074A0DA-1DAE-46CE-B6B1-78C6AC255B05}" destId="{C09ADE50-67CE-494E-8B5F-A6D05044AED3}" srcOrd="1" destOrd="0" presId="urn:microsoft.com/office/officeart/2005/8/layout/hierarchy1"/>
    <dgm:cxn modelId="{06DAFCF1-A970-40F3-95CA-7FDCE6EFB7F9}" type="presParOf" srcId="{88A62EC7-9F4E-41B7-AFA2-709792B86567}" destId="{B2A4CB35-20C7-4674-921E-5AF8A6C68777}" srcOrd="1" destOrd="0" presId="urn:microsoft.com/office/officeart/2005/8/layout/hierarchy1"/>
    <dgm:cxn modelId="{C4B3DE93-328F-494A-B566-91E4CF54BD1F}" type="presParOf" srcId="{D61F6D41-CD7D-474E-8F1C-F6757AB49687}" destId="{948384B9-9D31-4906-BB1A-430BC5A9EA6D}" srcOrd="2" destOrd="0" presId="urn:microsoft.com/office/officeart/2005/8/layout/hierarchy1"/>
    <dgm:cxn modelId="{BDA522AF-DBB9-4EB4-A519-175E003314E7}" type="presParOf" srcId="{948384B9-9D31-4906-BB1A-430BC5A9EA6D}" destId="{A3680EB0-6C36-4AB6-BD8C-58F9268DEFD1}" srcOrd="0" destOrd="0" presId="urn:microsoft.com/office/officeart/2005/8/layout/hierarchy1"/>
    <dgm:cxn modelId="{C85BF822-0A01-420F-882C-257B59692EAE}" type="presParOf" srcId="{A3680EB0-6C36-4AB6-BD8C-58F9268DEFD1}" destId="{41326526-69D0-41B2-9813-E133DF3329F4}" srcOrd="0" destOrd="0" presId="urn:microsoft.com/office/officeart/2005/8/layout/hierarchy1"/>
    <dgm:cxn modelId="{EF4A1CA7-29AD-487E-8967-468EC5F80022}" type="presParOf" srcId="{A3680EB0-6C36-4AB6-BD8C-58F9268DEFD1}" destId="{92F56375-F751-40EE-85A5-C8840BBE5D9D}" srcOrd="1" destOrd="0" presId="urn:microsoft.com/office/officeart/2005/8/layout/hierarchy1"/>
    <dgm:cxn modelId="{9A2FA11D-D92B-4F05-8E3C-3DB02C6B21E7}" type="presParOf" srcId="{948384B9-9D31-4906-BB1A-430BC5A9EA6D}" destId="{ED39A1CF-072B-4C65-BE89-753D92EC5CB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56F24FB6-1069-43B1-B7BF-8BFF6843284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15F3C9E2-A1DC-4B39-8A91-261DE3F1167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Job description read and understood.</a:t>
          </a:r>
          <a:r>
            <a:rPr lang="en-US"/>
            <a:t>​</a:t>
          </a:r>
        </a:p>
      </dgm:t>
    </dgm:pt>
    <dgm:pt modelId="{670E654B-F3E5-447F-903A-2FD467A11807}" type="parTrans" cxnId="{AA25607E-F629-4026-B507-2FE5CBDA2B99}">
      <dgm:prSet/>
      <dgm:spPr/>
      <dgm:t>
        <a:bodyPr/>
        <a:lstStyle/>
        <a:p>
          <a:endParaRPr lang="en-US"/>
        </a:p>
      </dgm:t>
    </dgm:pt>
    <dgm:pt modelId="{F1BA283C-04E8-47AC-B282-F500163AF105}" type="sibTrans" cxnId="{AA25607E-F629-4026-B507-2FE5CBDA2B99}">
      <dgm:prSet/>
      <dgm:spPr/>
      <dgm:t>
        <a:bodyPr/>
        <a:lstStyle/>
        <a:p>
          <a:endParaRPr lang="en-US"/>
        </a:p>
      </dgm:t>
    </dgm:pt>
    <dgm:pt modelId="{760C4DC0-D715-4E05-A2D1-894FDB822EB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Explain tasks</a:t>
          </a:r>
          <a:r>
            <a:rPr lang="en-GB">
              <a:latin typeface="Century Gothic" panose="020B0502020202020204"/>
            </a:rPr>
            <a:t>, </a:t>
          </a:r>
          <a:r>
            <a:rPr lang="en-GB"/>
            <a:t>duties</a:t>
          </a:r>
          <a:r>
            <a:rPr lang="en-GB">
              <a:latin typeface="Century Gothic" panose="020B0502020202020204"/>
            </a:rPr>
            <a:t>, understandable  direction</a:t>
          </a:r>
          <a:endParaRPr lang="en-US"/>
        </a:p>
      </dgm:t>
    </dgm:pt>
    <dgm:pt modelId="{91E333A2-3C95-4925-A12F-4DDA33C05EA4}" type="parTrans" cxnId="{10EBA09B-35FF-4A9E-8FCA-894485E4211E}">
      <dgm:prSet/>
      <dgm:spPr/>
      <dgm:t>
        <a:bodyPr/>
        <a:lstStyle/>
        <a:p>
          <a:endParaRPr lang="en-US"/>
        </a:p>
      </dgm:t>
    </dgm:pt>
    <dgm:pt modelId="{63A5E7BE-B6F3-41A4-88EB-6014D937F15B}" type="sibTrans" cxnId="{10EBA09B-35FF-4A9E-8FCA-894485E4211E}">
      <dgm:prSet/>
      <dgm:spPr/>
      <dgm:t>
        <a:bodyPr/>
        <a:lstStyle/>
        <a:p>
          <a:endParaRPr lang="en-US"/>
        </a:p>
      </dgm:t>
    </dgm:pt>
    <dgm:pt modelId="{104E31D1-A8F2-4E5B-9565-AC154C11CF6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Century Gothic" panose="020B0502020202020204"/>
            </a:rPr>
            <a:t>Shares ideas, achieve meaningful goals</a:t>
          </a:r>
          <a:endParaRPr lang="en-GB"/>
        </a:p>
      </dgm:t>
    </dgm:pt>
    <dgm:pt modelId="{CCDCD48B-8A04-4BAE-A31C-96F2ADEE1333}" type="parTrans" cxnId="{28A9D63C-26C3-4E9B-9C63-6A19CF5BE7B0}">
      <dgm:prSet/>
      <dgm:spPr/>
      <dgm:t>
        <a:bodyPr/>
        <a:lstStyle/>
        <a:p>
          <a:endParaRPr lang="en-US"/>
        </a:p>
      </dgm:t>
    </dgm:pt>
    <dgm:pt modelId="{D1E4D33D-0AD4-4CB7-9369-478381E0A6F9}" type="sibTrans" cxnId="{28A9D63C-26C3-4E9B-9C63-6A19CF5BE7B0}">
      <dgm:prSet/>
      <dgm:spPr/>
      <dgm:t>
        <a:bodyPr/>
        <a:lstStyle/>
        <a:p>
          <a:endParaRPr lang="en-US"/>
        </a:p>
      </dgm:t>
    </dgm:pt>
    <dgm:pt modelId="{539AC8B0-5C60-4518-895D-0DD5527C682A}" type="pres">
      <dgm:prSet presAssocID="{56F24FB6-1069-43B1-B7BF-8BFF68432847}" presName="root" presStyleCnt="0">
        <dgm:presLayoutVars>
          <dgm:dir/>
          <dgm:resizeHandles val="exact"/>
        </dgm:presLayoutVars>
      </dgm:prSet>
      <dgm:spPr/>
    </dgm:pt>
    <dgm:pt modelId="{82EDA88F-83A3-4EAE-ADE9-1BD4882CCAF4}" type="pres">
      <dgm:prSet presAssocID="{15F3C9E2-A1DC-4B39-8A91-261DE3F11679}" presName="compNode" presStyleCnt="0"/>
      <dgm:spPr/>
    </dgm:pt>
    <dgm:pt modelId="{3847C147-B51E-4841-A5AF-7629DEC670C7}" type="pres">
      <dgm:prSet presAssocID="{15F3C9E2-A1DC-4B39-8A91-261DE3F1167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0DFA39A6-DBCA-4013-B07F-6176E847C82B}" type="pres">
      <dgm:prSet presAssocID="{15F3C9E2-A1DC-4B39-8A91-261DE3F11679}" presName="spaceRect" presStyleCnt="0"/>
      <dgm:spPr/>
    </dgm:pt>
    <dgm:pt modelId="{1F45EF61-40C6-470D-B626-FD73C9204582}" type="pres">
      <dgm:prSet presAssocID="{15F3C9E2-A1DC-4B39-8A91-261DE3F11679}" presName="textRect" presStyleLbl="revTx" presStyleIdx="0" presStyleCnt="3">
        <dgm:presLayoutVars>
          <dgm:chMax val="1"/>
          <dgm:chPref val="1"/>
        </dgm:presLayoutVars>
      </dgm:prSet>
      <dgm:spPr/>
    </dgm:pt>
    <dgm:pt modelId="{DB84A0D6-CD72-4538-A1DD-BC945C6DACDB}" type="pres">
      <dgm:prSet presAssocID="{F1BA283C-04E8-47AC-B282-F500163AF105}" presName="sibTrans" presStyleCnt="0"/>
      <dgm:spPr/>
    </dgm:pt>
    <dgm:pt modelId="{6049635B-73E5-427C-8AFF-C5FF1EA95CF6}" type="pres">
      <dgm:prSet presAssocID="{760C4DC0-D715-4E05-A2D1-894FDB822EBF}" presName="compNode" presStyleCnt="0"/>
      <dgm:spPr/>
    </dgm:pt>
    <dgm:pt modelId="{80F2F585-2C40-42CF-83C9-CC36623A50F0}" type="pres">
      <dgm:prSet presAssocID="{760C4DC0-D715-4E05-A2D1-894FDB822EB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4C438C15-B5E0-475E-A683-75E2B101E601}" type="pres">
      <dgm:prSet presAssocID="{760C4DC0-D715-4E05-A2D1-894FDB822EBF}" presName="spaceRect" presStyleCnt="0"/>
      <dgm:spPr/>
    </dgm:pt>
    <dgm:pt modelId="{F296F0FC-587E-4DBF-991E-E44C7AAE50F4}" type="pres">
      <dgm:prSet presAssocID="{760C4DC0-D715-4E05-A2D1-894FDB822EBF}" presName="textRect" presStyleLbl="revTx" presStyleIdx="1" presStyleCnt="3">
        <dgm:presLayoutVars>
          <dgm:chMax val="1"/>
          <dgm:chPref val="1"/>
        </dgm:presLayoutVars>
      </dgm:prSet>
      <dgm:spPr/>
    </dgm:pt>
    <dgm:pt modelId="{45C68914-D636-4D7D-9238-A16E3CA4B7C5}" type="pres">
      <dgm:prSet presAssocID="{63A5E7BE-B6F3-41A4-88EB-6014D937F15B}" presName="sibTrans" presStyleCnt="0"/>
      <dgm:spPr/>
    </dgm:pt>
    <dgm:pt modelId="{FE341A2B-C56A-4FB0-8409-7A6A4BDA3209}" type="pres">
      <dgm:prSet presAssocID="{104E31D1-A8F2-4E5B-9565-AC154C11CF6A}" presName="compNode" presStyleCnt="0"/>
      <dgm:spPr/>
    </dgm:pt>
    <dgm:pt modelId="{5D2E92DB-B248-42D0-AC76-7F3E129B4A22}" type="pres">
      <dgm:prSet presAssocID="{104E31D1-A8F2-4E5B-9565-AC154C11CF6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13B456B0-380E-4400-94C5-F1CF872EE960}" type="pres">
      <dgm:prSet presAssocID="{104E31D1-A8F2-4E5B-9565-AC154C11CF6A}" presName="spaceRect" presStyleCnt="0"/>
      <dgm:spPr/>
    </dgm:pt>
    <dgm:pt modelId="{03C18238-72C0-420D-A76B-669D305BEED3}" type="pres">
      <dgm:prSet presAssocID="{104E31D1-A8F2-4E5B-9565-AC154C11CF6A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8A9D63C-26C3-4E9B-9C63-6A19CF5BE7B0}" srcId="{56F24FB6-1069-43B1-B7BF-8BFF68432847}" destId="{104E31D1-A8F2-4E5B-9565-AC154C11CF6A}" srcOrd="2" destOrd="0" parTransId="{CCDCD48B-8A04-4BAE-A31C-96F2ADEE1333}" sibTransId="{D1E4D33D-0AD4-4CB7-9369-478381E0A6F9}"/>
    <dgm:cxn modelId="{AA25607E-F629-4026-B507-2FE5CBDA2B99}" srcId="{56F24FB6-1069-43B1-B7BF-8BFF68432847}" destId="{15F3C9E2-A1DC-4B39-8A91-261DE3F11679}" srcOrd="0" destOrd="0" parTransId="{670E654B-F3E5-447F-903A-2FD467A11807}" sibTransId="{F1BA283C-04E8-47AC-B282-F500163AF105}"/>
    <dgm:cxn modelId="{10EBA09B-35FF-4A9E-8FCA-894485E4211E}" srcId="{56F24FB6-1069-43B1-B7BF-8BFF68432847}" destId="{760C4DC0-D715-4E05-A2D1-894FDB822EBF}" srcOrd="1" destOrd="0" parTransId="{91E333A2-3C95-4925-A12F-4DDA33C05EA4}" sibTransId="{63A5E7BE-B6F3-41A4-88EB-6014D937F15B}"/>
    <dgm:cxn modelId="{91F471A3-83E1-4886-BD42-BC6E8F429DF9}" type="presOf" srcId="{104E31D1-A8F2-4E5B-9565-AC154C11CF6A}" destId="{03C18238-72C0-420D-A76B-669D305BEED3}" srcOrd="0" destOrd="0" presId="urn:microsoft.com/office/officeart/2018/2/layout/IconLabelList"/>
    <dgm:cxn modelId="{697C94AB-2532-4E1F-999D-46D50B0670DD}" type="presOf" srcId="{56F24FB6-1069-43B1-B7BF-8BFF68432847}" destId="{539AC8B0-5C60-4518-895D-0DD5527C682A}" srcOrd="0" destOrd="0" presId="urn:microsoft.com/office/officeart/2018/2/layout/IconLabelList"/>
    <dgm:cxn modelId="{78A748B8-1E5A-4200-8FE5-64ABF55A0187}" type="presOf" srcId="{15F3C9E2-A1DC-4B39-8A91-261DE3F11679}" destId="{1F45EF61-40C6-470D-B626-FD73C9204582}" srcOrd="0" destOrd="0" presId="urn:microsoft.com/office/officeart/2018/2/layout/IconLabelList"/>
    <dgm:cxn modelId="{CADFE2C6-4E8E-4FE4-9814-1DB044D4A362}" type="presOf" srcId="{760C4DC0-D715-4E05-A2D1-894FDB822EBF}" destId="{F296F0FC-587E-4DBF-991E-E44C7AAE50F4}" srcOrd="0" destOrd="0" presId="urn:microsoft.com/office/officeart/2018/2/layout/IconLabelList"/>
    <dgm:cxn modelId="{7AF426E6-8CAD-4ACB-B867-EA6D316E2706}" type="presParOf" srcId="{539AC8B0-5C60-4518-895D-0DD5527C682A}" destId="{82EDA88F-83A3-4EAE-ADE9-1BD4882CCAF4}" srcOrd="0" destOrd="0" presId="urn:microsoft.com/office/officeart/2018/2/layout/IconLabelList"/>
    <dgm:cxn modelId="{8F5B0DD2-9541-4E77-AB90-DEC0FF689D3C}" type="presParOf" srcId="{82EDA88F-83A3-4EAE-ADE9-1BD4882CCAF4}" destId="{3847C147-B51E-4841-A5AF-7629DEC670C7}" srcOrd="0" destOrd="0" presId="urn:microsoft.com/office/officeart/2018/2/layout/IconLabelList"/>
    <dgm:cxn modelId="{7494356D-11BD-4EDD-BBB9-E8443F743BAA}" type="presParOf" srcId="{82EDA88F-83A3-4EAE-ADE9-1BD4882CCAF4}" destId="{0DFA39A6-DBCA-4013-B07F-6176E847C82B}" srcOrd="1" destOrd="0" presId="urn:microsoft.com/office/officeart/2018/2/layout/IconLabelList"/>
    <dgm:cxn modelId="{9580E805-09C2-4488-928F-47B80201A3B7}" type="presParOf" srcId="{82EDA88F-83A3-4EAE-ADE9-1BD4882CCAF4}" destId="{1F45EF61-40C6-470D-B626-FD73C9204582}" srcOrd="2" destOrd="0" presId="urn:microsoft.com/office/officeart/2018/2/layout/IconLabelList"/>
    <dgm:cxn modelId="{2EB10014-F5CD-4E5A-B91D-DFCE6214C518}" type="presParOf" srcId="{539AC8B0-5C60-4518-895D-0DD5527C682A}" destId="{DB84A0D6-CD72-4538-A1DD-BC945C6DACDB}" srcOrd="1" destOrd="0" presId="urn:microsoft.com/office/officeart/2018/2/layout/IconLabelList"/>
    <dgm:cxn modelId="{A561B87E-9EA9-4039-8C8F-2FABBCACA425}" type="presParOf" srcId="{539AC8B0-5C60-4518-895D-0DD5527C682A}" destId="{6049635B-73E5-427C-8AFF-C5FF1EA95CF6}" srcOrd="2" destOrd="0" presId="urn:microsoft.com/office/officeart/2018/2/layout/IconLabelList"/>
    <dgm:cxn modelId="{61420F53-D48B-4A9E-890C-1EB6A5B3ECF5}" type="presParOf" srcId="{6049635B-73E5-427C-8AFF-C5FF1EA95CF6}" destId="{80F2F585-2C40-42CF-83C9-CC36623A50F0}" srcOrd="0" destOrd="0" presId="urn:microsoft.com/office/officeart/2018/2/layout/IconLabelList"/>
    <dgm:cxn modelId="{1FFD1947-695F-4027-A9C7-53CEBD7F9768}" type="presParOf" srcId="{6049635B-73E5-427C-8AFF-C5FF1EA95CF6}" destId="{4C438C15-B5E0-475E-A683-75E2B101E601}" srcOrd="1" destOrd="0" presId="urn:microsoft.com/office/officeart/2018/2/layout/IconLabelList"/>
    <dgm:cxn modelId="{86687037-73D5-4807-B132-2CA09429E999}" type="presParOf" srcId="{6049635B-73E5-427C-8AFF-C5FF1EA95CF6}" destId="{F296F0FC-587E-4DBF-991E-E44C7AAE50F4}" srcOrd="2" destOrd="0" presId="urn:microsoft.com/office/officeart/2018/2/layout/IconLabelList"/>
    <dgm:cxn modelId="{0E21D94A-FBC3-435A-A3BA-19D45E2DFF34}" type="presParOf" srcId="{539AC8B0-5C60-4518-895D-0DD5527C682A}" destId="{45C68914-D636-4D7D-9238-A16E3CA4B7C5}" srcOrd="3" destOrd="0" presId="urn:microsoft.com/office/officeart/2018/2/layout/IconLabelList"/>
    <dgm:cxn modelId="{55484474-90C1-49C2-B3CD-BD09F8361E3F}" type="presParOf" srcId="{539AC8B0-5C60-4518-895D-0DD5527C682A}" destId="{FE341A2B-C56A-4FB0-8409-7A6A4BDA3209}" srcOrd="4" destOrd="0" presId="urn:microsoft.com/office/officeart/2018/2/layout/IconLabelList"/>
    <dgm:cxn modelId="{5F5784CB-3B1F-4D3A-A9AE-7A5A34C8209E}" type="presParOf" srcId="{FE341A2B-C56A-4FB0-8409-7A6A4BDA3209}" destId="{5D2E92DB-B248-42D0-AC76-7F3E129B4A22}" srcOrd="0" destOrd="0" presId="urn:microsoft.com/office/officeart/2018/2/layout/IconLabelList"/>
    <dgm:cxn modelId="{20B2050B-B9A3-48CF-9ADF-29C5545D9403}" type="presParOf" srcId="{FE341A2B-C56A-4FB0-8409-7A6A4BDA3209}" destId="{13B456B0-380E-4400-94C5-F1CF872EE960}" srcOrd="1" destOrd="0" presId="urn:microsoft.com/office/officeart/2018/2/layout/IconLabelList"/>
    <dgm:cxn modelId="{28C47442-3E58-4837-A4D6-591C0892F08F}" type="presParOf" srcId="{FE341A2B-C56A-4FB0-8409-7A6A4BDA3209}" destId="{03C18238-72C0-420D-A76B-669D305BEED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5CCF8E7A-9DA5-4673-9038-B881745CE0E2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E5AC9A2-36D6-44BA-AAC0-F01509634EDB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Rate yourself, know your strength and weakness.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​</a:t>
          </a:r>
        </a:p>
      </dgm:t>
    </dgm:pt>
    <dgm:pt modelId="{6528729E-79A6-4523-AC56-186A7020A6B9}" type="parTrans" cxnId="{08362F20-BBB6-49F0-8145-CE1A9937444C}">
      <dgm:prSet/>
      <dgm:spPr/>
      <dgm:t>
        <a:bodyPr/>
        <a:lstStyle/>
        <a:p>
          <a:endParaRPr lang="en-US"/>
        </a:p>
      </dgm:t>
    </dgm:pt>
    <dgm:pt modelId="{374B840C-5A31-4303-B7C3-E36AADDABC13}" type="sibTrans" cxnId="{08362F20-BBB6-49F0-8145-CE1A9937444C}">
      <dgm:prSet/>
      <dgm:spPr/>
      <dgm:t>
        <a:bodyPr/>
        <a:lstStyle/>
        <a:p>
          <a:endParaRPr lang="en-US"/>
        </a:p>
      </dgm:t>
    </dgm:pt>
    <dgm:pt modelId="{7C08F2B5-EC8D-4781-BA83-6A71452313D5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Create room for improvement.</a:t>
          </a: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​</a:t>
          </a:r>
        </a:p>
      </dgm:t>
    </dgm:pt>
    <dgm:pt modelId="{9C810BA7-654A-466B-A24E-0E5FDB661C34}" type="parTrans" cxnId="{C3D3AEEC-AFC6-4943-98D9-095FACBF800B}">
      <dgm:prSet/>
      <dgm:spPr/>
      <dgm:t>
        <a:bodyPr/>
        <a:lstStyle/>
        <a:p>
          <a:endParaRPr lang="en-US"/>
        </a:p>
      </dgm:t>
    </dgm:pt>
    <dgm:pt modelId="{C35EA0C7-472F-4393-94B7-732DBD0B7B0C}" type="sibTrans" cxnId="{C3D3AEEC-AFC6-4943-98D9-095FACBF800B}">
      <dgm:prSet/>
      <dgm:spPr/>
      <dgm:t>
        <a:bodyPr/>
        <a:lstStyle/>
        <a:p>
          <a:endParaRPr lang="en-US"/>
        </a:p>
      </dgm:t>
    </dgm:pt>
    <dgm:pt modelId="{1014DD35-0E1B-4164-92B5-142A65E13B4B}">
      <dgm:prSet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Promotes synergy 1+1=3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DDFCA19-0462-4870-A4DB-D8386ACB5764}" type="parTrans" cxnId="{055863EA-B499-4808-9BA2-E17FBD95D44F}">
      <dgm:prSet/>
      <dgm:spPr/>
      <dgm:t>
        <a:bodyPr/>
        <a:lstStyle/>
        <a:p>
          <a:endParaRPr lang="en-US"/>
        </a:p>
      </dgm:t>
    </dgm:pt>
    <dgm:pt modelId="{9B97751D-AEB0-4AB3-B1EA-A13719470C79}" type="sibTrans" cxnId="{055863EA-B499-4808-9BA2-E17FBD95D44F}">
      <dgm:prSet/>
      <dgm:spPr/>
      <dgm:t>
        <a:bodyPr/>
        <a:lstStyle/>
        <a:p>
          <a:endParaRPr lang="en-US"/>
        </a:p>
      </dgm:t>
    </dgm:pt>
    <dgm:pt modelId="{BA89F6B7-7B73-433A-A93C-57F0184051FA}" type="pres">
      <dgm:prSet presAssocID="{5CCF8E7A-9DA5-4673-9038-B881745CE0E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622C33C-0690-401E-ABB7-73B49A9CBAD4}" type="pres">
      <dgm:prSet presAssocID="{EE5AC9A2-36D6-44BA-AAC0-F01509634EDB}" presName="hierRoot1" presStyleCnt="0"/>
      <dgm:spPr/>
    </dgm:pt>
    <dgm:pt modelId="{21D52E70-E80A-4B22-8119-DBAE933FFC92}" type="pres">
      <dgm:prSet presAssocID="{EE5AC9A2-36D6-44BA-AAC0-F01509634EDB}" presName="composite" presStyleCnt="0"/>
      <dgm:spPr/>
    </dgm:pt>
    <dgm:pt modelId="{7BC808AA-A4CB-4565-ACD2-5E6B8F6AC5FB}" type="pres">
      <dgm:prSet presAssocID="{EE5AC9A2-36D6-44BA-AAC0-F01509634EDB}" presName="background" presStyleLbl="node0" presStyleIdx="0" presStyleCnt="3"/>
      <dgm:spPr/>
    </dgm:pt>
    <dgm:pt modelId="{BA4A28E0-96BC-42E4-A0AF-E82987939CDE}" type="pres">
      <dgm:prSet presAssocID="{EE5AC9A2-36D6-44BA-AAC0-F01509634EDB}" presName="text" presStyleLbl="fgAcc0" presStyleIdx="0" presStyleCnt="3">
        <dgm:presLayoutVars>
          <dgm:chPref val="3"/>
        </dgm:presLayoutVars>
      </dgm:prSet>
      <dgm:spPr/>
    </dgm:pt>
    <dgm:pt modelId="{3E0BACFB-CF3E-4ACF-826C-5E05A147EBBE}" type="pres">
      <dgm:prSet presAssocID="{EE5AC9A2-36D6-44BA-AAC0-F01509634EDB}" presName="hierChild2" presStyleCnt="0"/>
      <dgm:spPr/>
    </dgm:pt>
    <dgm:pt modelId="{8BF07FC9-8C9E-42AD-9852-2C9B93583051}" type="pres">
      <dgm:prSet presAssocID="{7C08F2B5-EC8D-4781-BA83-6A71452313D5}" presName="hierRoot1" presStyleCnt="0"/>
      <dgm:spPr/>
    </dgm:pt>
    <dgm:pt modelId="{60A39F3D-E29F-40A6-AFDA-818AA456FC4E}" type="pres">
      <dgm:prSet presAssocID="{7C08F2B5-EC8D-4781-BA83-6A71452313D5}" presName="composite" presStyleCnt="0"/>
      <dgm:spPr/>
    </dgm:pt>
    <dgm:pt modelId="{B47F69CC-A4B2-4767-91CE-67107EF95E12}" type="pres">
      <dgm:prSet presAssocID="{7C08F2B5-EC8D-4781-BA83-6A71452313D5}" presName="background" presStyleLbl="node0" presStyleIdx="1" presStyleCnt="3"/>
      <dgm:spPr/>
    </dgm:pt>
    <dgm:pt modelId="{81A3BB3C-B605-49AE-8603-62D83F8F0812}" type="pres">
      <dgm:prSet presAssocID="{7C08F2B5-EC8D-4781-BA83-6A71452313D5}" presName="text" presStyleLbl="fgAcc0" presStyleIdx="1" presStyleCnt="3">
        <dgm:presLayoutVars>
          <dgm:chPref val="3"/>
        </dgm:presLayoutVars>
      </dgm:prSet>
      <dgm:spPr/>
    </dgm:pt>
    <dgm:pt modelId="{083D89D2-4814-49AE-BD34-A3177A4AEFC8}" type="pres">
      <dgm:prSet presAssocID="{7C08F2B5-EC8D-4781-BA83-6A71452313D5}" presName="hierChild2" presStyleCnt="0"/>
      <dgm:spPr/>
    </dgm:pt>
    <dgm:pt modelId="{00C523CE-2E1B-49E9-90A3-BB7A2BA876C4}" type="pres">
      <dgm:prSet presAssocID="{1014DD35-0E1B-4164-92B5-142A65E13B4B}" presName="hierRoot1" presStyleCnt="0"/>
      <dgm:spPr/>
    </dgm:pt>
    <dgm:pt modelId="{EC72DCDC-2A88-435E-8CAC-7AFE42A97760}" type="pres">
      <dgm:prSet presAssocID="{1014DD35-0E1B-4164-92B5-142A65E13B4B}" presName="composite" presStyleCnt="0"/>
      <dgm:spPr/>
    </dgm:pt>
    <dgm:pt modelId="{B647FB07-DFCB-4AD1-AA17-831CA22F2008}" type="pres">
      <dgm:prSet presAssocID="{1014DD35-0E1B-4164-92B5-142A65E13B4B}" presName="background" presStyleLbl="node0" presStyleIdx="2" presStyleCnt="3"/>
      <dgm:spPr/>
    </dgm:pt>
    <dgm:pt modelId="{A48A2A07-C36E-48C7-AA45-6D818FF71FB9}" type="pres">
      <dgm:prSet presAssocID="{1014DD35-0E1B-4164-92B5-142A65E13B4B}" presName="text" presStyleLbl="fgAcc0" presStyleIdx="2" presStyleCnt="3">
        <dgm:presLayoutVars>
          <dgm:chPref val="3"/>
        </dgm:presLayoutVars>
      </dgm:prSet>
      <dgm:spPr/>
    </dgm:pt>
    <dgm:pt modelId="{3FAFFAEF-4093-4CF6-9B97-500FAE4EEB00}" type="pres">
      <dgm:prSet presAssocID="{1014DD35-0E1B-4164-92B5-142A65E13B4B}" presName="hierChild2" presStyleCnt="0"/>
      <dgm:spPr/>
    </dgm:pt>
  </dgm:ptLst>
  <dgm:cxnLst>
    <dgm:cxn modelId="{43274802-3726-42F2-9AD5-7F61F916DCFD}" type="presOf" srcId="{1014DD35-0E1B-4164-92B5-142A65E13B4B}" destId="{A48A2A07-C36E-48C7-AA45-6D818FF71FB9}" srcOrd="0" destOrd="0" presId="urn:microsoft.com/office/officeart/2005/8/layout/hierarchy1"/>
    <dgm:cxn modelId="{93665008-21B7-4B48-B7F8-21D5F551F20F}" type="presOf" srcId="{EE5AC9A2-36D6-44BA-AAC0-F01509634EDB}" destId="{BA4A28E0-96BC-42E4-A0AF-E82987939CDE}" srcOrd="0" destOrd="0" presId="urn:microsoft.com/office/officeart/2005/8/layout/hierarchy1"/>
    <dgm:cxn modelId="{02F76F0B-8511-4C9B-88D1-F2579C99BC4F}" type="presOf" srcId="{7C08F2B5-EC8D-4781-BA83-6A71452313D5}" destId="{81A3BB3C-B605-49AE-8603-62D83F8F0812}" srcOrd="0" destOrd="0" presId="urn:microsoft.com/office/officeart/2005/8/layout/hierarchy1"/>
    <dgm:cxn modelId="{08362F20-BBB6-49F0-8145-CE1A9937444C}" srcId="{5CCF8E7A-9DA5-4673-9038-B881745CE0E2}" destId="{EE5AC9A2-36D6-44BA-AAC0-F01509634EDB}" srcOrd="0" destOrd="0" parTransId="{6528729E-79A6-4523-AC56-186A7020A6B9}" sibTransId="{374B840C-5A31-4303-B7C3-E36AADDABC13}"/>
    <dgm:cxn modelId="{4D654EA8-3106-4E5D-9C90-698DAF85F04C}" type="presOf" srcId="{5CCF8E7A-9DA5-4673-9038-B881745CE0E2}" destId="{BA89F6B7-7B73-433A-A93C-57F0184051FA}" srcOrd="0" destOrd="0" presId="urn:microsoft.com/office/officeart/2005/8/layout/hierarchy1"/>
    <dgm:cxn modelId="{055863EA-B499-4808-9BA2-E17FBD95D44F}" srcId="{5CCF8E7A-9DA5-4673-9038-B881745CE0E2}" destId="{1014DD35-0E1B-4164-92B5-142A65E13B4B}" srcOrd="2" destOrd="0" parTransId="{DDDFCA19-0462-4870-A4DB-D8386ACB5764}" sibTransId="{9B97751D-AEB0-4AB3-B1EA-A13719470C79}"/>
    <dgm:cxn modelId="{C3D3AEEC-AFC6-4943-98D9-095FACBF800B}" srcId="{5CCF8E7A-9DA5-4673-9038-B881745CE0E2}" destId="{7C08F2B5-EC8D-4781-BA83-6A71452313D5}" srcOrd="1" destOrd="0" parTransId="{9C810BA7-654A-466B-A24E-0E5FDB661C34}" sibTransId="{C35EA0C7-472F-4393-94B7-732DBD0B7B0C}"/>
    <dgm:cxn modelId="{F8467B3A-5BEE-42E4-82CE-B95EE0E71DEA}" type="presParOf" srcId="{BA89F6B7-7B73-433A-A93C-57F0184051FA}" destId="{D622C33C-0690-401E-ABB7-73B49A9CBAD4}" srcOrd="0" destOrd="0" presId="urn:microsoft.com/office/officeart/2005/8/layout/hierarchy1"/>
    <dgm:cxn modelId="{AB6A7CC0-A8A6-471C-8737-BEC07CBA024E}" type="presParOf" srcId="{D622C33C-0690-401E-ABB7-73B49A9CBAD4}" destId="{21D52E70-E80A-4B22-8119-DBAE933FFC92}" srcOrd="0" destOrd="0" presId="urn:microsoft.com/office/officeart/2005/8/layout/hierarchy1"/>
    <dgm:cxn modelId="{099CB6C5-2EC9-484F-800D-C874EB6654CF}" type="presParOf" srcId="{21D52E70-E80A-4B22-8119-DBAE933FFC92}" destId="{7BC808AA-A4CB-4565-ACD2-5E6B8F6AC5FB}" srcOrd="0" destOrd="0" presId="urn:microsoft.com/office/officeart/2005/8/layout/hierarchy1"/>
    <dgm:cxn modelId="{FB2AA932-174A-430B-99D9-ADB92512C5E7}" type="presParOf" srcId="{21D52E70-E80A-4B22-8119-DBAE933FFC92}" destId="{BA4A28E0-96BC-42E4-A0AF-E82987939CDE}" srcOrd="1" destOrd="0" presId="urn:microsoft.com/office/officeart/2005/8/layout/hierarchy1"/>
    <dgm:cxn modelId="{FC5818F4-F8AA-4C30-8238-136E3375B409}" type="presParOf" srcId="{D622C33C-0690-401E-ABB7-73B49A9CBAD4}" destId="{3E0BACFB-CF3E-4ACF-826C-5E05A147EBBE}" srcOrd="1" destOrd="0" presId="urn:microsoft.com/office/officeart/2005/8/layout/hierarchy1"/>
    <dgm:cxn modelId="{ABAA6778-DCAA-4433-8C56-57BD994B01B5}" type="presParOf" srcId="{BA89F6B7-7B73-433A-A93C-57F0184051FA}" destId="{8BF07FC9-8C9E-42AD-9852-2C9B93583051}" srcOrd="1" destOrd="0" presId="urn:microsoft.com/office/officeart/2005/8/layout/hierarchy1"/>
    <dgm:cxn modelId="{93A20828-E559-4263-9148-8D751A9DD5B0}" type="presParOf" srcId="{8BF07FC9-8C9E-42AD-9852-2C9B93583051}" destId="{60A39F3D-E29F-40A6-AFDA-818AA456FC4E}" srcOrd="0" destOrd="0" presId="urn:microsoft.com/office/officeart/2005/8/layout/hierarchy1"/>
    <dgm:cxn modelId="{9BDCDFD6-608B-44E3-8E97-571A7122E092}" type="presParOf" srcId="{60A39F3D-E29F-40A6-AFDA-818AA456FC4E}" destId="{B47F69CC-A4B2-4767-91CE-67107EF95E12}" srcOrd="0" destOrd="0" presId="urn:microsoft.com/office/officeart/2005/8/layout/hierarchy1"/>
    <dgm:cxn modelId="{8D1C1460-3A34-47F1-BE8E-F25853621831}" type="presParOf" srcId="{60A39F3D-E29F-40A6-AFDA-818AA456FC4E}" destId="{81A3BB3C-B605-49AE-8603-62D83F8F0812}" srcOrd="1" destOrd="0" presId="urn:microsoft.com/office/officeart/2005/8/layout/hierarchy1"/>
    <dgm:cxn modelId="{FFCA847A-4E85-4EF0-8A70-C7B0C9B4BA4B}" type="presParOf" srcId="{8BF07FC9-8C9E-42AD-9852-2C9B93583051}" destId="{083D89D2-4814-49AE-BD34-A3177A4AEFC8}" srcOrd="1" destOrd="0" presId="urn:microsoft.com/office/officeart/2005/8/layout/hierarchy1"/>
    <dgm:cxn modelId="{C7D1DB77-C010-473D-AD1D-7AB9CB87B674}" type="presParOf" srcId="{BA89F6B7-7B73-433A-A93C-57F0184051FA}" destId="{00C523CE-2E1B-49E9-90A3-BB7A2BA876C4}" srcOrd="2" destOrd="0" presId="urn:microsoft.com/office/officeart/2005/8/layout/hierarchy1"/>
    <dgm:cxn modelId="{88A3EE18-8743-4E8B-8E8C-361FB0ACFD85}" type="presParOf" srcId="{00C523CE-2E1B-49E9-90A3-BB7A2BA876C4}" destId="{EC72DCDC-2A88-435E-8CAC-7AFE42A97760}" srcOrd="0" destOrd="0" presId="urn:microsoft.com/office/officeart/2005/8/layout/hierarchy1"/>
    <dgm:cxn modelId="{DC2E4F78-0179-4E58-AD3C-B364AE29FF67}" type="presParOf" srcId="{EC72DCDC-2A88-435E-8CAC-7AFE42A97760}" destId="{B647FB07-DFCB-4AD1-AA17-831CA22F2008}" srcOrd="0" destOrd="0" presId="urn:microsoft.com/office/officeart/2005/8/layout/hierarchy1"/>
    <dgm:cxn modelId="{BB3CB443-F307-428F-805F-B48E5FCD730C}" type="presParOf" srcId="{EC72DCDC-2A88-435E-8CAC-7AFE42A97760}" destId="{A48A2A07-C36E-48C7-AA45-6D818FF71FB9}" srcOrd="1" destOrd="0" presId="urn:microsoft.com/office/officeart/2005/8/layout/hierarchy1"/>
    <dgm:cxn modelId="{28097965-9F03-48AB-816D-0FAED9F40797}" type="presParOf" srcId="{00C523CE-2E1B-49E9-90A3-BB7A2BA876C4}" destId="{3FAFFAEF-4093-4CF6-9B97-500FAE4EEB0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C68979A0-4059-43A2-BAA9-F9045A0F70A9}" type="doc">
      <dgm:prSet loTypeId="urn:microsoft.com/office/officeart/2005/8/layout/vList2" loCatId="list" qsTypeId="urn:microsoft.com/office/officeart/2005/8/quickstyle/simple1" qsCatId="simple" csTypeId="urn:microsoft.com/office/officeart/2005/8/colors/accent1_5" csCatId="accent1" phldr="1"/>
      <dgm:spPr/>
      <dgm:t>
        <a:bodyPr/>
        <a:lstStyle/>
        <a:p>
          <a:endParaRPr lang="en-US"/>
        </a:p>
      </dgm:t>
    </dgm:pt>
    <dgm:pt modelId="{E4A5A467-5666-4603-9D8A-E2BCEF9B925C}">
      <dgm:prSet/>
      <dgm:spPr/>
      <dgm:t>
        <a:bodyPr/>
        <a:lstStyle/>
        <a:p>
          <a:r>
            <a:rPr lang="en-US"/>
            <a:t>Give</a:t>
          </a:r>
        </a:p>
      </dgm:t>
    </dgm:pt>
    <dgm:pt modelId="{BA82C6E1-B797-49E2-A42E-79EF0E6DF3E2}" type="parTrans" cxnId="{C36D836F-CF64-405C-9D34-26C109C9604C}">
      <dgm:prSet/>
      <dgm:spPr/>
      <dgm:t>
        <a:bodyPr/>
        <a:lstStyle/>
        <a:p>
          <a:endParaRPr lang="en-US"/>
        </a:p>
      </dgm:t>
    </dgm:pt>
    <dgm:pt modelId="{E270B6A5-1CDA-4EFB-A49C-9E4AADEDBD86}" type="sibTrans" cxnId="{C36D836F-CF64-405C-9D34-26C109C9604C}">
      <dgm:prSet/>
      <dgm:spPr/>
      <dgm:t>
        <a:bodyPr/>
        <a:lstStyle/>
        <a:p>
          <a:endParaRPr lang="en-US"/>
        </a:p>
      </dgm:t>
    </dgm:pt>
    <dgm:pt modelId="{6885BBAE-3E26-4391-86B6-2DB6B0CA5A8F}">
      <dgm:prSet/>
      <dgm:spPr/>
      <dgm:t>
        <a:bodyPr/>
        <a:lstStyle/>
        <a:p>
          <a:r>
            <a:rPr lang="en-US"/>
            <a:t>Give accolades earned and deserve.​</a:t>
          </a:r>
        </a:p>
      </dgm:t>
    </dgm:pt>
    <dgm:pt modelId="{E0B0EF93-11CC-4BDE-BAA0-597909798C05}" type="parTrans" cxnId="{35B49519-75E2-4DFE-BAB5-8E983F594F4F}">
      <dgm:prSet/>
      <dgm:spPr/>
      <dgm:t>
        <a:bodyPr/>
        <a:lstStyle/>
        <a:p>
          <a:endParaRPr lang="en-US"/>
        </a:p>
      </dgm:t>
    </dgm:pt>
    <dgm:pt modelId="{06013718-62F6-46F8-997A-194B53C24974}" type="sibTrans" cxnId="{35B49519-75E2-4DFE-BAB5-8E983F594F4F}">
      <dgm:prSet/>
      <dgm:spPr/>
      <dgm:t>
        <a:bodyPr/>
        <a:lstStyle/>
        <a:p>
          <a:endParaRPr lang="en-US"/>
        </a:p>
      </dgm:t>
    </dgm:pt>
    <dgm:pt modelId="{E1B300E1-FCC9-4981-9CB6-973E5C765EA1}">
      <dgm:prSet/>
      <dgm:spPr/>
      <dgm:t>
        <a:bodyPr/>
        <a:lstStyle/>
        <a:p>
          <a:r>
            <a:rPr lang="en-US"/>
            <a:t>Being</a:t>
          </a:r>
        </a:p>
      </dgm:t>
    </dgm:pt>
    <dgm:pt modelId="{9B5F8383-4183-4F42-B15F-EE5AE9C29DCB}" type="parTrans" cxnId="{46029A26-6545-414A-8060-BE6555BA7C18}">
      <dgm:prSet/>
      <dgm:spPr/>
      <dgm:t>
        <a:bodyPr/>
        <a:lstStyle/>
        <a:p>
          <a:endParaRPr lang="en-US"/>
        </a:p>
      </dgm:t>
    </dgm:pt>
    <dgm:pt modelId="{96855B73-888E-4096-9A46-AED41D3F7578}" type="sibTrans" cxnId="{46029A26-6545-414A-8060-BE6555BA7C18}">
      <dgm:prSet/>
      <dgm:spPr/>
      <dgm:t>
        <a:bodyPr/>
        <a:lstStyle/>
        <a:p>
          <a:endParaRPr lang="en-US"/>
        </a:p>
      </dgm:t>
    </dgm:pt>
    <dgm:pt modelId="{3A6640EB-FA97-40E6-8AE9-2FB86F80EB97}">
      <dgm:prSet/>
      <dgm:spPr/>
      <dgm:t>
        <a:bodyPr/>
        <a:lstStyle/>
        <a:p>
          <a:r>
            <a:rPr lang="en-US"/>
            <a:t>Being honest in recognition and respect builds loyalty.</a:t>
          </a:r>
        </a:p>
      </dgm:t>
    </dgm:pt>
    <dgm:pt modelId="{54B56781-4E17-49F1-9D38-F3FCC4F593FF}" type="parTrans" cxnId="{9413A23B-3C7C-4691-8B08-930C98013823}">
      <dgm:prSet/>
      <dgm:spPr/>
      <dgm:t>
        <a:bodyPr/>
        <a:lstStyle/>
        <a:p>
          <a:endParaRPr lang="en-US"/>
        </a:p>
      </dgm:t>
    </dgm:pt>
    <dgm:pt modelId="{55F66366-9338-424E-BDC2-0EC96BCEF18F}" type="sibTrans" cxnId="{9413A23B-3C7C-4691-8B08-930C98013823}">
      <dgm:prSet/>
      <dgm:spPr/>
      <dgm:t>
        <a:bodyPr/>
        <a:lstStyle/>
        <a:p>
          <a:endParaRPr lang="en-US"/>
        </a:p>
      </dgm:t>
    </dgm:pt>
    <dgm:pt modelId="{ED2A6FCD-5CF7-4B95-8491-97BFAEBE845D}">
      <dgm:prSet/>
      <dgm:spPr/>
      <dgm:t>
        <a:bodyPr/>
        <a:lstStyle/>
        <a:p>
          <a:r>
            <a:rPr lang="en-US"/>
            <a:t>Reassure</a:t>
          </a:r>
        </a:p>
      </dgm:t>
    </dgm:pt>
    <dgm:pt modelId="{13462E2E-6744-487D-9848-8BB4E5D19271}" type="parTrans" cxnId="{50AAC596-FB73-489E-B600-24CED4C09725}">
      <dgm:prSet/>
      <dgm:spPr/>
      <dgm:t>
        <a:bodyPr/>
        <a:lstStyle/>
        <a:p>
          <a:endParaRPr lang="en-US"/>
        </a:p>
      </dgm:t>
    </dgm:pt>
    <dgm:pt modelId="{28C0B63C-18C8-4F6A-BFFA-D74169B2FF67}" type="sibTrans" cxnId="{50AAC596-FB73-489E-B600-24CED4C09725}">
      <dgm:prSet/>
      <dgm:spPr/>
      <dgm:t>
        <a:bodyPr/>
        <a:lstStyle/>
        <a:p>
          <a:endParaRPr lang="en-US"/>
        </a:p>
      </dgm:t>
    </dgm:pt>
    <dgm:pt modelId="{2C9FC76B-D817-E34C-9083-4D392EEA04F8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b="0" i="0" u="none"/>
            <a:t>Reassure efforts naturally materialise extra efforts</a:t>
          </a:r>
        </a:p>
      </dgm:t>
    </dgm:pt>
    <dgm:pt modelId="{3A7183AB-BFB5-5D4C-A03D-AD87CE3BB917}" type="parTrans" cxnId="{64AF853A-3761-6847-A7D0-AB60D9294458}">
      <dgm:prSet/>
      <dgm:spPr/>
      <dgm:t>
        <a:bodyPr/>
        <a:lstStyle/>
        <a:p>
          <a:endParaRPr lang="en-GB"/>
        </a:p>
      </dgm:t>
    </dgm:pt>
    <dgm:pt modelId="{6DEA9EA2-6DD0-8A4A-8FC8-774AA281402E}" type="sibTrans" cxnId="{64AF853A-3761-6847-A7D0-AB60D9294458}">
      <dgm:prSet/>
      <dgm:spPr/>
      <dgm:t>
        <a:bodyPr/>
        <a:lstStyle/>
        <a:p>
          <a:endParaRPr lang="en-GB"/>
        </a:p>
      </dgm:t>
    </dgm:pt>
    <dgm:pt modelId="{0FB8FA09-51FA-4638-83D1-8E48D00A766F}" type="pres">
      <dgm:prSet presAssocID="{C68979A0-4059-43A2-BAA9-F9045A0F70A9}" presName="linear" presStyleCnt="0">
        <dgm:presLayoutVars>
          <dgm:animLvl val="lvl"/>
          <dgm:resizeHandles val="exact"/>
        </dgm:presLayoutVars>
      </dgm:prSet>
      <dgm:spPr/>
    </dgm:pt>
    <dgm:pt modelId="{A1A27C92-5340-4034-A92D-637DC832F53A}" type="pres">
      <dgm:prSet presAssocID="{E4A5A467-5666-4603-9D8A-E2BCEF9B925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6BA30C7-814E-4DB3-A087-09F9484603B6}" type="pres">
      <dgm:prSet presAssocID="{E4A5A467-5666-4603-9D8A-E2BCEF9B925C}" presName="childText" presStyleLbl="revTx" presStyleIdx="0" presStyleCnt="3">
        <dgm:presLayoutVars>
          <dgm:bulletEnabled val="1"/>
        </dgm:presLayoutVars>
      </dgm:prSet>
      <dgm:spPr/>
    </dgm:pt>
    <dgm:pt modelId="{7D2F6EEB-3AF3-4915-A206-F871E3F35BFB}" type="pres">
      <dgm:prSet presAssocID="{E1B300E1-FCC9-4981-9CB6-973E5C765EA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C1CE3C1-8106-4408-8573-0B72D8C9F644}" type="pres">
      <dgm:prSet presAssocID="{E1B300E1-FCC9-4981-9CB6-973E5C765EA1}" presName="childText" presStyleLbl="revTx" presStyleIdx="1" presStyleCnt="3">
        <dgm:presLayoutVars>
          <dgm:bulletEnabled val="1"/>
        </dgm:presLayoutVars>
      </dgm:prSet>
      <dgm:spPr/>
    </dgm:pt>
    <dgm:pt modelId="{AC0F5FF0-8DC6-4354-A124-C9CE5C3F0F20}" type="pres">
      <dgm:prSet presAssocID="{ED2A6FCD-5CF7-4B95-8491-97BFAEBE845D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91E6DFB8-EEA8-4B93-B3D0-39D462932F02}" type="pres">
      <dgm:prSet presAssocID="{ED2A6FCD-5CF7-4B95-8491-97BFAEBE845D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11DCB709-1785-9E44-8183-A8D2E0BF7235}" type="presOf" srcId="{E1B300E1-FCC9-4981-9CB6-973E5C765EA1}" destId="{7D2F6EEB-3AF3-4915-A206-F871E3F35BFB}" srcOrd="0" destOrd="0" presId="urn:microsoft.com/office/officeart/2005/8/layout/vList2"/>
    <dgm:cxn modelId="{35B49519-75E2-4DFE-BAB5-8E983F594F4F}" srcId="{E4A5A467-5666-4603-9D8A-E2BCEF9B925C}" destId="{6885BBAE-3E26-4391-86B6-2DB6B0CA5A8F}" srcOrd="0" destOrd="0" parTransId="{E0B0EF93-11CC-4BDE-BAA0-597909798C05}" sibTransId="{06013718-62F6-46F8-997A-194B53C24974}"/>
    <dgm:cxn modelId="{46029A26-6545-414A-8060-BE6555BA7C18}" srcId="{C68979A0-4059-43A2-BAA9-F9045A0F70A9}" destId="{E1B300E1-FCC9-4981-9CB6-973E5C765EA1}" srcOrd="1" destOrd="0" parTransId="{9B5F8383-4183-4F42-B15F-EE5AE9C29DCB}" sibTransId="{96855B73-888E-4096-9A46-AED41D3F7578}"/>
    <dgm:cxn modelId="{64AF853A-3761-6847-A7D0-AB60D9294458}" srcId="{ED2A6FCD-5CF7-4B95-8491-97BFAEBE845D}" destId="{2C9FC76B-D817-E34C-9083-4D392EEA04F8}" srcOrd="0" destOrd="0" parTransId="{3A7183AB-BFB5-5D4C-A03D-AD87CE3BB917}" sibTransId="{6DEA9EA2-6DD0-8A4A-8FC8-774AA281402E}"/>
    <dgm:cxn modelId="{9413A23B-3C7C-4691-8B08-930C98013823}" srcId="{E1B300E1-FCC9-4981-9CB6-973E5C765EA1}" destId="{3A6640EB-FA97-40E6-8AE9-2FB86F80EB97}" srcOrd="0" destOrd="0" parTransId="{54B56781-4E17-49F1-9D38-F3FCC4F593FF}" sibTransId="{55F66366-9338-424E-BDC2-0EC96BCEF18F}"/>
    <dgm:cxn modelId="{AB11DC50-9EB4-1B43-B01A-1BBC4D8A3AC1}" type="presOf" srcId="{E4A5A467-5666-4603-9D8A-E2BCEF9B925C}" destId="{A1A27C92-5340-4034-A92D-637DC832F53A}" srcOrd="0" destOrd="0" presId="urn:microsoft.com/office/officeart/2005/8/layout/vList2"/>
    <dgm:cxn modelId="{A08E4561-3DE2-8B45-8DD7-BC214A036002}" type="presOf" srcId="{2C9FC76B-D817-E34C-9083-4D392EEA04F8}" destId="{91E6DFB8-EEA8-4B93-B3D0-39D462932F02}" srcOrd="0" destOrd="0" presId="urn:microsoft.com/office/officeart/2005/8/layout/vList2"/>
    <dgm:cxn modelId="{7AE3EC64-E107-7641-A3EC-151F3CB80B33}" type="presOf" srcId="{3A6640EB-FA97-40E6-8AE9-2FB86F80EB97}" destId="{BC1CE3C1-8106-4408-8573-0B72D8C9F644}" srcOrd="0" destOrd="0" presId="urn:microsoft.com/office/officeart/2005/8/layout/vList2"/>
    <dgm:cxn modelId="{C36D836F-CF64-405C-9D34-26C109C9604C}" srcId="{C68979A0-4059-43A2-BAA9-F9045A0F70A9}" destId="{E4A5A467-5666-4603-9D8A-E2BCEF9B925C}" srcOrd="0" destOrd="0" parTransId="{BA82C6E1-B797-49E2-A42E-79EF0E6DF3E2}" sibTransId="{E270B6A5-1CDA-4EFB-A49C-9E4AADEDBD86}"/>
    <dgm:cxn modelId="{D70F9282-7EEE-7143-91DB-D232D15EB820}" type="presOf" srcId="{C68979A0-4059-43A2-BAA9-F9045A0F70A9}" destId="{0FB8FA09-51FA-4638-83D1-8E48D00A766F}" srcOrd="0" destOrd="0" presId="urn:microsoft.com/office/officeart/2005/8/layout/vList2"/>
    <dgm:cxn modelId="{50AAC596-FB73-489E-B600-24CED4C09725}" srcId="{C68979A0-4059-43A2-BAA9-F9045A0F70A9}" destId="{ED2A6FCD-5CF7-4B95-8491-97BFAEBE845D}" srcOrd="2" destOrd="0" parTransId="{13462E2E-6744-487D-9848-8BB4E5D19271}" sibTransId="{28C0B63C-18C8-4F6A-BFFA-D74169B2FF67}"/>
    <dgm:cxn modelId="{DDBDC5A1-3F97-9040-B196-384371671569}" type="presOf" srcId="{ED2A6FCD-5CF7-4B95-8491-97BFAEBE845D}" destId="{AC0F5FF0-8DC6-4354-A124-C9CE5C3F0F20}" srcOrd="0" destOrd="0" presId="urn:microsoft.com/office/officeart/2005/8/layout/vList2"/>
    <dgm:cxn modelId="{B3332DFF-0517-5347-BA00-DED6162933E6}" type="presOf" srcId="{6885BBAE-3E26-4391-86B6-2DB6B0CA5A8F}" destId="{B6BA30C7-814E-4DB3-A087-09F9484603B6}" srcOrd="0" destOrd="0" presId="urn:microsoft.com/office/officeart/2005/8/layout/vList2"/>
    <dgm:cxn modelId="{036C2D39-96FA-4249-A155-EB632342F752}" type="presParOf" srcId="{0FB8FA09-51FA-4638-83D1-8E48D00A766F}" destId="{A1A27C92-5340-4034-A92D-637DC832F53A}" srcOrd="0" destOrd="0" presId="urn:microsoft.com/office/officeart/2005/8/layout/vList2"/>
    <dgm:cxn modelId="{2A946954-2821-DB44-994B-5B3397F738B4}" type="presParOf" srcId="{0FB8FA09-51FA-4638-83D1-8E48D00A766F}" destId="{B6BA30C7-814E-4DB3-A087-09F9484603B6}" srcOrd="1" destOrd="0" presId="urn:microsoft.com/office/officeart/2005/8/layout/vList2"/>
    <dgm:cxn modelId="{4414D540-6C69-C74E-822C-0423229E3C0A}" type="presParOf" srcId="{0FB8FA09-51FA-4638-83D1-8E48D00A766F}" destId="{7D2F6EEB-3AF3-4915-A206-F871E3F35BFB}" srcOrd="2" destOrd="0" presId="urn:microsoft.com/office/officeart/2005/8/layout/vList2"/>
    <dgm:cxn modelId="{99125E9F-8690-5C4D-90A9-F7A2309E75F1}" type="presParOf" srcId="{0FB8FA09-51FA-4638-83D1-8E48D00A766F}" destId="{BC1CE3C1-8106-4408-8573-0B72D8C9F644}" srcOrd="3" destOrd="0" presId="urn:microsoft.com/office/officeart/2005/8/layout/vList2"/>
    <dgm:cxn modelId="{6F1F8CC7-A6D4-EA4A-BAB9-C189FA56EBD1}" type="presParOf" srcId="{0FB8FA09-51FA-4638-83D1-8E48D00A766F}" destId="{AC0F5FF0-8DC6-4354-A124-C9CE5C3F0F20}" srcOrd="4" destOrd="0" presId="urn:microsoft.com/office/officeart/2005/8/layout/vList2"/>
    <dgm:cxn modelId="{6A991A4B-1FB2-0540-87ED-11022592AB7E}" type="presParOf" srcId="{0FB8FA09-51FA-4638-83D1-8E48D00A766F}" destId="{91E6DFB8-EEA8-4B93-B3D0-39D462932F02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38A8F057-4203-49BE-97E2-E055A55C9B98}" type="doc">
      <dgm:prSet loTypeId="urn:microsoft.com/office/officeart/2005/8/layout/vProcess5" loCatId="process" qsTypeId="urn:microsoft.com/office/officeart/2005/8/quickstyle/simple4" qsCatId="simple" csTypeId="urn:microsoft.com/office/officeart/2005/8/colors/accent1_5" csCatId="accent1"/>
      <dgm:spPr/>
      <dgm:t>
        <a:bodyPr/>
        <a:lstStyle/>
        <a:p>
          <a:endParaRPr lang="en-US"/>
        </a:p>
      </dgm:t>
    </dgm:pt>
    <dgm:pt modelId="{5DCAB0E3-3670-4371-B8D6-6461670D3EC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Creates a  deeper hunger for success</a:t>
          </a:r>
          <a:endParaRPr lang="en-US" dirty="0"/>
        </a:p>
      </dgm:t>
    </dgm:pt>
    <dgm:pt modelId="{F2B13004-7C6D-44D0-8DFE-3767C124D494}" type="parTrans" cxnId="{0DC75E0E-877B-4A79-AD8D-498FF7AE9F6B}">
      <dgm:prSet/>
      <dgm:spPr/>
      <dgm:t>
        <a:bodyPr/>
        <a:lstStyle/>
        <a:p>
          <a:endParaRPr lang="en-US"/>
        </a:p>
      </dgm:t>
    </dgm:pt>
    <dgm:pt modelId="{E543CF15-8C12-4B59-B757-0081B6174B95}" type="sibTrans" cxnId="{0DC75E0E-877B-4A79-AD8D-498FF7AE9F6B}">
      <dgm:prSet/>
      <dgm:spPr/>
      <dgm:t>
        <a:bodyPr/>
        <a:lstStyle/>
        <a:p>
          <a:endParaRPr lang="en-US"/>
        </a:p>
      </dgm:t>
    </dgm:pt>
    <dgm:pt modelId="{C79E31E0-4CDD-48ED-B2C5-352E2232FE1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Motivation to greater victory and Triumph</a:t>
          </a:r>
          <a:endParaRPr lang="en-US"/>
        </a:p>
      </dgm:t>
    </dgm:pt>
    <dgm:pt modelId="{FCFCE01A-9DDC-41AB-9C8D-0F3306D69E66}" type="parTrans" cxnId="{9DD25382-7DBA-44F4-9193-008C2A233062}">
      <dgm:prSet/>
      <dgm:spPr/>
      <dgm:t>
        <a:bodyPr/>
        <a:lstStyle/>
        <a:p>
          <a:endParaRPr lang="en-US"/>
        </a:p>
      </dgm:t>
    </dgm:pt>
    <dgm:pt modelId="{ECCF7BFA-7D1F-46EC-B5F7-D949C20902AD}" type="sibTrans" cxnId="{9DD25382-7DBA-44F4-9193-008C2A233062}">
      <dgm:prSet/>
      <dgm:spPr/>
      <dgm:t>
        <a:bodyPr/>
        <a:lstStyle/>
        <a:p>
          <a:endParaRPr lang="en-US"/>
        </a:p>
      </dgm:t>
    </dgm:pt>
    <dgm:pt modelId="{51E03387-1879-49F2-AE68-F7EE0A484E2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Promotes confidence and energy</a:t>
          </a:r>
          <a:endParaRPr lang="en-US"/>
        </a:p>
      </dgm:t>
    </dgm:pt>
    <dgm:pt modelId="{230CFD00-BD46-4829-A4E7-5BA709F07C41}" type="parTrans" cxnId="{EEA22E4E-26E0-4DF9-BD8C-40F2CFE9D65A}">
      <dgm:prSet/>
      <dgm:spPr/>
      <dgm:t>
        <a:bodyPr/>
        <a:lstStyle/>
        <a:p>
          <a:endParaRPr lang="en-US"/>
        </a:p>
      </dgm:t>
    </dgm:pt>
    <dgm:pt modelId="{9ED9E15D-1F30-4E92-9F42-588039CCA0DF}" type="sibTrans" cxnId="{EEA22E4E-26E0-4DF9-BD8C-40F2CFE9D65A}">
      <dgm:prSet/>
      <dgm:spPr/>
      <dgm:t>
        <a:bodyPr/>
        <a:lstStyle/>
        <a:p>
          <a:endParaRPr lang="en-US"/>
        </a:p>
      </dgm:t>
    </dgm:pt>
    <dgm:pt modelId="{2259541A-3C9E-3843-8976-94D330018465}" type="pres">
      <dgm:prSet presAssocID="{38A8F057-4203-49BE-97E2-E055A55C9B98}" presName="outerComposite" presStyleCnt="0">
        <dgm:presLayoutVars>
          <dgm:chMax val="5"/>
          <dgm:dir/>
          <dgm:resizeHandles val="exact"/>
        </dgm:presLayoutVars>
      </dgm:prSet>
      <dgm:spPr/>
    </dgm:pt>
    <dgm:pt modelId="{4FB0CA2C-85E8-8143-8471-8C647758CD96}" type="pres">
      <dgm:prSet presAssocID="{38A8F057-4203-49BE-97E2-E055A55C9B98}" presName="dummyMaxCanvas" presStyleCnt="0">
        <dgm:presLayoutVars/>
      </dgm:prSet>
      <dgm:spPr/>
    </dgm:pt>
    <dgm:pt modelId="{06D65E44-C8C1-AB45-8E3C-12AB72CA69B4}" type="pres">
      <dgm:prSet presAssocID="{38A8F057-4203-49BE-97E2-E055A55C9B98}" presName="ThreeNodes_1" presStyleLbl="node1" presStyleIdx="0" presStyleCnt="3">
        <dgm:presLayoutVars>
          <dgm:bulletEnabled val="1"/>
        </dgm:presLayoutVars>
      </dgm:prSet>
      <dgm:spPr/>
    </dgm:pt>
    <dgm:pt modelId="{83D9FA52-DE04-1E41-B504-DA94E707762B}" type="pres">
      <dgm:prSet presAssocID="{38A8F057-4203-49BE-97E2-E055A55C9B98}" presName="ThreeNodes_2" presStyleLbl="node1" presStyleIdx="1" presStyleCnt="3">
        <dgm:presLayoutVars>
          <dgm:bulletEnabled val="1"/>
        </dgm:presLayoutVars>
      </dgm:prSet>
      <dgm:spPr/>
    </dgm:pt>
    <dgm:pt modelId="{C1BBE959-6F14-6D42-B80A-285DF5549D86}" type="pres">
      <dgm:prSet presAssocID="{38A8F057-4203-49BE-97E2-E055A55C9B98}" presName="ThreeNodes_3" presStyleLbl="node1" presStyleIdx="2" presStyleCnt="3">
        <dgm:presLayoutVars>
          <dgm:bulletEnabled val="1"/>
        </dgm:presLayoutVars>
      </dgm:prSet>
      <dgm:spPr/>
    </dgm:pt>
    <dgm:pt modelId="{0FFF77AD-40F1-E24F-8CDB-DB8F2DE26714}" type="pres">
      <dgm:prSet presAssocID="{38A8F057-4203-49BE-97E2-E055A55C9B98}" presName="ThreeConn_1-2" presStyleLbl="fgAccFollowNode1" presStyleIdx="0" presStyleCnt="2">
        <dgm:presLayoutVars>
          <dgm:bulletEnabled val="1"/>
        </dgm:presLayoutVars>
      </dgm:prSet>
      <dgm:spPr/>
    </dgm:pt>
    <dgm:pt modelId="{AE8981D4-8FFF-EC41-B7F0-DC2AEBA62CD8}" type="pres">
      <dgm:prSet presAssocID="{38A8F057-4203-49BE-97E2-E055A55C9B98}" presName="ThreeConn_2-3" presStyleLbl="fgAccFollowNode1" presStyleIdx="1" presStyleCnt="2">
        <dgm:presLayoutVars>
          <dgm:bulletEnabled val="1"/>
        </dgm:presLayoutVars>
      </dgm:prSet>
      <dgm:spPr/>
    </dgm:pt>
    <dgm:pt modelId="{F606308B-3480-C74C-8843-65077853BCEC}" type="pres">
      <dgm:prSet presAssocID="{38A8F057-4203-49BE-97E2-E055A55C9B98}" presName="ThreeNodes_1_text" presStyleLbl="node1" presStyleIdx="2" presStyleCnt="3">
        <dgm:presLayoutVars>
          <dgm:bulletEnabled val="1"/>
        </dgm:presLayoutVars>
      </dgm:prSet>
      <dgm:spPr/>
    </dgm:pt>
    <dgm:pt modelId="{8C6B4CCE-9371-D843-89C3-FA366B7708A0}" type="pres">
      <dgm:prSet presAssocID="{38A8F057-4203-49BE-97E2-E055A55C9B98}" presName="ThreeNodes_2_text" presStyleLbl="node1" presStyleIdx="2" presStyleCnt="3">
        <dgm:presLayoutVars>
          <dgm:bulletEnabled val="1"/>
        </dgm:presLayoutVars>
      </dgm:prSet>
      <dgm:spPr/>
    </dgm:pt>
    <dgm:pt modelId="{4E62D428-6577-0E48-95A8-9C700E91A490}" type="pres">
      <dgm:prSet presAssocID="{38A8F057-4203-49BE-97E2-E055A55C9B98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93801803-D371-2945-A679-E5029FBA299C}" type="presOf" srcId="{E543CF15-8C12-4B59-B757-0081B6174B95}" destId="{0FFF77AD-40F1-E24F-8CDB-DB8F2DE26714}" srcOrd="0" destOrd="0" presId="urn:microsoft.com/office/officeart/2005/8/layout/vProcess5"/>
    <dgm:cxn modelId="{0DC75E0E-877B-4A79-AD8D-498FF7AE9F6B}" srcId="{38A8F057-4203-49BE-97E2-E055A55C9B98}" destId="{5DCAB0E3-3670-4371-B8D6-6461670D3EC0}" srcOrd="0" destOrd="0" parTransId="{F2B13004-7C6D-44D0-8DFE-3767C124D494}" sibTransId="{E543CF15-8C12-4B59-B757-0081B6174B95}"/>
    <dgm:cxn modelId="{E5524728-99D3-9F4F-A965-33B1633CA853}" type="presOf" srcId="{5DCAB0E3-3670-4371-B8D6-6461670D3EC0}" destId="{F606308B-3480-C74C-8843-65077853BCEC}" srcOrd="1" destOrd="0" presId="urn:microsoft.com/office/officeart/2005/8/layout/vProcess5"/>
    <dgm:cxn modelId="{ABF4842B-DC09-A34F-BBB8-EDC12A9179CA}" type="presOf" srcId="{38A8F057-4203-49BE-97E2-E055A55C9B98}" destId="{2259541A-3C9E-3843-8976-94D330018465}" srcOrd="0" destOrd="0" presId="urn:microsoft.com/office/officeart/2005/8/layout/vProcess5"/>
    <dgm:cxn modelId="{DF2FDF3C-17E6-EF46-BC21-2DDC34855E09}" type="presOf" srcId="{C79E31E0-4CDD-48ED-B2C5-352E2232FE13}" destId="{83D9FA52-DE04-1E41-B504-DA94E707762B}" srcOrd="0" destOrd="0" presId="urn:microsoft.com/office/officeart/2005/8/layout/vProcess5"/>
    <dgm:cxn modelId="{D7190346-3FE0-D248-BCF5-A836C6C8FF07}" type="presOf" srcId="{C79E31E0-4CDD-48ED-B2C5-352E2232FE13}" destId="{8C6B4CCE-9371-D843-89C3-FA366B7708A0}" srcOrd="1" destOrd="0" presId="urn:microsoft.com/office/officeart/2005/8/layout/vProcess5"/>
    <dgm:cxn modelId="{EEA22E4E-26E0-4DF9-BD8C-40F2CFE9D65A}" srcId="{38A8F057-4203-49BE-97E2-E055A55C9B98}" destId="{51E03387-1879-49F2-AE68-F7EE0A484E27}" srcOrd="2" destOrd="0" parTransId="{230CFD00-BD46-4829-A4E7-5BA709F07C41}" sibTransId="{9ED9E15D-1F30-4E92-9F42-588039CCA0DF}"/>
    <dgm:cxn modelId="{3ACAE773-727F-3948-9FE4-328B33634C1F}" type="presOf" srcId="{51E03387-1879-49F2-AE68-F7EE0A484E27}" destId="{4E62D428-6577-0E48-95A8-9C700E91A490}" srcOrd="1" destOrd="0" presId="urn:microsoft.com/office/officeart/2005/8/layout/vProcess5"/>
    <dgm:cxn modelId="{06573C7B-491D-1A4B-9351-4EA702F34B7E}" type="presOf" srcId="{5DCAB0E3-3670-4371-B8D6-6461670D3EC0}" destId="{06D65E44-C8C1-AB45-8E3C-12AB72CA69B4}" srcOrd="0" destOrd="0" presId="urn:microsoft.com/office/officeart/2005/8/layout/vProcess5"/>
    <dgm:cxn modelId="{BA8DB580-9175-CF46-AB6A-288C28E5029A}" type="presOf" srcId="{51E03387-1879-49F2-AE68-F7EE0A484E27}" destId="{C1BBE959-6F14-6D42-B80A-285DF5549D86}" srcOrd="0" destOrd="0" presId="urn:microsoft.com/office/officeart/2005/8/layout/vProcess5"/>
    <dgm:cxn modelId="{9DD25382-7DBA-44F4-9193-008C2A233062}" srcId="{38A8F057-4203-49BE-97E2-E055A55C9B98}" destId="{C79E31E0-4CDD-48ED-B2C5-352E2232FE13}" srcOrd="1" destOrd="0" parTransId="{FCFCE01A-9DDC-41AB-9C8D-0F3306D69E66}" sibTransId="{ECCF7BFA-7D1F-46EC-B5F7-D949C20902AD}"/>
    <dgm:cxn modelId="{03BFECAD-8C52-8247-9107-6C16DC462D60}" type="presOf" srcId="{ECCF7BFA-7D1F-46EC-B5F7-D949C20902AD}" destId="{AE8981D4-8FFF-EC41-B7F0-DC2AEBA62CD8}" srcOrd="0" destOrd="0" presId="urn:microsoft.com/office/officeart/2005/8/layout/vProcess5"/>
    <dgm:cxn modelId="{EC839971-34B9-AE4D-87D5-76FB556D9003}" type="presParOf" srcId="{2259541A-3C9E-3843-8976-94D330018465}" destId="{4FB0CA2C-85E8-8143-8471-8C647758CD96}" srcOrd="0" destOrd="0" presId="urn:microsoft.com/office/officeart/2005/8/layout/vProcess5"/>
    <dgm:cxn modelId="{B6323EC6-B772-E14B-A6B1-F5EA503B0803}" type="presParOf" srcId="{2259541A-3C9E-3843-8976-94D330018465}" destId="{06D65E44-C8C1-AB45-8E3C-12AB72CA69B4}" srcOrd="1" destOrd="0" presId="urn:microsoft.com/office/officeart/2005/8/layout/vProcess5"/>
    <dgm:cxn modelId="{9F2533A2-02A4-DC4F-8DE8-6A5BD039A54C}" type="presParOf" srcId="{2259541A-3C9E-3843-8976-94D330018465}" destId="{83D9FA52-DE04-1E41-B504-DA94E707762B}" srcOrd="2" destOrd="0" presId="urn:microsoft.com/office/officeart/2005/8/layout/vProcess5"/>
    <dgm:cxn modelId="{EB197BF7-D08D-144C-B415-D5FD72AD8499}" type="presParOf" srcId="{2259541A-3C9E-3843-8976-94D330018465}" destId="{C1BBE959-6F14-6D42-B80A-285DF5549D86}" srcOrd="3" destOrd="0" presId="urn:microsoft.com/office/officeart/2005/8/layout/vProcess5"/>
    <dgm:cxn modelId="{CB9C1B6E-4D9A-5546-934C-613EFCD472E9}" type="presParOf" srcId="{2259541A-3C9E-3843-8976-94D330018465}" destId="{0FFF77AD-40F1-E24F-8CDB-DB8F2DE26714}" srcOrd="4" destOrd="0" presId="urn:microsoft.com/office/officeart/2005/8/layout/vProcess5"/>
    <dgm:cxn modelId="{B3E17BE1-BD88-9B4C-9BB4-887F88BDA674}" type="presParOf" srcId="{2259541A-3C9E-3843-8976-94D330018465}" destId="{AE8981D4-8FFF-EC41-B7F0-DC2AEBA62CD8}" srcOrd="5" destOrd="0" presId="urn:microsoft.com/office/officeart/2005/8/layout/vProcess5"/>
    <dgm:cxn modelId="{A4C4D53D-1DC5-814F-B441-140F96DE9B4A}" type="presParOf" srcId="{2259541A-3C9E-3843-8976-94D330018465}" destId="{F606308B-3480-C74C-8843-65077853BCEC}" srcOrd="6" destOrd="0" presId="urn:microsoft.com/office/officeart/2005/8/layout/vProcess5"/>
    <dgm:cxn modelId="{05E0A479-AC39-934E-9FA8-F19E80375EC2}" type="presParOf" srcId="{2259541A-3C9E-3843-8976-94D330018465}" destId="{8C6B4CCE-9371-D843-89C3-FA366B7708A0}" srcOrd="7" destOrd="0" presId="urn:microsoft.com/office/officeart/2005/8/layout/vProcess5"/>
    <dgm:cxn modelId="{8E361B0B-2932-524F-8782-E47C484E7470}" type="presParOf" srcId="{2259541A-3C9E-3843-8976-94D330018465}" destId="{4E62D428-6577-0E48-95A8-9C700E91A490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D3B34A-EAAB-403A-B325-318CA731BD67}">
      <dsp:nvSpPr>
        <dsp:cNvPr id="0" name=""/>
        <dsp:cNvSpPr/>
      </dsp:nvSpPr>
      <dsp:spPr>
        <a:xfrm>
          <a:off x="0" y="44187"/>
          <a:ext cx="6606074" cy="89261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30EE11-DD73-4300-BD33-8595200F810C}">
      <dsp:nvSpPr>
        <dsp:cNvPr id="0" name=""/>
        <dsp:cNvSpPr/>
      </dsp:nvSpPr>
      <dsp:spPr>
        <a:xfrm>
          <a:off x="270017" y="202600"/>
          <a:ext cx="490940" cy="49094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5ECAA1A-3527-4DEE-9FEE-EF7C242D4E9F}">
      <dsp:nvSpPr>
        <dsp:cNvPr id="0" name=""/>
        <dsp:cNvSpPr/>
      </dsp:nvSpPr>
      <dsp:spPr>
        <a:xfrm>
          <a:off x="1030976" y="1761"/>
          <a:ext cx="5575097" cy="8926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469" tIns="94469" rIns="94469" bIns="94469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latin typeface="Arial"/>
              <a:cs typeface="Arial"/>
            </a:rPr>
            <a:t>1. INCREASE PRODUCTIVITY. </a:t>
          </a:r>
          <a:r>
            <a:rPr lang="en-GB" sz="20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Brings better business results</a:t>
          </a:r>
          <a:r>
            <a:rPr lang="en-US" sz="2000" b="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2000" b="0" kern="1200" dirty="0">
            <a:latin typeface="Arial"/>
            <a:cs typeface="Arial"/>
          </a:endParaRPr>
        </a:p>
      </dsp:txBody>
      <dsp:txXfrm>
        <a:off x="1030976" y="1761"/>
        <a:ext cx="5575097" cy="892619"/>
      </dsp:txXfrm>
    </dsp:sp>
    <dsp:sp modelId="{7DC89940-9852-425F-8C50-9222EE35ED3C}">
      <dsp:nvSpPr>
        <dsp:cNvPr id="0" name=""/>
        <dsp:cNvSpPr/>
      </dsp:nvSpPr>
      <dsp:spPr>
        <a:xfrm>
          <a:off x="0" y="1117536"/>
          <a:ext cx="6606074" cy="89261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2DF840-3E05-454D-BBD6-4FA3C66173CC}">
      <dsp:nvSpPr>
        <dsp:cNvPr id="0" name=""/>
        <dsp:cNvSpPr/>
      </dsp:nvSpPr>
      <dsp:spPr>
        <a:xfrm>
          <a:off x="270017" y="1318375"/>
          <a:ext cx="490940" cy="49094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AE85991-205F-4B62-A0E3-CE31725BC2CB}">
      <dsp:nvSpPr>
        <dsp:cNvPr id="0" name=""/>
        <dsp:cNvSpPr/>
      </dsp:nvSpPr>
      <dsp:spPr>
        <a:xfrm>
          <a:off x="1030976" y="1117536"/>
          <a:ext cx="5575097" cy="8926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469" tIns="94469" rIns="94469" bIns="94469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 dirty="0">
              <a:latin typeface="Arial"/>
              <a:cs typeface="Arial"/>
            </a:rPr>
            <a:t>2. PROVIDES A SUPPORT NETWORK. 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Use a platform for work together.</a:t>
          </a:r>
          <a:endParaRPr lang="en-US" sz="2000" b="0" kern="1200" dirty="0">
            <a:latin typeface="Arial"/>
            <a:cs typeface="Arial"/>
          </a:endParaRPr>
        </a:p>
      </dsp:txBody>
      <dsp:txXfrm>
        <a:off x="1030976" y="1117536"/>
        <a:ext cx="5575097" cy="892619"/>
      </dsp:txXfrm>
    </dsp:sp>
    <dsp:sp modelId="{6FAD83BD-EEA9-4159-9734-CFC7586750D3}">
      <dsp:nvSpPr>
        <dsp:cNvPr id="0" name=""/>
        <dsp:cNvSpPr/>
      </dsp:nvSpPr>
      <dsp:spPr>
        <a:xfrm>
          <a:off x="0" y="2233310"/>
          <a:ext cx="6606074" cy="89261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9FE84C-A998-4B4F-A3FB-D9AA7D0F210C}">
      <dsp:nvSpPr>
        <dsp:cNvPr id="0" name=""/>
        <dsp:cNvSpPr/>
      </dsp:nvSpPr>
      <dsp:spPr>
        <a:xfrm>
          <a:off x="270017" y="2434150"/>
          <a:ext cx="490940" cy="49094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882391B-A027-428A-9CB3-1943902332BA}">
      <dsp:nvSpPr>
        <dsp:cNvPr id="0" name=""/>
        <dsp:cNvSpPr/>
      </dsp:nvSpPr>
      <dsp:spPr>
        <a:xfrm>
          <a:off x="1030976" y="2233310"/>
          <a:ext cx="5575097" cy="8926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469" tIns="94469" rIns="94469" bIns="94469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 dirty="0">
              <a:latin typeface="Arial"/>
              <a:cs typeface="Arial"/>
            </a:rPr>
            <a:t>3. ENCOURAGES INNOVATION. 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More brains, more ideas.</a:t>
          </a:r>
          <a:endParaRPr lang="en-US" sz="2000" b="0" kern="1200" dirty="0">
            <a:latin typeface="Arial"/>
            <a:cs typeface="Arial"/>
          </a:endParaRPr>
        </a:p>
      </dsp:txBody>
      <dsp:txXfrm>
        <a:off x="1030976" y="2233310"/>
        <a:ext cx="5575097" cy="892619"/>
      </dsp:txXfrm>
    </dsp:sp>
    <dsp:sp modelId="{1FBCEB46-17C6-4982-A10C-14C050B8CCC2}">
      <dsp:nvSpPr>
        <dsp:cNvPr id="0" name=""/>
        <dsp:cNvSpPr/>
      </dsp:nvSpPr>
      <dsp:spPr>
        <a:xfrm>
          <a:off x="0" y="3349085"/>
          <a:ext cx="6606074" cy="89261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56552F-CFCA-463A-B549-D8742110F74A}">
      <dsp:nvSpPr>
        <dsp:cNvPr id="0" name=""/>
        <dsp:cNvSpPr/>
      </dsp:nvSpPr>
      <dsp:spPr>
        <a:xfrm>
          <a:off x="270017" y="3549925"/>
          <a:ext cx="490940" cy="49094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80E0D76-4F6C-4B1E-81BE-3C5056831C96}">
      <dsp:nvSpPr>
        <dsp:cNvPr id="0" name=""/>
        <dsp:cNvSpPr/>
      </dsp:nvSpPr>
      <dsp:spPr>
        <a:xfrm>
          <a:off x="1030976" y="3349085"/>
          <a:ext cx="5575097" cy="8926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469" tIns="94469" rIns="94469" bIns="94469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 dirty="0">
              <a:latin typeface="Arial"/>
              <a:cs typeface="Arial"/>
            </a:rPr>
            <a:t>4. IMPROVES MORAL. Learn how to work as a team.</a:t>
          </a:r>
        </a:p>
      </dsp:txBody>
      <dsp:txXfrm>
        <a:off x="1030976" y="3349085"/>
        <a:ext cx="5575097" cy="8926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265F4B-41C9-FE41-97AD-FE89317ADBB3}">
      <dsp:nvSpPr>
        <dsp:cNvPr id="0" name=""/>
        <dsp:cNvSpPr/>
      </dsp:nvSpPr>
      <dsp:spPr>
        <a:xfrm>
          <a:off x="372205" y="161"/>
          <a:ext cx="2869218" cy="1721531"/>
        </a:xfrm>
        <a:prstGeom prst="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5. ATTRACTS TALENT. 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Finding the best in each other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sp:txBody>
      <dsp:txXfrm>
        <a:off x="372205" y="161"/>
        <a:ext cx="2869218" cy="1721531"/>
      </dsp:txXfrm>
    </dsp:sp>
    <dsp:sp modelId="{EF42DCCA-2655-B345-82F1-5855DCCC89B3}">
      <dsp:nvSpPr>
        <dsp:cNvPr id="0" name=""/>
        <dsp:cNvSpPr/>
      </dsp:nvSpPr>
      <dsp:spPr>
        <a:xfrm>
          <a:off x="3528345" y="161"/>
          <a:ext cx="2869218" cy="1721531"/>
        </a:xfrm>
        <a:prstGeom prst="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10000"/>
                <a:tint val="98000"/>
                <a:lumMod val="114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1000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6. STABLISHES STRONG RELATIONSHIPS. Pay attention and memorize the needs of the group.</a:t>
          </a:r>
        </a:p>
      </dsp:txBody>
      <dsp:txXfrm>
        <a:off x="3528345" y="161"/>
        <a:ext cx="2869218" cy="1721531"/>
      </dsp:txXfrm>
    </dsp:sp>
    <dsp:sp modelId="{B9EC7F9C-9681-9D4C-83DB-444F56091D55}">
      <dsp:nvSpPr>
        <dsp:cNvPr id="0" name=""/>
        <dsp:cNvSpPr/>
      </dsp:nvSpPr>
      <dsp:spPr>
        <a:xfrm>
          <a:off x="372205" y="2008614"/>
          <a:ext cx="2869218" cy="1721531"/>
        </a:xfrm>
        <a:prstGeom prst="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20000"/>
                <a:tint val="98000"/>
                <a:lumMod val="114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2000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7. IMPROVESS FLEXIBILITY. W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illing and able to adapt to change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sp:txBody>
      <dsp:txXfrm>
        <a:off x="372205" y="2008614"/>
        <a:ext cx="2869218" cy="1721531"/>
      </dsp:txXfrm>
    </dsp:sp>
    <dsp:sp modelId="{05EA4AD1-7B13-E34A-8E85-F5C57211C300}">
      <dsp:nvSpPr>
        <dsp:cNvPr id="0" name=""/>
        <dsp:cNvSpPr/>
      </dsp:nvSpPr>
      <dsp:spPr>
        <a:xfrm>
          <a:off x="3528345" y="2008614"/>
          <a:ext cx="2869218" cy="1721531"/>
        </a:xfrm>
        <a:prstGeom prst="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30000"/>
                <a:tint val="98000"/>
                <a:lumMod val="114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3000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8. ADVANCES THE INDIVIDUAL CAREER. You need to create constancy to be able to success.</a:t>
          </a:r>
        </a:p>
      </dsp:txBody>
      <dsp:txXfrm>
        <a:off x="3528345" y="2008614"/>
        <a:ext cx="2869218" cy="1721531"/>
      </dsp:txXfrm>
    </dsp:sp>
    <dsp:sp modelId="{62563A33-0CDF-A64C-97D2-C5FC31BA533B}">
      <dsp:nvSpPr>
        <dsp:cNvPr id="0" name=""/>
        <dsp:cNvSpPr/>
      </dsp:nvSpPr>
      <dsp:spPr>
        <a:xfrm>
          <a:off x="1950275" y="4017067"/>
          <a:ext cx="2869218" cy="1721531"/>
        </a:xfrm>
        <a:prstGeom prst="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40000"/>
                <a:tint val="98000"/>
                <a:lumMod val="114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4000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9. GREATER SYNERGY. Is when the whole is greater than the sum of its parts.</a:t>
          </a:r>
        </a:p>
      </dsp:txBody>
      <dsp:txXfrm>
        <a:off x="1950275" y="4017067"/>
        <a:ext cx="2869218" cy="172153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10FAFC-EF6D-461D-A329-0CFA7A924CF9}">
      <dsp:nvSpPr>
        <dsp:cNvPr id="0" name=""/>
        <dsp:cNvSpPr/>
      </dsp:nvSpPr>
      <dsp:spPr>
        <a:xfrm>
          <a:off x="0" y="0"/>
          <a:ext cx="9375120" cy="97767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B78192-0A6F-4B60-8986-E2CD21D47BEA}">
      <dsp:nvSpPr>
        <dsp:cNvPr id="0" name=""/>
        <dsp:cNvSpPr/>
      </dsp:nvSpPr>
      <dsp:spPr>
        <a:xfrm>
          <a:off x="295745" y="220393"/>
          <a:ext cx="537718" cy="53771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FE8A90-2A4F-4499-81C4-6BA211B56E04}">
      <dsp:nvSpPr>
        <dsp:cNvPr id="0" name=""/>
        <dsp:cNvSpPr/>
      </dsp:nvSpPr>
      <dsp:spPr>
        <a:xfrm>
          <a:off x="1129209" y="417"/>
          <a:ext cx="8245910" cy="977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470" tIns="103470" rIns="103470" bIns="1034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latin typeface="Arial" panose="020B0604020202020204" pitchFamily="34" charset="0"/>
              <a:cs typeface="Arial" panose="020B0604020202020204" pitchFamily="34" charset="0"/>
            </a:rPr>
            <a:t>Works well as a unit, it will achieve more than alone.</a:t>
          </a:r>
        </a:p>
      </dsp:txBody>
      <dsp:txXfrm>
        <a:off x="1129209" y="417"/>
        <a:ext cx="8245910" cy="977670"/>
      </dsp:txXfrm>
    </dsp:sp>
    <dsp:sp modelId="{2FCAEA7E-9023-4098-AC72-0B3D69121865}">
      <dsp:nvSpPr>
        <dsp:cNvPr id="0" name=""/>
        <dsp:cNvSpPr/>
      </dsp:nvSpPr>
      <dsp:spPr>
        <a:xfrm>
          <a:off x="0" y="1222506"/>
          <a:ext cx="9375120" cy="977670"/>
        </a:xfrm>
        <a:prstGeom prst="roundRect">
          <a:avLst>
            <a:gd name="adj" fmla="val 10000"/>
          </a:avLst>
        </a:prstGeom>
        <a:solidFill>
          <a:schemeClr val="accent5">
            <a:hueOff val="-1313969"/>
            <a:satOff val="-8924"/>
            <a:lumOff val="-372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827E75-6203-4240-86C3-7CCD7B0BBAAC}">
      <dsp:nvSpPr>
        <dsp:cNvPr id="0" name=""/>
        <dsp:cNvSpPr/>
      </dsp:nvSpPr>
      <dsp:spPr>
        <a:xfrm>
          <a:off x="295745" y="1442482"/>
          <a:ext cx="537718" cy="53771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EC4489-173E-462A-B2E9-1FF42F236B63}">
      <dsp:nvSpPr>
        <dsp:cNvPr id="0" name=""/>
        <dsp:cNvSpPr/>
      </dsp:nvSpPr>
      <dsp:spPr>
        <a:xfrm>
          <a:off x="1129209" y="1222506"/>
          <a:ext cx="8245910" cy="977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470" tIns="103470" rIns="103470" bIns="1034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latin typeface="Arial" panose="020B0604020202020204" pitchFamily="34" charset="0"/>
              <a:cs typeface="Arial" panose="020B0604020202020204" pitchFamily="34" charset="0"/>
            </a:rPr>
            <a:t>Different skills means greater effective solution.</a:t>
          </a:r>
        </a:p>
      </dsp:txBody>
      <dsp:txXfrm>
        <a:off x="1129209" y="1222506"/>
        <a:ext cx="8245910" cy="977670"/>
      </dsp:txXfrm>
    </dsp:sp>
    <dsp:sp modelId="{7346B87E-55AF-456B-B048-61F15F32900F}">
      <dsp:nvSpPr>
        <dsp:cNvPr id="0" name=""/>
        <dsp:cNvSpPr/>
      </dsp:nvSpPr>
      <dsp:spPr>
        <a:xfrm>
          <a:off x="0" y="2444594"/>
          <a:ext cx="9375120" cy="977670"/>
        </a:xfrm>
        <a:prstGeom prst="roundRect">
          <a:avLst>
            <a:gd name="adj" fmla="val 10000"/>
          </a:avLst>
        </a:prstGeom>
        <a:solidFill>
          <a:schemeClr val="accent5">
            <a:hueOff val="-2627937"/>
            <a:satOff val="-17848"/>
            <a:lumOff val="-745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38EE80-FF0A-4B02-8B68-312F409F2258}">
      <dsp:nvSpPr>
        <dsp:cNvPr id="0" name=""/>
        <dsp:cNvSpPr/>
      </dsp:nvSpPr>
      <dsp:spPr>
        <a:xfrm>
          <a:off x="295745" y="2664570"/>
          <a:ext cx="537718" cy="53771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4D871E-FE8E-452C-AC72-44B4F50FC2BB}">
      <dsp:nvSpPr>
        <dsp:cNvPr id="0" name=""/>
        <dsp:cNvSpPr/>
      </dsp:nvSpPr>
      <dsp:spPr>
        <a:xfrm>
          <a:off x="1129209" y="2444594"/>
          <a:ext cx="8245910" cy="977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470" tIns="103470" rIns="103470" bIns="1034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latin typeface="Arial" panose="020B0604020202020204" pitchFamily="34" charset="0"/>
              <a:cs typeface="Arial" panose="020B0604020202020204" pitchFamily="34" charset="0"/>
            </a:rPr>
            <a:t>Mutual support encourages people to achieve goals.</a:t>
          </a:r>
        </a:p>
      </dsp:txBody>
      <dsp:txXfrm>
        <a:off x="1129209" y="2444594"/>
        <a:ext cx="8245910" cy="97767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6F94AF-427E-4032-B024-809F711EC9CD}">
      <dsp:nvSpPr>
        <dsp:cNvPr id="0" name=""/>
        <dsp:cNvSpPr/>
      </dsp:nvSpPr>
      <dsp:spPr>
        <a:xfrm>
          <a:off x="1408338" y="126071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B29274-1B23-4F09-871E-EF49DF6ED9C6}">
      <dsp:nvSpPr>
        <dsp:cNvPr id="0" name=""/>
        <dsp:cNvSpPr/>
      </dsp:nvSpPr>
      <dsp:spPr>
        <a:xfrm>
          <a:off x="302764" y="2694069"/>
          <a:ext cx="4320000" cy="87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/>
              <a:cs typeface="Arial"/>
            </a:rPr>
            <a:t>INDIVIDUAL MEMBERS MUST WORK TOGETHER</a:t>
          </a:r>
          <a:endParaRPr lang="en-US" sz="2000" kern="1200" dirty="0">
            <a:latin typeface="Arial"/>
            <a:cs typeface="Arial"/>
          </a:endParaRPr>
        </a:p>
      </dsp:txBody>
      <dsp:txXfrm>
        <a:off x="302764" y="2694069"/>
        <a:ext cx="4320000" cy="877500"/>
      </dsp:txXfrm>
    </dsp:sp>
    <dsp:sp modelId="{EAA7C330-5E35-40C3-96E6-CFA068446228}">
      <dsp:nvSpPr>
        <dsp:cNvPr id="0" name=""/>
        <dsp:cNvSpPr/>
      </dsp:nvSpPr>
      <dsp:spPr>
        <a:xfrm>
          <a:off x="6484338" y="126071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68F383-FA07-4FF3-BE35-475F06256918}">
      <dsp:nvSpPr>
        <dsp:cNvPr id="0" name=""/>
        <dsp:cNvSpPr/>
      </dsp:nvSpPr>
      <dsp:spPr>
        <a:xfrm>
          <a:off x="5279404" y="2476694"/>
          <a:ext cx="4320000" cy="87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/>
              <a:cs typeface="Arial"/>
            </a:rPr>
            <a:t>GIVE UP THEIR OWN ACHIVEMENTS TO WORK FOR THE BENEFIT OF THE TEAM</a:t>
          </a:r>
          <a:endParaRPr lang="en-US" sz="2000" kern="1200" dirty="0">
            <a:latin typeface="Arial"/>
            <a:cs typeface="Arial"/>
          </a:endParaRPr>
        </a:p>
      </dsp:txBody>
      <dsp:txXfrm>
        <a:off x="5279404" y="2476694"/>
        <a:ext cx="4320000" cy="8775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04071B-5786-47E9-9CC6-61012EA70334}">
      <dsp:nvSpPr>
        <dsp:cNvPr id="0" name=""/>
        <dsp:cNvSpPr/>
      </dsp:nvSpPr>
      <dsp:spPr>
        <a:xfrm>
          <a:off x="0" y="2668"/>
          <a:ext cx="3720307" cy="56849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4AF9ED-544E-4453-8C2E-CA7BE32FDF6F}">
      <dsp:nvSpPr>
        <dsp:cNvPr id="0" name=""/>
        <dsp:cNvSpPr/>
      </dsp:nvSpPr>
      <dsp:spPr>
        <a:xfrm>
          <a:off x="171969" y="130580"/>
          <a:ext cx="312671" cy="3126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265DEA-81CF-4631-B882-302E9CF13819}">
      <dsp:nvSpPr>
        <dsp:cNvPr id="0" name=""/>
        <dsp:cNvSpPr/>
      </dsp:nvSpPr>
      <dsp:spPr>
        <a:xfrm>
          <a:off x="656610" y="2668"/>
          <a:ext cx="3063696" cy="568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166" tIns="60166" rIns="60166" bIns="6016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Arial"/>
              <a:cs typeface="Arial"/>
            </a:rPr>
            <a:t>FORMING</a:t>
          </a:r>
        </a:p>
      </dsp:txBody>
      <dsp:txXfrm>
        <a:off x="656610" y="2668"/>
        <a:ext cx="3063696" cy="568493"/>
      </dsp:txXfrm>
    </dsp:sp>
    <dsp:sp modelId="{74B52103-0AB1-4389-BED7-0EC4C0CE7247}">
      <dsp:nvSpPr>
        <dsp:cNvPr id="0" name=""/>
        <dsp:cNvSpPr/>
      </dsp:nvSpPr>
      <dsp:spPr>
        <a:xfrm>
          <a:off x="0" y="713286"/>
          <a:ext cx="3720307" cy="56849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385A31-ED1F-4CC8-A072-781EDB31D9B5}">
      <dsp:nvSpPr>
        <dsp:cNvPr id="0" name=""/>
        <dsp:cNvSpPr/>
      </dsp:nvSpPr>
      <dsp:spPr>
        <a:xfrm>
          <a:off x="171969" y="841197"/>
          <a:ext cx="312671" cy="3126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2D19BA-F4E4-411E-A983-7B23E759A960}">
      <dsp:nvSpPr>
        <dsp:cNvPr id="0" name=""/>
        <dsp:cNvSpPr/>
      </dsp:nvSpPr>
      <dsp:spPr>
        <a:xfrm>
          <a:off x="656610" y="713286"/>
          <a:ext cx="3063696" cy="568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166" tIns="60166" rIns="60166" bIns="6016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Arial"/>
              <a:cs typeface="Arial"/>
            </a:rPr>
            <a:t>STORMING</a:t>
          </a:r>
        </a:p>
      </dsp:txBody>
      <dsp:txXfrm>
        <a:off x="656610" y="713286"/>
        <a:ext cx="3063696" cy="568493"/>
      </dsp:txXfrm>
    </dsp:sp>
    <dsp:sp modelId="{6F593816-01A8-4AC5-88F6-D60C04D78095}">
      <dsp:nvSpPr>
        <dsp:cNvPr id="0" name=""/>
        <dsp:cNvSpPr/>
      </dsp:nvSpPr>
      <dsp:spPr>
        <a:xfrm>
          <a:off x="0" y="1423903"/>
          <a:ext cx="3720307" cy="56849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6DF88B-0805-4946-9D58-231193836DE8}">
      <dsp:nvSpPr>
        <dsp:cNvPr id="0" name=""/>
        <dsp:cNvSpPr/>
      </dsp:nvSpPr>
      <dsp:spPr>
        <a:xfrm>
          <a:off x="171969" y="1551814"/>
          <a:ext cx="312671" cy="3126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C50B68-897A-479C-807F-833EE6A9977A}">
      <dsp:nvSpPr>
        <dsp:cNvPr id="0" name=""/>
        <dsp:cNvSpPr/>
      </dsp:nvSpPr>
      <dsp:spPr>
        <a:xfrm>
          <a:off x="656610" y="1423903"/>
          <a:ext cx="3063696" cy="568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166" tIns="60166" rIns="60166" bIns="6016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Arial"/>
              <a:cs typeface="Arial"/>
            </a:rPr>
            <a:t>NORMING</a:t>
          </a:r>
        </a:p>
      </dsp:txBody>
      <dsp:txXfrm>
        <a:off x="656610" y="1423903"/>
        <a:ext cx="3063696" cy="568493"/>
      </dsp:txXfrm>
    </dsp:sp>
    <dsp:sp modelId="{F46BFFFA-1ECF-41D3-83B2-E2DBB360AEB5}">
      <dsp:nvSpPr>
        <dsp:cNvPr id="0" name=""/>
        <dsp:cNvSpPr/>
      </dsp:nvSpPr>
      <dsp:spPr>
        <a:xfrm>
          <a:off x="0" y="2134520"/>
          <a:ext cx="3720307" cy="56849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CB7FF8-03FE-48D1-9146-D5650F683950}">
      <dsp:nvSpPr>
        <dsp:cNvPr id="0" name=""/>
        <dsp:cNvSpPr/>
      </dsp:nvSpPr>
      <dsp:spPr>
        <a:xfrm>
          <a:off x="171969" y="2262431"/>
          <a:ext cx="312671" cy="3126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3CCF8E-1FF4-4A06-9E98-B9E476B65911}">
      <dsp:nvSpPr>
        <dsp:cNvPr id="0" name=""/>
        <dsp:cNvSpPr/>
      </dsp:nvSpPr>
      <dsp:spPr>
        <a:xfrm>
          <a:off x="656610" y="2134520"/>
          <a:ext cx="3063696" cy="568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166" tIns="60166" rIns="60166" bIns="6016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Arial"/>
              <a:cs typeface="Arial"/>
            </a:rPr>
            <a:t>PERFORMING</a:t>
          </a:r>
        </a:p>
      </dsp:txBody>
      <dsp:txXfrm>
        <a:off x="656610" y="2134520"/>
        <a:ext cx="3063696" cy="568493"/>
      </dsp:txXfrm>
    </dsp:sp>
    <dsp:sp modelId="{C2B2FAC1-8A8C-4677-A784-89252B042129}">
      <dsp:nvSpPr>
        <dsp:cNvPr id="0" name=""/>
        <dsp:cNvSpPr/>
      </dsp:nvSpPr>
      <dsp:spPr>
        <a:xfrm>
          <a:off x="0" y="2845137"/>
          <a:ext cx="3720307" cy="56849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8E47E7-2E06-481F-9C1F-92B9BCBC3718}">
      <dsp:nvSpPr>
        <dsp:cNvPr id="0" name=""/>
        <dsp:cNvSpPr/>
      </dsp:nvSpPr>
      <dsp:spPr>
        <a:xfrm>
          <a:off x="171969" y="2973048"/>
          <a:ext cx="312671" cy="31267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25DC4D-3381-48D4-AF5A-68919BBA78BC}">
      <dsp:nvSpPr>
        <dsp:cNvPr id="0" name=""/>
        <dsp:cNvSpPr/>
      </dsp:nvSpPr>
      <dsp:spPr>
        <a:xfrm>
          <a:off x="656610" y="2845137"/>
          <a:ext cx="3063696" cy="568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166" tIns="60166" rIns="60166" bIns="6016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Arial"/>
              <a:cs typeface="Arial"/>
            </a:rPr>
            <a:t>ADJOURNING</a:t>
          </a:r>
        </a:p>
      </dsp:txBody>
      <dsp:txXfrm>
        <a:off x="656610" y="2845137"/>
        <a:ext cx="3063696" cy="56849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CE34CA-3467-2C4F-A5C9-3A48C70303EB}">
      <dsp:nvSpPr>
        <dsp:cNvPr id="0" name=""/>
        <dsp:cNvSpPr/>
      </dsp:nvSpPr>
      <dsp:spPr>
        <a:xfrm>
          <a:off x="2817435" y="1577"/>
          <a:ext cx="3169615" cy="918256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Arial" panose="020B0604020202020204" pitchFamily="34" charset="0"/>
              <a:cs typeface="Arial" panose="020B0604020202020204" pitchFamily="34" charset="0"/>
            </a:rPr>
            <a:t>Questioning 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62261" y="46403"/>
        <a:ext cx="3079963" cy="828604"/>
      </dsp:txXfrm>
    </dsp:sp>
    <dsp:sp modelId="{AF6DB4D5-1FE0-9F4E-AEA2-FDACA94FBFB1}">
      <dsp:nvSpPr>
        <dsp:cNvPr id="0" name=""/>
        <dsp:cNvSpPr/>
      </dsp:nvSpPr>
      <dsp:spPr>
        <a:xfrm>
          <a:off x="2817435" y="965746"/>
          <a:ext cx="3169615" cy="918256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8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Arial" panose="020B0604020202020204" pitchFamily="34" charset="0"/>
              <a:cs typeface="Arial" panose="020B0604020202020204" pitchFamily="34" charset="0"/>
            </a:rPr>
            <a:t>Socializing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62261" y="1010572"/>
        <a:ext cx="3079963" cy="828604"/>
      </dsp:txXfrm>
    </dsp:sp>
    <dsp:sp modelId="{000CDCC2-4CE3-854A-92E6-5281B8BBE0AF}">
      <dsp:nvSpPr>
        <dsp:cNvPr id="0" name=""/>
        <dsp:cNvSpPr/>
      </dsp:nvSpPr>
      <dsp:spPr>
        <a:xfrm>
          <a:off x="2817435" y="1929916"/>
          <a:ext cx="3169615" cy="918256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16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Arial" panose="020B0604020202020204" pitchFamily="34" charset="0"/>
              <a:cs typeface="Arial" panose="020B0604020202020204" pitchFamily="34" charset="0"/>
            </a:rPr>
            <a:t>Help a team gets to know each other 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62261" y="1974742"/>
        <a:ext cx="3079963" cy="828604"/>
      </dsp:txXfrm>
    </dsp:sp>
    <dsp:sp modelId="{AF009B77-9A4C-F747-9BAD-BA46E239417D}">
      <dsp:nvSpPr>
        <dsp:cNvPr id="0" name=""/>
        <dsp:cNvSpPr/>
      </dsp:nvSpPr>
      <dsp:spPr>
        <a:xfrm>
          <a:off x="2817435" y="2894085"/>
          <a:ext cx="3169615" cy="918256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24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Arial" panose="020B0604020202020204" pitchFamily="34" charset="0"/>
              <a:cs typeface="Arial" panose="020B0604020202020204" pitchFamily="34" charset="0"/>
            </a:rPr>
            <a:t>Build  relationship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62261" y="2938911"/>
        <a:ext cx="3079963" cy="828604"/>
      </dsp:txXfrm>
    </dsp:sp>
    <dsp:sp modelId="{80AEFEFD-0E02-0847-9EC4-B726D0BA93FD}">
      <dsp:nvSpPr>
        <dsp:cNvPr id="0" name=""/>
        <dsp:cNvSpPr/>
      </dsp:nvSpPr>
      <dsp:spPr>
        <a:xfrm>
          <a:off x="2817435" y="3858255"/>
          <a:ext cx="3169615" cy="918256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32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Arial" panose="020B0604020202020204" pitchFamily="34" charset="0"/>
              <a:cs typeface="Arial" panose="020B0604020202020204" pitchFamily="34" charset="0"/>
            </a:rPr>
            <a:t>Clarify team purpose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62261" y="3903081"/>
        <a:ext cx="3079963" cy="828604"/>
      </dsp:txXfrm>
    </dsp:sp>
    <dsp:sp modelId="{59A34D60-517D-264D-95C6-0C08123C8B3D}">
      <dsp:nvSpPr>
        <dsp:cNvPr id="0" name=""/>
        <dsp:cNvSpPr/>
      </dsp:nvSpPr>
      <dsp:spPr>
        <a:xfrm>
          <a:off x="2817435" y="4822425"/>
          <a:ext cx="3169615" cy="918256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4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Arial" panose="020B0604020202020204" pitchFamily="34" charset="0"/>
              <a:cs typeface="Arial" panose="020B0604020202020204" pitchFamily="34" charset="0"/>
            </a:rPr>
            <a:t>Set individual roles and  expectations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62261" y="4867251"/>
        <a:ext cx="3079963" cy="82860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0DC12B-05FE-344F-A3FC-517649DE9D81}">
      <dsp:nvSpPr>
        <dsp:cNvPr id="0" name=""/>
        <dsp:cNvSpPr/>
      </dsp:nvSpPr>
      <dsp:spPr>
        <a:xfrm>
          <a:off x="1029571" y="3466"/>
          <a:ext cx="1977844" cy="1186706"/>
        </a:xfrm>
        <a:prstGeom prst="rect">
          <a:avLst/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RESISTANCE 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29571" y="3466"/>
        <a:ext cx="1977844" cy="1186706"/>
      </dsp:txXfrm>
    </dsp:sp>
    <dsp:sp modelId="{5EF5A6BD-1CBC-F74B-9110-455EBD771C77}">
      <dsp:nvSpPr>
        <dsp:cNvPr id="0" name=""/>
        <dsp:cNvSpPr/>
      </dsp:nvSpPr>
      <dsp:spPr>
        <a:xfrm>
          <a:off x="3205200" y="3466"/>
          <a:ext cx="1977844" cy="1186706"/>
        </a:xfrm>
        <a:prstGeom prst="rect">
          <a:avLst/>
        </a:prstGeom>
        <a:solidFill>
          <a:schemeClr val="accent1">
            <a:alpha val="90000"/>
            <a:hueOff val="0"/>
            <a:satOff val="0"/>
            <a:lumOff val="0"/>
            <a:alphaOff val="-6667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LACK OF ATTITUDE 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05200" y="3466"/>
        <a:ext cx="1977844" cy="1186706"/>
      </dsp:txXfrm>
    </dsp:sp>
    <dsp:sp modelId="{CE3A5FB5-0ACD-C042-AF1C-88F0560A72AF}">
      <dsp:nvSpPr>
        <dsp:cNvPr id="0" name=""/>
        <dsp:cNvSpPr/>
      </dsp:nvSpPr>
      <dsp:spPr>
        <a:xfrm>
          <a:off x="1029571" y="1387958"/>
          <a:ext cx="1977844" cy="1186706"/>
        </a:xfrm>
        <a:prstGeom prst="rect">
          <a:avLst/>
        </a:prstGeom>
        <a:solidFill>
          <a:schemeClr val="accent1">
            <a:alpha val="90000"/>
            <a:hueOff val="0"/>
            <a:satOff val="0"/>
            <a:lumOff val="0"/>
            <a:alphaOff val="-13333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CONFLICT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29571" y="1387958"/>
        <a:ext cx="1977844" cy="1186706"/>
      </dsp:txXfrm>
    </dsp:sp>
    <dsp:sp modelId="{D3F8CA5D-3C56-D64F-AAF7-8691277112B5}">
      <dsp:nvSpPr>
        <dsp:cNvPr id="0" name=""/>
        <dsp:cNvSpPr/>
      </dsp:nvSpPr>
      <dsp:spPr>
        <a:xfrm>
          <a:off x="3205200" y="1387958"/>
          <a:ext cx="1977844" cy="1186706"/>
        </a:xfrm>
        <a:prstGeom prst="rect">
          <a:avLst/>
        </a:prstGeom>
        <a:solidFill>
          <a:schemeClr val="accent1">
            <a:alpha val="90000"/>
            <a:hueOff val="0"/>
            <a:satOff val="0"/>
            <a:lumOff val="0"/>
            <a:alphaOff val="-2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COMPETITION 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05200" y="1387958"/>
        <a:ext cx="1977844" cy="1186706"/>
      </dsp:txXfrm>
    </dsp:sp>
    <dsp:sp modelId="{629DC417-D964-7940-8436-47905507490C}">
      <dsp:nvSpPr>
        <dsp:cNvPr id="0" name=""/>
        <dsp:cNvSpPr/>
      </dsp:nvSpPr>
      <dsp:spPr>
        <a:xfrm>
          <a:off x="1029571" y="2772449"/>
          <a:ext cx="1977844" cy="1186706"/>
        </a:xfrm>
        <a:prstGeom prst="rect">
          <a:avLst/>
        </a:prstGeom>
        <a:solidFill>
          <a:schemeClr val="accent1">
            <a:alpha val="90000"/>
            <a:hueOff val="0"/>
            <a:satOff val="0"/>
            <a:lumOff val="0"/>
            <a:alphaOff val="-26667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HIGH EMOTIONS 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29571" y="2772449"/>
        <a:ext cx="1977844" cy="1186706"/>
      </dsp:txXfrm>
    </dsp:sp>
    <dsp:sp modelId="{833D9103-A679-9E42-9F61-F9D8A4DAF6F7}">
      <dsp:nvSpPr>
        <dsp:cNvPr id="0" name=""/>
        <dsp:cNvSpPr/>
      </dsp:nvSpPr>
      <dsp:spPr>
        <a:xfrm>
          <a:off x="3205200" y="2772449"/>
          <a:ext cx="1977844" cy="1186706"/>
        </a:xfrm>
        <a:prstGeom prst="rect">
          <a:avLst/>
        </a:prstGeom>
        <a:solidFill>
          <a:schemeClr val="accent1">
            <a:alpha val="90000"/>
            <a:hueOff val="0"/>
            <a:satOff val="0"/>
            <a:lumOff val="0"/>
            <a:alphaOff val="-33333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IMPROVE TEAM COMMUNICATION 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05200" y="2772449"/>
        <a:ext cx="1977844" cy="1186706"/>
      </dsp:txXfrm>
    </dsp:sp>
    <dsp:sp modelId="{F2B58047-2851-DF45-AC9C-07ECEF0A7D1E}">
      <dsp:nvSpPr>
        <dsp:cNvPr id="0" name=""/>
        <dsp:cNvSpPr/>
      </dsp:nvSpPr>
      <dsp:spPr>
        <a:xfrm>
          <a:off x="2117385" y="4156940"/>
          <a:ext cx="1977844" cy="1186706"/>
        </a:xfrm>
        <a:prstGeom prst="rect">
          <a:avLst/>
        </a:prstGeom>
        <a:solidFill>
          <a:schemeClr val="accent1">
            <a:alpha val="90000"/>
            <a:hueOff val="0"/>
            <a:satOff val="0"/>
            <a:lumOff val="0"/>
            <a:alphaOff val="-4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AGREE ON HOW TO HANDLE THE CONFLICT PRODUCTUVELY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17385" y="4156940"/>
        <a:ext cx="1977844" cy="118670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6F7068-B798-1940-9DAA-E9F1BE09D513}">
      <dsp:nvSpPr>
        <dsp:cNvPr id="0" name=""/>
        <dsp:cNvSpPr/>
      </dsp:nvSpPr>
      <dsp:spPr>
        <a:xfrm>
          <a:off x="0" y="1819"/>
          <a:ext cx="4505166" cy="722772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>
              <a:latin typeface="Arial" panose="020B0604020202020204" pitchFamily="34" charset="0"/>
              <a:cs typeface="Arial" panose="020B0604020202020204" pitchFamily="34" charset="0"/>
            </a:rPr>
            <a:t>Build team spirit </a:t>
          </a:r>
          <a:endParaRPr lang="en-US" sz="24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283" y="37102"/>
        <a:ext cx="4434600" cy="652206"/>
      </dsp:txXfrm>
    </dsp:sp>
    <dsp:sp modelId="{88B3258A-9ED6-EF47-ABB8-A0632A39D936}">
      <dsp:nvSpPr>
        <dsp:cNvPr id="0" name=""/>
        <dsp:cNvSpPr/>
      </dsp:nvSpPr>
      <dsp:spPr>
        <a:xfrm>
          <a:off x="0" y="735996"/>
          <a:ext cx="4505166" cy="722772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8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>
              <a:latin typeface="Arial" panose="020B0604020202020204" pitchFamily="34" charset="0"/>
              <a:cs typeface="Arial" panose="020B0604020202020204" pitchFamily="34" charset="0"/>
            </a:rPr>
            <a:t>Reconciliation </a:t>
          </a:r>
          <a:endParaRPr lang="en-US" sz="24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283" y="771279"/>
        <a:ext cx="4434600" cy="652206"/>
      </dsp:txXfrm>
    </dsp:sp>
    <dsp:sp modelId="{13076E9A-2A6F-E84A-9A1D-BCBCC00BD4DF}">
      <dsp:nvSpPr>
        <dsp:cNvPr id="0" name=""/>
        <dsp:cNvSpPr/>
      </dsp:nvSpPr>
      <dsp:spPr>
        <a:xfrm>
          <a:off x="0" y="1470173"/>
          <a:ext cx="4505166" cy="722772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16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>
              <a:latin typeface="Arial" panose="020B0604020202020204" pitchFamily="34" charset="0"/>
              <a:cs typeface="Arial" panose="020B0604020202020204" pitchFamily="34" charset="0"/>
            </a:rPr>
            <a:t>Relief, lowered anxiety</a:t>
          </a:r>
          <a:endParaRPr lang="en-US" sz="24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283" y="1505456"/>
        <a:ext cx="4434600" cy="652206"/>
      </dsp:txXfrm>
    </dsp:sp>
    <dsp:sp modelId="{F808DC74-E323-5541-8FCF-06A989CDF612}">
      <dsp:nvSpPr>
        <dsp:cNvPr id="0" name=""/>
        <dsp:cNvSpPr/>
      </dsp:nvSpPr>
      <dsp:spPr>
        <a:xfrm>
          <a:off x="0" y="2204349"/>
          <a:ext cx="4505166" cy="722772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24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>
              <a:latin typeface="Arial" panose="020B0604020202020204" pitchFamily="34" charset="0"/>
              <a:cs typeface="Arial" panose="020B0604020202020204" pitchFamily="34" charset="0"/>
            </a:rPr>
            <a:t>Members are engaged, supportive</a:t>
          </a:r>
          <a:endParaRPr lang="en-US" sz="24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283" y="2239632"/>
        <a:ext cx="4434600" cy="652206"/>
      </dsp:txXfrm>
    </dsp:sp>
    <dsp:sp modelId="{902E679C-52D0-8F4B-AF3D-1D19527C7C8B}">
      <dsp:nvSpPr>
        <dsp:cNvPr id="0" name=""/>
        <dsp:cNvSpPr/>
      </dsp:nvSpPr>
      <dsp:spPr>
        <a:xfrm>
          <a:off x="0" y="2938526"/>
          <a:ext cx="4505166" cy="722772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32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>
              <a:latin typeface="Arial" panose="020B0604020202020204" pitchFamily="34" charset="0"/>
              <a:cs typeface="Arial" panose="020B0604020202020204" pitchFamily="34" charset="0"/>
            </a:rPr>
            <a:t>Developing cohesion</a:t>
          </a:r>
          <a:endParaRPr lang="en-US" sz="24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283" y="2973809"/>
        <a:ext cx="4434600" cy="652206"/>
      </dsp:txXfrm>
    </dsp:sp>
    <dsp:sp modelId="{D071481C-A83E-F14E-8B04-BF66C9F06314}">
      <dsp:nvSpPr>
        <dsp:cNvPr id="0" name=""/>
        <dsp:cNvSpPr/>
      </dsp:nvSpPr>
      <dsp:spPr>
        <a:xfrm>
          <a:off x="0" y="3672703"/>
          <a:ext cx="4505166" cy="722772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4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>
              <a:latin typeface="Arial" panose="020B0604020202020204" pitchFamily="34" charset="0"/>
              <a:cs typeface="Arial" panose="020B0604020202020204" pitchFamily="34" charset="0"/>
            </a:rPr>
            <a:t>Surface and analyse problems effectively </a:t>
          </a:r>
          <a:endParaRPr lang="en-US" sz="24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283" y="3707986"/>
        <a:ext cx="4434600" cy="65220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F37928-8A83-4E64-ACBF-20187FA3B235}">
      <dsp:nvSpPr>
        <dsp:cNvPr id="0" name=""/>
        <dsp:cNvSpPr/>
      </dsp:nvSpPr>
      <dsp:spPr>
        <a:xfrm>
          <a:off x="670695" y="260685"/>
          <a:ext cx="984098" cy="98409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C78AB2-F906-40A3-9A9D-5E2684C7537F}">
      <dsp:nvSpPr>
        <dsp:cNvPr id="0" name=""/>
        <dsp:cNvSpPr/>
      </dsp:nvSpPr>
      <dsp:spPr>
        <a:xfrm>
          <a:off x="69302" y="1549985"/>
          <a:ext cx="218688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0" kern="1200"/>
            <a:t>Reflect and collect learning points</a:t>
          </a:r>
          <a:endParaRPr lang="en-US" sz="1700" kern="1200"/>
        </a:p>
      </dsp:txBody>
      <dsp:txXfrm>
        <a:off x="69302" y="1549985"/>
        <a:ext cx="2186884" cy="720000"/>
      </dsp:txXfrm>
    </dsp:sp>
    <dsp:sp modelId="{C4AF7691-673A-48CC-B032-166E01B57921}">
      <dsp:nvSpPr>
        <dsp:cNvPr id="0" name=""/>
        <dsp:cNvSpPr/>
      </dsp:nvSpPr>
      <dsp:spPr>
        <a:xfrm>
          <a:off x="3240285" y="260685"/>
          <a:ext cx="984098" cy="98409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313324-5CF8-49E9-8752-942DB92331B5}">
      <dsp:nvSpPr>
        <dsp:cNvPr id="0" name=""/>
        <dsp:cNvSpPr/>
      </dsp:nvSpPr>
      <dsp:spPr>
        <a:xfrm>
          <a:off x="2638891" y="1549985"/>
          <a:ext cx="218688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0" kern="1200" dirty="0"/>
            <a:t>Shift to process orientation</a:t>
          </a:r>
          <a:endParaRPr lang="en-US" sz="1700" kern="1200" dirty="0"/>
        </a:p>
      </dsp:txBody>
      <dsp:txXfrm>
        <a:off x="2638891" y="1549985"/>
        <a:ext cx="2186884" cy="720000"/>
      </dsp:txXfrm>
    </dsp:sp>
    <dsp:sp modelId="{981F5316-C2B8-45F8-ACC9-BD6C47D3679B}">
      <dsp:nvSpPr>
        <dsp:cNvPr id="0" name=""/>
        <dsp:cNvSpPr/>
      </dsp:nvSpPr>
      <dsp:spPr>
        <a:xfrm>
          <a:off x="670695" y="2816706"/>
          <a:ext cx="984098" cy="98409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418A19-DBB0-4E00-B87D-13D1A5B029F5}">
      <dsp:nvSpPr>
        <dsp:cNvPr id="0" name=""/>
        <dsp:cNvSpPr/>
      </dsp:nvSpPr>
      <dsp:spPr>
        <a:xfrm>
          <a:off x="69302" y="4106006"/>
          <a:ext cx="218688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0" kern="1200"/>
            <a:t>Recognition of team and induvial efforts</a:t>
          </a:r>
          <a:endParaRPr lang="en-US" sz="1700" kern="1200"/>
        </a:p>
      </dsp:txBody>
      <dsp:txXfrm>
        <a:off x="69302" y="4106006"/>
        <a:ext cx="2186884" cy="720000"/>
      </dsp:txXfrm>
    </dsp:sp>
    <dsp:sp modelId="{B448B292-AFD3-4FF5-92F5-69998EA5BE03}">
      <dsp:nvSpPr>
        <dsp:cNvPr id="0" name=""/>
        <dsp:cNvSpPr/>
      </dsp:nvSpPr>
      <dsp:spPr>
        <a:xfrm>
          <a:off x="3240285" y="2816706"/>
          <a:ext cx="984098" cy="98409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CE3C0B-7804-46B3-983B-105EFE7414D6}">
      <dsp:nvSpPr>
        <dsp:cNvPr id="0" name=""/>
        <dsp:cNvSpPr/>
      </dsp:nvSpPr>
      <dsp:spPr>
        <a:xfrm>
          <a:off x="2638891" y="4106006"/>
          <a:ext cx="218688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0" kern="1200"/>
            <a:t>Celebrate one another</a:t>
          </a:r>
          <a:endParaRPr lang="en-US" sz="1700" kern="1200"/>
        </a:p>
      </dsp:txBody>
      <dsp:txXfrm>
        <a:off x="2638891" y="4106006"/>
        <a:ext cx="2186884" cy="72000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D2327F-4EE0-485B-8404-BC9291229D5F}">
      <dsp:nvSpPr>
        <dsp:cNvPr id="0" name=""/>
        <dsp:cNvSpPr/>
      </dsp:nvSpPr>
      <dsp:spPr>
        <a:xfrm>
          <a:off x="0" y="571353"/>
          <a:ext cx="9213008" cy="10548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CF6CBD-B72B-4811-8379-87729F32D381}">
      <dsp:nvSpPr>
        <dsp:cNvPr id="0" name=""/>
        <dsp:cNvSpPr/>
      </dsp:nvSpPr>
      <dsp:spPr>
        <a:xfrm>
          <a:off x="319078" y="808684"/>
          <a:ext cx="580143" cy="5801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5E2027-5286-4262-8DD9-98394DF0B3FF}">
      <dsp:nvSpPr>
        <dsp:cNvPr id="0" name=""/>
        <dsp:cNvSpPr/>
      </dsp:nvSpPr>
      <dsp:spPr>
        <a:xfrm>
          <a:off x="1218300" y="571353"/>
          <a:ext cx="7994707" cy="10548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634" tIns="111634" rIns="111634" bIns="111634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Consists to identified the team roles after observing the behaviour  tendencies of individuals within a group.</a:t>
          </a:r>
          <a:endParaRPr lang="en-US" sz="2300" kern="1200" dirty="0"/>
        </a:p>
      </dsp:txBody>
      <dsp:txXfrm>
        <a:off x="1218300" y="571353"/>
        <a:ext cx="7994707" cy="1054806"/>
      </dsp:txXfrm>
    </dsp:sp>
    <dsp:sp modelId="{11736CB8-C8D2-4E48-B914-E2007E7BDBEF}">
      <dsp:nvSpPr>
        <dsp:cNvPr id="0" name=""/>
        <dsp:cNvSpPr/>
      </dsp:nvSpPr>
      <dsp:spPr>
        <a:xfrm>
          <a:off x="0" y="1889860"/>
          <a:ext cx="9213008" cy="10548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E1214E-F132-48CF-9AFC-3B633B78557B}">
      <dsp:nvSpPr>
        <dsp:cNvPr id="0" name=""/>
        <dsp:cNvSpPr/>
      </dsp:nvSpPr>
      <dsp:spPr>
        <a:xfrm>
          <a:off x="319078" y="2127192"/>
          <a:ext cx="580143" cy="5801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BF4DA8-06B5-4978-B264-92FDBE7A685B}">
      <dsp:nvSpPr>
        <dsp:cNvPr id="0" name=""/>
        <dsp:cNvSpPr/>
      </dsp:nvSpPr>
      <dsp:spPr>
        <a:xfrm>
          <a:off x="1218300" y="1889860"/>
          <a:ext cx="7994707" cy="10548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634" tIns="111634" rIns="111634" bIns="111634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Three categories: action-oriented roles, people-oriented roles and </a:t>
          </a:r>
          <a:r>
            <a:rPr lang="en-GB" sz="2300" kern="1200" dirty="0" err="1"/>
            <a:t>celebral</a:t>
          </a:r>
          <a:r>
            <a:rPr lang="en-GB" sz="2300" kern="1200" dirty="0"/>
            <a:t> oriented roles.</a:t>
          </a:r>
          <a:endParaRPr lang="en-US" sz="2300" kern="1200" dirty="0"/>
        </a:p>
      </dsp:txBody>
      <dsp:txXfrm>
        <a:off x="1218300" y="1889860"/>
        <a:ext cx="7994707" cy="105480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AAFED7-B338-1044-BA4C-2628ECB96DD4}">
      <dsp:nvSpPr>
        <dsp:cNvPr id="0" name=""/>
        <dsp:cNvSpPr/>
      </dsp:nvSpPr>
      <dsp:spPr>
        <a:xfrm>
          <a:off x="0" y="0"/>
          <a:ext cx="8181575" cy="102680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Co-ordinator:</a:t>
          </a:r>
          <a:r>
            <a:rPr lang="en-GB" sz="2200" kern="1200" dirty="0"/>
            <a:t>  They're confident and mature in nature and possess great listening skill.  </a:t>
          </a:r>
          <a:endParaRPr lang="en-US" sz="2200" kern="1200" dirty="0"/>
        </a:p>
      </dsp:txBody>
      <dsp:txXfrm>
        <a:off x="30074" y="30074"/>
        <a:ext cx="7073573" cy="966656"/>
      </dsp:txXfrm>
    </dsp:sp>
    <dsp:sp modelId="{4CC1B914-E183-E84B-9C8A-BF35FCBD43A9}">
      <dsp:nvSpPr>
        <dsp:cNvPr id="0" name=""/>
        <dsp:cNvSpPr/>
      </dsp:nvSpPr>
      <dsp:spPr>
        <a:xfrm>
          <a:off x="721903" y="1197939"/>
          <a:ext cx="8181575" cy="102680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20000"/>
                <a:tint val="98000"/>
                <a:lumMod val="114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2000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Team Worker:</a:t>
          </a:r>
          <a:r>
            <a:rPr lang="en-GB" sz="2200" kern="1200" dirty="0"/>
            <a:t> They work toward resolving conflict or issues affecting the team’s dynamics</a:t>
          </a:r>
          <a:endParaRPr lang="en-US" sz="2200" kern="1200" dirty="0"/>
        </a:p>
      </dsp:txBody>
      <dsp:txXfrm>
        <a:off x="751977" y="1228013"/>
        <a:ext cx="6732100" cy="966656"/>
      </dsp:txXfrm>
    </dsp:sp>
    <dsp:sp modelId="{7EAD2688-2197-CC4D-A78B-2B320A7BC6A6}">
      <dsp:nvSpPr>
        <dsp:cNvPr id="0" name=""/>
        <dsp:cNvSpPr/>
      </dsp:nvSpPr>
      <dsp:spPr>
        <a:xfrm>
          <a:off x="1443807" y="2395878"/>
          <a:ext cx="8181575" cy="102680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40000"/>
                <a:tint val="98000"/>
                <a:lumMod val="114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4000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Resource Investigator:</a:t>
          </a:r>
          <a:r>
            <a:rPr lang="en-GB" sz="2200" kern="1200"/>
            <a:t> They are extroverts, which makes it easy for others to relate to them</a:t>
          </a:r>
          <a:endParaRPr lang="en-US" sz="2200" kern="1200"/>
        </a:p>
      </dsp:txBody>
      <dsp:txXfrm>
        <a:off x="1473881" y="2425952"/>
        <a:ext cx="6732100" cy="966656"/>
      </dsp:txXfrm>
    </dsp:sp>
    <dsp:sp modelId="{CB389967-2648-214F-B95A-E407C1A2FA75}">
      <dsp:nvSpPr>
        <dsp:cNvPr id="0" name=""/>
        <dsp:cNvSpPr/>
      </dsp:nvSpPr>
      <dsp:spPr>
        <a:xfrm>
          <a:off x="7514152" y="778660"/>
          <a:ext cx="667423" cy="66742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7664322" y="778660"/>
        <a:ext cx="367083" cy="502236"/>
      </dsp:txXfrm>
    </dsp:sp>
    <dsp:sp modelId="{8C1DDD81-15D5-1D4E-AE97-51CA1915C457}">
      <dsp:nvSpPr>
        <dsp:cNvPr id="0" name=""/>
        <dsp:cNvSpPr/>
      </dsp:nvSpPr>
      <dsp:spPr>
        <a:xfrm>
          <a:off x="8236056" y="1969754"/>
          <a:ext cx="667423" cy="66742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-40000"/>
          </a:schemeClr>
        </a:solidFill>
        <a:ln w="95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8386226" y="1969754"/>
        <a:ext cx="367083" cy="50223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ADB0D2-9817-4FC7-9B4D-60D4B0388C55}">
      <dsp:nvSpPr>
        <dsp:cNvPr id="0" name=""/>
        <dsp:cNvSpPr/>
      </dsp:nvSpPr>
      <dsp:spPr>
        <a:xfrm>
          <a:off x="174270" y="1129360"/>
          <a:ext cx="1140665" cy="114066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833B18-F69D-4AFF-9D5E-83FA9DB474FE}">
      <dsp:nvSpPr>
        <dsp:cNvPr id="0" name=""/>
        <dsp:cNvSpPr/>
      </dsp:nvSpPr>
      <dsp:spPr>
        <a:xfrm>
          <a:off x="413809" y="1368900"/>
          <a:ext cx="661585" cy="66158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6D16E6-E95C-44DD-876F-C34EF1FC9705}">
      <dsp:nvSpPr>
        <dsp:cNvPr id="0" name=""/>
        <dsp:cNvSpPr/>
      </dsp:nvSpPr>
      <dsp:spPr>
        <a:xfrm>
          <a:off x="1559363" y="1129360"/>
          <a:ext cx="2688710" cy="11406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accent6">
                  <a:lumMod val="20000"/>
                  <a:lumOff val="80000"/>
                </a:schemeClr>
              </a:solidFill>
            </a:rPr>
            <a:t>The people they are leading.</a:t>
          </a:r>
        </a:p>
      </dsp:txBody>
      <dsp:txXfrm>
        <a:off x="1559363" y="1129360"/>
        <a:ext cx="2688710" cy="1140665"/>
      </dsp:txXfrm>
    </dsp:sp>
    <dsp:sp modelId="{05D8BBC3-9613-42D1-B642-6CDCC9FEE795}">
      <dsp:nvSpPr>
        <dsp:cNvPr id="0" name=""/>
        <dsp:cNvSpPr/>
      </dsp:nvSpPr>
      <dsp:spPr>
        <a:xfrm>
          <a:off x="4716561" y="1129360"/>
          <a:ext cx="1140665" cy="114066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909EA2-4639-4382-99FB-DD40B38A21F8}">
      <dsp:nvSpPr>
        <dsp:cNvPr id="0" name=""/>
        <dsp:cNvSpPr/>
      </dsp:nvSpPr>
      <dsp:spPr>
        <a:xfrm>
          <a:off x="4956100" y="1368900"/>
          <a:ext cx="661585" cy="66158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8C0011-4077-473F-A000-A3AAA7DE5475}">
      <dsp:nvSpPr>
        <dsp:cNvPr id="0" name=""/>
        <dsp:cNvSpPr/>
      </dsp:nvSpPr>
      <dsp:spPr>
        <a:xfrm>
          <a:off x="6101654" y="1129360"/>
          <a:ext cx="2688710" cy="11406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accent6">
                  <a:lumMod val="20000"/>
                  <a:lumOff val="80000"/>
                </a:schemeClr>
              </a:solidFill>
            </a:rPr>
            <a:t>The circumstances of the task</a:t>
          </a:r>
        </a:p>
      </dsp:txBody>
      <dsp:txXfrm>
        <a:off x="6101654" y="1129360"/>
        <a:ext cx="2688710" cy="1140665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472ED3-DA95-7440-B0CE-2DDE8E211207}">
      <dsp:nvSpPr>
        <dsp:cNvPr id="0" name=""/>
        <dsp:cNvSpPr/>
      </dsp:nvSpPr>
      <dsp:spPr>
        <a:xfrm>
          <a:off x="43" y="708"/>
          <a:ext cx="4124099" cy="547200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Arial" panose="020B0604020202020204" pitchFamily="34" charset="0"/>
              <a:cs typeface="Arial" panose="020B0604020202020204" pitchFamily="34" charset="0"/>
            </a:rPr>
            <a:t>The 4 leadership styles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" y="708"/>
        <a:ext cx="4124099" cy="547200"/>
      </dsp:txXfrm>
    </dsp:sp>
    <dsp:sp modelId="{1221B895-CE61-8B42-AB3A-42E3543E1A3B}">
      <dsp:nvSpPr>
        <dsp:cNvPr id="0" name=""/>
        <dsp:cNvSpPr/>
      </dsp:nvSpPr>
      <dsp:spPr>
        <a:xfrm>
          <a:off x="43" y="547908"/>
          <a:ext cx="4124099" cy="3650850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b="1" i="0" kern="1200" dirty="0">
              <a:latin typeface="Arial" panose="020B0604020202020204" pitchFamily="34" charset="0"/>
              <a:cs typeface="Arial" panose="020B0604020202020204" pitchFamily="34" charset="0"/>
            </a:rPr>
            <a:t>S1: </a:t>
          </a:r>
          <a:r>
            <a:rPr lang="en-US" sz="2000" i="0" kern="1200" dirty="0">
              <a:latin typeface="Arial" panose="020B0604020202020204" pitchFamily="34" charset="0"/>
              <a:cs typeface="Arial" panose="020B0604020202020204" pitchFamily="34" charset="0"/>
            </a:rPr>
            <a:t>Telling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b="1" i="0" kern="1200" dirty="0">
              <a:latin typeface="Arial" panose="020B0604020202020204" pitchFamily="34" charset="0"/>
              <a:cs typeface="Arial" panose="020B0604020202020204" pitchFamily="34" charset="0"/>
            </a:rPr>
            <a:t>S2: </a:t>
          </a:r>
          <a:r>
            <a:rPr lang="en-US" sz="2000" i="0" kern="1200" dirty="0">
              <a:latin typeface="Arial" panose="020B0604020202020204" pitchFamily="34" charset="0"/>
              <a:cs typeface="Arial" panose="020B0604020202020204" pitchFamily="34" charset="0"/>
            </a:rPr>
            <a:t>Selling 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b="1" i="0" kern="1200" dirty="0">
              <a:latin typeface="Arial" panose="020B0604020202020204" pitchFamily="34" charset="0"/>
              <a:cs typeface="Arial" panose="020B0604020202020204" pitchFamily="34" charset="0"/>
            </a:rPr>
            <a:t>S3: </a:t>
          </a:r>
          <a:r>
            <a:rPr lang="en-US" sz="2000" i="0" kern="1200" dirty="0">
              <a:latin typeface="Arial" panose="020B0604020202020204" pitchFamily="34" charset="0"/>
              <a:cs typeface="Arial" panose="020B0604020202020204" pitchFamily="34" charset="0"/>
            </a:rPr>
            <a:t>Participating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b="1" i="0" kern="1200" dirty="0">
              <a:latin typeface="Arial" panose="020B0604020202020204" pitchFamily="34" charset="0"/>
              <a:cs typeface="Arial" panose="020B0604020202020204" pitchFamily="34" charset="0"/>
            </a:rPr>
            <a:t>S4: </a:t>
          </a:r>
          <a:r>
            <a:rPr lang="en-US" sz="2000" i="0" kern="1200" dirty="0">
              <a:latin typeface="Arial" panose="020B0604020202020204" pitchFamily="34" charset="0"/>
              <a:cs typeface="Arial" panose="020B0604020202020204" pitchFamily="34" charset="0"/>
            </a:rPr>
            <a:t>Delegating</a:t>
          </a:r>
        </a:p>
      </dsp:txBody>
      <dsp:txXfrm>
        <a:off x="43" y="547908"/>
        <a:ext cx="4124099" cy="3650850"/>
      </dsp:txXfrm>
    </dsp:sp>
    <dsp:sp modelId="{B85B1CA3-BD0B-D344-98F7-A8631E9E2D54}">
      <dsp:nvSpPr>
        <dsp:cNvPr id="0" name=""/>
        <dsp:cNvSpPr/>
      </dsp:nvSpPr>
      <dsp:spPr>
        <a:xfrm>
          <a:off x="4701516" y="708"/>
          <a:ext cx="4124099" cy="547200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Arial" panose="020B0604020202020204" pitchFamily="34" charset="0"/>
              <a:cs typeface="Arial" panose="020B0604020202020204" pitchFamily="34" charset="0"/>
            </a:rPr>
            <a:t>The 4 maturity levels  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701516" y="708"/>
        <a:ext cx="4124099" cy="547200"/>
      </dsp:txXfrm>
    </dsp:sp>
    <dsp:sp modelId="{F68694B6-9B4C-BC44-8CBE-C7FCC6848399}">
      <dsp:nvSpPr>
        <dsp:cNvPr id="0" name=""/>
        <dsp:cNvSpPr/>
      </dsp:nvSpPr>
      <dsp:spPr>
        <a:xfrm>
          <a:off x="4701516" y="547908"/>
          <a:ext cx="4124099" cy="3650850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Group members: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b="1" kern="1200" dirty="0">
              <a:latin typeface="Arial" panose="020B0604020202020204" pitchFamily="34" charset="0"/>
              <a:cs typeface="Arial" panose="020B0604020202020204" pitchFamily="34" charset="0"/>
            </a:rPr>
            <a:t>M1: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  lack of knowledge, skills, and willingness to complete the task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b="1" kern="1200" dirty="0">
              <a:latin typeface="Arial" panose="020B0604020202020204" pitchFamily="34" charset="0"/>
              <a:cs typeface="Arial" panose="020B0604020202020204" pitchFamily="34" charset="0"/>
            </a:rPr>
            <a:t>M2: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 Are willing and enthusiastic but lack the ability.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b="1" kern="1200" dirty="0">
              <a:latin typeface="Arial" panose="020B0604020202020204" pitchFamily="34" charset="0"/>
              <a:cs typeface="Arial" panose="020B0604020202020204" pitchFamily="34" charset="0"/>
            </a:rPr>
            <a:t>M3: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 Have the skills and capability to complete the task but are unwilling to take responsibility.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b="1" kern="1200" dirty="0">
              <a:latin typeface="Arial" panose="020B0604020202020204" pitchFamily="34" charset="0"/>
              <a:cs typeface="Arial" panose="020B0604020202020204" pitchFamily="34" charset="0"/>
            </a:rPr>
            <a:t>M4: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 Are highly skilled and willing to complete the task</a:t>
          </a: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sp:txBody>
      <dsp:txXfrm>
        <a:off x="4701516" y="547908"/>
        <a:ext cx="4124099" cy="365085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5DAAF0-ACC0-4F59-8967-9732D95AD0B9}">
      <dsp:nvSpPr>
        <dsp:cNvPr id="0" name=""/>
        <dsp:cNvSpPr/>
      </dsp:nvSpPr>
      <dsp:spPr>
        <a:xfrm>
          <a:off x="1147" y="536200"/>
          <a:ext cx="4029452" cy="255870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00F8A7-9B9D-4D8C-A872-A49F3B462350}">
      <dsp:nvSpPr>
        <dsp:cNvPr id="0" name=""/>
        <dsp:cNvSpPr/>
      </dsp:nvSpPr>
      <dsp:spPr>
        <a:xfrm>
          <a:off x="448864" y="961531"/>
          <a:ext cx="4029452" cy="255870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i="0" kern="1200" dirty="0"/>
            <a:t>Respect and willingness to listen</a:t>
          </a:r>
          <a:endParaRPr lang="en-US" sz="2700" kern="1200" dirty="0"/>
        </a:p>
      </dsp:txBody>
      <dsp:txXfrm>
        <a:off x="523806" y="1036473"/>
        <a:ext cx="3879568" cy="2408818"/>
      </dsp:txXfrm>
    </dsp:sp>
    <dsp:sp modelId="{035CBF9C-0F04-4E22-835C-B2F822D225FB}">
      <dsp:nvSpPr>
        <dsp:cNvPr id="0" name=""/>
        <dsp:cNvSpPr/>
      </dsp:nvSpPr>
      <dsp:spPr>
        <a:xfrm>
          <a:off x="4926034" y="536200"/>
          <a:ext cx="4029452" cy="255870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11A729-2848-434E-B2ED-74DB80A1728A}">
      <dsp:nvSpPr>
        <dsp:cNvPr id="0" name=""/>
        <dsp:cNvSpPr/>
      </dsp:nvSpPr>
      <dsp:spPr>
        <a:xfrm>
          <a:off x="5373751" y="961531"/>
          <a:ext cx="4029452" cy="255870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i="0" kern="1200"/>
            <a:t>Listen, Acknowledge, respond. Resolve differences</a:t>
          </a:r>
          <a:endParaRPr lang="en-US" sz="2700" kern="1200"/>
        </a:p>
      </dsp:txBody>
      <dsp:txXfrm>
        <a:off x="5448693" y="1036473"/>
        <a:ext cx="3879568" cy="2408818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96F83D-3272-4DB9-98E1-56C644D9B1CB}">
      <dsp:nvSpPr>
        <dsp:cNvPr id="0" name=""/>
        <dsp:cNvSpPr/>
      </dsp:nvSpPr>
      <dsp:spPr>
        <a:xfrm>
          <a:off x="1992192" y="636506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6A9E38-FF32-45F1-829A-90AF85BFB36A}">
      <dsp:nvSpPr>
        <dsp:cNvPr id="0" name=""/>
        <dsp:cNvSpPr/>
      </dsp:nvSpPr>
      <dsp:spPr>
        <a:xfrm>
          <a:off x="804192" y="3050757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Century Gothic" panose="020B0502020202020204"/>
            </a:rPr>
            <a:t>Leads to better collaboration </a:t>
          </a:r>
          <a:endParaRPr lang="en-US" sz="1800" kern="1200" dirty="0"/>
        </a:p>
      </dsp:txBody>
      <dsp:txXfrm>
        <a:off x="804192" y="3050757"/>
        <a:ext cx="4320000" cy="720000"/>
      </dsp:txXfrm>
    </dsp:sp>
    <dsp:sp modelId="{3526CF11-1394-4364-9263-54EC14B3C0AB}">
      <dsp:nvSpPr>
        <dsp:cNvPr id="0" name=""/>
        <dsp:cNvSpPr/>
      </dsp:nvSpPr>
      <dsp:spPr>
        <a:xfrm>
          <a:off x="7068192" y="636506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9FD82E-9945-44F5-B274-2C78F0D956D0}">
      <dsp:nvSpPr>
        <dsp:cNvPr id="0" name=""/>
        <dsp:cNvSpPr/>
      </dsp:nvSpPr>
      <dsp:spPr>
        <a:xfrm>
          <a:off x="5880192" y="3050757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Century Gothic" panose="020B0502020202020204"/>
            </a:rPr>
            <a:t>Enhances engagements, trust, improved productivity</a:t>
          </a:r>
          <a:endParaRPr lang="en-US" sz="2000" kern="1200" dirty="0"/>
        </a:p>
      </dsp:txBody>
      <dsp:txXfrm>
        <a:off x="5880192" y="3050757"/>
        <a:ext cx="4320000" cy="720000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97FC52-E69E-45BC-8742-91EF981AE4C6}">
      <dsp:nvSpPr>
        <dsp:cNvPr id="0" name=""/>
        <dsp:cNvSpPr/>
      </dsp:nvSpPr>
      <dsp:spPr>
        <a:xfrm>
          <a:off x="0" y="708948"/>
          <a:ext cx="2707138" cy="17190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57F59BF-487F-45B1-B2B4-E2235A4A6D1C}">
      <dsp:nvSpPr>
        <dsp:cNvPr id="0" name=""/>
        <dsp:cNvSpPr/>
      </dsp:nvSpPr>
      <dsp:spPr>
        <a:xfrm>
          <a:off x="300793" y="994701"/>
          <a:ext cx="2707138" cy="17190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0" i="0" kern="1200" dirty="0"/>
            <a:t>Competently competes tasks</a:t>
          </a:r>
          <a:endParaRPr lang="en-US" sz="2900" kern="1200" dirty="0"/>
        </a:p>
      </dsp:txBody>
      <dsp:txXfrm>
        <a:off x="351142" y="1045050"/>
        <a:ext cx="2606440" cy="1618335"/>
      </dsp:txXfrm>
    </dsp:sp>
    <dsp:sp modelId="{FE1AA06F-9DE6-42A9-9D5C-5B88F41703FE}">
      <dsp:nvSpPr>
        <dsp:cNvPr id="0" name=""/>
        <dsp:cNvSpPr/>
      </dsp:nvSpPr>
      <dsp:spPr>
        <a:xfrm>
          <a:off x="3308725" y="708948"/>
          <a:ext cx="2707138" cy="17190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09ADE50-67CE-494E-8B5F-A6D05044AED3}">
      <dsp:nvSpPr>
        <dsp:cNvPr id="0" name=""/>
        <dsp:cNvSpPr/>
      </dsp:nvSpPr>
      <dsp:spPr>
        <a:xfrm>
          <a:off x="3609518" y="994701"/>
          <a:ext cx="2707138" cy="17190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0" i="0" kern="1200"/>
            <a:t>Maintains good social relationship</a:t>
          </a:r>
          <a:endParaRPr lang="en-US" sz="2900" kern="1200"/>
        </a:p>
      </dsp:txBody>
      <dsp:txXfrm>
        <a:off x="3659867" y="1045050"/>
        <a:ext cx="2606440" cy="1618335"/>
      </dsp:txXfrm>
    </dsp:sp>
    <dsp:sp modelId="{41326526-69D0-41B2-9813-E133DF3329F4}">
      <dsp:nvSpPr>
        <dsp:cNvPr id="0" name=""/>
        <dsp:cNvSpPr/>
      </dsp:nvSpPr>
      <dsp:spPr>
        <a:xfrm>
          <a:off x="6617450" y="708948"/>
          <a:ext cx="2707138" cy="17190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2F56375-F751-40EE-85A5-C8840BBE5D9D}">
      <dsp:nvSpPr>
        <dsp:cNvPr id="0" name=""/>
        <dsp:cNvSpPr/>
      </dsp:nvSpPr>
      <dsp:spPr>
        <a:xfrm>
          <a:off x="6918244" y="994701"/>
          <a:ext cx="2707138" cy="17190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0" i="0" kern="1200"/>
            <a:t>Develop trust and adapt style</a:t>
          </a:r>
          <a:endParaRPr lang="en-US" sz="2900" kern="1200"/>
        </a:p>
      </dsp:txBody>
      <dsp:txXfrm>
        <a:off x="6968593" y="1045050"/>
        <a:ext cx="2606440" cy="1618335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47C147-B51E-4841-A5AF-7629DEC670C7}">
      <dsp:nvSpPr>
        <dsp:cNvPr id="0" name=""/>
        <dsp:cNvSpPr/>
      </dsp:nvSpPr>
      <dsp:spPr>
        <a:xfrm>
          <a:off x="923249" y="552377"/>
          <a:ext cx="1250177" cy="125017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45EF61-40C6-470D-B626-FD73C9204582}">
      <dsp:nvSpPr>
        <dsp:cNvPr id="0" name=""/>
        <dsp:cNvSpPr/>
      </dsp:nvSpPr>
      <dsp:spPr>
        <a:xfrm>
          <a:off x="159251" y="2150305"/>
          <a:ext cx="277817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Job description read and understood.</a:t>
          </a:r>
          <a:r>
            <a:rPr lang="en-US" sz="1700" kern="1200"/>
            <a:t>​</a:t>
          </a:r>
        </a:p>
      </dsp:txBody>
      <dsp:txXfrm>
        <a:off x="159251" y="2150305"/>
        <a:ext cx="2778172" cy="720000"/>
      </dsp:txXfrm>
    </dsp:sp>
    <dsp:sp modelId="{80F2F585-2C40-42CF-83C9-CC36623A50F0}">
      <dsp:nvSpPr>
        <dsp:cNvPr id="0" name=""/>
        <dsp:cNvSpPr/>
      </dsp:nvSpPr>
      <dsp:spPr>
        <a:xfrm>
          <a:off x="4187602" y="552377"/>
          <a:ext cx="1250177" cy="125017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96F0FC-587E-4DBF-991E-E44C7AAE50F4}">
      <dsp:nvSpPr>
        <dsp:cNvPr id="0" name=""/>
        <dsp:cNvSpPr/>
      </dsp:nvSpPr>
      <dsp:spPr>
        <a:xfrm>
          <a:off x="3423605" y="2150305"/>
          <a:ext cx="277817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Explain tasks</a:t>
          </a:r>
          <a:r>
            <a:rPr lang="en-GB" sz="1700" kern="1200">
              <a:latin typeface="Century Gothic" panose="020B0502020202020204"/>
            </a:rPr>
            <a:t>, </a:t>
          </a:r>
          <a:r>
            <a:rPr lang="en-GB" sz="1700" kern="1200"/>
            <a:t>duties</a:t>
          </a:r>
          <a:r>
            <a:rPr lang="en-GB" sz="1700" kern="1200">
              <a:latin typeface="Century Gothic" panose="020B0502020202020204"/>
            </a:rPr>
            <a:t>, understandable  direction</a:t>
          </a:r>
          <a:endParaRPr lang="en-US" sz="1700" kern="1200"/>
        </a:p>
      </dsp:txBody>
      <dsp:txXfrm>
        <a:off x="3423605" y="2150305"/>
        <a:ext cx="2778172" cy="720000"/>
      </dsp:txXfrm>
    </dsp:sp>
    <dsp:sp modelId="{5D2E92DB-B248-42D0-AC76-7F3E129B4A22}">
      <dsp:nvSpPr>
        <dsp:cNvPr id="0" name=""/>
        <dsp:cNvSpPr/>
      </dsp:nvSpPr>
      <dsp:spPr>
        <a:xfrm>
          <a:off x="7451955" y="552377"/>
          <a:ext cx="1250177" cy="125017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C18238-72C0-420D-A76B-669D305BEED3}">
      <dsp:nvSpPr>
        <dsp:cNvPr id="0" name=""/>
        <dsp:cNvSpPr/>
      </dsp:nvSpPr>
      <dsp:spPr>
        <a:xfrm>
          <a:off x="6687958" y="2150305"/>
          <a:ext cx="277817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Century Gothic" panose="020B0502020202020204"/>
            </a:rPr>
            <a:t>Shares ideas, achieve meaningful goals</a:t>
          </a:r>
          <a:endParaRPr lang="en-GB" sz="1700" kern="1200"/>
        </a:p>
      </dsp:txBody>
      <dsp:txXfrm>
        <a:off x="6687958" y="2150305"/>
        <a:ext cx="2778172" cy="720000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C808AA-A4CB-4565-ACD2-5E6B8F6AC5FB}">
      <dsp:nvSpPr>
        <dsp:cNvPr id="0" name=""/>
        <dsp:cNvSpPr/>
      </dsp:nvSpPr>
      <dsp:spPr>
        <a:xfrm>
          <a:off x="0" y="567487"/>
          <a:ext cx="3064322" cy="19458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4A28E0-96BC-42E4-A0AF-E82987939CDE}">
      <dsp:nvSpPr>
        <dsp:cNvPr id="0" name=""/>
        <dsp:cNvSpPr/>
      </dsp:nvSpPr>
      <dsp:spPr>
        <a:xfrm>
          <a:off x="340480" y="890944"/>
          <a:ext cx="3064322" cy="194584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>
              <a:latin typeface="Arial" panose="020B0604020202020204" pitchFamily="34" charset="0"/>
              <a:cs typeface="Arial" panose="020B0604020202020204" pitchFamily="34" charset="0"/>
            </a:rPr>
            <a:t>Rate yourself, know your strength and weakness.</a:t>
          </a:r>
          <a:r>
            <a:rPr lang="en-US" sz="3000" kern="1200" dirty="0">
              <a:latin typeface="Arial" panose="020B0604020202020204" pitchFamily="34" charset="0"/>
              <a:cs typeface="Arial" panose="020B0604020202020204" pitchFamily="34" charset="0"/>
            </a:rPr>
            <a:t>​</a:t>
          </a:r>
        </a:p>
      </dsp:txBody>
      <dsp:txXfrm>
        <a:off x="397472" y="947936"/>
        <a:ext cx="2950338" cy="1831860"/>
      </dsp:txXfrm>
    </dsp:sp>
    <dsp:sp modelId="{B47F69CC-A4B2-4767-91CE-67107EF95E12}">
      <dsp:nvSpPr>
        <dsp:cNvPr id="0" name=""/>
        <dsp:cNvSpPr/>
      </dsp:nvSpPr>
      <dsp:spPr>
        <a:xfrm>
          <a:off x="3745283" y="567487"/>
          <a:ext cx="3064322" cy="19458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A3BB3C-B605-49AE-8603-62D83F8F0812}">
      <dsp:nvSpPr>
        <dsp:cNvPr id="0" name=""/>
        <dsp:cNvSpPr/>
      </dsp:nvSpPr>
      <dsp:spPr>
        <a:xfrm>
          <a:off x="4085763" y="890944"/>
          <a:ext cx="3064322" cy="194584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>
              <a:latin typeface="Arial" panose="020B0604020202020204" pitchFamily="34" charset="0"/>
              <a:cs typeface="Arial" panose="020B0604020202020204" pitchFamily="34" charset="0"/>
            </a:rPr>
            <a:t>Create room for improvement.</a:t>
          </a:r>
          <a:r>
            <a:rPr lang="en-US" sz="3000" kern="1200">
              <a:latin typeface="Arial" panose="020B0604020202020204" pitchFamily="34" charset="0"/>
              <a:cs typeface="Arial" panose="020B0604020202020204" pitchFamily="34" charset="0"/>
            </a:rPr>
            <a:t>​</a:t>
          </a:r>
        </a:p>
      </dsp:txBody>
      <dsp:txXfrm>
        <a:off x="4142755" y="947936"/>
        <a:ext cx="2950338" cy="1831860"/>
      </dsp:txXfrm>
    </dsp:sp>
    <dsp:sp modelId="{B647FB07-DFCB-4AD1-AA17-831CA22F2008}">
      <dsp:nvSpPr>
        <dsp:cNvPr id="0" name=""/>
        <dsp:cNvSpPr/>
      </dsp:nvSpPr>
      <dsp:spPr>
        <a:xfrm>
          <a:off x="7490566" y="567487"/>
          <a:ext cx="3064322" cy="19458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8A2A07-C36E-48C7-AA45-6D818FF71FB9}">
      <dsp:nvSpPr>
        <dsp:cNvPr id="0" name=""/>
        <dsp:cNvSpPr/>
      </dsp:nvSpPr>
      <dsp:spPr>
        <a:xfrm>
          <a:off x="7831047" y="890944"/>
          <a:ext cx="3064322" cy="194584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>
              <a:latin typeface="Arial"/>
              <a:cs typeface="Arial"/>
            </a:rPr>
            <a:t>Promotes synergy 1+1=3</a:t>
          </a:r>
          <a:endParaRPr lang="en-US" sz="3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888039" y="947936"/>
        <a:ext cx="2950338" cy="1831860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A27C92-5340-4034-A92D-637DC832F53A}">
      <dsp:nvSpPr>
        <dsp:cNvPr id="0" name=""/>
        <dsp:cNvSpPr/>
      </dsp:nvSpPr>
      <dsp:spPr>
        <a:xfrm>
          <a:off x="0" y="87199"/>
          <a:ext cx="6391275" cy="839474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Give</a:t>
          </a:r>
        </a:p>
      </dsp:txBody>
      <dsp:txXfrm>
        <a:off x="40980" y="128179"/>
        <a:ext cx="6309315" cy="757514"/>
      </dsp:txXfrm>
    </dsp:sp>
    <dsp:sp modelId="{B6BA30C7-814E-4DB3-A087-09F9484603B6}">
      <dsp:nvSpPr>
        <dsp:cNvPr id="0" name=""/>
        <dsp:cNvSpPr/>
      </dsp:nvSpPr>
      <dsp:spPr>
        <a:xfrm>
          <a:off x="0" y="926674"/>
          <a:ext cx="6391275" cy="8512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923" tIns="44450" rIns="248920" bIns="44450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700" kern="1200"/>
            <a:t>Give accolades earned and deserve.​</a:t>
          </a:r>
        </a:p>
      </dsp:txBody>
      <dsp:txXfrm>
        <a:off x="0" y="926674"/>
        <a:ext cx="6391275" cy="851287"/>
      </dsp:txXfrm>
    </dsp:sp>
    <dsp:sp modelId="{7D2F6EEB-3AF3-4915-A206-F871E3F35BFB}">
      <dsp:nvSpPr>
        <dsp:cNvPr id="0" name=""/>
        <dsp:cNvSpPr/>
      </dsp:nvSpPr>
      <dsp:spPr>
        <a:xfrm>
          <a:off x="0" y="1777962"/>
          <a:ext cx="6391275" cy="839474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2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Being</a:t>
          </a:r>
        </a:p>
      </dsp:txBody>
      <dsp:txXfrm>
        <a:off x="40980" y="1818942"/>
        <a:ext cx="6309315" cy="757514"/>
      </dsp:txXfrm>
    </dsp:sp>
    <dsp:sp modelId="{BC1CE3C1-8106-4408-8573-0B72D8C9F644}">
      <dsp:nvSpPr>
        <dsp:cNvPr id="0" name=""/>
        <dsp:cNvSpPr/>
      </dsp:nvSpPr>
      <dsp:spPr>
        <a:xfrm>
          <a:off x="0" y="2617437"/>
          <a:ext cx="6391275" cy="8512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923" tIns="44450" rIns="248920" bIns="44450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700" kern="1200"/>
            <a:t>Being honest in recognition and respect builds loyalty.</a:t>
          </a:r>
        </a:p>
      </dsp:txBody>
      <dsp:txXfrm>
        <a:off x="0" y="2617437"/>
        <a:ext cx="6391275" cy="851287"/>
      </dsp:txXfrm>
    </dsp:sp>
    <dsp:sp modelId="{AC0F5FF0-8DC6-4354-A124-C9CE5C3F0F20}">
      <dsp:nvSpPr>
        <dsp:cNvPr id="0" name=""/>
        <dsp:cNvSpPr/>
      </dsp:nvSpPr>
      <dsp:spPr>
        <a:xfrm>
          <a:off x="0" y="3468724"/>
          <a:ext cx="6391275" cy="839474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4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Reassure</a:t>
          </a:r>
        </a:p>
      </dsp:txBody>
      <dsp:txXfrm>
        <a:off x="40980" y="3509704"/>
        <a:ext cx="6309315" cy="757514"/>
      </dsp:txXfrm>
    </dsp:sp>
    <dsp:sp modelId="{91E6DFB8-EEA8-4B93-B3D0-39D462932F02}">
      <dsp:nvSpPr>
        <dsp:cNvPr id="0" name=""/>
        <dsp:cNvSpPr/>
      </dsp:nvSpPr>
      <dsp:spPr>
        <a:xfrm>
          <a:off x="0" y="4308199"/>
          <a:ext cx="6391275" cy="8512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923" tIns="44450" rIns="248920" bIns="44450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Arial" panose="020B0604020202020204" pitchFamily="34" charset="0"/>
            <a:buChar char="•"/>
          </a:pPr>
          <a:r>
            <a:rPr lang="en-US" sz="2700" b="0" i="0" u="none" kern="1200"/>
            <a:t>Reassure efforts naturally materialise extra efforts</a:t>
          </a:r>
        </a:p>
      </dsp:txBody>
      <dsp:txXfrm>
        <a:off x="0" y="4308199"/>
        <a:ext cx="6391275" cy="851287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D65E44-C8C1-AB45-8E3C-12AB72CA69B4}">
      <dsp:nvSpPr>
        <dsp:cNvPr id="0" name=""/>
        <dsp:cNvSpPr/>
      </dsp:nvSpPr>
      <dsp:spPr>
        <a:xfrm>
          <a:off x="0" y="0"/>
          <a:ext cx="8181575" cy="102680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Creates a  deeper hunger for success</a:t>
          </a:r>
          <a:endParaRPr lang="en-US" sz="2500" kern="1200" dirty="0"/>
        </a:p>
      </dsp:txBody>
      <dsp:txXfrm>
        <a:off x="30074" y="30074"/>
        <a:ext cx="7073573" cy="966656"/>
      </dsp:txXfrm>
    </dsp:sp>
    <dsp:sp modelId="{83D9FA52-DE04-1E41-B504-DA94E707762B}">
      <dsp:nvSpPr>
        <dsp:cNvPr id="0" name=""/>
        <dsp:cNvSpPr/>
      </dsp:nvSpPr>
      <dsp:spPr>
        <a:xfrm>
          <a:off x="721903" y="1197939"/>
          <a:ext cx="8181575" cy="102680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20000"/>
                <a:tint val="98000"/>
                <a:lumMod val="114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2000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Motivation to greater victory and Triumph</a:t>
          </a:r>
          <a:endParaRPr lang="en-US" sz="2500" kern="1200"/>
        </a:p>
      </dsp:txBody>
      <dsp:txXfrm>
        <a:off x="751977" y="1228013"/>
        <a:ext cx="6732100" cy="966656"/>
      </dsp:txXfrm>
    </dsp:sp>
    <dsp:sp modelId="{C1BBE959-6F14-6D42-B80A-285DF5549D86}">
      <dsp:nvSpPr>
        <dsp:cNvPr id="0" name=""/>
        <dsp:cNvSpPr/>
      </dsp:nvSpPr>
      <dsp:spPr>
        <a:xfrm>
          <a:off x="1443807" y="2395878"/>
          <a:ext cx="8181575" cy="102680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40000"/>
                <a:tint val="98000"/>
                <a:lumMod val="114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4000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Promotes confidence and energy</a:t>
          </a:r>
          <a:endParaRPr lang="en-US" sz="2500" kern="1200"/>
        </a:p>
      </dsp:txBody>
      <dsp:txXfrm>
        <a:off x="1473881" y="2425952"/>
        <a:ext cx="6732100" cy="966656"/>
      </dsp:txXfrm>
    </dsp:sp>
    <dsp:sp modelId="{0FFF77AD-40F1-E24F-8CDB-DB8F2DE26714}">
      <dsp:nvSpPr>
        <dsp:cNvPr id="0" name=""/>
        <dsp:cNvSpPr/>
      </dsp:nvSpPr>
      <dsp:spPr>
        <a:xfrm>
          <a:off x="7514152" y="778660"/>
          <a:ext cx="667423" cy="66742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7664322" y="778660"/>
        <a:ext cx="367083" cy="502236"/>
      </dsp:txXfrm>
    </dsp:sp>
    <dsp:sp modelId="{AE8981D4-8FFF-EC41-B7F0-DC2AEBA62CD8}">
      <dsp:nvSpPr>
        <dsp:cNvPr id="0" name=""/>
        <dsp:cNvSpPr/>
      </dsp:nvSpPr>
      <dsp:spPr>
        <a:xfrm>
          <a:off x="8236056" y="1969754"/>
          <a:ext cx="667423" cy="66742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-40000"/>
          </a:schemeClr>
        </a:solidFill>
        <a:ln w="95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8386226" y="1969754"/>
        <a:ext cx="367083" cy="5022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10089390" y="1792223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2BE451C3-0FF4-47C4-B829-773ADF60F88C}" type="datetimeFigureOut">
              <a:rPr lang="en-US" smtClean="0"/>
              <a:t>8/16/21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8959592" y="3226820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5295971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8/16/21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1029699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7645"/>
            <a:ext cx="4351023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8" y="2677644"/>
            <a:ext cx="3755379" cy="2283823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8/16/21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136987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8/16/21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2970241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0" y="3179762"/>
            <a:ext cx="4825159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8/16/21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58908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8/16/21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7791184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8/16/21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1117676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295400"/>
            <a:ext cx="2793159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5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2895600"/>
            <a:ext cx="2793158" cy="312927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8/16/21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341859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60" cy="173566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8/16/21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4165399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966674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6" y="553666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8/16/21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886211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3416"/>
            <a:ext cx="8825659" cy="137975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8/16/21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141441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TextBox 12"/>
          <p:cNvSpPr txBox="1"/>
          <p:nvPr/>
        </p:nvSpPr>
        <p:spPr>
          <a:xfrm>
            <a:off x="9719438" y="2631815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98295" y="591093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0517"/>
            <a:ext cx="8453906" cy="2698249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25772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8/16/21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2" name="Rectangle 3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013128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33068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8/16/21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2" name="Rectangle 1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7730766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17299"/>
            <a:ext cx="312916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93561"/>
            <a:ext cx="3129168" cy="283349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2"/>
            <a:ext cx="31453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93561"/>
            <a:ext cx="3145380" cy="283349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0" y="2617299"/>
            <a:ext cx="3161029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93561"/>
            <a:ext cx="3164719" cy="28334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22" name="Straight Connector 21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8/16/21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4335926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2" y="4532845"/>
            <a:ext cx="30504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3" y="5109107"/>
            <a:ext cx="3050437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537" y="4532846"/>
            <a:ext cx="3046766" cy="651156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03500"/>
            <a:ext cx="2691241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84002"/>
            <a:ext cx="3050438" cy="84305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4" y="4532847"/>
            <a:ext cx="3050438" cy="65115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4" y="5184001"/>
            <a:ext cx="3050437" cy="843054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8153" y="2603500"/>
            <a:ext cx="0" cy="3517594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801905" y="2603500"/>
            <a:ext cx="0" cy="34925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8/16/21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3589064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73668"/>
            <a:ext cx="8825660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8/16/21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866052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76756" y="1278468"/>
            <a:ext cx="1413933" cy="4748589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8"/>
            <a:ext cx="6247546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8/16/21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583598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tx1"/>
          </a:fgClr>
          <a:bgClr>
            <a:schemeClr val="tx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26" name="Rectangle 2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0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3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2603500"/>
            <a:ext cx="8761412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0938" y="639406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smtClean="0"/>
              <a:t>8/16/21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28358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 b="1" i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22" name="Rectangle 2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0851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737" r:id="rId1"/>
    <p:sldLayoutId id="2147484738" r:id="rId2"/>
    <p:sldLayoutId id="2147484739" r:id="rId3"/>
    <p:sldLayoutId id="2147484740" r:id="rId4"/>
    <p:sldLayoutId id="2147484741" r:id="rId5"/>
    <p:sldLayoutId id="2147484742" r:id="rId6"/>
    <p:sldLayoutId id="2147484743" r:id="rId7"/>
    <p:sldLayoutId id="2147484744" r:id="rId8"/>
    <p:sldLayoutId id="2147484745" r:id="rId9"/>
    <p:sldLayoutId id="2147484746" r:id="rId10"/>
    <p:sldLayoutId id="2147484747" r:id="rId11"/>
    <p:sldLayoutId id="2147484748" r:id="rId12"/>
    <p:sldLayoutId id="2147484749" r:id="rId13"/>
    <p:sldLayoutId id="2147484750" r:id="rId14"/>
    <p:sldLayoutId id="2147484751" r:id="rId15"/>
    <p:sldLayoutId id="2147484752" r:id="rId16"/>
    <p:sldLayoutId id="2147484753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agilebacon.com/how-can-team-members-help-become-an-effective-self-organizing-team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agilebacon.com/how-can-team-members-help-become-an-effective-self-organizing-team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igheredjobs.com/blog/postDisplay.cfm?post=822&amp;blog=16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11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image" Target="../media/image12.jpeg"/><Relationship Id="rId7" Type="http://schemas.openxmlformats.org/officeDocument/2006/relationships/diagramData" Target="../diagrams/data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magestandard.com/magento-2-vs-woocommerce/science-conclusion-clipart-7-1/" TargetMode="External"/><Relationship Id="rId11" Type="http://schemas.microsoft.com/office/2007/relationships/diagramDrawing" Target="../diagrams/drawing2.xml"/><Relationship Id="rId5" Type="http://schemas.openxmlformats.org/officeDocument/2006/relationships/image" Target="../media/image13.jpg"/><Relationship Id="rId10" Type="http://schemas.openxmlformats.org/officeDocument/2006/relationships/diagramColors" Target="../diagrams/colors2.xml"/><Relationship Id="rId4" Type="http://schemas.openxmlformats.org/officeDocument/2006/relationships/hyperlink" Target="http://www.tanveernaseer.com/springtime-reminder-on-leadership-communication-collaboration/" TargetMode="External"/><Relationship Id="rId9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wmopen-introbusiness/chapter/reading-stages-of-team-development-2/" TargetMode="External"/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7.xml"/><Relationship Id="rId7" Type="http://schemas.microsoft.com/office/2007/relationships/diagramDrawing" Target="../diagrams/drawing17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7.xml"/><Relationship Id="rId5" Type="http://schemas.openxmlformats.org/officeDocument/2006/relationships/diagramQuickStyle" Target="../diagrams/quickStyle17.xml"/><Relationship Id="rId4" Type="http://schemas.openxmlformats.org/officeDocument/2006/relationships/diagramLayout" Target="../diagrams/layout1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png"/><Relationship Id="rId3" Type="http://schemas.openxmlformats.org/officeDocument/2006/relationships/diagramData" Target="../diagrams/data20.xml"/><Relationship Id="rId7" Type="http://schemas.microsoft.com/office/2007/relationships/diagramDrawing" Target="../diagrams/drawing20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0.xml"/><Relationship Id="rId5" Type="http://schemas.openxmlformats.org/officeDocument/2006/relationships/diagramQuickStyle" Target="../diagrams/quickStyle20.xml"/><Relationship Id="rId4" Type="http://schemas.openxmlformats.org/officeDocument/2006/relationships/diagramLayout" Target="../diagrams/layout20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pngimg.com/png/88516-blue-product-faq-question-mark-free-clipart-hd" TargetMode="External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>
            <a:extLst>
              <a:ext uri="{FF2B5EF4-FFF2-40B4-BE49-F238E27FC236}">
                <a16:creationId xmlns:a16="http://schemas.microsoft.com/office/drawing/2014/main" id="{B2F7123F-BDDB-4B3D-A49C-0DB5CA4439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pic>
        <p:nvPicPr>
          <p:cNvPr id="5" name="Picture 4" descr="A close-up of hands holding each other&#10;&#10;Description automatically generated with medium confidence">
            <a:extLst>
              <a:ext uri="{FF2B5EF4-FFF2-40B4-BE49-F238E27FC236}">
                <a16:creationId xmlns:a16="http://schemas.microsoft.com/office/drawing/2014/main" id="{C46D8866-EFCA-524F-AFC1-4F19759034C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7246" r="9090" b="11965"/>
          <a:stretch/>
        </p:blipFill>
        <p:spPr>
          <a:xfrm>
            <a:off x="474133" y="475488"/>
            <a:ext cx="11243734" cy="590973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BF73B3F-D83D-F142-A556-193AA7FD9A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99725" y="3115997"/>
            <a:ext cx="8592550" cy="1083205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CREAM FOR THE CROP CONSULTANTS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D592B83-3798-4537-9299-ECA40D759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CDA82A80-E6FF-4DFB-979C-210DD5539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8358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defPPr>
              <a:defRPr lang="en-US"/>
            </a:defPPr>
            <a:lvl1pPr marL="0" algn="l" defTabSz="914400" rtl="0" eaLnBrk="1" latinLnBrk="0" hangingPunct="1">
              <a:defRPr sz="1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b="1" dirty="0">
              <a:solidFill>
                <a:schemeClr val="accent1"/>
              </a:solidFill>
            </a:endParaRPr>
          </a:p>
        </p:txBody>
      </p:sp>
      <p:sp>
        <p:nvSpPr>
          <p:cNvPr id="16" name="Date Placeholder 3">
            <a:extLst>
              <a:ext uri="{FF2B5EF4-FFF2-40B4-BE49-F238E27FC236}">
                <a16:creationId xmlns:a16="http://schemas.microsoft.com/office/drawing/2014/main" id="{E6706D8A-B9DC-4D79-81FD-B9719261D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50938" y="639406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3321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76E1BE4-0BD1-1645-91C5-EBD201D8BA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90874" y="933062"/>
            <a:ext cx="7151705" cy="432726"/>
          </a:xfrm>
        </p:spPr>
        <p:txBody>
          <a:bodyPr anchor="ctr">
            <a:no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CREAM FOR THE CROP CONSULTANTS</a:t>
            </a:r>
          </a:p>
        </p:txBody>
      </p:sp>
      <p:graphicFrame>
        <p:nvGraphicFramePr>
          <p:cNvPr id="5" name="Tabla 5">
            <a:extLst>
              <a:ext uri="{FF2B5EF4-FFF2-40B4-BE49-F238E27FC236}">
                <a16:creationId xmlns:a16="http://schemas.microsoft.com/office/drawing/2014/main" id="{133ADB75-B4FC-D447-B2DA-28C9FC5678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5257905"/>
              </p:ext>
            </p:extLst>
          </p:nvPr>
        </p:nvGraphicFramePr>
        <p:xfrm>
          <a:off x="718457" y="1964246"/>
          <a:ext cx="10727871" cy="27392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73305">
                  <a:extLst>
                    <a:ext uri="{9D8B030D-6E8A-4147-A177-3AD203B41FA5}">
                      <a16:colId xmlns:a16="http://schemas.microsoft.com/office/drawing/2014/main" val="4082093867"/>
                    </a:ext>
                  </a:extLst>
                </a:gridCol>
                <a:gridCol w="3577283">
                  <a:extLst>
                    <a:ext uri="{9D8B030D-6E8A-4147-A177-3AD203B41FA5}">
                      <a16:colId xmlns:a16="http://schemas.microsoft.com/office/drawing/2014/main" val="4190606920"/>
                    </a:ext>
                  </a:extLst>
                </a:gridCol>
                <a:gridCol w="3577283">
                  <a:extLst>
                    <a:ext uri="{9D8B030D-6E8A-4147-A177-3AD203B41FA5}">
                      <a16:colId xmlns:a16="http://schemas.microsoft.com/office/drawing/2014/main" val="3411069586"/>
                    </a:ext>
                  </a:extLst>
                </a:gridCol>
              </a:tblGrid>
              <a:tr h="424018">
                <a:tc>
                  <a:txBody>
                    <a:bodyPr/>
                    <a:lstStyle/>
                    <a:p>
                      <a:pPr algn="ctr"/>
                      <a:r>
                        <a:rPr lang="es-GB" sz="1500">
                          <a:latin typeface="Arial"/>
                          <a:cs typeface="Arial"/>
                        </a:rPr>
                        <a:t>STUDENT 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GB" sz="1500">
                          <a:latin typeface="Arial"/>
                          <a:cs typeface="Arial"/>
                        </a:rPr>
                        <a:t>STUDENT 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GB" sz="1500">
                          <a:latin typeface="Arial"/>
                          <a:cs typeface="Arial"/>
                        </a:rPr>
                        <a:t>TOPIC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5554779"/>
                  </a:ext>
                </a:extLst>
              </a:tr>
              <a:tr h="36151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s-GB" sz="1500">
                          <a:latin typeface="Arial"/>
                          <a:cs typeface="Arial"/>
                        </a:rPr>
                        <a:t>MARIA JOVER JUAN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s-GB" sz="1500">
                          <a:latin typeface="Arial"/>
                          <a:cs typeface="Arial"/>
                        </a:rPr>
                        <a:t>2022947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500" b="0" i="0" kern="120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BENEFITS OF TEAM WORKING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71417315"/>
                  </a:ext>
                </a:extLst>
              </a:tr>
              <a:tr h="39111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500" b="0" i="0" u="none" strike="noStrike" kern="120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MARIGZA NARCISA JIMENEZ BAYAS</a:t>
                      </a:r>
                      <a:endParaRPr lang="es-GB" sz="15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15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2024466</a:t>
                      </a:r>
                      <a:endParaRPr lang="es-GB" sz="15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500" b="0" i="0" kern="120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STAGES OF TEAM DEVELOPMENT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5783609"/>
                  </a:ext>
                </a:extLst>
              </a:tr>
              <a:tr h="36151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500" b="0" i="0" u="none" strike="noStrike" kern="120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PATRICIA HYIAMANG</a:t>
                      </a:r>
                      <a:endParaRPr lang="es-GB" sz="15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1500" b="0" i="0" u="none" strike="noStrike" kern="120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2020830</a:t>
                      </a:r>
                      <a:endParaRPr lang="es-GB" sz="15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b="0" i="0" kern="120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TEAM ROLES + SITUATIONAL LEADERSHIP</a:t>
                      </a:r>
                      <a:endParaRPr lang="es-GB" sz="15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05819347"/>
                  </a:ext>
                </a:extLst>
              </a:tr>
              <a:tr h="36151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500" b="0" i="0" u="none" strike="noStrike" kern="120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VLADIMIR KRASIMIROF TOTEV</a:t>
                      </a:r>
                      <a:endParaRPr lang="es-GB" sz="15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1500" b="0" i="0" u="none" strike="noStrike" kern="120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2024467</a:t>
                      </a:r>
                      <a:endParaRPr lang="es-GB" sz="15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500" b="0" i="0" kern="120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MANAGING CONFLICT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59415600"/>
                  </a:ext>
                </a:extLst>
              </a:tr>
              <a:tr h="40460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500" b="0" i="0" u="none" strike="noStrike" kern="120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TAIWO DORCAS OLADIPO BRIGHT</a:t>
                      </a:r>
                      <a:endParaRPr lang="es-GB" sz="15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1500" b="0" i="0" u="none" strike="noStrike" kern="120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2020826</a:t>
                      </a:r>
                      <a:endParaRPr lang="es-GB" sz="15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500" b="0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SUCCESSFUL TEAM DEVELOPMENT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82424131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5C00DA5E-0338-1242-9691-8A8EE87BBF53}"/>
              </a:ext>
            </a:extLst>
          </p:cNvPr>
          <p:cNvSpPr txBox="1"/>
          <p:nvPr/>
        </p:nvSpPr>
        <p:spPr>
          <a:xfrm>
            <a:off x="2578486" y="4994039"/>
            <a:ext cx="6576480" cy="1292662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 fontAlgn="base"/>
            <a:r>
              <a:rPr lang="en-US" sz="2000" cap="all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UNIVERSITY OF WALES TRINITY SAINT DAVID</a:t>
            </a:r>
            <a:r>
              <a:rPr lang="en-US" sz="2000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​</a:t>
            </a:r>
          </a:p>
          <a:p>
            <a:pPr algn="ctr" fontAlgn="base"/>
            <a:r>
              <a:rPr lang="en-US" sz="2000" cap="all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ANITA NAN</a:t>
            </a:r>
            <a:r>
              <a:rPr lang="en-US" sz="2000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​</a:t>
            </a:r>
          </a:p>
          <a:p>
            <a:pPr algn="ctr" fontAlgn="base"/>
            <a:r>
              <a:rPr lang="en-US" sz="2000" cap="all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EFFECTIVE TEAM WORKING AND COMMUNICATION</a:t>
            </a:r>
            <a:r>
              <a:rPr lang="en-US" sz="2000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​</a:t>
            </a:r>
          </a:p>
          <a:p>
            <a:pPr algn="ctr"/>
            <a:endParaRPr lang="en-US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14610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4DD386-ADD3-2D49-BC93-26342C4546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28799" y="2918805"/>
            <a:ext cx="2524540" cy="1020390"/>
          </a:xfrm>
        </p:spPr>
        <p:txBody>
          <a:bodyPr/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6CB4B6-3D82-B14A-9B54-CFFF6E8FA0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58140" y="2128166"/>
            <a:ext cx="6361045" cy="3266794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  <a:buFont typeface="Wingdings 3" charset="2"/>
              <a:buChar char=""/>
            </a:pPr>
            <a:r>
              <a:rPr lang="en-US" sz="8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BENEFITS OF TEAM WORKING </a:t>
            </a:r>
          </a:p>
          <a:p>
            <a:pPr>
              <a:lnSpc>
                <a:spcPct val="120000"/>
              </a:lnSpc>
              <a:buFont typeface="Wingdings 3" charset="2"/>
              <a:buChar char=""/>
            </a:pPr>
            <a:r>
              <a:rPr lang="en-US" sz="8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STAGES OF TEAM DEVELOPMENT</a:t>
            </a:r>
          </a:p>
          <a:p>
            <a:pPr>
              <a:lnSpc>
                <a:spcPct val="120000"/>
              </a:lnSpc>
              <a:buFont typeface="Wingdings 3" charset="2"/>
              <a:buChar char=""/>
            </a:pPr>
            <a:r>
              <a:rPr lang="en-US" sz="8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TEAM ROLEs/situational leadership</a:t>
            </a:r>
          </a:p>
          <a:p>
            <a:pPr>
              <a:lnSpc>
                <a:spcPct val="120000"/>
              </a:lnSpc>
              <a:buFont typeface="Wingdings 3" charset="2"/>
              <a:buChar char=""/>
            </a:pPr>
            <a:r>
              <a:rPr lang="en-US" sz="8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situation LEADERSHIP</a:t>
            </a:r>
          </a:p>
          <a:p>
            <a:pPr>
              <a:lnSpc>
                <a:spcPct val="120000"/>
              </a:lnSpc>
              <a:buFont typeface="Wingdings 3" charset="2"/>
              <a:buChar char=""/>
            </a:pPr>
            <a:r>
              <a:rPr lang="en-US" sz="8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5. MANAGING CONFLICT</a:t>
            </a:r>
          </a:p>
          <a:p>
            <a:pPr>
              <a:lnSpc>
                <a:spcPct val="120000"/>
              </a:lnSpc>
              <a:buFont typeface="Wingdings 3" charset="2"/>
              <a:buChar char=""/>
            </a:pPr>
            <a:r>
              <a:rPr lang="en-US" sz="8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6. SUCCESSFUL TEAM DEVELOPMENT</a:t>
            </a:r>
          </a:p>
          <a:p>
            <a:pPr>
              <a:lnSpc>
                <a:spcPct val="120000"/>
              </a:lnSpc>
              <a:buFont typeface="Wingdings 3" charset="2"/>
              <a:buChar char=""/>
            </a:pPr>
            <a:r>
              <a:rPr lang="en-US" sz="8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7. REFERENCES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17584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hands holding each other&#10;&#10;Description automatically generated with medium confidence">
            <a:extLst>
              <a:ext uri="{FF2B5EF4-FFF2-40B4-BE49-F238E27FC236}">
                <a16:creationId xmlns:a16="http://schemas.microsoft.com/office/drawing/2014/main" id="{D57C0F98-E281-824C-B6E3-E44525C5055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2307" r="-1" b="26689"/>
          <a:stretch/>
        </p:blipFill>
        <p:spPr>
          <a:xfrm>
            <a:off x="471927" y="388525"/>
            <a:ext cx="11248146" cy="463171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D210A3-650F-6E4E-896F-116298E715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17998" y="4905936"/>
            <a:ext cx="8556004" cy="1192682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457200" indent="-457200" algn="ctr">
              <a:lnSpc>
                <a:spcPct val="90000"/>
              </a:lnSpc>
              <a:buClr>
                <a:schemeClr val="accent1"/>
              </a:buClr>
              <a:buSzPct val="80000"/>
              <a:buFont typeface="Wingdings" pitchFamily="2" charset="2"/>
              <a:buChar char="Ø"/>
            </a:pPr>
            <a:r>
              <a:rPr lang="en-US" sz="32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 WORKING: The process of working collaboratively with a group of people in order to achieve a goal.</a:t>
            </a:r>
          </a:p>
        </p:txBody>
      </p:sp>
    </p:spTree>
    <p:extLst>
      <p:ext uri="{BB962C8B-B14F-4D97-AF65-F5344CB8AC3E}">
        <p14:creationId xmlns:p14="http://schemas.microsoft.com/office/powerpoint/2010/main" val="388642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56245-B8E8-154F-9BC7-08D6D05625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97689" y="936622"/>
            <a:ext cx="8725541" cy="317348"/>
          </a:xfr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90000"/>
              </a:lnSpc>
            </a:pPr>
            <a:r>
              <a:rPr lang="en-US" sz="32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US" sz="3200" b="0" i="0" kern="12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BENEFITS OF TEAM WORKING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FDC5C9F9-99F2-B34C-B707-01ECE51B084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99286929"/>
              </p:ext>
            </p:extLst>
          </p:nvPr>
        </p:nvGraphicFramePr>
        <p:xfrm>
          <a:off x="1082351" y="1677911"/>
          <a:ext cx="6606074" cy="42434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 descr="A picture containing text, electronics&#10;&#10;Description automatically generated">
            <a:extLst>
              <a:ext uri="{FF2B5EF4-FFF2-40B4-BE49-F238E27FC236}">
                <a16:creationId xmlns:a16="http://schemas.microsoft.com/office/drawing/2014/main" id="{39E35CFD-8817-A44E-BB31-574A541B69D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8108250" y="2112085"/>
            <a:ext cx="3014980" cy="3375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47274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3" name="Group 92">
            <a:extLst>
              <a:ext uri="{FF2B5EF4-FFF2-40B4-BE49-F238E27FC236}">
                <a16:creationId xmlns:a16="http://schemas.microsoft.com/office/drawing/2014/main" id="{58F6C8D0-A995-45FF-B149-BDE2869A2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94" name="Rectangle 93">
              <a:extLst>
                <a:ext uri="{FF2B5EF4-FFF2-40B4-BE49-F238E27FC236}">
                  <a16:creationId xmlns:a16="http://schemas.microsoft.com/office/drawing/2014/main" id="{03AC3D4E-4E10-48A1-B3F8-861E27E2D6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5" name="Oval 94">
              <a:extLst>
                <a:ext uri="{FF2B5EF4-FFF2-40B4-BE49-F238E27FC236}">
                  <a16:creationId xmlns:a16="http://schemas.microsoft.com/office/drawing/2014/main" id="{1CEC22A4-D648-4B53-8907-0C50307962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6" name="Oval 95">
              <a:extLst>
                <a:ext uri="{FF2B5EF4-FFF2-40B4-BE49-F238E27FC236}">
                  <a16:creationId xmlns:a16="http://schemas.microsoft.com/office/drawing/2014/main" id="{C00E35F6-56B1-4DFA-ABF7-9FDED6F74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7" name="Oval 96">
              <a:extLst>
                <a:ext uri="{FF2B5EF4-FFF2-40B4-BE49-F238E27FC236}">
                  <a16:creationId xmlns:a16="http://schemas.microsoft.com/office/drawing/2014/main" id="{C9B53944-CFCC-446A-9F6F-3222B6355E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8" name="Freeform 5">
              <a:extLst>
                <a:ext uri="{FF2B5EF4-FFF2-40B4-BE49-F238E27FC236}">
                  <a16:creationId xmlns:a16="http://schemas.microsoft.com/office/drawing/2014/main" id="{9F29F387-EDFF-4D6A-8BAE-4FE82FF23E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pic>
        <p:nvPicPr>
          <p:cNvPr id="3" name="Picture 2" descr="A group of birds flying in the sky&#10;&#10;Description automatically generated">
            <a:extLst>
              <a:ext uri="{FF2B5EF4-FFF2-40B4-BE49-F238E27FC236}">
                <a16:creationId xmlns:a16="http://schemas.microsoft.com/office/drawing/2014/main" id="{C5A2FE2B-DA06-1149-AB2A-705B245D99A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347" r="-3" b="1221"/>
          <a:stretch/>
        </p:blipFill>
        <p:spPr>
          <a:xfrm>
            <a:off x="7418226" y="645107"/>
            <a:ext cx="4125317" cy="2710388"/>
          </a:xfrm>
          <a:prstGeom prst="rect">
            <a:avLst/>
          </a:prstGeom>
        </p:spPr>
      </p:pic>
      <p:sp>
        <p:nvSpPr>
          <p:cNvPr id="100" name="Rectangle 99">
            <a:extLst>
              <a:ext uri="{FF2B5EF4-FFF2-40B4-BE49-F238E27FC236}">
                <a16:creationId xmlns:a16="http://schemas.microsoft.com/office/drawing/2014/main" id="{249D5706-E8D1-4AF2-B66A-3A78BE1E3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6" name="Picture 25" descr="A picture containing text&#10;&#10;Description automatically generated">
            <a:extLst>
              <a:ext uri="{FF2B5EF4-FFF2-40B4-BE49-F238E27FC236}">
                <a16:creationId xmlns:a16="http://schemas.microsoft.com/office/drawing/2014/main" id="{6795AF85-5DDF-8D47-B8D2-BB687BFF119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t="16316" r="-1" b="20446"/>
          <a:stretch/>
        </p:blipFill>
        <p:spPr>
          <a:xfrm>
            <a:off x="7418226" y="3520086"/>
            <a:ext cx="4125317" cy="2710389"/>
          </a:xfrm>
          <a:prstGeom prst="rect">
            <a:avLst/>
          </a:prstGeom>
        </p:spPr>
      </p:pic>
      <p:graphicFrame>
        <p:nvGraphicFramePr>
          <p:cNvPr id="42" name="Content Placeholder 8">
            <a:extLst>
              <a:ext uri="{FF2B5EF4-FFF2-40B4-BE49-F238E27FC236}">
                <a16:creationId xmlns:a16="http://schemas.microsoft.com/office/drawing/2014/main" id="{EF58A9D7-D5AD-45EE-BBD3-DF3E34419F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1552356"/>
              </p:ext>
            </p:extLst>
          </p:nvPr>
        </p:nvGraphicFramePr>
        <p:xfrm>
          <a:off x="611187" y="645107"/>
          <a:ext cx="6769769" cy="57387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5450791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F212D2F1-3944-4942-A23E-17C20535F8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28" name="Rectangle 31">
              <a:extLst>
                <a:ext uri="{FF2B5EF4-FFF2-40B4-BE49-F238E27FC236}">
                  <a16:creationId xmlns:a16="http://schemas.microsoft.com/office/drawing/2014/main" id="{C2BD51DF-3A5A-455D-A32B-B9EB43BB62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Oval 32">
              <a:extLst>
                <a:ext uri="{FF2B5EF4-FFF2-40B4-BE49-F238E27FC236}">
                  <a16:creationId xmlns:a16="http://schemas.microsoft.com/office/drawing/2014/main" id="{1384515A-3472-4B9A-94E5-0C10F2E945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Oval 33">
              <a:extLst>
                <a:ext uri="{FF2B5EF4-FFF2-40B4-BE49-F238E27FC236}">
                  <a16:creationId xmlns:a16="http://schemas.microsoft.com/office/drawing/2014/main" id="{B126D553-ECE7-4AA9-884B-0DD8B582B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Oval 34">
              <a:extLst>
                <a:ext uri="{FF2B5EF4-FFF2-40B4-BE49-F238E27FC236}">
                  <a16:creationId xmlns:a16="http://schemas.microsoft.com/office/drawing/2014/main" id="{2D213F7E-17AD-4118-939D-4918F688D9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Oval 35">
              <a:extLst>
                <a:ext uri="{FF2B5EF4-FFF2-40B4-BE49-F238E27FC236}">
                  <a16:creationId xmlns:a16="http://schemas.microsoft.com/office/drawing/2014/main" id="{F344C32A-36E8-45AB-8FB2-25D57CCE2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5" name="Oval 36">
              <a:extLst>
                <a:ext uri="{FF2B5EF4-FFF2-40B4-BE49-F238E27FC236}">
                  <a16:creationId xmlns:a16="http://schemas.microsoft.com/office/drawing/2014/main" id="{87226FBE-D2E1-4443-8DDC-B722AA606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7" name="Freeform 5">
              <a:extLst>
                <a:ext uri="{FF2B5EF4-FFF2-40B4-BE49-F238E27FC236}">
                  <a16:creationId xmlns:a16="http://schemas.microsoft.com/office/drawing/2014/main" id="{F62E82E9-3C15-44FB-9474-66002AD62D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49" name="Freeform 5">
              <a:extLst>
                <a:ext uri="{FF2B5EF4-FFF2-40B4-BE49-F238E27FC236}">
                  <a16:creationId xmlns:a16="http://schemas.microsoft.com/office/drawing/2014/main" id="{26F9C1B5-D9B1-4257-93F2-70496F7542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50" name="Freeform 5">
              <a:extLst>
                <a:ext uri="{FF2B5EF4-FFF2-40B4-BE49-F238E27FC236}">
                  <a16:creationId xmlns:a16="http://schemas.microsoft.com/office/drawing/2014/main" id="{3F015A23-3992-42F6-B909-29DCE7628B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42" name="Rectangle 41">
            <a:extLst>
              <a:ext uri="{FF2B5EF4-FFF2-40B4-BE49-F238E27FC236}">
                <a16:creationId xmlns:a16="http://schemas.microsoft.com/office/drawing/2014/main" id="{197C998A-4074-4935-9519-646722084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4E87B50C-BA86-4F51-A3E5-EE1354FCE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>
              <a:duotone>
                <a:schemeClr val="dk2">
                  <a:shade val="69000"/>
                  <a:hueMod val="108000"/>
                  <a:satMod val="164000"/>
                  <a:lumMod val="74000"/>
                </a:schemeClr>
                <a:schemeClr val="dk2">
                  <a:tint val="96000"/>
                  <a:hueMod val="88000"/>
                  <a:satMod val="140000"/>
                  <a:lumMod val="132000"/>
                </a:schemeClr>
              </a:duotone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6" name="Freeform 5">
            <a:extLst>
              <a:ext uri="{FF2B5EF4-FFF2-40B4-BE49-F238E27FC236}">
                <a16:creationId xmlns:a16="http://schemas.microsoft.com/office/drawing/2014/main" id="{E7DC5BDA-5569-44D1-B022-C75E74FC53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794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D0125878-85CE-4A00-BA94-36987E3410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26" name="TextBox 2">
            <a:extLst>
              <a:ext uri="{FF2B5EF4-FFF2-40B4-BE49-F238E27FC236}">
                <a16:creationId xmlns:a16="http://schemas.microsoft.com/office/drawing/2014/main" id="{417B9482-A67D-4578-B165-8FE07F2D45E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31124653"/>
              </p:ext>
            </p:extLst>
          </p:nvPr>
        </p:nvGraphicFramePr>
        <p:xfrm>
          <a:off x="1727201" y="2017979"/>
          <a:ext cx="9375120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1" name="TextBox 50">
            <a:extLst>
              <a:ext uri="{FF2B5EF4-FFF2-40B4-BE49-F238E27FC236}">
                <a16:creationId xmlns:a16="http://schemas.microsoft.com/office/drawing/2014/main" id="{0F37EA8F-910E-1E43-84CA-53D77EF5F1B9}"/>
              </a:ext>
            </a:extLst>
          </p:cNvPr>
          <p:cNvSpPr txBox="1"/>
          <p:nvPr/>
        </p:nvSpPr>
        <p:spPr>
          <a:xfrm>
            <a:off x="3726413" y="939907"/>
            <a:ext cx="48013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Key points of team working</a:t>
            </a:r>
          </a:p>
        </p:txBody>
      </p:sp>
    </p:spTree>
    <p:extLst>
      <p:ext uri="{BB962C8B-B14F-4D97-AF65-F5344CB8AC3E}">
        <p14:creationId xmlns:p14="http://schemas.microsoft.com/office/powerpoint/2010/main" val="27989144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9">
            <a:extLst>
              <a:ext uri="{FF2B5EF4-FFF2-40B4-BE49-F238E27FC236}">
                <a16:creationId xmlns:a16="http://schemas.microsoft.com/office/drawing/2014/main" id="{F212D2F1-3944-4942-A23E-17C20535F8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C2BD51DF-3A5A-455D-A32B-B9EB43BB62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1384515A-3472-4B9A-94E5-0C10F2E945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B126D553-ECE7-4AA9-884B-0DD8B582B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2D213F7E-17AD-4118-939D-4918F688D9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F344C32A-36E8-45AB-8FB2-25D57CCE2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87226FBE-D2E1-4443-8DDC-B722AA606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F62E82E9-3C15-44FB-9474-66002AD62D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26F9C1B5-D9B1-4257-93F2-70496F7542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3F015A23-3992-42F6-B909-29DCE7628B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6" name="Rectangle 20">
            <a:extLst>
              <a:ext uri="{FF2B5EF4-FFF2-40B4-BE49-F238E27FC236}">
                <a16:creationId xmlns:a16="http://schemas.microsoft.com/office/drawing/2014/main" id="{197C998A-4074-4935-9519-646722084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E87B50C-BA86-4F51-A3E5-EE1354FCE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>
              <a:duotone>
                <a:schemeClr val="dk2">
                  <a:shade val="69000"/>
                  <a:hueMod val="108000"/>
                  <a:satMod val="164000"/>
                  <a:lumMod val="74000"/>
                </a:schemeClr>
                <a:schemeClr val="dk2">
                  <a:tint val="96000"/>
                  <a:hueMod val="88000"/>
                  <a:satMod val="140000"/>
                  <a:lumMod val="132000"/>
                </a:schemeClr>
              </a:duotone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Freeform 5">
            <a:extLst>
              <a:ext uri="{FF2B5EF4-FFF2-40B4-BE49-F238E27FC236}">
                <a16:creationId xmlns:a16="http://schemas.microsoft.com/office/drawing/2014/main" id="{E7DC5BDA-5569-44D1-B022-C75E74FC53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794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EEE1E3-88F1-1144-8397-85343FE225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5476" y="1092204"/>
            <a:ext cx="4941047" cy="706964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achieve this benefits…</a:t>
            </a:r>
            <a:br>
              <a:rPr lang="en-US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8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0125878-85CE-4A00-BA94-36987E3410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C8BC7182-A33A-4AFF-BAE0-D396E53262F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63873356"/>
              </p:ext>
            </p:extLst>
          </p:nvPr>
        </p:nvGraphicFramePr>
        <p:xfrm>
          <a:off x="1004806" y="2109381"/>
          <a:ext cx="9836678" cy="35715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358375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121508-7E69-7542-8D4B-0349ACCAB5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87887" y="1316533"/>
            <a:ext cx="8761413" cy="696680"/>
          </a:xfrm>
        </p:spPr>
        <p:txBody>
          <a:bodyPr/>
          <a:lstStyle/>
          <a:p>
            <a:r>
              <a:rPr lang="en-US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STAGES OF TEAM DEVELOPMENT</a:t>
            </a:r>
            <a:br>
              <a:rPr lang="en-US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/>
          </a:p>
        </p:txBody>
      </p:sp>
      <p:graphicFrame>
        <p:nvGraphicFramePr>
          <p:cNvPr id="4" name="TextBox 2">
            <a:extLst>
              <a:ext uri="{FF2B5EF4-FFF2-40B4-BE49-F238E27FC236}">
                <a16:creationId xmlns:a16="http://schemas.microsoft.com/office/drawing/2014/main" id="{80ADE333-8304-7142-A825-74F33C456A92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543986674"/>
              </p:ext>
            </p:extLst>
          </p:nvPr>
        </p:nvGraphicFramePr>
        <p:xfrm>
          <a:off x="4424626" y="2339552"/>
          <a:ext cx="3720307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28342290-F284-CE4F-A2DE-9893D1B4B84D}"/>
              </a:ext>
            </a:extLst>
          </p:cNvPr>
          <p:cNvSpPr txBox="1"/>
          <p:nvPr/>
        </p:nvSpPr>
        <p:spPr>
          <a:xfrm>
            <a:off x="1981199" y="1335600"/>
            <a:ext cx="7466164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According to the psychologist Bruce Tuckman say that we have five stages of team development such us: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90240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B5BDC-DF40-47D7-A7A9-6FD500979B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5323" y="860537"/>
            <a:ext cx="1528108" cy="726081"/>
          </a:xfrm>
        </p:spPr>
        <p:txBody>
          <a:bodyPr/>
          <a:lstStyle/>
          <a:p>
            <a:r>
              <a:rPr lang="en-GB" sz="2800" dirty="0"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Forming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F5A413F-CF70-435D-B7B2-61851CA4CD72}"/>
              </a:ext>
            </a:extLst>
          </p:cNvPr>
          <p:cNvSpPr txBox="1"/>
          <p:nvPr/>
        </p:nvSpPr>
        <p:spPr>
          <a:xfrm>
            <a:off x="1089687" y="2013182"/>
            <a:ext cx="3719380" cy="138499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team gets to know each other at the first time.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C16E88-C26E-4529-A380-2CD94F274C48}"/>
              </a:ext>
            </a:extLst>
          </p:cNvPr>
          <p:cNvSpPr txBox="1"/>
          <p:nvPr/>
        </p:nvSpPr>
        <p:spPr>
          <a:xfrm>
            <a:off x="1345721" y="460938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pic>
        <p:nvPicPr>
          <p:cNvPr id="7" name="Picture 7" descr="A picture containing person, suit, dressed, necktie&#10;&#10;Description automatically generated">
            <a:extLst>
              <a:ext uri="{FF2B5EF4-FFF2-40B4-BE49-F238E27FC236}">
                <a16:creationId xmlns:a16="http://schemas.microsoft.com/office/drawing/2014/main" id="{3489125A-DA6E-4FCC-9CC6-0064118EF7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6892" y="3966046"/>
            <a:ext cx="4641009" cy="2031417"/>
          </a:xfrm>
          <a:prstGeom prst="rect">
            <a:avLst/>
          </a:prstGeom>
        </p:spPr>
      </p:pic>
      <p:graphicFrame>
        <p:nvGraphicFramePr>
          <p:cNvPr id="12" name="TextBox 9">
            <a:extLst>
              <a:ext uri="{FF2B5EF4-FFF2-40B4-BE49-F238E27FC236}">
                <a16:creationId xmlns:a16="http://schemas.microsoft.com/office/drawing/2014/main" id="{CE5CDC64-4BFE-4D5A-9F7C-E2CCF0C9FFA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08668251"/>
              </p:ext>
            </p:extLst>
          </p:nvPr>
        </p:nvGraphicFramePr>
        <p:xfrm>
          <a:off x="3879273" y="623455"/>
          <a:ext cx="8804487" cy="57422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830766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B5BDC-DF40-47D7-A7A9-6FD500979B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0436" y="587169"/>
            <a:ext cx="2298252" cy="668683"/>
          </a:xfrm>
        </p:spPr>
        <p:txBody>
          <a:bodyPr/>
          <a:lstStyle/>
          <a:p>
            <a:r>
              <a:rPr lang="en-GB" sz="2800" dirty="0"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Storming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F5A413F-CF70-435D-B7B2-61851CA4CD72}"/>
              </a:ext>
            </a:extLst>
          </p:cNvPr>
          <p:cNvSpPr txBox="1"/>
          <p:nvPr/>
        </p:nvSpPr>
        <p:spPr>
          <a:xfrm>
            <a:off x="1369916" y="1605959"/>
            <a:ext cx="4059292" cy="138499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Interpersonal conflicts can arise as the team start growing.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C16E88-C26E-4529-A380-2CD94F274C48}"/>
              </a:ext>
            </a:extLst>
          </p:cNvPr>
          <p:cNvSpPr txBox="1"/>
          <p:nvPr/>
        </p:nvSpPr>
        <p:spPr>
          <a:xfrm>
            <a:off x="1345721" y="460938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pic>
        <p:nvPicPr>
          <p:cNvPr id="3" name="Picture 5" descr="A picture containing clipart&#10;&#10;Description automatically generated">
            <a:extLst>
              <a:ext uri="{FF2B5EF4-FFF2-40B4-BE49-F238E27FC236}">
                <a16:creationId xmlns:a16="http://schemas.microsoft.com/office/drawing/2014/main" id="{D2FB40FB-72A6-4A4A-BD90-45943537B0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117" y="3909167"/>
            <a:ext cx="3763991" cy="211642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C3B836B-0731-4773-A104-C44C3C1C58DD}"/>
              </a:ext>
            </a:extLst>
          </p:cNvPr>
          <p:cNvSpPr txBox="1"/>
          <p:nvPr/>
        </p:nvSpPr>
        <p:spPr>
          <a:xfrm>
            <a:off x="7729268" y="197832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Wingdings"/>
              <a:buChar char="Ø"/>
            </a:pPr>
            <a:endParaRPr lang="en-GB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9D61160-05A7-4BC2-B748-D031A519BFC0}"/>
              </a:ext>
            </a:extLst>
          </p:cNvPr>
          <p:cNvSpPr txBox="1"/>
          <p:nvPr/>
        </p:nvSpPr>
        <p:spPr>
          <a:xfrm>
            <a:off x="6909758" y="202145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graphicFrame>
        <p:nvGraphicFramePr>
          <p:cNvPr id="10" name="TextBox 7">
            <a:extLst>
              <a:ext uri="{FF2B5EF4-FFF2-40B4-BE49-F238E27FC236}">
                <a16:creationId xmlns:a16="http://schemas.microsoft.com/office/drawing/2014/main" id="{671D72CD-446D-47CA-9A2D-E5187081758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95691880"/>
              </p:ext>
            </p:extLst>
          </p:nvPr>
        </p:nvGraphicFramePr>
        <p:xfrm>
          <a:off x="5740402" y="1317993"/>
          <a:ext cx="6212616" cy="53471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111404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079CE-9CFD-4C58-9503-8C92C7491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2398" y="906237"/>
            <a:ext cx="1991150" cy="552324"/>
          </a:xfrm>
        </p:spPr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Norming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3918D7-81AE-46DD-94D0-EA63B49E4854}"/>
              </a:ext>
            </a:extLst>
          </p:cNvPr>
          <p:cNvSpPr txBox="1"/>
          <p:nvPr/>
        </p:nvSpPr>
        <p:spPr>
          <a:xfrm>
            <a:off x="1066160" y="1626239"/>
            <a:ext cx="4792773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teams to settle into a productive workflow  and normality is stablished.</a:t>
            </a:r>
          </a:p>
        </p:txBody>
      </p:sp>
      <p:pic>
        <p:nvPicPr>
          <p:cNvPr id="5" name="Picture 5" descr="A picture containing icon&#10;&#10;Description automatically generated">
            <a:extLst>
              <a:ext uri="{FF2B5EF4-FFF2-40B4-BE49-F238E27FC236}">
                <a16:creationId xmlns:a16="http://schemas.microsoft.com/office/drawing/2014/main" id="{D140DD91-67FD-403B-9BEE-41AB5174B0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9073" y="3693903"/>
            <a:ext cx="3143250" cy="1943100"/>
          </a:xfrm>
          <a:prstGeom prst="rect">
            <a:avLst/>
          </a:prstGeom>
        </p:spPr>
      </p:pic>
      <p:graphicFrame>
        <p:nvGraphicFramePr>
          <p:cNvPr id="9" name="Text Placeholder 2">
            <a:extLst>
              <a:ext uri="{FF2B5EF4-FFF2-40B4-BE49-F238E27FC236}">
                <a16:creationId xmlns:a16="http://schemas.microsoft.com/office/drawing/2014/main" id="{6745CC70-90F2-4EE3-9F1D-F3ACDAD5D9E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82859629"/>
              </p:ext>
            </p:extLst>
          </p:nvPr>
        </p:nvGraphicFramePr>
        <p:xfrm>
          <a:off x="6866805" y="1182399"/>
          <a:ext cx="4505166" cy="43972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124072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B8EF17-56D5-4EE5-97CD-8F2A6A36EE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24745" y="910575"/>
            <a:ext cx="2472266" cy="53421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800" b="0" i="0" kern="1200" dirty="0">
                <a:latin typeface="Arial" panose="020B0604020202020204" pitchFamily="34" charset="0"/>
                <a:cs typeface="Arial" panose="020B0604020202020204" pitchFamily="34" charset="0"/>
              </a:rPr>
              <a:t>Performing</a:t>
            </a: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FDFCFE8F-E7AE-4BB6-AF01-948948BA62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/>
        </p:blipFill>
        <p:spPr>
          <a:xfrm>
            <a:off x="2286001" y="3321653"/>
            <a:ext cx="3233110" cy="215001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8D92485-3A2F-4334-862C-5745006D6763}"/>
              </a:ext>
            </a:extLst>
          </p:cNvPr>
          <p:cNvSpPr txBox="1"/>
          <p:nvPr/>
        </p:nvSpPr>
        <p:spPr>
          <a:xfrm>
            <a:off x="1574799" y="1557171"/>
            <a:ext cx="8348133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Conflicts have been resolved, processes are in place, and the team is working at good performance.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F574529-A078-ED45-B884-8E2C2FF6D0BA}"/>
              </a:ext>
            </a:extLst>
          </p:cNvPr>
          <p:cNvSpPr txBox="1"/>
          <p:nvPr/>
        </p:nvSpPr>
        <p:spPr>
          <a:xfrm>
            <a:off x="6993466" y="3321652"/>
            <a:ext cx="34282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en-US" dirty="0">
                <a:solidFill>
                  <a:srgbClr val="92D050"/>
                </a:solidFill>
              </a:rPr>
              <a:t>Capture and document learning points.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>
                <a:solidFill>
                  <a:srgbClr val="92D050"/>
                </a:solidFill>
              </a:rPr>
              <a:t>Continue to build team spirit.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>
                <a:solidFill>
                  <a:srgbClr val="92D050"/>
                </a:solidFill>
              </a:rPr>
              <a:t>Balance of task and process orientation.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>
                <a:solidFill>
                  <a:srgbClr val="92D050"/>
                </a:solidFill>
              </a:rPr>
              <a:t>Encourage proactivity and autonomy.</a:t>
            </a:r>
          </a:p>
        </p:txBody>
      </p:sp>
    </p:spTree>
    <p:extLst>
      <p:ext uri="{BB962C8B-B14F-4D97-AF65-F5344CB8AC3E}">
        <p14:creationId xmlns:p14="http://schemas.microsoft.com/office/powerpoint/2010/main" val="8751013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5CC0A-2609-4089-9A8F-A6ECA4CCB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6964" y="823681"/>
            <a:ext cx="2295096" cy="526744"/>
          </a:xfrm>
        </p:spPr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Adjourning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1BD942-82C8-4FEF-A160-2EAEAB2E99A6}"/>
              </a:ext>
            </a:extLst>
          </p:cNvPr>
          <p:cNvSpPr txBox="1"/>
          <p:nvPr/>
        </p:nvSpPr>
        <p:spPr>
          <a:xfrm>
            <a:off x="1507920" y="1503476"/>
            <a:ext cx="4100176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solidFill>
                  <a:schemeClr val="bg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project or team comes to a close and the group is disbanded or repurposed  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7564775C-7117-44A1-BE2D-DF0D5675CE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9075" y="3625461"/>
            <a:ext cx="3050875" cy="1888931"/>
          </a:xfrm>
          <a:prstGeom prst="rect">
            <a:avLst/>
          </a:prstGeom>
        </p:spPr>
      </p:pic>
      <p:graphicFrame>
        <p:nvGraphicFramePr>
          <p:cNvPr id="7" name="Text Placeholder 2">
            <a:extLst>
              <a:ext uri="{FF2B5EF4-FFF2-40B4-BE49-F238E27FC236}">
                <a16:creationId xmlns:a16="http://schemas.microsoft.com/office/drawing/2014/main" id="{52CC791C-B680-43A5-96F9-64D219158A3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17255200"/>
              </p:ext>
            </p:extLst>
          </p:nvPr>
        </p:nvGraphicFramePr>
        <p:xfrm>
          <a:off x="6583906" y="1082115"/>
          <a:ext cx="4895079" cy="50866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668667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uadroTexto 10">
            <a:extLst>
              <a:ext uri="{FF2B5EF4-FFF2-40B4-BE49-F238E27FC236}">
                <a16:creationId xmlns:a16="http://schemas.microsoft.com/office/drawing/2014/main" id="{C22A039E-03E1-3B44-BEBE-7637DCAAAA4C}"/>
              </a:ext>
            </a:extLst>
          </p:cNvPr>
          <p:cNvSpPr txBox="1"/>
          <p:nvPr/>
        </p:nvSpPr>
        <p:spPr>
          <a:xfrm>
            <a:off x="6212064" y="3714929"/>
            <a:ext cx="473206" cy="31489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itchFamily="2" charset="2"/>
              <a:buChar char="§"/>
            </a:pPr>
            <a:endParaRPr lang="en-US" sz="110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327445C-59ED-4455-B6D8-E1CBEDF019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58129" y="2289175"/>
            <a:ext cx="4825158" cy="42545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endParaRPr lang="en-GB" sz="16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GB" sz="1600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9B58610-B787-DE49-B8F3-DB083D1592EF}"/>
              </a:ext>
            </a:extLst>
          </p:cNvPr>
          <p:cNvSpPr txBox="1"/>
          <p:nvPr/>
        </p:nvSpPr>
        <p:spPr>
          <a:xfrm>
            <a:off x="4648200" y="944880"/>
            <a:ext cx="3329758" cy="86177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sz="3200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3. TEAM ROLES</a:t>
            </a:r>
            <a:endParaRPr lang="es-GB" sz="3200">
              <a:solidFill>
                <a:schemeClr val="accent2">
                  <a:lumMod val="20000"/>
                  <a:lumOff val="80000"/>
                </a:schemeClr>
              </a:solidFill>
              <a:latin typeface="Arial"/>
              <a:cs typeface="Arial"/>
            </a:endParaRPr>
          </a:p>
          <a:p>
            <a:endParaRPr lang="en-US" dirty="0"/>
          </a:p>
        </p:txBody>
      </p:sp>
      <p:graphicFrame>
        <p:nvGraphicFramePr>
          <p:cNvPr id="13" name="TextBox 5">
            <a:extLst>
              <a:ext uri="{FF2B5EF4-FFF2-40B4-BE49-F238E27FC236}">
                <a16:creationId xmlns:a16="http://schemas.microsoft.com/office/drawing/2014/main" id="{E1644535-AE5D-4F69-B7A0-B4350F87243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67874281"/>
              </p:ext>
            </p:extLst>
          </p:nvPr>
        </p:nvGraphicFramePr>
        <p:xfrm>
          <a:off x="1602211" y="2444341"/>
          <a:ext cx="9213008" cy="35160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027663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" name="Group 9">
            <a:extLst>
              <a:ext uri="{FF2B5EF4-FFF2-40B4-BE49-F238E27FC236}">
                <a16:creationId xmlns:a16="http://schemas.microsoft.com/office/drawing/2014/main" id="{65779281-7937-47A5-9678-B6FDAD972A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3C6A5F94-EA1E-47C7-A6EE-BBF381891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45E2F18-3105-4F3B-99FD-83B4793DA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1381AF66-114C-4563-B095-288F42CCB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747F9408-6CFC-4676-AD20-F02C796EB6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A7ADB05A-D37F-413A-B91E-5BB1FF6289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8654F3E1-5DC0-4E84-B666-997F05FA07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6705C03F-F9C3-432E-8D6A-7396A5D232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A9832115-0F55-42D3-9A09-385BD837DD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E7DA4E2E-EF02-4DA8-B2D4-458977719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34" name="Rectangle 20">
            <a:extLst>
              <a:ext uri="{FF2B5EF4-FFF2-40B4-BE49-F238E27FC236}">
                <a16:creationId xmlns:a16="http://schemas.microsoft.com/office/drawing/2014/main" id="{4E7CA534-C00D-4395-B324-C66C955E53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35" name="Rectangle 22">
            <a:extLst>
              <a:ext uri="{FF2B5EF4-FFF2-40B4-BE49-F238E27FC236}">
                <a16:creationId xmlns:a16="http://schemas.microsoft.com/office/drawing/2014/main" id="{01109B5D-BC35-4376-98A2-F53B03E4E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6" name="Freeform 5">
            <a:extLst>
              <a:ext uri="{FF2B5EF4-FFF2-40B4-BE49-F238E27FC236}">
                <a16:creationId xmlns:a16="http://schemas.microsoft.com/office/drawing/2014/main" id="{94D90C11-98A3-40E3-B04C-A3025D645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5330D1-563C-444A-8708-739011768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4775" y="784455"/>
            <a:ext cx="4738726" cy="516726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Belbin’s team roles</a:t>
            </a:r>
          </a:p>
        </p:txBody>
      </p:sp>
      <p:sp>
        <p:nvSpPr>
          <p:cNvPr id="37" name="Rectangle 26">
            <a:extLst>
              <a:ext uri="{FF2B5EF4-FFF2-40B4-BE49-F238E27FC236}">
                <a16:creationId xmlns:a16="http://schemas.microsoft.com/office/drawing/2014/main" id="{A3B28FB1-97C9-4A9E-A45B-356508C2C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FA79894-DC37-4245-B9B6-EC9CBB0B0B95}"/>
              </a:ext>
            </a:extLst>
          </p:cNvPr>
          <p:cNvSpPr txBox="1"/>
          <p:nvPr/>
        </p:nvSpPr>
        <p:spPr>
          <a:xfrm>
            <a:off x="3185160" y="4038600"/>
            <a:ext cx="184731" cy="369332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CE7A35-05E0-FE4D-82C5-D7550078BDD6}"/>
              </a:ext>
            </a:extLst>
          </p:cNvPr>
          <p:cNvSpPr txBox="1"/>
          <p:nvPr/>
        </p:nvSpPr>
        <p:spPr>
          <a:xfrm>
            <a:off x="3691587" y="3318274"/>
            <a:ext cx="2700387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endParaRPr lang="en-US"/>
          </a:p>
        </p:txBody>
      </p:sp>
      <p:sp useBgFill="1">
        <p:nvSpPr>
          <p:cNvPr id="6" name="TextBox 5">
            <a:extLst>
              <a:ext uri="{FF2B5EF4-FFF2-40B4-BE49-F238E27FC236}">
                <a16:creationId xmlns:a16="http://schemas.microsoft.com/office/drawing/2014/main" id="{54912FD5-4B8B-EE47-A671-509AB1310330}"/>
              </a:ext>
            </a:extLst>
          </p:cNvPr>
          <p:cNvSpPr txBox="1"/>
          <p:nvPr/>
        </p:nvSpPr>
        <p:spPr>
          <a:xfrm>
            <a:off x="1082614" y="1676400"/>
            <a:ext cx="4462551" cy="2954655"/>
          </a:xfrm>
          <a:prstGeom prst="rect">
            <a:avLst/>
          </a:prstGeom>
          <a:ln w="180975">
            <a:solidFill>
              <a:schemeClr val="accent6">
                <a:tint val="40000"/>
                <a:hueOff val="0"/>
                <a:satOff val="0"/>
                <a:lumOff val="0"/>
              </a:schemeClr>
            </a:solidFill>
          </a:ln>
        </p:spPr>
        <p:txBody>
          <a:bodyPr wrap="square" rtlCol="0">
            <a:spAutoFit/>
          </a:bodyPr>
          <a:lstStyle/>
          <a:p>
            <a:pPr marL="342900" indent="-342900" algn="ctr">
              <a:buFont typeface="Wingdings" pitchFamily="2" charset="2"/>
              <a:buChar char="Ø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ctr">
              <a:buFont typeface="Wingdings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TEAM ROLE: refers to one of nine behavior group of characteristics, identified by Dr Meredith Belbin’s. Being effective in order to facilitate team progress.</a:t>
            </a:r>
          </a:p>
          <a:p>
            <a:pPr algn="ctr"/>
            <a:endParaRPr lang="en-US" dirty="0"/>
          </a:p>
        </p:txBody>
      </p:sp>
      <p:pic>
        <p:nvPicPr>
          <p:cNvPr id="21" name="Picture 4" descr="Diagram&#10;&#10;Description automatically generated">
            <a:extLst>
              <a:ext uri="{FF2B5EF4-FFF2-40B4-BE49-F238E27FC236}">
                <a16:creationId xmlns:a16="http://schemas.microsoft.com/office/drawing/2014/main" id="{C5A83726-5921-9241-B4C5-F24BCACE59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4772" y="1907853"/>
            <a:ext cx="6189480" cy="4546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01749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3" name="Group 52">
            <a:extLst>
              <a:ext uri="{FF2B5EF4-FFF2-40B4-BE49-F238E27FC236}">
                <a16:creationId xmlns:a16="http://schemas.microsoft.com/office/drawing/2014/main" id="{F212D2F1-3944-4942-A23E-17C20535F8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54" name="Rectangle 53">
              <a:extLst>
                <a:ext uri="{FF2B5EF4-FFF2-40B4-BE49-F238E27FC236}">
                  <a16:creationId xmlns:a16="http://schemas.microsoft.com/office/drawing/2014/main" id="{C2BD51DF-3A5A-455D-A32B-B9EB43BB62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1384515A-3472-4B9A-94E5-0C10F2E945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B126D553-ECE7-4AA9-884B-0DD8B582B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7" name="Oval 56">
              <a:extLst>
                <a:ext uri="{FF2B5EF4-FFF2-40B4-BE49-F238E27FC236}">
                  <a16:creationId xmlns:a16="http://schemas.microsoft.com/office/drawing/2014/main" id="{2D213F7E-17AD-4118-939D-4918F688D9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8" name="Oval 57">
              <a:extLst>
                <a:ext uri="{FF2B5EF4-FFF2-40B4-BE49-F238E27FC236}">
                  <a16:creationId xmlns:a16="http://schemas.microsoft.com/office/drawing/2014/main" id="{F344C32A-36E8-45AB-8FB2-25D57CCE2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87226FBE-D2E1-4443-8DDC-B722AA606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0" name="Freeform 5">
              <a:extLst>
                <a:ext uri="{FF2B5EF4-FFF2-40B4-BE49-F238E27FC236}">
                  <a16:creationId xmlns:a16="http://schemas.microsoft.com/office/drawing/2014/main" id="{F62E82E9-3C15-44FB-9474-66002AD62D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61" name="Freeform 5">
              <a:extLst>
                <a:ext uri="{FF2B5EF4-FFF2-40B4-BE49-F238E27FC236}">
                  <a16:creationId xmlns:a16="http://schemas.microsoft.com/office/drawing/2014/main" id="{26F9C1B5-D9B1-4257-93F2-70496F7542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62" name="Freeform 5">
              <a:extLst>
                <a:ext uri="{FF2B5EF4-FFF2-40B4-BE49-F238E27FC236}">
                  <a16:creationId xmlns:a16="http://schemas.microsoft.com/office/drawing/2014/main" id="{3F015A23-3992-42F6-B909-29DCE7628B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64" name="Rectangle 63">
            <a:extLst>
              <a:ext uri="{FF2B5EF4-FFF2-40B4-BE49-F238E27FC236}">
                <a16:creationId xmlns:a16="http://schemas.microsoft.com/office/drawing/2014/main" id="{197C998A-4074-4935-9519-646722084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4E87B50C-BA86-4F51-A3E5-EE1354FCE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>
              <a:duotone>
                <a:schemeClr val="dk2">
                  <a:shade val="69000"/>
                  <a:hueMod val="108000"/>
                  <a:satMod val="164000"/>
                  <a:lumMod val="74000"/>
                </a:schemeClr>
                <a:schemeClr val="dk2">
                  <a:tint val="96000"/>
                  <a:hueMod val="88000"/>
                  <a:satMod val="140000"/>
                  <a:lumMod val="132000"/>
                </a:schemeClr>
              </a:duotone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" name="Freeform 5">
            <a:extLst>
              <a:ext uri="{FF2B5EF4-FFF2-40B4-BE49-F238E27FC236}">
                <a16:creationId xmlns:a16="http://schemas.microsoft.com/office/drawing/2014/main" id="{E7DC5BDA-5569-44D1-B022-C75E74FC53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794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2C0A95-74A6-4F36-8B43-93126159D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3" y="973668"/>
            <a:ext cx="8761413" cy="70696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Belbin's Team Role</a:t>
            </a:r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D0125878-85CE-4A00-BA94-36987E3410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48" name="TextBox 2">
            <a:extLst>
              <a:ext uri="{FF2B5EF4-FFF2-40B4-BE49-F238E27FC236}">
                <a16:creationId xmlns:a16="http://schemas.microsoft.com/office/drawing/2014/main" id="{4ECC846A-E6B1-46BD-B695-C8C31257FDC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90329695"/>
              </p:ext>
            </p:extLst>
          </p:nvPr>
        </p:nvGraphicFramePr>
        <p:xfrm>
          <a:off x="1498229" y="1866405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943703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4B001-0F4F-2246-8DAA-6763AF78D8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16568" y="1620449"/>
            <a:ext cx="8883369" cy="738746"/>
          </a:xfrm>
        </p:spPr>
        <p:txBody>
          <a:bodyPr/>
          <a:lstStyle/>
          <a:p>
            <a:r>
              <a:rPr lang="en-US" sz="2800" dirty="0"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             STRENGHTS                        WEAKNESES</a:t>
            </a: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1BD65A7-5B16-8E41-AED0-D27478CB1BAA}"/>
              </a:ext>
            </a:extLst>
          </p:cNvPr>
          <p:cNvSpPr txBox="1"/>
          <p:nvPr/>
        </p:nvSpPr>
        <p:spPr>
          <a:xfrm>
            <a:off x="2499360" y="2842590"/>
            <a:ext cx="184731" cy="369332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5D529F-56CD-E84A-8065-BE0CA3982A2B}"/>
              </a:ext>
            </a:extLst>
          </p:cNvPr>
          <p:cNvSpPr txBox="1"/>
          <p:nvPr/>
        </p:nvSpPr>
        <p:spPr>
          <a:xfrm>
            <a:off x="6858000" y="2842590"/>
            <a:ext cx="184731" cy="369332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93C7973-00C2-48B5-9617-2E310977DCB7}"/>
              </a:ext>
            </a:extLst>
          </p:cNvPr>
          <p:cNvSpPr txBox="1"/>
          <p:nvPr/>
        </p:nvSpPr>
        <p:spPr>
          <a:xfrm>
            <a:off x="4724400" y="3200399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DFC7B13-09E4-450F-B8E2-6EDF0D97D7EE}"/>
              </a:ext>
            </a:extLst>
          </p:cNvPr>
          <p:cNvSpPr txBox="1"/>
          <p:nvPr/>
        </p:nvSpPr>
        <p:spPr>
          <a:xfrm>
            <a:off x="770389" y="1961737"/>
            <a:ext cx="2743199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GB" b="1" dirty="0">
                <a:solidFill>
                  <a:schemeClr val="accent6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Co-ordinator</a:t>
            </a:r>
          </a:p>
          <a:p>
            <a:pPr marL="285750" indent="-285750">
              <a:buFont typeface="Wingdings"/>
              <a:buChar char="v"/>
            </a:pPr>
            <a:endParaRPr lang="en-GB" b="1" dirty="0">
              <a:solidFill>
                <a:schemeClr val="accent6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/>
              <a:buChar char="v"/>
            </a:pPr>
            <a:endParaRPr lang="en-GB" b="1" dirty="0">
              <a:solidFill>
                <a:schemeClr val="accent6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/>
              <a:buChar char="v"/>
            </a:pPr>
            <a:endParaRPr lang="en-GB" b="1" dirty="0">
              <a:solidFill>
                <a:schemeClr val="accent6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/>
              <a:buChar char="v"/>
            </a:pPr>
            <a:endParaRPr lang="en-GB" b="1" dirty="0">
              <a:solidFill>
                <a:schemeClr val="accent6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/>
              <a:buChar char="v"/>
            </a:pPr>
            <a:r>
              <a:rPr lang="en-GB" b="1" dirty="0">
                <a:solidFill>
                  <a:schemeClr val="accent6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 worker</a:t>
            </a:r>
          </a:p>
          <a:p>
            <a:endParaRPr lang="en-GB" b="1" dirty="0">
              <a:solidFill>
                <a:schemeClr val="accent6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/>
              <a:buChar char="v"/>
            </a:pPr>
            <a:endParaRPr lang="en-GB" b="1" dirty="0">
              <a:solidFill>
                <a:schemeClr val="accent6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/>
              <a:buChar char="v"/>
            </a:pPr>
            <a:endParaRPr lang="en-GB" b="1" dirty="0">
              <a:solidFill>
                <a:schemeClr val="accent6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/>
              <a:buChar char="v"/>
            </a:pPr>
            <a:endParaRPr lang="en-GB" b="1" dirty="0">
              <a:solidFill>
                <a:schemeClr val="accent6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/>
              <a:buChar char="v"/>
            </a:pPr>
            <a:r>
              <a:rPr lang="en-GB" b="1" dirty="0">
                <a:solidFill>
                  <a:schemeClr val="accent6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Resource Investigator</a:t>
            </a:r>
          </a:p>
          <a:p>
            <a:pPr marL="285750" indent="-285750">
              <a:buFont typeface="Wingdings"/>
              <a:buChar char="v"/>
            </a:pPr>
            <a:endParaRPr lang="en-GB" dirty="0"/>
          </a:p>
          <a:p>
            <a:pPr marL="285750" indent="-285750">
              <a:buFont typeface="Wingdings"/>
              <a:buChar char="v"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CA67DC8-F9D2-4AA5-8FA0-01BCA028E0B1}"/>
              </a:ext>
            </a:extLst>
          </p:cNvPr>
          <p:cNvSpPr txBox="1"/>
          <p:nvPr/>
        </p:nvSpPr>
        <p:spPr>
          <a:xfrm>
            <a:off x="3139296" y="1961737"/>
            <a:ext cx="305950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Confident, mature, identifies talent. Clarifies targets.</a:t>
            </a:r>
            <a:endParaRPr lang="en-US" sz="2000" dirty="0">
              <a:solidFill>
                <a:schemeClr val="accent1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BAD582-C776-4B21-B2FB-F871506436CF}"/>
              </a:ext>
            </a:extLst>
          </p:cNvPr>
          <p:cNvSpPr txBox="1"/>
          <p:nvPr/>
        </p:nvSpPr>
        <p:spPr>
          <a:xfrm>
            <a:off x="7281391" y="2027071"/>
            <a:ext cx="369210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Manipulative and might offload their own share of the work</a:t>
            </a:r>
            <a:endParaRPr lang="en-US" sz="2000" dirty="0">
              <a:solidFill>
                <a:schemeClr val="accent1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C5CE737-803E-46F6-B667-CCA72B185303}"/>
              </a:ext>
            </a:extLst>
          </p:cNvPr>
          <p:cNvSpPr txBox="1"/>
          <p:nvPr/>
        </p:nvSpPr>
        <p:spPr>
          <a:xfrm>
            <a:off x="3139296" y="3277260"/>
            <a:ext cx="3246407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Co-operative, diplomatic and perceptive. Listens and averts friction.</a:t>
            </a:r>
            <a:endParaRPr lang="en-US" sz="2000" dirty="0">
              <a:solidFill>
                <a:schemeClr val="accent6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7ADE829-C022-4EC4-B439-F09F9D065716}"/>
              </a:ext>
            </a:extLst>
          </p:cNvPr>
          <p:cNvSpPr txBox="1"/>
          <p:nvPr/>
        </p:nvSpPr>
        <p:spPr>
          <a:xfrm>
            <a:off x="7322209" y="3211922"/>
            <a:ext cx="3533954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Indecisive in crunch situations and tends to avoid confrontation</a:t>
            </a:r>
            <a:endParaRPr lang="en-US" sz="2000" dirty="0">
              <a:solidFill>
                <a:schemeClr val="accent6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5FCFD09-718E-4DD5-8D03-11AFEAE44882}"/>
              </a:ext>
            </a:extLst>
          </p:cNvPr>
          <p:cNvSpPr txBox="1"/>
          <p:nvPr/>
        </p:nvSpPr>
        <p:spPr>
          <a:xfrm>
            <a:off x="3101196" y="4592783"/>
            <a:ext cx="3246407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Outgoing, enthusiastic. Explores opportunities and develops contacts</a:t>
            </a:r>
            <a:endParaRPr lang="en-US" sz="20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FD818A1-8A38-4015-93B5-58F2D98CA39C}"/>
              </a:ext>
            </a:extLst>
          </p:cNvPr>
          <p:cNvSpPr txBox="1"/>
          <p:nvPr/>
        </p:nvSpPr>
        <p:spPr>
          <a:xfrm>
            <a:off x="7281391" y="4592782"/>
            <a:ext cx="3677728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Might be over-optimistic and can lose interest once the initial enthusiasm has passed.</a:t>
            </a:r>
            <a:endParaRPr lang="en-US" sz="20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68429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extBox 2">
            <a:extLst>
              <a:ext uri="{FF2B5EF4-FFF2-40B4-BE49-F238E27FC236}">
                <a16:creationId xmlns:a16="http://schemas.microsoft.com/office/drawing/2014/main" id="{4D56BC0D-4E07-D344-A23A-02EF39E2259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83824655"/>
              </p:ext>
            </p:extLst>
          </p:nvPr>
        </p:nvGraphicFramePr>
        <p:xfrm>
          <a:off x="1870071" y="2344804"/>
          <a:ext cx="8964635" cy="33993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70A6F89F-3E5B-DA4D-950F-3D6485DB993C}"/>
              </a:ext>
            </a:extLst>
          </p:cNvPr>
          <p:cNvSpPr txBox="1"/>
          <p:nvPr/>
        </p:nvSpPr>
        <p:spPr>
          <a:xfrm>
            <a:off x="2446630" y="1975472"/>
            <a:ext cx="60949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THE LEADER BEHAVIES ACCORDING TO THE SITUATION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44C0DE1-646B-3249-B4C0-8BF4E2154526}"/>
              </a:ext>
            </a:extLst>
          </p:cNvPr>
          <p:cNvSpPr txBox="1"/>
          <p:nvPr/>
        </p:nvSpPr>
        <p:spPr>
          <a:xfrm>
            <a:off x="1710267" y="931333"/>
            <a:ext cx="55130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SITUATION LEADERSHIP</a:t>
            </a:r>
            <a:endParaRPr lang="en-US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36038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C9A8DB82-86DE-41D7-8C3F-BA1F0FE9B0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8AF9E1A7-3690-4A7D-95D4-D376BC586F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075DE0DA-CFEB-436E-8059-3F574F9E5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E630F0AD-0BEF-4F7E-BBAD-9C4ECF0CD7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10831102-4F37-4C69-8C56-B1D6A509D7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6D5BB450-AC20-4CFA-8709-46463BDE74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E55A3AE7-B15C-4D81-A4E9-21BC9D3015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>
              <a:extLst>
                <a:ext uri="{FF2B5EF4-FFF2-40B4-BE49-F238E27FC236}">
                  <a16:creationId xmlns:a16="http://schemas.microsoft.com/office/drawing/2014/main" id="{754B6A71-2AD1-4F45-8D25-82327EFB52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2" name="Freeform 5">
              <a:extLst>
                <a:ext uri="{FF2B5EF4-FFF2-40B4-BE49-F238E27FC236}">
                  <a16:creationId xmlns:a16="http://schemas.microsoft.com/office/drawing/2014/main" id="{14A364F5-69E0-49F9-9E6D-13F16F7FF4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3" name="Freeform 5">
              <a:extLst>
                <a:ext uri="{FF2B5EF4-FFF2-40B4-BE49-F238E27FC236}">
                  <a16:creationId xmlns:a16="http://schemas.microsoft.com/office/drawing/2014/main" id="{07E71549-9386-41C6-B9DE-8F00165FED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B4B7C0AF-2DDA-402A-A38E-429A634ED3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C9DECE0-DF60-48D3-8609-3B57BC205F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>
              <a:duotone>
                <a:schemeClr val="dk2">
                  <a:shade val="62000"/>
                  <a:hueMod val="108000"/>
                  <a:satMod val="164000"/>
                  <a:lumMod val="69000"/>
                </a:schemeClr>
                <a:schemeClr val="dk2">
                  <a:tint val="96000"/>
                  <a:hueMod val="90000"/>
                  <a:satMod val="130000"/>
                  <a:lumMod val="134000"/>
                </a:schemeClr>
              </a:duotone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9" name="Freeform 5">
            <a:extLst>
              <a:ext uri="{FF2B5EF4-FFF2-40B4-BE49-F238E27FC236}">
                <a16:creationId xmlns:a16="http://schemas.microsoft.com/office/drawing/2014/main" id="{A8662D65-524C-4C29-9262-C51E2EF6A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2B414DD-994F-D141-90F4-9E13EB2B4399}"/>
              </a:ext>
            </a:extLst>
          </p:cNvPr>
          <p:cNvSpPr txBox="1"/>
          <p:nvPr/>
        </p:nvSpPr>
        <p:spPr>
          <a:xfrm>
            <a:off x="3328987" y="1144815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dirty="0">
                <a:solidFill>
                  <a:schemeClr val="bg2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Situation of leadership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dirty="0">
              <a:solidFill>
                <a:schemeClr val="bg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2048CA64-9290-42A8-9F4F-75B9F31CA1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8" name="TextBox 15">
            <a:extLst>
              <a:ext uri="{FF2B5EF4-FFF2-40B4-BE49-F238E27FC236}">
                <a16:creationId xmlns:a16="http://schemas.microsoft.com/office/drawing/2014/main" id="{89369114-B1D9-9946-8287-C1002AD536A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57600564"/>
              </p:ext>
            </p:extLst>
          </p:nvPr>
        </p:nvGraphicFramePr>
        <p:xfrm>
          <a:off x="1761457" y="1715429"/>
          <a:ext cx="8825659" cy="41994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085594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65779281-7937-47A5-9678-B6FDAD972A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3C6A5F94-EA1E-47C7-A6EE-BBF381891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A45E2F18-3105-4F3B-99FD-83B4793DA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1381AF66-114C-4563-B095-288F42CCB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747F9408-6CFC-4676-AD20-F02C796EB6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A7ADB05A-D37F-413A-B91E-5BB1FF6289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8654F3E1-5DC0-4E84-B666-997F05FA07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6705C03F-F9C3-432E-8D6A-7396A5D232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A9832115-0F55-42D3-9A09-385BD837DD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E7DA4E2E-EF02-4DA8-B2D4-458977719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4E7CA534-C00D-4395-B324-C66C955E53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30D98C4-FD3F-1E42-8DD6-59D46F7C6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5. MANAGING CONFLICT</a:t>
            </a:r>
            <a:b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2E0B2EC8-80BA-FD4F-836A-2F6128E20A6E}"/>
              </a:ext>
            </a:extLst>
          </p:cNvPr>
          <p:cNvSpPr txBox="1"/>
          <p:nvPr/>
        </p:nvSpPr>
        <p:spPr>
          <a:xfrm>
            <a:off x="5041399" y="1085549"/>
            <a:ext cx="5579707" cy="46869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/>
              <a:t>Conflict  is an active disagreement between people arising due to differences, lives, egos, pride and values.</a:t>
            </a:r>
            <a:endParaRPr lang="en-US"/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/>
          </a:p>
        </p:txBody>
      </p:sp>
      <p:sp>
        <p:nvSpPr>
          <p:cNvPr id="29" name="Footer Placeholder 4">
            <a:extLst>
              <a:ext uri="{FF2B5EF4-FFF2-40B4-BE49-F238E27FC236}">
                <a16:creationId xmlns:a16="http://schemas.microsoft.com/office/drawing/2014/main" id="{0308D749-5984-4BB8-A788-A85D24304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000" b="0" i="0" kern="1200">
                <a:solidFill>
                  <a:schemeClr val="bg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b="1" dirty="0">
              <a:solidFill>
                <a:srgbClr val="B31166"/>
              </a:solidFill>
            </a:endParaRPr>
          </a:p>
        </p:txBody>
      </p:sp>
      <p:sp>
        <p:nvSpPr>
          <p:cNvPr id="31" name="Date Placeholder 3">
            <a:extLst>
              <a:ext uri="{FF2B5EF4-FFF2-40B4-BE49-F238E27FC236}">
                <a16:creationId xmlns:a16="http://schemas.microsoft.com/office/drawing/2014/main" id="{95B8172D-A4C8-41B4-8991-78BBEC403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7718854" y="6391839"/>
            <a:ext cx="2997637" cy="30479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l" defTabSz="457200" rtl="0" eaLnBrk="1" latinLnBrk="0" hangingPunct="1">
              <a:defRPr sz="1000" b="0" i="0" kern="1200">
                <a:solidFill>
                  <a:schemeClr val="bg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lang="en-US" b="1" dirty="0">
              <a:solidFill>
                <a:srgbClr val="B311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93072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BC9E19-C059-48A7-947F-7B2425CBD8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4227" y="2335497"/>
            <a:ext cx="6837650" cy="330884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300" dirty="0">
                <a:solidFill>
                  <a:schemeClr val="tx1"/>
                </a:solidFill>
              </a:rPr>
              <a:t>Conflict can be managed by</a:t>
            </a:r>
            <a:br>
              <a:rPr lang="en-US" sz="2300" dirty="0">
                <a:solidFill>
                  <a:schemeClr val="tx1"/>
                </a:solidFill>
              </a:rPr>
            </a:br>
            <a:r>
              <a:rPr lang="en-US" sz="2300" dirty="0">
                <a:solidFill>
                  <a:schemeClr val="tx1"/>
                </a:solidFill>
              </a:rPr>
              <a:t>(Thomas, k. and Kilmann, R 1974)</a:t>
            </a:r>
            <a:br>
              <a:rPr lang="en-US" sz="2300" dirty="0">
                <a:solidFill>
                  <a:schemeClr val="tx1"/>
                </a:solidFill>
              </a:rPr>
            </a:br>
            <a:br>
              <a:rPr lang="en-US" sz="2300" dirty="0">
                <a:solidFill>
                  <a:schemeClr val="tx1"/>
                </a:solidFill>
              </a:rPr>
            </a:br>
            <a:r>
              <a:rPr lang="en-US" sz="2300" dirty="0">
                <a:solidFill>
                  <a:schemeClr val="tx1"/>
                </a:solidFill>
              </a:rPr>
              <a:t>Accommodating: Cooperativeness, friendly helper.</a:t>
            </a:r>
            <a:br>
              <a:rPr lang="en-US" sz="2300" dirty="0">
                <a:solidFill>
                  <a:schemeClr val="tx1"/>
                </a:solidFill>
              </a:rPr>
            </a:br>
            <a:r>
              <a:rPr lang="en-US" sz="2300" dirty="0">
                <a:solidFill>
                  <a:schemeClr val="tx1"/>
                </a:solidFill>
              </a:rPr>
              <a:t>Collaboration: Problem solver, win-lose.</a:t>
            </a:r>
            <a:br>
              <a:rPr lang="en-US" sz="2300" dirty="0">
                <a:solidFill>
                  <a:schemeClr val="tx1"/>
                </a:solidFill>
              </a:rPr>
            </a:br>
            <a:r>
              <a:rPr lang="en-US" sz="2300" dirty="0">
                <a:solidFill>
                  <a:schemeClr val="tx1"/>
                </a:solidFill>
              </a:rPr>
              <a:t>Avoidance: Impersonal, sometimes issues resolve.</a:t>
            </a:r>
          </a:p>
        </p:txBody>
      </p:sp>
      <p:pic>
        <p:nvPicPr>
          <p:cNvPr id="4" name="Picture 3" descr="White puzzle with one red piece">
            <a:extLst>
              <a:ext uri="{FF2B5EF4-FFF2-40B4-BE49-F238E27FC236}">
                <a16:creationId xmlns:a16="http://schemas.microsoft.com/office/drawing/2014/main" id="{7742A7A7-8FED-4552-B665-58205CEDFA3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136" r="32572"/>
          <a:stretch/>
        </p:blipFill>
        <p:spPr>
          <a:xfrm>
            <a:off x="20" y="10"/>
            <a:ext cx="405893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0909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0937F9-1E0E-4E56-87C2-9888255D6B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 dirty="0"/>
              <a:t>Managing conflict works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F706BB0-E3DF-447C-A096-757F63F64C0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46111" y="2140085"/>
          <a:ext cx="9404352" cy="4056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8185863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6E2394-DA6A-450A-8638-F8A6330E18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696952"/>
            <a:ext cx="10077196" cy="821794"/>
          </a:xfrm>
        </p:spPr>
        <p:txBody>
          <a:bodyPr>
            <a:normAutofit/>
          </a:bodyPr>
          <a:lstStyle/>
          <a:p>
            <a:r>
              <a:rPr lang="en-US" dirty="0"/>
              <a:t>             Not all conflicts are negative  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C235EF9-EBA4-47E7-AE4E-36DF619DB61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5462" y="1804163"/>
          <a:ext cx="11004385" cy="4407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2665031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249088-1254-407F-B539-C9CDF7DCA6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6. SUCCESFUL TEAM DEVELOPMENT</a:t>
            </a: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F3475963-9211-4377-8C85-C8B492C67A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2405753"/>
              </p:ext>
            </p:extLst>
          </p:nvPr>
        </p:nvGraphicFramePr>
        <p:xfrm>
          <a:off x="1488102" y="3025312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618D2F44-0EAD-764F-B092-6A770FCE22B7}"/>
              </a:ext>
            </a:extLst>
          </p:cNvPr>
          <p:cNvSpPr txBox="1"/>
          <p:nvPr/>
        </p:nvSpPr>
        <p:spPr>
          <a:xfrm>
            <a:off x="2304288" y="2542032"/>
            <a:ext cx="76120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Successful team inspire members to share ideas, think about solution, solve problems together and have a goal-oriented mind.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491617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F212D2F1-3944-4942-A23E-17C20535F8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C2BD51DF-3A5A-455D-A32B-B9EB43BB62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1384515A-3472-4B9A-94E5-0C10F2E945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B126D553-ECE7-4AA9-884B-0DD8B582B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2D213F7E-17AD-4118-939D-4918F688D9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344C32A-36E8-45AB-8FB2-25D57CCE2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87226FBE-D2E1-4443-8DDC-B722AA606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F62E82E9-3C15-44FB-9474-66002AD62D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26F9C1B5-D9B1-4257-93F2-70496F7542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3F015A23-3992-42F6-B909-29DCE7628B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197C998A-4074-4935-9519-646722084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E87B50C-BA86-4F51-A3E5-EE1354FCE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>
              <a:duotone>
                <a:schemeClr val="dk2">
                  <a:shade val="69000"/>
                  <a:hueMod val="108000"/>
                  <a:satMod val="164000"/>
                  <a:lumMod val="74000"/>
                </a:schemeClr>
                <a:schemeClr val="dk2">
                  <a:tint val="96000"/>
                  <a:hueMod val="88000"/>
                  <a:satMod val="140000"/>
                  <a:lumMod val="132000"/>
                </a:schemeClr>
              </a:duotone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Freeform 5">
            <a:extLst>
              <a:ext uri="{FF2B5EF4-FFF2-40B4-BE49-F238E27FC236}">
                <a16:creationId xmlns:a16="http://schemas.microsoft.com/office/drawing/2014/main" id="{E7DC5BDA-5569-44D1-B022-C75E74FC53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794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B0C6B4C-DE96-864A-9282-2606ACE41BB8}"/>
              </a:ext>
            </a:extLst>
          </p:cNvPr>
          <p:cNvSpPr txBox="1"/>
          <p:nvPr/>
        </p:nvSpPr>
        <p:spPr>
          <a:xfrm>
            <a:off x="1154953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Clearly define roles&amp; responsibilities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0125878-85CE-4A00-BA94-36987E3410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DF5B6DE-403F-4446-82FD-17D89AAF748C}"/>
              </a:ext>
            </a:extLst>
          </p:cNvPr>
          <p:cNvSpPr txBox="1"/>
          <p:nvPr/>
        </p:nvSpPr>
        <p:spPr>
          <a:xfrm>
            <a:off x="3017520" y="38862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18ABC10E-8EB6-4E7A-854C-27D70C029DE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37065094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666858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FDFB99-3FC0-3147-AAC5-46991DF9A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300" dirty="0">
                <a:solidFill>
                  <a:srgbClr val="EBEBEB"/>
                </a:solidFill>
              </a:rPr>
              <a:t>Be aware of how you work (</a:t>
            </a:r>
            <a:r>
              <a:rPr lang="en-US" sz="3300" dirty="0" err="1">
                <a:solidFill>
                  <a:srgbClr val="EBEBEB"/>
                </a:solidFill>
              </a:rPr>
              <a:t>katzenbach</a:t>
            </a:r>
            <a:r>
              <a:rPr lang="en-US" sz="3300" dirty="0">
                <a:solidFill>
                  <a:srgbClr val="EBEBEB"/>
                </a:solidFill>
              </a:rPr>
              <a:t> and Smith,1993)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742EEF2C-ED38-41F8-8FF9-CF7C1AA2C9F5}"/>
              </a:ext>
            </a:extLst>
          </p:cNvPr>
          <p:cNvGraphicFramePr/>
          <p:nvPr/>
        </p:nvGraphicFramePr>
        <p:xfrm>
          <a:off x="648930" y="2810256"/>
          <a:ext cx="10895370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0035349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430803-487A-924B-9D42-C20EB6EC7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100" dirty="0">
                <a:solidFill>
                  <a:schemeClr val="tx1"/>
                </a:solidFill>
              </a:rPr>
              <a:t>Acknowledge and reward​</a:t>
            </a:r>
          </a:p>
        </p:txBody>
      </p:sp>
      <p:graphicFrame>
        <p:nvGraphicFramePr>
          <p:cNvPr id="95" name="TextBox 2">
            <a:extLst>
              <a:ext uri="{FF2B5EF4-FFF2-40B4-BE49-F238E27FC236}">
                <a16:creationId xmlns:a16="http://schemas.microsoft.com/office/drawing/2014/main" id="{B29B22AE-1116-47BC-B249-3959B58794E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81562491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1076338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" name="Group 53">
            <a:extLst>
              <a:ext uri="{FF2B5EF4-FFF2-40B4-BE49-F238E27FC236}">
                <a16:creationId xmlns:a16="http://schemas.microsoft.com/office/drawing/2014/main" id="{F212D2F1-3944-4942-A23E-17C20535F8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55" name="Rectangle 54">
              <a:extLst>
                <a:ext uri="{FF2B5EF4-FFF2-40B4-BE49-F238E27FC236}">
                  <a16:creationId xmlns:a16="http://schemas.microsoft.com/office/drawing/2014/main" id="{C2BD51DF-3A5A-455D-A32B-B9EB43BB62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1384515A-3472-4B9A-94E5-0C10F2E945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7" name="Oval 56">
              <a:extLst>
                <a:ext uri="{FF2B5EF4-FFF2-40B4-BE49-F238E27FC236}">
                  <a16:creationId xmlns:a16="http://schemas.microsoft.com/office/drawing/2014/main" id="{B126D553-ECE7-4AA9-884B-0DD8B582B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8" name="Oval 57">
              <a:extLst>
                <a:ext uri="{FF2B5EF4-FFF2-40B4-BE49-F238E27FC236}">
                  <a16:creationId xmlns:a16="http://schemas.microsoft.com/office/drawing/2014/main" id="{2D213F7E-17AD-4118-939D-4918F688D9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F344C32A-36E8-45AB-8FB2-25D57CCE2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87226FBE-D2E1-4443-8DDC-B722AA606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Freeform 5">
              <a:extLst>
                <a:ext uri="{FF2B5EF4-FFF2-40B4-BE49-F238E27FC236}">
                  <a16:creationId xmlns:a16="http://schemas.microsoft.com/office/drawing/2014/main" id="{F62E82E9-3C15-44FB-9474-66002AD62D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62" name="Freeform 5">
              <a:extLst>
                <a:ext uri="{FF2B5EF4-FFF2-40B4-BE49-F238E27FC236}">
                  <a16:creationId xmlns:a16="http://schemas.microsoft.com/office/drawing/2014/main" id="{26F9C1B5-D9B1-4257-93F2-70496F7542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63" name="Freeform 5">
              <a:extLst>
                <a:ext uri="{FF2B5EF4-FFF2-40B4-BE49-F238E27FC236}">
                  <a16:creationId xmlns:a16="http://schemas.microsoft.com/office/drawing/2014/main" id="{3F015A23-3992-42F6-B909-29DCE7628B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65" name="Rectangle 64">
            <a:extLst>
              <a:ext uri="{FF2B5EF4-FFF2-40B4-BE49-F238E27FC236}">
                <a16:creationId xmlns:a16="http://schemas.microsoft.com/office/drawing/2014/main" id="{197C998A-4074-4935-9519-646722084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4E87B50C-BA86-4F51-A3E5-EE1354FCE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>
              <a:duotone>
                <a:schemeClr val="dk2">
                  <a:shade val="69000"/>
                  <a:hueMod val="108000"/>
                  <a:satMod val="164000"/>
                  <a:lumMod val="74000"/>
                </a:schemeClr>
                <a:schemeClr val="dk2">
                  <a:tint val="96000"/>
                  <a:hueMod val="88000"/>
                  <a:satMod val="140000"/>
                  <a:lumMod val="132000"/>
                </a:schemeClr>
              </a:duotone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" name="Freeform 5">
            <a:extLst>
              <a:ext uri="{FF2B5EF4-FFF2-40B4-BE49-F238E27FC236}">
                <a16:creationId xmlns:a16="http://schemas.microsoft.com/office/drawing/2014/main" id="{E7DC5BDA-5569-44D1-B022-C75E74FC53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794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DFA4CE-52D6-4F10-9664-CBA47971AF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3" y="973668"/>
            <a:ext cx="8761413" cy="70696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Always Celebrate Success</a:t>
            </a: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D0125878-85CE-4A00-BA94-36987E3410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49" name="TextBox 2">
            <a:extLst>
              <a:ext uri="{FF2B5EF4-FFF2-40B4-BE49-F238E27FC236}">
                <a16:creationId xmlns:a16="http://schemas.microsoft.com/office/drawing/2014/main" id="{82717A09-44AA-49BB-9D57-6DB4A0D7A6E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5005970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0" name="Picture 2">
            <a:extLst>
              <a:ext uri="{FF2B5EF4-FFF2-40B4-BE49-F238E27FC236}">
                <a16:creationId xmlns:a16="http://schemas.microsoft.com/office/drawing/2014/main" id="{89204B9E-50D9-CA45-ACA0-DD4E9B7D10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5240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03656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2388DA-CD0F-A247-8FB4-85355CC9DF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69917" y="1355891"/>
            <a:ext cx="5026535" cy="689672"/>
          </a:xfrm>
        </p:spPr>
        <p:txBody>
          <a:bodyPr/>
          <a:lstStyle/>
          <a:p>
            <a:r>
              <a:rPr lang="en-US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Any Questions </a:t>
            </a:r>
            <a:endParaRPr lang="en-US"/>
          </a:p>
        </p:txBody>
      </p:sp>
      <p:pic>
        <p:nvPicPr>
          <p:cNvPr id="11" name="Picture 10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0B7550BE-F33B-B444-A311-85D76468F3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094379" y="2408073"/>
            <a:ext cx="6377609" cy="3350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005994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A3AB87EF-B655-4FFF-8D05-F333AD7F278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{54C05E29-5758-F64E-8154-960C399E8FC7}tf10001076</Template>
  <TotalTime>2178</TotalTime>
  <Words>1072</Words>
  <Application>Microsoft Macintosh PowerPoint</Application>
  <PresentationFormat>Widescreen</PresentationFormat>
  <Paragraphs>171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5" baseType="lpstr">
      <vt:lpstr>Arial</vt:lpstr>
      <vt:lpstr>Century Gothic</vt:lpstr>
      <vt:lpstr>Wingdings</vt:lpstr>
      <vt:lpstr>Wingdings 3</vt:lpstr>
      <vt:lpstr>Ion Boardroom</vt:lpstr>
      <vt:lpstr>CREAM FOR THE CROP CONSULTANTS</vt:lpstr>
      <vt:lpstr>CREAM FOR THE CROP CONSULTANTS</vt:lpstr>
      <vt:lpstr>TABLE OF CONTENTS</vt:lpstr>
      <vt:lpstr>TEAM WORKING: The process of working collaboratively with a group of people in order to achieve a goal.</vt:lpstr>
      <vt:lpstr>1. BENEFITS OF TEAM WORKING</vt:lpstr>
      <vt:lpstr>PowerPoint Presentation</vt:lpstr>
      <vt:lpstr>PowerPoint Presentation</vt:lpstr>
      <vt:lpstr>To achieve this benefits… </vt:lpstr>
      <vt:lpstr>2. STAGES OF TEAM DEVELOPMENT </vt:lpstr>
      <vt:lpstr>Forming</vt:lpstr>
      <vt:lpstr>Storming</vt:lpstr>
      <vt:lpstr>Norming</vt:lpstr>
      <vt:lpstr>Performing</vt:lpstr>
      <vt:lpstr>Adjourning </vt:lpstr>
      <vt:lpstr>PowerPoint Presentation</vt:lpstr>
      <vt:lpstr>Belbin’s team roles</vt:lpstr>
      <vt:lpstr>Belbin's Team Role</vt:lpstr>
      <vt:lpstr>             STRENGHTS                        WEAKNESES </vt:lpstr>
      <vt:lpstr>PowerPoint Presentation</vt:lpstr>
      <vt:lpstr>PowerPoint Presentation</vt:lpstr>
      <vt:lpstr>5. MANAGING CONFLICT </vt:lpstr>
      <vt:lpstr>Conflict can be managed by (Thomas, k. and Kilmann, R 1974)  Accommodating: Cooperativeness, friendly helper. Collaboration: Problem solver, win-lose. Avoidance: Impersonal, sometimes issues resolve.</vt:lpstr>
      <vt:lpstr>Managing conflict works</vt:lpstr>
      <vt:lpstr>             Not all conflicts are negative  </vt:lpstr>
      <vt:lpstr>6. SUCCESFUL TEAM DEVELOPMENT</vt:lpstr>
      <vt:lpstr>PowerPoint Presentation</vt:lpstr>
      <vt:lpstr>Be aware of how you work (katzenbach and Smith,1993)</vt:lpstr>
      <vt:lpstr>Acknowledge and reward​</vt:lpstr>
      <vt:lpstr>Always Celebrate Success</vt:lpstr>
      <vt:lpstr>Any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THE IMPACT OF MODERN TECHNOLOGY AT TESLA</dc:title>
  <dc:creator>maria jover juan</dc:creator>
  <cp:lastModifiedBy>maria jover juan</cp:lastModifiedBy>
  <cp:revision>58</cp:revision>
  <dcterms:created xsi:type="dcterms:W3CDTF">2021-03-12T16:03:19Z</dcterms:created>
  <dcterms:modified xsi:type="dcterms:W3CDTF">2021-08-16T20:52:21Z</dcterms:modified>
</cp:coreProperties>
</file>