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7" r:id="rId2"/>
    <p:sldId id="262" r:id="rId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2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5A7AAD-F755-49ED-A64A-C5F7CE9C32F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A4D91-E43E-4573-8DDF-B2DDD1708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8584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ED1A90-53D8-4AA6-B21A-C23E13C0E43D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8B085-D77D-410D-BF21-EC3684ED7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402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48B085-D77D-410D-BF21-EC3684ED7D7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074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ir.ac.uk/media/stirling/services/internal/is/documents/CreatingAcademicPostersUsingPowerPoint.pdf" TargetMode="External"/><Relationship Id="rId2" Type="http://schemas.openxmlformats.org/officeDocument/2006/relationships/hyperlink" Target="https://moodle.uwtsd.ac.uk/course/view.php?id=13083&amp;section=3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subjectguides.york.ac.uk/post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467544" y="4437112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So this is an example of text in my poster</a:t>
            </a:r>
          </a:p>
          <a:p>
            <a:pPr algn="ctr"/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(</a:t>
            </a:r>
            <a:r>
              <a:rPr lang="en-GB" b="1" dirty="0" err="1">
                <a:solidFill>
                  <a:schemeClr val="tx2">
                    <a:lumMod val="50000"/>
                  </a:schemeClr>
                </a:solidFill>
              </a:rPr>
              <a:t>Cotteral</a:t>
            </a:r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)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211960" y="5805264"/>
            <a:ext cx="1438188" cy="6564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032487" y="4442043"/>
            <a:ext cx="2664296" cy="202024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5605532" y="2448030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dfdfsfsdfsfsfsfsf</a:t>
            </a:r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383400" y="787597"/>
            <a:ext cx="2448272" cy="115212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u="sng" dirty="0"/>
              <a:t>Introduction</a:t>
            </a:r>
          </a:p>
          <a:p>
            <a:pPr algn="ctr"/>
            <a:r>
              <a:rPr lang="en-GB" sz="1200" dirty="0"/>
              <a:t>This poster will outline the key elements of legislation relating to multi agency working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09975" y="3150010"/>
            <a:ext cx="1788943" cy="24508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2160" y="895586"/>
            <a:ext cx="1994006" cy="11784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36157" y="35834"/>
            <a:ext cx="6271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Poster Presentations: A Workshop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0BEDCF-E4F6-4E21-80A8-1C4381A9A8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972" y="2178297"/>
            <a:ext cx="2697128" cy="202024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362714" y="908720"/>
            <a:ext cx="1836204" cy="20313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u="sng" dirty="0"/>
              <a:t>The Social Services and Wellbeing (Wales) Act</a:t>
            </a:r>
          </a:p>
          <a:p>
            <a:pPr algn="ctr"/>
            <a:r>
              <a:rPr lang="en-GB" sz="1400" dirty="0" err="1"/>
              <a:t>Fsdgfsfsgfsfgfhhfsvnj</a:t>
            </a:r>
            <a:r>
              <a:rPr lang="en-GB" sz="1400" dirty="0"/>
              <a:t> (Jones, 2013).</a:t>
            </a:r>
          </a:p>
          <a:p>
            <a:pPr algn="ctr"/>
            <a:r>
              <a:rPr lang="en-GB" sz="1400" dirty="0" err="1"/>
              <a:t>Sssddbhasdbasbd</a:t>
            </a:r>
            <a:endParaRPr lang="en-GB" sz="1400" dirty="0"/>
          </a:p>
          <a:p>
            <a:pPr algn="ctr"/>
            <a:r>
              <a:rPr lang="en-GB" sz="1400" dirty="0" err="1"/>
              <a:t>Adadadhada</a:t>
            </a:r>
            <a:endParaRPr lang="en-GB" sz="1400" dirty="0"/>
          </a:p>
          <a:p>
            <a:pPr algn="ctr"/>
            <a:r>
              <a:rPr lang="en-GB" sz="1400" dirty="0" err="1"/>
              <a:t>Dajdhadhadadl;a</a:t>
            </a:r>
            <a:endParaRPr lang="en-GB" sz="1400" dirty="0"/>
          </a:p>
          <a:p>
            <a:pPr algn="ctr"/>
            <a:r>
              <a:rPr lang="en-GB" sz="1400" dirty="0" err="1"/>
              <a:t>dsjhahdadshjas</a:t>
            </a:r>
            <a:endParaRPr lang="en-GB" sz="1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3872" y="1843950"/>
            <a:ext cx="835292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University of Essex (No Date) </a:t>
            </a:r>
            <a:r>
              <a:rPr lang="en-GB" sz="2000" i="1" dirty="0"/>
              <a:t>Creating A poster Using PowerPoint </a:t>
            </a: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Tile: Tutorials | Advocacy and Activism in the 21st Century: Challenges and Possibilities (ECAY5008) | Home</a:t>
            </a:r>
            <a:r>
              <a:rPr lang="en-GB" sz="2000" dirty="0"/>
              <a:t> [Accessed 06/11/2024]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University of Sterling (No Date) </a:t>
            </a:r>
            <a:r>
              <a:rPr lang="en-GB" sz="2000" i="1" dirty="0"/>
              <a:t>Guide To Creating Academic Posters  Using Microsoft PowerPoint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CreatingAcademicPostersUsingPowerPoint.pdf</a:t>
            </a:r>
            <a:r>
              <a:rPr lang="en-GB" sz="2000" dirty="0"/>
              <a:t> [Accessed 06/11/2024]</a:t>
            </a:r>
          </a:p>
          <a:p>
            <a:pPr marL="540000" indent="-457200"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University of York (No Date) </a:t>
            </a:r>
            <a:r>
              <a:rPr lang="en-GB" sz="2000" i="1" dirty="0"/>
              <a:t>Posters with a Powerful Point</a:t>
            </a:r>
            <a:r>
              <a:rPr lang="en-GB" sz="2000" dirty="0"/>
              <a:t> Available at: </a:t>
            </a:r>
            <a:r>
              <a:rPr lang="en-GB" sz="2000" dirty="0">
                <a:hlinkClick r:id="rId4"/>
              </a:rPr>
              <a:t>Posters - Posters with a Powerful Point: A practical guide to designing academic posters - Subject Guides at University of York</a:t>
            </a:r>
            <a:r>
              <a:rPr lang="en-GB" sz="2000" dirty="0"/>
              <a:t> [Accessed 06/11/2024]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257470468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635</TotalTime>
  <Words>162</Words>
  <Application>Microsoft Office PowerPoint</Application>
  <PresentationFormat>On-screen Show (4:3)</PresentationFormat>
  <Paragraphs>17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UWTSD PPT Template (lectures)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Ken Dicks</cp:lastModifiedBy>
  <cp:revision>41</cp:revision>
  <cp:lastPrinted>2016-11-15T13:11:27Z</cp:lastPrinted>
  <dcterms:created xsi:type="dcterms:W3CDTF">2016-11-14T14:29:47Z</dcterms:created>
  <dcterms:modified xsi:type="dcterms:W3CDTF">2024-11-06T10:41:13Z</dcterms:modified>
</cp:coreProperties>
</file>