
<file path=[Content_Types].xml><?xml version="1.0" encoding="utf-8"?>
<Types xmlns="http://schemas.openxmlformats.org/package/2006/content-types">
  <Default Extension="img"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5"/>
  </p:notesMasterIdLst>
  <p:sldIdLst>
    <p:sldId id="256" r:id="rId2"/>
    <p:sldId id="267" r:id="rId3"/>
    <p:sldId id="257" r:id="rId4"/>
    <p:sldId id="258" r:id="rId5"/>
    <p:sldId id="260" r:id="rId6"/>
    <p:sldId id="263" r:id="rId7"/>
    <p:sldId id="268" r:id="rId8"/>
    <p:sldId id="265" r:id="rId9"/>
    <p:sldId id="269" r:id="rId10"/>
    <p:sldId id="270" r:id="rId11"/>
    <p:sldId id="271" r:id="rId12"/>
    <p:sldId id="273"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F1E9C2-2DD2-A340-8F5C-311E64669318}" v="142" dt="2026-07-11T10:13:02.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847"/>
    <p:restoredTop sz="94662"/>
  </p:normalViewPr>
  <p:slideViewPr>
    <p:cSldViewPr snapToGrid="0">
      <p:cViewPr varScale="1">
        <p:scale>
          <a:sx n="73" d="100"/>
          <a:sy n="73" d="100"/>
        </p:scale>
        <p:origin x="224" y="8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Ancheta Divina (2514348)" userId="754b0dca-9fbe-4808-8543-4a47abb3fea2" providerId="ADAL" clId="{9967F640-04A7-5238-890B-34021867482E}"/>
    <pc:docChg chg="undo custSel addSld delSld modSld sldOrd">
      <pc:chgData name="Glenda Ancheta Divina (2514348)" userId="754b0dca-9fbe-4808-8543-4a47abb3fea2" providerId="ADAL" clId="{9967F640-04A7-5238-890B-34021867482E}" dt="2026-07-11T10:14:48.285" v="17329" actId="20577"/>
      <pc:docMkLst>
        <pc:docMk/>
      </pc:docMkLst>
      <pc:sldChg chg="addSp delSp modSp add del mod setBg delDesignElem">
        <pc:chgData name="Glenda Ancheta Divina (2514348)" userId="754b0dca-9fbe-4808-8543-4a47abb3fea2" providerId="ADAL" clId="{9967F640-04A7-5238-890B-34021867482E}" dt="2026-07-11T09:50:19.309" v="16759" actId="20577"/>
        <pc:sldMkLst>
          <pc:docMk/>
          <pc:sldMk cId="1802323571" sldId="256"/>
        </pc:sldMkLst>
        <pc:spChg chg="mod">
          <ac:chgData name="Glenda Ancheta Divina (2514348)" userId="754b0dca-9fbe-4808-8543-4a47abb3fea2" providerId="ADAL" clId="{9967F640-04A7-5238-890B-34021867482E}" dt="2026-07-07T22:02:32.262" v="8148" actId="26606"/>
          <ac:spMkLst>
            <pc:docMk/>
            <pc:sldMk cId="1802323571" sldId="256"/>
            <ac:spMk id="2" creationId="{5601F031-CF1B-CD88-C155-F666721B2C4E}"/>
          </ac:spMkLst>
        </pc:spChg>
        <pc:spChg chg="mod ord">
          <ac:chgData name="Glenda Ancheta Divina (2514348)" userId="754b0dca-9fbe-4808-8543-4a47abb3fea2" providerId="ADAL" clId="{9967F640-04A7-5238-890B-34021867482E}" dt="2026-07-11T09:50:19.309" v="16759" actId="20577"/>
          <ac:spMkLst>
            <pc:docMk/>
            <pc:sldMk cId="1802323571" sldId="256"/>
            <ac:spMk id="3" creationId="{C3862EC8-7AB7-9A12-BC4F-3FC90D831219}"/>
          </ac:spMkLst>
        </pc:spChg>
        <pc:spChg chg="add del mod">
          <ac:chgData name="Glenda Ancheta Divina (2514348)" userId="754b0dca-9fbe-4808-8543-4a47abb3fea2" providerId="ADAL" clId="{9967F640-04A7-5238-890B-34021867482E}" dt="2026-07-11T08:11:04.740" v="16669"/>
          <ac:spMkLst>
            <pc:docMk/>
            <pc:sldMk cId="1802323571" sldId="256"/>
            <ac:spMk id="4" creationId="{74B294CA-DCEC-7E14-C5DA-1502849E7E6A}"/>
          </ac:spMkLst>
        </pc:spChg>
        <pc:spChg chg="add del">
          <ac:chgData name="Glenda Ancheta Divina (2514348)" userId="754b0dca-9fbe-4808-8543-4a47abb3fea2" providerId="ADAL" clId="{9967F640-04A7-5238-890B-34021867482E}" dt="2026-07-07T22:02:40.692" v="8151"/>
          <ac:spMkLst>
            <pc:docMk/>
            <pc:sldMk cId="1802323571" sldId="256"/>
            <ac:spMk id="29" creationId="{4F645BF8-7885-4398-80BC-4C0DF24F5CEE}"/>
          </ac:spMkLst>
        </pc:spChg>
        <pc:spChg chg="add del">
          <ac:chgData name="Glenda Ancheta Divina (2514348)" userId="754b0dca-9fbe-4808-8543-4a47abb3fea2" providerId="ADAL" clId="{9967F640-04A7-5238-890B-34021867482E}" dt="2026-07-07T22:02:40.692" v="8151"/>
          <ac:spMkLst>
            <pc:docMk/>
            <pc:sldMk cId="1802323571" sldId="256"/>
            <ac:spMk id="31" creationId="{3212FB65-CD2B-4005-B910-132DCE19FCC7}"/>
          </ac:spMkLst>
        </pc:spChg>
        <pc:picChg chg="add mod ord">
          <ac:chgData name="Glenda Ancheta Divina (2514348)" userId="754b0dca-9fbe-4808-8543-4a47abb3fea2" providerId="ADAL" clId="{9967F640-04A7-5238-890B-34021867482E}" dt="2026-07-07T22:02:32.262" v="8148" actId="26606"/>
          <ac:picMkLst>
            <pc:docMk/>
            <pc:sldMk cId="1802323571" sldId="256"/>
            <ac:picMk id="10" creationId="{518F2DEE-F2F8-5062-E980-F1E67EE4AF05}"/>
          </ac:picMkLst>
        </pc:picChg>
      </pc:sldChg>
      <pc:sldChg chg="addSp delSp modSp mod setBg modClrScheme delDesignElem chgLayout">
        <pc:chgData name="Glenda Ancheta Divina (2514348)" userId="754b0dca-9fbe-4808-8543-4a47abb3fea2" providerId="ADAL" clId="{9967F640-04A7-5238-890B-34021867482E}" dt="2026-07-11T09:49:33.689" v="16750" actId="20577"/>
        <pc:sldMkLst>
          <pc:docMk/>
          <pc:sldMk cId="3899443356" sldId="257"/>
        </pc:sldMkLst>
        <pc:spChg chg="mod ord">
          <ac:chgData name="Glenda Ancheta Divina (2514348)" userId="754b0dca-9fbe-4808-8543-4a47abb3fea2" providerId="ADAL" clId="{9967F640-04A7-5238-890B-34021867482E}" dt="2026-07-11T09:48:37.069" v="16749" actId="14100"/>
          <ac:spMkLst>
            <pc:docMk/>
            <pc:sldMk cId="3899443356" sldId="257"/>
            <ac:spMk id="2" creationId="{893FAD45-3F78-4AAC-ED32-A9F6B453B7F4}"/>
          </ac:spMkLst>
        </pc:spChg>
        <pc:spChg chg="add mod">
          <ac:chgData name="Glenda Ancheta Divina (2514348)" userId="754b0dca-9fbe-4808-8543-4a47abb3fea2" providerId="ADAL" clId="{9967F640-04A7-5238-890B-34021867482E}" dt="2026-07-11T09:49:33.689" v="16750" actId="20577"/>
          <ac:spMkLst>
            <pc:docMk/>
            <pc:sldMk cId="3899443356" sldId="257"/>
            <ac:spMk id="5" creationId="{B2A92FE4-6F92-464B-BE33-E780800FD892}"/>
          </ac:spMkLst>
        </pc:spChg>
        <pc:spChg chg="add mod">
          <ac:chgData name="Glenda Ancheta Divina (2514348)" userId="754b0dca-9fbe-4808-8543-4a47abb3fea2" providerId="ADAL" clId="{9967F640-04A7-5238-890B-34021867482E}" dt="2026-07-11T08:13:56.203" v="16684" actId="2710"/>
          <ac:spMkLst>
            <pc:docMk/>
            <pc:sldMk cId="3899443356" sldId="257"/>
            <ac:spMk id="17" creationId="{2ED69B02-4BD7-92B0-4604-1FB46922C175}"/>
          </ac:spMkLst>
        </pc:spChg>
        <pc:spChg chg="add del mod">
          <ac:chgData name="Glenda Ancheta Divina (2514348)" userId="754b0dca-9fbe-4808-8543-4a47abb3fea2" providerId="ADAL" clId="{9967F640-04A7-5238-890B-34021867482E}" dt="2026-07-10T12:44:15.860" v="11918" actId="478"/>
          <ac:spMkLst>
            <pc:docMk/>
            <pc:sldMk cId="3899443356" sldId="257"/>
            <ac:spMk id="18" creationId="{3A928089-473D-A0DC-39F4-FEE235520A91}"/>
          </ac:spMkLst>
        </pc:spChg>
        <pc:spChg chg="add mod">
          <ac:chgData name="Glenda Ancheta Divina (2514348)" userId="754b0dca-9fbe-4808-8543-4a47abb3fea2" providerId="ADAL" clId="{9967F640-04A7-5238-890B-34021867482E}" dt="2026-07-11T08:15:12.334" v="16689" actId="1076"/>
          <ac:spMkLst>
            <pc:docMk/>
            <pc:sldMk cId="3899443356" sldId="257"/>
            <ac:spMk id="20" creationId="{0CB7018E-A8D8-A496-0FCD-1E3175AB1566}"/>
          </ac:spMkLst>
        </pc:spChg>
        <pc:spChg chg="add del">
          <ac:chgData name="Glenda Ancheta Divina (2514348)" userId="754b0dca-9fbe-4808-8543-4a47abb3fea2" providerId="ADAL" clId="{9967F640-04A7-5238-890B-34021867482E}" dt="2026-07-07T22:02:40.692" v="8151"/>
          <ac:spMkLst>
            <pc:docMk/>
            <pc:sldMk cId="3899443356" sldId="257"/>
            <ac:spMk id="22" creationId="{43162304-DA60-4C31-9E2B-E22F8DA75FF5}"/>
          </ac:spMkLst>
        </pc:spChg>
        <pc:spChg chg="add del">
          <ac:chgData name="Glenda Ancheta Divina (2514348)" userId="754b0dca-9fbe-4808-8543-4a47abb3fea2" providerId="ADAL" clId="{9967F640-04A7-5238-890B-34021867482E}" dt="2026-07-07T22:02:40.692" v="8151"/>
          <ac:spMkLst>
            <pc:docMk/>
            <pc:sldMk cId="3899443356" sldId="257"/>
            <ac:spMk id="24" creationId="{C4AE1EFF-264A-4A42-BEA1-0E875F40D74F}"/>
          </ac:spMkLst>
        </pc:spChg>
        <pc:spChg chg="add del">
          <ac:chgData name="Glenda Ancheta Divina (2514348)" userId="754b0dca-9fbe-4808-8543-4a47abb3fea2" providerId="ADAL" clId="{9967F640-04A7-5238-890B-34021867482E}" dt="2026-07-07T22:02:40.692" v="8151"/>
          <ac:spMkLst>
            <pc:docMk/>
            <pc:sldMk cId="3899443356" sldId="257"/>
            <ac:spMk id="26" creationId="{29DC5A77-10C9-4ECF-B7EB-8D917F36A9EE}"/>
          </ac:spMkLst>
        </pc:spChg>
        <pc:spChg chg="add del mod">
          <ac:chgData name="Glenda Ancheta Divina (2514348)" userId="754b0dca-9fbe-4808-8543-4a47abb3fea2" providerId="ADAL" clId="{9967F640-04A7-5238-890B-34021867482E}" dt="2026-07-11T08:13:59.900" v="16686"/>
          <ac:spMkLst>
            <pc:docMk/>
            <pc:sldMk cId="3899443356" sldId="257"/>
            <ac:spMk id="27" creationId="{2D740F68-3111-93BC-B2DD-311CA4753881}"/>
          </ac:spMkLst>
        </pc:spChg>
        <pc:spChg chg="add del">
          <ac:chgData name="Glenda Ancheta Divina (2514348)" userId="754b0dca-9fbe-4808-8543-4a47abb3fea2" providerId="ADAL" clId="{9967F640-04A7-5238-890B-34021867482E}" dt="2026-07-07T22:02:40.692" v="8151"/>
          <ac:spMkLst>
            <pc:docMk/>
            <pc:sldMk cId="3899443356" sldId="257"/>
            <ac:spMk id="28" creationId="{2FFE28B5-FB16-49A9-B851-3C35FAC0CACB}"/>
          </ac:spMkLst>
        </pc:spChg>
        <pc:spChg chg="add del">
          <ac:chgData name="Glenda Ancheta Divina (2514348)" userId="754b0dca-9fbe-4808-8543-4a47abb3fea2" providerId="ADAL" clId="{9967F640-04A7-5238-890B-34021867482E}" dt="2026-07-07T22:02:40.692" v="8151"/>
          <ac:spMkLst>
            <pc:docMk/>
            <pc:sldMk cId="3899443356" sldId="257"/>
            <ac:spMk id="30" creationId="{01014442-855A-4E0F-8D09-C314661A48B9}"/>
          </ac:spMkLst>
        </pc:spChg>
        <pc:spChg chg="add del">
          <ac:chgData name="Glenda Ancheta Divina (2514348)" userId="754b0dca-9fbe-4808-8543-4a47abb3fea2" providerId="ADAL" clId="{9967F640-04A7-5238-890B-34021867482E}" dt="2026-07-07T22:02:40.692" v="8151"/>
          <ac:spMkLst>
            <pc:docMk/>
            <pc:sldMk cId="3899443356" sldId="257"/>
            <ac:spMk id="32" creationId="{9B1ABF09-86CF-414E-88A5-2B84CC7232A9}"/>
          </ac:spMkLst>
        </pc:spChg>
        <pc:spChg chg="add del">
          <ac:chgData name="Glenda Ancheta Divina (2514348)" userId="754b0dca-9fbe-4808-8543-4a47abb3fea2" providerId="ADAL" clId="{9967F640-04A7-5238-890B-34021867482E}" dt="2026-07-07T22:02:40.692" v="8151"/>
          <ac:spMkLst>
            <pc:docMk/>
            <pc:sldMk cId="3899443356" sldId="257"/>
            <ac:spMk id="34" creationId="{3FE91770-CDBB-4D24-94E5-AD484F36CE87}"/>
          </ac:spMkLst>
        </pc:spChg>
        <pc:picChg chg="add del mod">
          <ac:chgData name="Glenda Ancheta Divina (2514348)" userId="754b0dca-9fbe-4808-8543-4a47abb3fea2" providerId="ADAL" clId="{9967F640-04A7-5238-890B-34021867482E}" dt="2026-07-11T08:14:52.687" v="16688" actId="478"/>
          <ac:picMkLst>
            <pc:docMk/>
            <pc:sldMk cId="3899443356" sldId="257"/>
            <ac:picMk id="11" creationId="{B165412E-35F7-FEB7-E60A-2796545F7CDF}"/>
          </ac:picMkLst>
        </pc:picChg>
        <pc:picChg chg="add del mod">
          <ac:chgData name="Glenda Ancheta Divina (2514348)" userId="754b0dca-9fbe-4808-8543-4a47abb3fea2" providerId="ADAL" clId="{9967F640-04A7-5238-890B-34021867482E}" dt="2026-07-10T12:45:11.044" v="11922" actId="478"/>
          <ac:picMkLst>
            <pc:docMk/>
            <pc:sldMk cId="3899443356" sldId="257"/>
            <ac:picMk id="14" creationId="{8374D619-2917-3B75-00DF-A98E3921DF0A}"/>
          </ac:picMkLst>
        </pc:picChg>
        <pc:picChg chg="add del mod">
          <ac:chgData name="Glenda Ancheta Divina (2514348)" userId="754b0dca-9fbe-4808-8543-4a47abb3fea2" providerId="ADAL" clId="{9967F640-04A7-5238-890B-34021867482E}" dt="2026-07-10T12:44:15.860" v="11918" actId="478"/>
          <ac:picMkLst>
            <pc:docMk/>
            <pc:sldMk cId="3899443356" sldId="257"/>
            <ac:picMk id="16" creationId="{48C09AB1-C474-FB2D-94E9-06FE8D7B1CE8}"/>
          </ac:picMkLst>
        </pc:picChg>
        <pc:picChg chg="add mod">
          <ac:chgData name="Glenda Ancheta Divina (2514348)" userId="754b0dca-9fbe-4808-8543-4a47abb3fea2" providerId="ADAL" clId="{9967F640-04A7-5238-890B-34021867482E}" dt="2026-07-11T08:15:49.717" v="16695" actId="1076"/>
          <ac:picMkLst>
            <pc:docMk/>
            <pc:sldMk cId="3899443356" sldId="257"/>
            <ac:picMk id="25" creationId="{3C6FD27F-3EB5-1BD0-AFDF-BF93F9E995EB}"/>
          </ac:picMkLst>
        </pc:picChg>
      </pc:sldChg>
      <pc:sldChg chg="addSp delSp modSp new mod setBg delDesignElem modNotesTx">
        <pc:chgData name="Glenda Ancheta Divina (2514348)" userId="754b0dca-9fbe-4808-8543-4a47abb3fea2" providerId="ADAL" clId="{9967F640-04A7-5238-890B-34021867482E}" dt="2026-07-11T09:47:59.097" v="16747" actId="20577"/>
        <pc:sldMkLst>
          <pc:docMk/>
          <pc:sldMk cId="1078083968" sldId="258"/>
        </pc:sldMkLst>
        <pc:spChg chg="mod">
          <ac:chgData name="Glenda Ancheta Divina (2514348)" userId="754b0dca-9fbe-4808-8543-4a47abb3fea2" providerId="ADAL" clId="{9967F640-04A7-5238-890B-34021867482E}" dt="2026-07-07T22:17:20.908" v="8474" actId="20577"/>
          <ac:spMkLst>
            <pc:docMk/>
            <pc:sldMk cId="1078083968" sldId="258"/>
            <ac:spMk id="2" creationId="{3643818D-565F-E736-E576-99C1A6B76180}"/>
          </ac:spMkLst>
        </pc:spChg>
        <pc:spChg chg="add del mod ord">
          <ac:chgData name="Glenda Ancheta Divina (2514348)" userId="754b0dca-9fbe-4808-8543-4a47abb3fea2" providerId="ADAL" clId="{9967F640-04A7-5238-890B-34021867482E}" dt="2026-07-10T12:48:39.055" v="11933" actId="26606"/>
          <ac:spMkLst>
            <pc:docMk/>
            <pc:sldMk cId="1078083968" sldId="258"/>
            <ac:spMk id="3" creationId="{017697F1-D282-D3F7-886C-3A28C89CCE0A}"/>
          </ac:spMkLst>
        </pc:spChg>
        <pc:spChg chg="add mod">
          <ac:chgData name="Glenda Ancheta Divina (2514348)" userId="754b0dca-9fbe-4808-8543-4a47abb3fea2" providerId="ADAL" clId="{9967F640-04A7-5238-890B-34021867482E}" dt="2026-07-11T09:45:54.645" v="16740" actId="2710"/>
          <ac:spMkLst>
            <pc:docMk/>
            <pc:sldMk cId="1078083968" sldId="258"/>
            <ac:spMk id="4" creationId="{139CBD78-EA30-9617-2A6A-1463BCA014B0}"/>
          </ac:spMkLst>
        </pc:spChg>
        <pc:spChg chg="add mod">
          <ac:chgData name="Glenda Ancheta Divina (2514348)" userId="754b0dca-9fbe-4808-8543-4a47abb3fea2" providerId="ADAL" clId="{9967F640-04A7-5238-890B-34021867482E}" dt="2026-07-11T08:32:36.962" v="16700" actId="20578"/>
          <ac:spMkLst>
            <pc:docMk/>
            <pc:sldMk cId="1078083968" sldId="258"/>
            <ac:spMk id="17" creationId="{C5FC8728-A621-2E25-F0DB-E50CA5A375A1}"/>
          </ac:spMkLst>
        </pc:spChg>
        <pc:spChg chg="add del">
          <ac:chgData name="Glenda Ancheta Divina (2514348)" userId="754b0dca-9fbe-4808-8543-4a47abb3fea2" providerId="ADAL" clId="{9967F640-04A7-5238-890B-34021867482E}" dt="2026-07-07T22:02:40.692" v="8151"/>
          <ac:spMkLst>
            <pc:docMk/>
            <pc:sldMk cId="1078083968" sldId="258"/>
            <ac:spMk id="23" creationId="{40DCEEEA-6FE7-4541-9EB2-EF754066EE9B}"/>
          </ac:spMkLst>
        </pc:spChg>
        <pc:spChg chg="add del">
          <ac:chgData name="Glenda Ancheta Divina (2514348)" userId="754b0dca-9fbe-4808-8543-4a47abb3fea2" providerId="ADAL" clId="{9967F640-04A7-5238-890B-34021867482E}" dt="2026-07-07T22:02:40.692" v="8151"/>
          <ac:spMkLst>
            <pc:docMk/>
            <pc:sldMk cId="1078083968" sldId="258"/>
            <ac:spMk id="25" creationId="{03A72D00-0CA4-4A88-86CE-B1FB393C52C2}"/>
          </ac:spMkLst>
        </pc:spChg>
        <pc:graphicFrameChg chg="add del">
          <ac:chgData name="Glenda Ancheta Divina (2514348)" userId="754b0dca-9fbe-4808-8543-4a47abb3fea2" providerId="ADAL" clId="{9967F640-04A7-5238-890B-34021867482E}" dt="2026-07-10T12:47:20.586" v="11926" actId="26606"/>
          <ac:graphicFrameMkLst>
            <pc:docMk/>
            <pc:sldMk cId="1078083968" sldId="258"/>
            <ac:graphicFrameMk id="27" creationId="{E9F79C6C-C98E-AC8C-A0DC-CEB0BCA1BA31}"/>
          </ac:graphicFrameMkLst>
        </pc:graphicFrameChg>
        <pc:graphicFrameChg chg="add del">
          <ac:chgData name="Glenda Ancheta Divina (2514348)" userId="754b0dca-9fbe-4808-8543-4a47abb3fea2" providerId="ADAL" clId="{9967F640-04A7-5238-890B-34021867482E}" dt="2026-07-10T12:47:28.221" v="11928" actId="26606"/>
          <ac:graphicFrameMkLst>
            <pc:docMk/>
            <pc:sldMk cId="1078083968" sldId="258"/>
            <ac:graphicFrameMk id="29" creationId="{2A9DB023-471C-70E6-6C99-33E5F92CA6DF}"/>
          </ac:graphicFrameMkLst>
        </pc:graphicFrameChg>
        <pc:graphicFrameChg chg="add del">
          <ac:chgData name="Glenda Ancheta Divina (2514348)" userId="754b0dca-9fbe-4808-8543-4a47abb3fea2" providerId="ADAL" clId="{9967F640-04A7-5238-890B-34021867482E}" dt="2026-07-10T12:48:21.210" v="11930" actId="26606"/>
          <ac:graphicFrameMkLst>
            <pc:docMk/>
            <pc:sldMk cId="1078083968" sldId="258"/>
            <ac:graphicFrameMk id="31" creationId="{D1D68179-E09C-AC59-7149-32AE88ED872F}"/>
          </ac:graphicFrameMkLst>
        </pc:graphicFrameChg>
        <pc:graphicFrameChg chg="add del">
          <ac:chgData name="Glenda Ancheta Divina (2514348)" userId="754b0dca-9fbe-4808-8543-4a47abb3fea2" providerId="ADAL" clId="{9967F640-04A7-5238-890B-34021867482E}" dt="2026-07-10T12:48:39.043" v="11932" actId="26606"/>
          <ac:graphicFrameMkLst>
            <pc:docMk/>
            <pc:sldMk cId="1078083968" sldId="258"/>
            <ac:graphicFrameMk id="33" creationId="{C9537F51-22F6-35E7-BEF2-5915F5A545C1}"/>
          </ac:graphicFrameMkLst>
        </pc:graphicFrameChg>
        <pc:graphicFrameChg chg="add del mod">
          <ac:chgData name="Glenda Ancheta Divina (2514348)" userId="754b0dca-9fbe-4808-8543-4a47abb3fea2" providerId="ADAL" clId="{9967F640-04A7-5238-890B-34021867482E}" dt="2026-07-11T09:47:59.097" v="16747" actId="20577"/>
          <ac:graphicFrameMkLst>
            <pc:docMk/>
            <pc:sldMk cId="1078083968" sldId="258"/>
            <ac:graphicFrameMk id="35" creationId="{E9F79C6C-C98E-AC8C-A0DC-CEB0BCA1BA31}"/>
          </ac:graphicFrameMkLst>
        </pc:graphicFrameChg>
        <pc:picChg chg="add mod">
          <ac:chgData name="Glenda Ancheta Divina (2514348)" userId="754b0dca-9fbe-4808-8543-4a47abb3fea2" providerId="ADAL" clId="{9967F640-04A7-5238-890B-34021867482E}" dt="2026-07-07T22:15:01.516" v="8468" actId="1076"/>
          <ac:picMkLst>
            <pc:docMk/>
            <pc:sldMk cId="1078083968" sldId="258"/>
            <ac:picMk id="5" creationId="{9CA72F0B-D9A5-3645-0C1B-2DF820667595}"/>
          </ac:picMkLst>
        </pc:picChg>
        <pc:picChg chg="add del mod">
          <ac:chgData name="Glenda Ancheta Divina (2514348)" userId="754b0dca-9fbe-4808-8543-4a47abb3fea2" providerId="ADAL" clId="{9967F640-04A7-5238-890B-34021867482E}" dt="2026-07-11T09:47:16.336" v="16746" actId="1076"/>
          <ac:picMkLst>
            <pc:docMk/>
            <pc:sldMk cId="1078083968" sldId="258"/>
            <ac:picMk id="12" creationId="{DE01955E-88FD-00BB-4EDF-3FD313EB4426}"/>
          </ac:picMkLst>
        </pc:picChg>
      </pc:sldChg>
      <pc:sldChg chg="addSp delSp modSp new mod modClrScheme chgLayout modNotesTx">
        <pc:chgData name="Glenda Ancheta Divina (2514348)" userId="754b0dca-9fbe-4808-8543-4a47abb3fea2" providerId="ADAL" clId="{9967F640-04A7-5238-890B-34021867482E}" dt="2026-07-11T09:44:38.003" v="16738" actId="2710"/>
        <pc:sldMkLst>
          <pc:docMk/>
          <pc:sldMk cId="2970901654" sldId="260"/>
        </pc:sldMkLst>
        <pc:spChg chg="add mod ord">
          <ac:chgData name="Glenda Ancheta Divina (2514348)" userId="754b0dca-9fbe-4808-8543-4a47abb3fea2" providerId="ADAL" clId="{9967F640-04A7-5238-890B-34021867482E}" dt="2026-07-07T22:22:12.588" v="8575" actId="20577"/>
          <ac:spMkLst>
            <pc:docMk/>
            <pc:sldMk cId="2970901654" sldId="260"/>
            <ac:spMk id="3" creationId="{8464FED9-2078-34DA-2155-831679BD483C}"/>
          </ac:spMkLst>
        </pc:spChg>
        <pc:spChg chg="add mod ord">
          <ac:chgData name="Glenda Ancheta Divina (2514348)" userId="754b0dca-9fbe-4808-8543-4a47abb3fea2" providerId="ADAL" clId="{9967F640-04A7-5238-890B-34021867482E}" dt="2026-07-07T22:22:28.608" v="8576" actId="20577"/>
          <ac:spMkLst>
            <pc:docMk/>
            <pc:sldMk cId="2970901654" sldId="260"/>
            <ac:spMk id="4" creationId="{7D181494-1084-B5D8-D906-11D905518319}"/>
          </ac:spMkLst>
        </pc:spChg>
        <pc:spChg chg="add mod">
          <ac:chgData name="Glenda Ancheta Divina (2514348)" userId="754b0dca-9fbe-4808-8543-4a47abb3fea2" providerId="ADAL" clId="{9967F640-04A7-5238-890B-34021867482E}" dt="2026-07-11T09:43:49.220" v="16733" actId="1076"/>
          <ac:spMkLst>
            <pc:docMk/>
            <pc:sldMk cId="2970901654" sldId="260"/>
            <ac:spMk id="8" creationId="{13E3E9EF-7B7D-638F-15A5-D38AC82D45DA}"/>
          </ac:spMkLst>
        </pc:spChg>
        <pc:spChg chg="add mod">
          <ac:chgData name="Glenda Ancheta Divina (2514348)" userId="754b0dca-9fbe-4808-8543-4a47abb3fea2" providerId="ADAL" clId="{9967F640-04A7-5238-890B-34021867482E}" dt="2026-07-11T09:44:38.003" v="16738" actId="2710"/>
          <ac:spMkLst>
            <pc:docMk/>
            <pc:sldMk cId="2970901654" sldId="260"/>
            <ac:spMk id="10" creationId="{D5FEC61D-BE6F-5353-A6AE-194F8C242865}"/>
          </ac:spMkLst>
        </pc:spChg>
        <pc:spChg chg="add mod">
          <ac:chgData name="Glenda Ancheta Divina (2514348)" userId="754b0dca-9fbe-4808-8543-4a47abb3fea2" providerId="ADAL" clId="{9967F640-04A7-5238-890B-34021867482E}" dt="2026-07-11T09:44:17.084" v="16736" actId="1076"/>
          <ac:spMkLst>
            <pc:docMk/>
            <pc:sldMk cId="2970901654" sldId="260"/>
            <ac:spMk id="11" creationId="{C3AB2461-2072-64B4-1782-38AF6052A8E0}"/>
          </ac:spMkLst>
        </pc:spChg>
        <pc:spChg chg="add del mod">
          <ac:chgData name="Glenda Ancheta Divina (2514348)" userId="754b0dca-9fbe-4808-8543-4a47abb3fea2" providerId="ADAL" clId="{9967F640-04A7-5238-890B-34021867482E}" dt="2026-07-10T13:45:14.260" v="13449" actId="478"/>
          <ac:spMkLst>
            <pc:docMk/>
            <pc:sldMk cId="2970901654" sldId="260"/>
            <ac:spMk id="18" creationId="{E8829ECE-4C1B-B721-20C2-1ED00A0AF6D4}"/>
          </ac:spMkLst>
        </pc:spChg>
        <pc:picChg chg="add mod">
          <ac:chgData name="Glenda Ancheta Divina (2514348)" userId="754b0dca-9fbe-4808-8543-4a47abb3fea2" providerId="ADAL" clId="{9967F640-04A7-5238-890B-34021867482E}" dt="2026-07-02T14:40:22.501" v="2608" actId="14100"/>
          <ac:picMkLst>
            <pc:docMk/>
            <pc:sldMk cId="2970901654" sldId="260"/>
            <ac:picMk id="17" creationId="{D2851F19-FEEF-DE8A-52BD-ED43C152840E}"/>
          </ac:picMkLst>
        </pc:picChg>
        <pc:picChg chg="add mod">
          <ac:chgData name="Glenda Ancheta Divina (2514348)" userId="754b0dca-9fbe-4808-8543-4a47abb3fea2" providerId="ADAL" clId="{9967F640-04A7-5238-890B-34021867482E}" dt="2026-07-07T21:40:57.265" v="7595" actId="1076"/>
          <ac:picMkLst>
            <pc:docMk/>
            <pc:sldMk cId="2970901654" sldId="260"/>
            <ac:picMk id="20" creationId="{32C5D167-97C0-14C9-0DFF-F0655C042D51}"/>
          </ac:picMkLst>
        </pc:picChg>
      </pc:sldChg>
      <pc:sldChg chg="addSp delSp modSp new del mod setBg modClrScheme addAnim delDesignElem chgLayout modNotesTx">
        <pc:chgData name="Glenda Ancheta Divina (2514348)" userId="754b0dca-9fbe-4808-8543-4a47abb3fea2" providerId="ADAL" clId="{9967F640-04A7-5238-890B-34021867482E}" dt="2026-07-10T16:55:12.282" v="15787" actId="2696"/>
        <pc:sldMkLst>
          <pc:docMk/>
          <pc:sldMk cId="3998387304" sldId="261"/>
        </pc:sldMkLst>
      </pc:sldChg>
      <pc:sldChg chg="addSp delSp modSp new mod modNotesTx">
        <pc:chgData name="Glenda Ancheta Divina (2514348)" userId="754b0dca-9fbe-4808-8543-4a47abb3fea2" providerId="ADAL" clId="{9967F640-04A7-5238-890B-34021867482E}" dt="2026-07-11T09:45:21.508" v="16739" actId="2710"/>
        <pc:sldMkLst>
          <pc:docMk/>
          <pc:sldMk cId="1975369491" sldId="263"/>
        </pc:sldMkLst>
        <pc:spChg chg="mod">
          <ac:chgData name="Glenda Ancheta Divina (2514348)" userId="754b0dca-9fbe-4808-8543-4a47abb3fea2" providerId="ADAL" clId="{9967F640-04A7-5238-890B-34021867482E}" dt="2026-07-07T22:02:40.692" v="8151"/>
          <ac:spMkLst>
            <pc:docMk/>
            <pc:sldMk cId="1975369491" sldId="263"/>
            <ac:spMk id="2" creationId="{2CC11EE3-1214-3DFD-DB35-3C47672994B7}"/>
          </ac:spMkLst>
        </pc:spChg>
        <pc:spChg chg="del mod">
          <ac:chgData name="Glenda Ancheta Divina (2514348)" userId="754b0dca-9fbe-4808-8543-4a47abb3fea2" providerId="ADAL" clId="{9967F640-04A7-5238-890B-34021867482E}" dt="2026-07-10T13:20:19.723" v="12899" actId="478"/>
          <ac:spMkLst>
            <pc:docMk/>
            <pc:sldMk cId="1975369491" sldId="263"/>
            <ac:spMk id="3" creationId="{3EA4B39E-3B5F-5AC3-1B9B-56D97B8E3D7C}"/>
          </ac:spMkLst>
        </pc:spChg>
        <pc:spChg chg="add del mod">
          <ac:chgData name="Glenda Ancheta Divina (2514348)" userId="754b0dca-9fbe-4808-8543-4a47abb3fea2" providerId="ADAL" clId="{9967F640-04A7-5238-890B-34021867482E}" dt="2026-07-10T13:18:23.983" v="12886" actId="478"/>
          <ac:spMkLst>
            <pc:docMk/>
            <pc:sldMk cId="1975369491" sldId="263"/>
            <ac:spMk id="4" creationId="{D11BB841-BEAB-B72F-C161-613C06169A3E}"/>
          </ac:spMkLst>
        </pc:spChg>
        <pc:spChg chg="del mod">
          <ac:chgData name="Glenda Ancheta Divina (2514348)" userId="754b0dca-9fbe-4808-8543-4a47abb3fea2" providerId="ADAL" clId="{9967F640-04A7-5238-890B-34021867482E}" dt="2026-07-10T13:20:23.112" v="12900" actId="478"/>
          <ac:spMkLst>
            <pc:docMk/>
            <pc:sldMk cId="1975369491" sldId="263"/>
            <ac:spMk id="5" creationId="{33E5D4B6-5281-C8B9-6B66-19C91F1EDB66}"/>
          </ac:spMkLst>
        </pc:spChg>
        <pc:spChg chg="add mod">
          <ac:chgData name="Glenda Ancheta Divina (2514348)" userId="754b0dca-9fbe-4808-8543-4a47abb3fea2" providerId="ADAL" clId="{9967F640-04A7-5238-890B-34021867482E}" dt="2026-07-10T13:22:01.439" v="12905" actId="1076"/>
          <ac:spMkLst>
            <pc:docMk/>
            <pc:sldMk cId="1975369491" sldId="263"/>
            <ac:spMk id="6" creationId="{169B859A-11BD-302F-EFD8-33CB1FF22A12}"/>
          </ac:spMkLst>
        </pc:spChg>
        <pc:spChg chg="add mod">
          <ac:chgData name="Glenda Ancheta Divina (2514348)" userId="754b0dca-9fbe-4808-8543-4a47abb3fea2" providerId="ADAL" clId="{9967F640-04A7-5238-890B-34021867482E}" dt="2026-07-07T23:02:48.238" v="9757" actId="1076"/>
          <ac:spMkLst>
            <pc:docMk/>
            <pc:sldMk cId="1975369491" sldId="263"/>
            <ac:spMk id="7" creationId="{99D37266-AC64-21BB-C6E0-F65BD95BC480}"/>
          </ac:spMkLst>
        </pc:spChg>
        <pc:spChg chg="add mod">
          <ac:chgData name="Glenda Ancheta Divina (2514348)" userId="754b0dca-9fbe-4808-8543-4a47abb3fea2" providerId="ADAL" clId="{9967F640-04A7-5238-890B-34021867482E}" dt="2026-07-11T09:45:21.508" v="16739" actId="2710"/>
          <ac:spMkLst>
            <pc:docMk/>
            <pc:sldMk cId="1975369491" sldId="263"/>
            <ac:spMk id="8" creationId="{C87F1D70-0008-7D69-95E4-E8AB2E453B0D}"/>
          </ac:spMkLst>
        </pc:spChg>
        <pc:spChg chg="add del mod">
          <ac:chgData name="Glenda Ancheta Divina (2514348)" userId="754b0dca-9fbe-4808-8543-4a47abb3fea2" providerId="ADAL" clId="{9967F640-04A7-5238-890B-34021867482E}" dt="2026-07-10T13:18:54.363" v="12888" actId="478"/>
          <ac:spMkLst>
            <pc:docMk/>
            <pc:sldMk cId="1975369491" sldId="263"/>
            <ac:spMk id="13" creationId="{F1A72B75-91D9-4C65-D0FB-7FBD5978B2D3}"/>
          </ac:spMkLst>
        </pc:spChg>
        <pc:spChg chg="add del mod">
          <ac:chgData name="Glenda Ancheta Divina (2514348)" userId="754b0dca-9fbe-4808-8543-4a47abb3fea2" providerId="ADAL" clId="{9967F640-04A7-5238-890B-34021867482E}" dt="2026-07-10T13:18:23.983" v="12886" actId="478"/>
          <ac:spMkLst>
            <pc:docMk/>
            <pc:sldMk cId="1975369491" sldId="263"/>
            <ac:spMk id="15" creationId="{C1F34FAE-12A0-3EB6-5160-453D3656D265}"/>
          </ac:spMkLst>
        </pc:spChg>
        <pc:spChg chg="add del mod">
          <ac:chgData name="Glenda Ancheta Divina (2514348)" userId="754b0dca-9fbe-4808-8543-4a47abb3fea2" providerId="ADAL" clId="{9967F640-04A7-5238-890B-34021867482E}" dt="2026-07-10T13:20:29.421" v="12902" actId="478"/>
          <ac:spMkLst>
            <pc:docMk/>
            <pc:sldMk cId="1975369491" sldId="263"/>
            <ac:spMk id="17" creationId="{68394163-31C2-82E1-28DE-A0CAEE07B378}"/>
          </ac:spMkLst>
        </pc:spChg>
        <pc:spChg chg="add mod">
          <ac:chgData name="Glenda Ancheta Divina (2514348)" userId="754b0dca-9fbe-4808-8543-4a47abb3fea2" providerId="ADAL" clId="{9967F640-04A7-5238-890B-34021867482E}" dt="2026-07-10T13:16:15.376" v="12864" actId="20577"/>
          <ac:spMkLst>
            <pc:docMk/>
            <pc:sldMk cId="1975369491" sldId="263"/>
            <ac:spMk id="23" creationId="{28F3A88B-638D-5D55-28C7-232C87BAF4FD}"/>
          </ac:spMkLst>
        </pc:spChg>
        <pc:picChg chg="add mod">
          <ac:chgData name="Glenda Ancheta Divina (2514348)" userId="754b0dca-9fbe-4808-8543-4a47abb3fea2" providerId="ADAL" clId="{9967F640-04A7-5238-890B-34021867482E}" dt="2026-07-10T13:19:46.522" v="12890" actId="14100"/>
          <ac:picMkLst>
            <pc:docMk/>
            <pc:sldMk cId="1975369491" sldId="263"/>
            <ac:picMk id="10" creationId="{65E069B4-E667-04BA-4A49-BF79DE4121A0}"/>
          </ac:picMkLst>
        </pc:picChg>
        <pc:picChg chg="add del mod">
          <ac:chgData name="Glenda Ancheta Divina (2514348)" userId="754b0dca-9fbe-4808-8543-4a47abb3fea2" providerId="ADAL" clId="{9967F640-04A7-5238-890B-34021867482E}" dt="2026-07-10T13:17:38.709" v="12875" actId="478"/>
          <ac:picMkLst>
            <pc:docMk/>
            <pc:sldMk cId="1975369491" sldId="263"/>
            <ac:picMk id="12" creationId="{ECACD861-5989-F695-CDDE-DB3A6057C597}"/>
          </ac:picMkLst>
        </pc:picChg>
        <pc:picChg chg="add del mod">
          <ac:chgData name="Glenda Ancheta Divina (2514348)" userId="754b0dca-9fbe-4808-8543-4a47abb3fea2" providerId="ADAL" clId="{9967F640-04A7-5238-890B-34021867482E}" dt="2026-07-10T13:11:41.799" v="12817" actId="478"/>
          <ac:picMkLst>
            <pc:docMk/>
            <pc:sldMk cId="1975369491" sldId="263"/>
            <ac:picMk id="19" creationId="{879DD28B-54E4-2F54-66D0-E9208738A1AD}"/>
          </ac:picMkLst>
        </pc:picChg>
        <pc:picChg chg="add del mod">
          <ac:chgData name="Glenda Ancheta Divina (2514348)" userId="754b0dca-9fbe-4808-8543-4a47abb3fea2" providerId="ADAL" clId="{9967F640-04A7-5238-890B-34021867482E}" dt="2026-07-10T13:11:32.827" v="12816" actId="478"/>
          <ac:picMkLst>
            <pc:docMk/>
            <pc:sldMk cId="1975369491" sldId="263"/>
            <ac:picMk id="21" creationId="{F0333D84-CDA2-2D6C-E30B-50534330C00C}"/>
          </ac:picMkLst>
        </pc:picChg>
        <pc:picChg chg="add del mod">
          <ac:chgData name="Glenda Ancheta Divina (2514348)" userId="754b0dca-9fbe-4808-8543-4a47abb3fea2" providerId="ADAL" clId="{9967F640-04A7-5238-890B-34021867482E}" dt="2026-07-10T13:20:10.910" v="12897" actId="478"/>
          <ac:picMkLst>
            <pc:docMk/>
            <pc:sldMk cId="1975369491" sldId="263"/>
            <ac:picMk id="37" creationId="{5529572D-F1BE-761C-D716-90FF5921FB4B}"/>
          </ac:picMkLst>
        </pc:picChg>
        <pc:picChg chg="add del mod">
          <ac:chgData name="Glenda Ancheta Divina (2514348)" userId="754b0dca-9fbe-4808-8543-4a47abb3fea2" providerId="ADAL" clId="{9967F640-04A7-5238-890B-34021867482E}" dt="2026-07-10T13:11:54.583" v="12818" actId="478"/>
          <ac:picMkLst>
            <pc:docMk/>
            <pc:sldMk cId="1975369491" sldId="263"/>
            <ac:picMk id="40" creationId="{5E3F065D-FA28-0FE0-CE81-60898674D297}"/>
          </ac:picMkLst>
        </pc:picChg>
      </pc:sldChg>
      <pc:sldChg chg="addSp delSp modSp new mod setBg">
        <pc:chgData name="Glenda Ancheta Divina (2514348)" userId="754b0dca-9fbe-4808-8543-4a47abb3fea2" providerId="ADAL" clId="{9967F640-04A7-5238-890B-34021867482E}" dt="2026-07-10T16:09:41.626" v="14541" actId="20577"/>
        <pc:sldMkLst>
          <pc:docMk/>
          <pc:sldMk cId="3172757482" sldId="265"/>
        </pc:sldMkLst>
        <pc:spChg chg="mod">
          <ac:chgData name="Glenda Ancheta Divina (2514348)" userId="754b0dca-9fbe-4808-8543-4a47abb3fea2" providerId="ADAL" clId="{9967F640-04A7-5238-890B-34021867482E}" dt="2026-07-07T23:28:52.994" v="10609" actId="20577"/>
          <ac:spMkLst>
            <pc:docMk/>
            <pc:sldMk cId="3172757482" sldId="265"/>
            <ac:spMk id="2" creationId="{9156B950-081B-7236-167D-15B22F3DA2F2}"/>
          </ac:spMkLst>
        </pc:spChg>
        <pc:spChg chg="add mod">
          <ac:chgData name="Glenda Ancheta Divina (2514348)" userId="754b0dca-9fbe-4808-8543-4a47abb3fea2" providerId="ADAL" clId="{9967F640-04A7-5238-890B-34021867482E}" dt="2026-07-07T23:32:38.589" v="10818" actId="20577"/>
          <ac:spMkLst>
            <pc:docMk/>
            <pc:sldMk cId="3172757482" sldId="265"/>
            <ac:spMk id="4" creationId="{99E22B0D-5E26-5D78-124D-F851AE6EF287}"/>
          </ac:spMkLst>
        </pc:spChg>
        <pc:spChg chg="add mod">
          <ac:chgData name="Glenda Ancheta Divina (2514348)" userId="754b0dca-9fbe-4808-8543-4a47abb3fea2" providerId="ADAL" clId="{9967F640-04A7-5238-890B-34021867482E}" dt="2026-07-07T23:29:36.157" v="10619" actId="571"/>
          <ac:spMkLst>
            <pc:docMk/>
            <pc:sldMk cId="3172757482" sldId="265"/>
            <ac:spMk id="5" creationId="{D3155F52-B26C-EAA4-DEB9-11FD85B389D2}"/>
          </ac:spMkLst>
        </pc:spChg>
        <pc:spChg chg="add del mod">
          <ac:chgData name="Glenda Ancheta Divina (2514348)" userId="754b0dca-9fbe-4808-8543-4a47abb3fea2" providerId="ADAL" clId="{9967F640-04A7-5238-890B-34021867482E}" dt="2026-07-10T16:05:24.638" v="14267" actId="478"/>
          <ac:spMkLst>
            <pc:docMk/>
            <pc:sldMk cId="3172757482" sldId="265"/>
            <ac:spMk id="6" creationId="{620ED143-96F3-D816-2034-240ADD09C9FC}"/>
          </ac:spMkLst>
        </pc:spChg>
        <pc:spChg chg="add mod">
          <ac:chgData name="Glenda Ancheta Divina (2514348)" userId="754b0dca-9fbe-4808-8543-4a47abb3fea2" providerId="ADAL" clId="{9967F640-04A7-5238-890B-34021867482E}" dt="2026-07-10T16:09:41.626" v="14541" actId="20577"/>
          <ac:spMkLst>
            <pc:docMk/>
            <pc:sldMk cId="3172757482" sldId="265"/>
            <ac:spMk id="7" creationId="{AAB14DF6-B2EB-13C7-FE45-C393261A3E25}"/>
          </ac:spMkLst>
        </pc:spChg>
        <pc:spChg chg="add mod">
          <ac:chgData name="Glenda Ancheta Divina (2514348)" userId="754b0dca-9fbe-4808-8543-4a47abb3fea2" providerId="ADAL" clId="{9967F640-04A7-5238-890B-34021867482E}" dt="2026-07-10T16:06:50.747" v="14333" actId="1076"/>
          <ac:spMkLst>
            <pc:docMk/>
            <pc:sldMk cId="3172757482" sldId="265"/>
            <ac:spMk id="8" creationId="{AF50A99F-E202-8CDA-4F51-F6D1FF21A143}"/>
          </ac:spMkLst>
        </pc:spChg>
        <pc:spChg chg="add mod">
          <ac:chgData name="Glenda Ancheta Divina (2514348)" userId="754b0dca-9fbe-4808-8543-4a47abb3fea2" providerId="ADAL" clId="{9967F640-04A7-5238-890B-34021867482E}" dt="2026-07-10T16:07:34.367" v="14375" actId="20577"/>
          <ac:spMkLst>
            <pc:docMk/>
            <pc:sldMk cId="3172757482" sldId="265"/>
            <ac:spMk id="9" creationId="{9D580163-F089-5A19-39ED-E82E4388367D}"/>
          </ac:spMkLst>
        </pc:spChg>
      </pc:sldChg>
      <pc:sldChg chg="addSp delSp modSp new mod setBg">
        <pc:chgData name="Glenda Ancheta Divina (2514348)" userId="754b0dca-9fbe-4808-8543-4a47abb3fea2" providerId="ADAL" clId="{9967F640-04A7-5238-890B-34021867482E}" dt="2026-07-11T08:13:16.485" v="16677"/>
        <pc:sldMkLst>
          <pc:docMk/>
          <pc:sldMk cId="106715472" sldId="267"/>
        </pc:sldMkLst>
        <pc:spChg chg="mod">
          <ac:chgData name="Glenda Ancheta Divina (2514348)" userId="754b0dca-9fbe-4808-8543-4a47abb3fea2" providerId="ADAL" clId="{9967F640-04A7-5238-890B-34021867482E}" dt="2026-07-11T08:12:52.198" v="16674" actId="20577"/>
          <ac:spMkLst>
            <pc:docMk/>
            <pc:sldMk cId="106715472" sldId="267"/>
            <ac:spMk id="2" creationId="{934A32E4-E792-62DB-918F-63619DBA3FAE}"/>
          </ac:spMkLst>
        </pc:spChg>
        <pc:spChg chg="add del mod">
          <ac:chgData name="Glenda Ancheta Divina (2514348)" userId="754b0dca-9fbe-4808-8543-4a47abb3fea2" providerId="ADAL" clId="{9967F640-04A7-5238-890B-34021867482E}" dt="2026-07-10T12:41:05.808" v="11917" actId="478"/>
          <ac:spMkLst>
            <pc:docMk/>
            <pc:sldMk cId="106715472" sldId="267"/>
            <ac:spMk id="6" creationId="{142E3886-2145-1CC8-EBEA-ED05040AC698}"/>
          </ac:spMkLst>
        </pc:spChg>
        <pc:spChg chg="add del mod">
          <ac:chgData name="Glenda Ancheta Divina (2514348)" userId="754b0dca-9fbe-4808-8543-4a47abb3fea2" providerId="ADAL" clId="{9967F640-04A7-5238-890B-34021867482E}" dt="2026-07-11T08:13:16.485" v="16677"/>
          <ac:spMkLst>
            <pc:docMk/>
            <pc:sldMk cId="106715472" sldId="267"/>
            <ac:spMk id="8" creationId="{DD862897-6FDE-47F2-B62E-ED9B8A28089E}"/>
          </ac:spMkLst>
        </pc:spChg>
        <pc:picChg chg="add mod">
          <ac:chgData name="Glenda Ancheta Divina (2514348)" userId="754b0dca-9fbe-4808-8543-4a47abb3fea2" providerId="ADAL" clId="{9967F640-04A7-5238-890B-34021867482E}" dt="2026-07-10T12:40:52.334" v="11866" actId="1076"/>
          <ac:picMkLst>
            <pc:docMk/>
            <pc:sldMk cId="106715472" sldId="267"/>
            <ac:picMk id="5" creationId="{98E4F0D9-621D-F8F9-9C5A-E8A00B2D0EFE}"/>
          </ac:picMkLst>
        </pc:picChg>
      </pc:sldChg>
      <pc:sldChg chg="addSp delSp modSp new mod">
        <pc:chgData name="Glenda Ancheta Divina (2514348)" userId="754b0dca-9fbe-4808-8543-4a47abb3fea2" providerId="ADAL" clId="{9967F640-04A7-5238-890B-34021867482E}" dt="2026-07-10T16:04:13.133" v="14265" actId="20577"/>
        <pc:sldMkLst>
          <pc:docMk/>
          <pc:sldMk cId="2942012276" sldId="268"/>
        </pc:sldMkLst>
        <pc:spChg chg="mod">
          <ac:chgData name="Glenda Ancheta Divina (2514348)" userId="754b0dca-9fbe-4808-8543-4a47abb3fea2" providerId="ADAL" clId="{9967F640-04A7-5238-890B-34021867482E}" dt="2026-07-07T23:05:51.917" v="9892" actId="20577"/>
          <ac:spMkLst>
            <pc:docMk/>
            <pc:sldMk cId="2942012276" sldId="268"/>
            <ac:spMk id="2" creationId="{4B7E2B54-C087-1195-7540-C3D67890F032}"/>
          </ac:spMkLst>
        </pc:spChg>
        <pc:spChg chg="add del mod">
          <ac:chgData name="Glenda Ancheta Divina (2514348)" userId="754b0dca-9fbe-4808-8543-4a47abb3fea2" providerId="ADAL" clId="{9967F640-04A7-5238-890B-34021867482E}" dt="2026-07-07T23:10:49.003" v="10131" actId="1076"/>
          <ac:spMkLst>
            <pc:docMk/>
            <pc:sldMk cId="2942012276" sldId="268"/>
            <ac:spMk id="3" creationId="{0F37620A-F0FA-1C96-9FA3-31C2C8C32C8B}"/>
          </ac:spMkLst>
        </pc:spChg>
        <pc:spChg chg="add mod">
          <ac:chgData name="Glenda Ancheta Divina (2514348)" userId="754b0dca-9fbe-4808-8543-4a47abb3fea2" providerId="ADAL" clId="{9967F640-04A7-5238-890B-34021867482E}" dt="2026-07-07T23:27:16.203" v="10573" actId="14100"/>
          <ac:spMkLst>
            <pc:docMk/>
            <pc:sldMk cId="2942012276" sldId="268"/>
            <ac:spMk id="5" creationId="{FAC4D8F1-844F-C682-DC5F-0B9FE9A4C82B}"/>
          </ac:spMkLst>
        </pc:spChg>
        <pc:spChg chg="add mod">
          <ac:chgData name="Glenda Ancheta Divina (2514348)" userId="754b0dca-9fbe-4808-8543-4a47abb3fea2" providerId="ADAL" clId="{9967F640-04A7-5238-890B-34021867482E}" dt="2026-07-07T23:27:05.489" v="10571" actId="14100"/>
          <ac:spMkLst>
            <pc:docMk/>
            <pc:sldMk cId="2942012276" sldId="268"/>
            <ac:spMk id="6" creationId="{52918485-ABA7-1B0E-2C9C-93F2E4D3F492}"/>
          </ac:spMkLst>
        </pc:spChg>
        <pc:spChg chg="add mod">
          <ac:chgData name="Glenda Ancheta Divina (2514348)" userId="754b0dca-9fbe-4808-8543-4a47abb3fea2" providerId="ADAL" clId="{9967F640-04A7-5238-890B-34021867482E}" dt="2026-07-10T16:01:54.106" v="14078" actId="20577"/>
          <ac:spMkLst>
            <pc:docMk/>
            <pc:sldMk cId="2942012276" sldId="268"/>
            <ac:spMk id="7" creationId="{B0D344CA-AE48-1753-DA25-14ED40E58077}"/>
          </ac:spMkLst>
        </pc:spChg>
        <pc:spChg chg="add mod">
          <ac:chgData name="Glenda Ancheta Divina (2514348)" userId="754b0dca-9fbe-4808-8543-4a47abb3fea2" providerId="ADAL" clId="{9967F640-04A7-5238-890B-34021867482E}" dt="2026-07-10T16:04:13.133" v="14265" actId="20577"/>
          <ac:spMkLst>
            <pc:docMk/>
            <pc:sldMk cId="2942012276" sldId="268"/>
            <ac:spMk id="8" creationId="{E6493134-E22F-E343-8194-B3BA2F89B838}"/>
          </ac:spMkLst>
        </pc:spChg>
        <pc:picChg chg="add mod">
          <ac:chgData name="Glenda Ancheta Divina (2514348)" userId="754b0dca-9fbe-4808-8543-4a47abb3fea2" providerId="ADAL" clId="{9967F640-04A7-5238-890B-34021867482E}" dt="2026-07-07T23:26:08.851" v="10568" actId="1076"/>
          <ac:picMkLst>
            <pc:docMk/>
            <pc:sldMk cId="2942012276" sldId="268"/>
            <ac:picMk id="28" creationId="{159F672A-3E33-5C76-6014-6E82586C13DC}"/>
          </ac:picMkLst>
        </pc:picChg>
        <pc:picChg chg="add mod">
          <ac:chgData name="Glenda Ancheta Divina (2514348)" userId="754b0dca-9fbe-4808-8543-4a47abb3fea2" providerId="ADAL" clId="{9967F640-04A7-5238-890B-34021867482E}" dt="2026-07-07T23:25:59.834" v="10566" actId="14100"/>
          <ac:picMkLst>
            <pc:docMk/>
            <pc:sldMk cId="2942012276" sldId="268"/>
            <ac:picMk id="31" creationId="{FD0CDF85-57CE-F9C9-0D08-24FFEC3CBBF0}"/>
          </ac:picMkLst>
        </pc:picChg>
      </pc:sldChg>
      <pc:sldChg chg="addSp delSp modSp new mod setBg">
        <pc:chgData name="Glenda Ancheta Divina (2514348)" userId="754b0dca-9fbe-4808-8543-4a47abb3fea2" providerId="ADAL" clId="{9967F640-04A7-5238-890B-34021867482E}" dt="2026-07-11T09:42:05.290" v="16730" actId="2710"/>
        <pc:sldMkLst>
          <pc:docMk/>
          <pc:sldMk cId="565177327" sldId="269"/>
        </pc:sldMkLst>
        <pc:spChg chg="mod">
          <ac:chgData name="Glenda Ancheta Divina (2514348)" userId="754b0dca-9fbe-4808-8543-4a47abb3fea2" providerId="ADAL" clId="{9967F640-04A7-5238-890B-34021867482E}" dt="2026-07-10T13:26:07.632" v="12913" actId="26606"/>
          <ac:spMkLst>
            <pc:docMk/>
            <pc:sldMk cId="565177327" sldId="269"/>
            <ac:spMk id="2" creationId="{A70B014E-7583-B01E-B208-E108FBA848D2}"/>
          </ac:spMkLst>
        </pc:spChg>
        <pc:spChg chg="add del mod">
          <ac:chgData name="Glenda Ancheta Divina (2514348)" userId="754b0dca-9fbe-4808-8543-4a47abb3fea2" providerId="ADAL" clId="{9967F640-04A7-5238-890B-34021867482E}" dt="2026-07-11T09:40:29.749" v="16712" actId="1076"/>
          <ac:spMkLst>
            <pc:docMk/>
            <pc:sldMk cId="565177327" sldId="269"/>
            <ac:spMk id="4" creationId="{96A09E3A-73FE-9009-A965-69E738E399F2}"/>
          </ac:spMkLst>
        </pc:spChg>
        <pc:spChg chg="add mod">
          <ac:chgData name="Glenda Ancheta Divina (2514348)" userId="754b0dca-9fbe-4808-8543-4a47abb3fea2" providerId="ADAL" clId="{9967F640-04A7-5238-890B-34021867482E}" dt="2026-07-11T09:40:42.185" v="16713" actId="2710"/>
          <ac:spMkLst>
            <pc:docMk/>
            <pc:sldMk cId="565177327" sldId="269"/>
            <ac:spMk id="5" creationId="{47DFC238-37D0-DC4B-8AD2-33AA6D27BCD5}"/>
          </ac:spMkLst>
        </pc:spChg>
        <pc:spChg chg="add mod">
          <ac:chgData name="Glenda Ancheta Divina (2514348)" userId="754b0dca-9fbe-4808-8543-4a47abb3fea2" providerId="ADAL" clId="{9967F640-04A7-5238-890B-34021867482E}" dt="2026-07-11T09:41:44.396" v="16728" actId="2710"/>
          <ac:spMkLst>
            <pc:docMk/>
            <pc:sldMk cId="565177327" sldId="269"/>
            <ac:spMk id="6" creationId="{2195E045-53D5-EAC3-55B3-6AFB040B75E2}"/>
          </ac:spMkLst>
        </pc:spChg>
        <pc:spChg chg="add mod">
          <ac:chgData name="Glenda Ancheta Divina (2514348)" userId="754b0dca-9fbe-4808-8543-4a47abb3fea2" providerId="ADAL" clId="{9967F640-04A7-5238-890B-34021867482E}" dt="2026-07-11T09:41:57.378" v="16729" actId="2710"/>
          <ac:spMkLst>
            <pc:docMk/>
            <pc:sldMk cId="565177327" sldId="269"/>
            <ac:spMk id="7" creationId="{8F212E5A-E309-D6AA-1389-DF9CF7A45BDA}"/>
          </ac:spMkLst>
        </pc:spChg>
        <pc:spChg chg="add mod">
          <ac:chgData name="Glenda Ancheta Divina (2514348)" userId="754b0dca-9fbe-4808-8543-4a47abb3fea2" providerId="ADAL" clId="{9967F640-04A7-5238-890B-34021867482E}" dt="2026-07-11T09:42:05.290" v="16730" actId="2710"/>
          <ac:spMkLst>
            <pc:docMk/>
            <pc:sldMk cId="565177327" sldId="269"/>
            <ac:spMk id="8" creationId="{6BF74C1C-56AF-8F31-6F62-E949A786778D}"/>
          </ac:spMkLst>
        </pc:spChg>
        <pc:spChg chg="add del">
          <ac:chgData name="Glenda Ancheta Divina (2514348)" userId="754b0dca-9fbe-4808-8543-4a47abb3fea2" providerId="ADAL" clId="{9967F640-04A7-5238-890B-34021867482E}" dt="2026-07-10T13:26:07.632" v="12913" actId="26606"/>
          <ac:spMkLst>
            <pc:docMk/>
            <pc:sldMk cId="565177327" sldId="269"/>
            <ac:spMk id="14" creationId="{845DB188-4006-4207-A473-B4B569C5B5FE}"/>
          </ac:spMkLst>
        </pc:spChg>
        <pc:spChg chg="add del">
          <ac:chgData name="Glenda Ancheta Divina (2514348)" userId="754b0dca-9fbe-4808-8543-4a47abb3fea2" providerId="ADAL" clId="{9967F640-04A7-5238-890B-34021867482E}" dt="2026-07-10T13:25:21.283" v="12907" actId="26606"/>
          <ac:spMkLst>
            <pc:docMk/>
            <pc:sldMk cId="565177327" sldId="269"/>
            <ac:spMk id="15" creationId="{C4AE1EFF-264A-4A42-BEA1-0E875F40D74F}"/>
          </ac:spMkLst>
        </pc:spChg>
        <pc:spChg chg="add del">
          <ac:chgData name="Glenda Ancheta Divina (2514348)" userId="754b0dca-9fbe-4808-8543-4a47abb3fea2" providerId="ADAL" clId="{9967F640-04A7-5238-890B-34021867482E}" dt="2026-07-10T13:26:07.632" v="12913" actId="26606"/>
          <ac:spMkLst>
            <pc:docMk/>
            <pc:sldMk cId="565177327" sldId="269"/>
            <ac:spMk id="16" creationId="{BAB4522D-D095-4687-BFB3-976E665AD4F6}"/>
          </ac:spMkLst>
        </pc:spChg>
        <pc:spChg chg="add del">
          <ac:chgData name="Glenda Ancheta Divina (2514348)" userId="754b0dca-9fbe-4808-8543-4a47abb3fea2" providerId="ADAL" clId="{9967F640-04A7-5238-890B-34021867482E}" dt="2026-07-10T13:25:21.283" v="12907" actId="26606"/>
          <ac:spMkLst>
            <pc:docMk/>
            <pc:sldMk cId="565177327" sldId="269"/>
            <ac:spMk id="17" creationId="{29DC5A77-10C9-4ECF-B7EB-8D917F36A9EE}"/>
          </ac:spMkLst>
        </pc:spChg>
        <pc:spChg chg="add del">
          <ac:chgData name="Glenda Ancheta Divina (2514348)" userId="754b0dca-9fbe-4808-8543-4a47abb3fea2" providerId="ADAL" clId="{9967F640-04A7-5238-890B-34021867482E}" dt="2026-07-10T13:25:21.283" v="12907" actId="26606"/>
          <ac:spMkLst>
            <pc:docMk/>
            <pc:sldMk cId="565177327" sldId="269"/>
            <ac:spMk id="19" creationId="{2FFE28B5-FB16-49A9-B851-3C35FAC0CACB}"/>
          </ac:spMkLst>
        </pc:spChg>
        <pc:spChg chg="add del">
          <ac:chgData name="Glenda Ancheta Divina (2514348)" userId="754b0dca-9fbe-4808-8543-4a47abb3fea2" providerId="ADAL" clId="{9967F640-04A7-5238-890B-34021867482E}" dt="2026-07-10T13:25:21.283" v="12907" actId="26606"/>
          <ac:spMkLst>
            <pc:docMk/>
            <pc:sldMk cId="565177327" sldId="269"/>
            <ac:spMk id="21" creationId="{01014442-855A-4E0F-8D09-C314661A48B9}"/>
          </ac:spMkLst>
        </pc:spChg>
        <pc:spChg chg="add del">
          <ac:chgData name="Glenda Ancheta Divina (2514348)" userId="754b0dca-9fbe-4808-8543-4a47abb3fea2" providerId="ADAL" clId="{9967F640-04A7-5238-890B-34021867482E}" dt="2026-07-10T13:25:21.283" v="12907" actId="26606"/>
          <ac:spMkLst>
            <pc:docMk/>
            <pc:sldMk cId="565177327" sldId="269"/>
            <ac:spMk id="23" creationId="{9B1ABF09-86CF-414E-88A5-2B84CC7232A9}"/>
          </ac:spMkLst>
        </pc:spChg>
        <pc:spChg chg="add del">
          <ac:chgData name="Glenda Ancheta Divina (2514348)" userId="754b0dca-9fbe-4808-8543-4a47abb3fea2" providerId="ADAL" clId="{9967F640-04A7-5238-890B-34021867482E}" dt="2026-07-10T13:25:21.283" v="12907" actId="26606"/>
          <ac:spMkLst>
            <pc:docMk/>
            <pc:sldMk cId="565177327" sldId="269"/>
            <ac:spMk id="25" creationId="{3FE91770-CDBB-4D24-94E5-AD484F36CE87}"/>
          </ac:spMkLst>
        </pc:spChg>
        <pc:spChg chg="add del">
          <ac:chgData name="Glenda Ancheta Divina (2514348)" userId="754b0dca-9fbe-4808-8543-4a47abb3fea2" providerId="ADAL" clId="{9967F640-04A7-5238-890B-34021867482E}" dt="2026-07-10T13:25:31.810" v="12909" actId="26606"/>
          <ac:spMkLst>
            <pc:docMk/>
            <pc:sldMk cId="565177327" sldId="269"/>
            <ac:spMk id="27" creationId="{43162304-DA60-4C31-9E2B-E22F8DA75FF5}"/>
          </ac:spMkLst>
        </pc:spChg>
        <pc:spChg chg="add del">
          <ac:chgData name="Glenda Ancheta Divina (2514348)" userId="754b0dca-9fbe-4808-8543-4a47abb3fea2" providerId="ADAL" clId="{9967F640-04A7-5238-890B-34021867482E}" dt="2026-07-10T13:25:31.810" v="12909" actId="26606"/>
          <ac:spMkLst>
            <pc:docMk/>
            <pc:sldMk cId="565177327" sldId="269"/>
            <ac:spMk id="29" creationId="{80516254-1D9F-4F3A-9870-3A3280BE2BFE}"/>
          </ac:spMkLst>
        </pc:spChg>
        <pc:spChg chg="add del">
          <ac:chgData name="Glenda Ancheta Divina (2514348)" userId="754b0dca-9fbe-4808-8543-4a47abb3fea2" providerId="ADAL" clId="{9967F640-04A7-5238-890B-34021867482E}" dt="2026-07-10T13:25:31.810" v="12909" actId="26606"/>
          <ac:spMkLst>
            <pc:docMk/>
            <pc:sldMk cId="565177327" sldId="269"/>
            <ac:spMk id="30" creationId="{FC14672B-27A5-4CDA-ABAF-5E4CF4B41C23}"/>
          </ac:spMkLst>
        </pc:spChg>
        <pc:spChg chg="add del">
          <ac:chgData name="Glenda Ancheta Divina (2514348)" userId="754b0dca-9fbe-4808-8543-4a47abb3fea2" providerId="ADAL" clId="{9967F640-04A7-5238-890B-34021867482E}" dt="2026-07-10T13:25:31.810" v="12909" actId="26606"/>
          <ac:spMkLst>
            <pc:docMk/>
            <pc:sldMk cId="565177327" sldId="269"/>
            <ac:spMk id="32" creationId="{9A206779-5C74-4555-94BC-5845C92EC3A8}"/>
          </ac:spMkLst>
        </pc:spChg>
        <pc:graphicFrameChg chg="add del mod">
          <ac:chgData name="Glenda Ancheta Divina (2514348)" userId="754b0dca-9fbe-4808-8543-4a47abb3fea2" providerId="ADAL" clId="{9967F640-04A7-5238-890B-34021867482E}" dt="2026-07-10T13:26:07.632" v="12913" actId="26606"/>
          <ac:graphicFrameMkLst>
            <pc:docMk/>
            <pc:sldMk cId="565177327" sldId="269"/>
            <ac:graphicFrameMk id="10" creationId="{63BF3213-7CDB-BA14-ADF0-E09E85B378E8}"/>
          </ac:graphicFrameMkLst>
        </pc:graphicFrameChg>
      </pc:sldChg>
      <pc:sldChg chg="addSp modSp new mod">
        <pc:chgData name="Glenda Ancheta Divina (2514348)" userId="754b0dca-9fbe-4808-8543-4a47abb3fea2" providerId="ADAL" clId="{9967F640-04A7-5238-890B-34021867482E}" dt="2026-07-11T08:51:06.326" v="16710" actId="2710"/>
        <pc:sldMkLst>
          <pc:docMk/>
          <pc:sldMk cId="3659640656" sldId="270"/>
        </pc:sldMkLst>
        <pc:spChg chg="mod">
          <ac:chgData name="Glenda Ancheta Divina (2514348)" userId="754b0dca-9fbe-4808-8543-4a47abb3fea2" providerId="ADAL" clId="{9967F640-04A7-5238-890B-34021867482E}" dt="2026-07-10T16:17:47.368" v="14878" actId="20577"/>
          <ac:spMkLst>
            <pc:docMk/>
            <pc:sldMk cId="3659640656" sldId="270"/>
            <ac:spMk id="2" creationId="{AA045E1C-CA6B-F5AB-FA50-5E5016CEA369}"/>
          </ac:spMkLst>
        </pc:spChg>
        <pc:spChg chg="add mod">
          <ac:chgData name="Glenda Ancheta Divina (2514348)" userId="754b0dca-9fbe-4808-8543-4a47abb3fea2" providerId="ADAL" clId="{9967F640-04A7-5238-890B-34021867482E}" dt="2026-07-11T08:50:41.244" v="16709" actId="2710"/>
          <ac:spMkLst>
            <pc:docMk/>
            <pc:sldMk cId="3659640656" sldId="270"/>
            <ac:spMk id="3" creationId="{B4F106A2-32A2-6411-A02B-CDBA368CAB0D}"/>
          </ac:spMkLst>
        </pc:spChg>
        <pc:spChg chg="add mod">
          <ac:chgData name="Glenda Ancheta Divina (2514348)" userId="754b0dca-9fbe-4808-8543-4a47abb3fea2" providerId="ADAL" clId="{9967F640-04A7-5238-890B-34021867482E}" dt="2026-07-10T16:21:24.481" v="15076" actId="1076"/>
          <ac:spMkLst>
            <pc:docMk/>
            <pc:sldMk cId="3659640656" sldId="270"/>
            <ac:spMk id="4" creationId="{F2248442-F1F7-3C39-BC3D-9DFC64746FFF}"/>
          </ac:spMkLst>
        </pc:spChg>
        <pc:spChg chg="add mod">
          <ac:chgData name="Glenda Ancheta Divina (2514348)" userId="754b0dca-9fbe-4808-8543-4a47abb3fea2" providerId="ADAL" clId="{9967F640-04A7-5238-890B-34021867482E}" dt="2026-07-10T16:22:10.187" v="15123" actId="20577"/>
          <ac:spMkLst>
            <pc:docMk/>
            <pc:sldMk cId="3659640656" sldId="270"/>
            <ac:spMk id="5" creationId="{9D4F18C1-D0F5-4E43-2672-5E52FD51141D}"/>
          </ac:spMkLst>
        </pc:spChg>
        <pc:spChg chg="add mod">
          <ac:chgData name="Glenda Ancheta Divina (2514348)" userId="754b0dca-9fbe-4808-8543-4a47abb3fea2" providerId="ADAL" clId="{9967F640-04A7-5238-890B-34021867482E}" dt="2026-07-11T08:51:06.326" v="16710" actId="2710"/>
          <ac:spMkLst>
            <pc:docMk/>
            <pc:sldMk cId="3659640656" sldId="270"/>
            <ac:spMk id="6" creationId="{E6305832-5AA1-3D20-2B87-D566B8025450}"/>
          </ac:spMkLst>
        </pc:spChg>
      </pc:sldChg>
      <pc:sldChg chg="addSp delSp modSp new add del mod">
        <pc:chgData name="Glenda Ancheta Divina (2514348)" userId="754b0dca-9fbe-4808-8543-4a47abb3fea2" providerId="ADAL" clId="{9967F640-04A7-5238-890B-34021867482E}" dt="2026-07-11T09:57:30.525" v="16791"/>
        <pc:sldMkLst>
          <pc:docMk/>
          <pc:sldMk cId="888609859" sldId="271"/>
        </pc:sldMkLst>
        <pc:spChg chg="add mod">
          <ac:chgData name="Glenda Ancheta Divina (2514348)" userId="754b0dca-9fbe-4808-8543-4a47abb3fea2" providerId="ADAL" clId="{9967F640-04A7-5238-890B-34021867482E}" dt="2026-07-11T09:56:57.312" v="16786" actId="20577"/>
          <ac:spMkLst>
            <pc:docMk/>
            <pc:sldMk cId="888609859" sldId="271"/>
            <ac:spMk id="2" creationId="{C9490410-571D-4122-EDBF-069F8C3EE4DB}"/>
          </ac:spMkLst>
        </pc:spChg>
        <pc:spChg chg="add del mod">
          <ac:chgData name="Glenda Ancheta Divina (2514348)" userId="754b0dca-9fbe-4808-8543-4a47abb3fea2" providerId="ADAL" clId="{9967F640-04A7-5238-890B-34021867482E}" dt="2026-07-10T16:49:28.248" v="15487"/>
          <ac:spMkLst>
            <pc:docMk/>
            <pc:sldMk cId="888609859" sldId="271"/>
            <ac:spMk id="3" creationId="{2C63B947-19E9-C8BB-172F-62E4C992002D}"/>
          </ac:spMkLst>
        </pc:spChg>
        <pc:spChg chg="add mod">
          <ac:chgData name="Glenda Ancheta Divina (2514348)" userId="754b0dca-9fbe-4808-8543-4a47abb3fea2" providerId="ADAL" clId="{9967F640-04A7-5238-890B-34021867482E}" dt="2026-07-11T09:55:53.055" v="16765" actId="1076"/>
          <ac:spMkLst>
            <pc:docMk/>
            <pc:sldMk cId="888609859" sldId="271"/>
            <ac:spMk id="4" creationId="{4BAC2960-8445-69C6-F8F4-5E24311583BC}"/>
          </ac:spMkLst>
        </pc:spChg>
        <pc:spChg chg="add mod">
          <ac:chgData name="Glenda Ancheta Divina (2514348)" userId="754b0dca-9fbe-4808-8543-4a47abb3fea2" providerId="ADAL" clId="{9967F640-04A7-5238-890B-34021867482E}" dt="2026-07-11T09:56:04.938" v="16766" actId="1076"/>
          <ac:spMkLst>
            <pc:docMk/>
            <pc:sldMk cId="888609859" sldId="271"/>
            <ac:spMk id="5" creationId="{467AA9B6-7FFC-A8C6-D497-85A0794D8925}"/>
          </ac:spMkLst>
        </pc:spChg>
        <pc:spChg chg="add mod">
          <ac:chgData name="Glenda Ancheta Divina (2514348)" userId="754b0dca-9fbe-4808-8543-4a47abb3fea2" providerId="ADAL" clId="{9967F640-04A7-5238-890B-34021867482E}" dt="2026-07-10T16:51:29.605" v="15613" actId="20577"/>
          <ac:spMkLst>
            <pc:docMk/>
            <pc:sldMk cId="888609859" sldId="271"/>
            <ac:spMk id="6" creationId="{61806D56-5931-ADB6-8C8C-8C3B5474F393}"/>
          </ac:spMkLst>
        </pc:spChg>
        <pc:spChg chg="add mod">
          <ac:chgData name="Glenda Ancheta Divina (2514348)" userId="754b0dca-9fbe-4808-8543-4a47abb3fea2" providerId="ADAL" clId="{9967F640-04A7-5238-890B-34021867482E}" dt="2026-07-11T09:42:54.651" v="16731" actId="1076"/>
          <ac:spMkLst>
            <pc:docMk/>
            <pc:sldMk cId="888609859" sldId="271"/>
            <ac:spMk id="7" creationId="{25D10720-9DBF-1177-DA70-25944A022221}"/>
          </ac:spMkLst>
        </pc:spChg>
        <pc:spChg chg="add del mod">
          <ac:chgData name="Glenda Ancheta Divina (2514348)" userId="754b0dca-9fbe-4808-8543-4a47abb3fea2" providerId="ADAL" clId="{9967F640-04A7-5238-890B-34021867482E}" dt="2026-07-10T17:52:52.228" v="16662" actId="478"/>
          <ac:spMkLst>
            <pc:docMk/>
            <pc:sldMk cId="888609859" sldId="271"/>
            <ac:spMk id="12" creationId="{E6A488F5-A269-46E2-0366-87129E90BDAE}"/>
          </ac:spMkLst>
        </pc:spChg>
        <pc:spChg chg="add del mod">
          <ac:chgData name="Glenda Ancheta Divina (2514348)" userId="754b0dca-9fbe-4808-8543-4a47abb3fea2" providerId="ADAL" clId="{9967F640-04A7-5238-890B-34021867482E}" dt="2026-07-11T09:57:05.740" v="16788"/>
          <ac:spMkLst>
            <pc:docMk/>
            <pc:sldMk cId="888609859" sldId="271"/>
            <ac:spMk id="13" creationId="{A4363322-9CD6-A53F-DD6D-8A1D9281E99A}"/>
          </ac:spMkLst>
        </pc:spChg>
        <pc:spChg chg="add del mod">
          <ac:chgData name="Glenda Ancheta Divina (2514348)" userId="754b0dca-9fbe-4808-8543-4a47abb3fea2" providerId="ADAL" clId="{9967F640-04A7-5238-890B-34021867482E}" dt="2026-07-11T09:57:30.525" v="16791"/>
          <ac:spMkLst>
            <pc:docMk/>
            <pc:sldMk cId="888609859" sldId="271"/>
            <ac:spMk id="14" creationId="{8C628BB5-7C19-D931-3178-18903155B996}"/>
          </ac:spMkLst>
        </pc:spChg>
        <pc:picChg chg="add del mod">
          <ac:chgData name="Glenda Ancheta Divina (2514348)" userId="754b0dca-9fbe-4808-8543-4a47abb3fea2" providerId="ADAL" clId="{9967F640-04A7-5238-890B-34021867482E}" dt="2026-07-10T17:52:18.420" v="16603" actId="478"/>
          <ac:picMkLst>
            <pc:docMk/>
            <pc:sldMk cId="888609859" sldId="271"/>
            <ac:picMk id="9" creationId="{48868833-C662-A7F4-32A9-2C4E35C85998}"/>
          </ac:picMkLst>
        </pc:picChg>
        <pc:picChg chg="add mod">
          <ac:chgData name="Glenda Ancheta Divina (2514348)" userId="754b0dca-9fbe-4808-8543-4a47abb3fea2" providerId="ADAL" clId="{9967F640-04A7-5238-890B-34021867482E}" dt="2026-07-10T17:53:21.578" v="16666" actId="14100"/>
          <ac:picMkLst>
            <pc:docMk/>
            <pc:sldMk cId="888609859" sldId="271"/>
            <ac:picMk id="11" creationId="{642DCBA0-9213-13DE-7360-DC54AF78D554}"/>
          </ac:picMkLst>
        </pc:picChg>
      </pc:sldChg>
      <pc:sldChg chg="addSp delSp modSp new mod">
        <pc:chgData name="Glenda Ancheta Divina (2514348)" userId="754b0dca-9fbe-4808-8543-4a47abb3fea2" providerId="ADAL" clId="{9967F640-04A7-5238-890B-34021867482E}" dt="2026-07-11T10:14:48.285" v="17329" actId="20577"/>
        <pc:sldMkLst>
          <pc:docMk/>
          <pc:sldMk cId="2487259060" sldId="272"/>
        </pc:sldMkLst>
        <pc:spChg chg="add mod">
          <ac:chgData name="Glenda Ancheta Divina (2514348)" userId="754b0dca-9fbe-4808-8543-4a47abb3fea2" providerId="ADAL" clId="{9967F640-04A7-5238-890B-34021867482E}" dt="2026-07-11T10:14:48.285" v="17329" actId="20577"/>
          <ac:spMkLst>
            <pc:docMk/>
            <pc:sldMk cId="2487259060" sldId="272"/>
            <ac:spMk id="2" creationId="{821C98E3-F7F7-88FF-C43C-EE62C71B560B}"/>
          </ac:spMkLst>
        </pc:spChg>
        <pc:spChg chg="add del mod">
          <ac:chgData name="Glenda Ancheta Divina (2514348)" userId="754b0dca-9fbe-4808-8543-4a47abb3fea2" providerId="ADAL" clId="{9967F640-04A7-5238-890B-34021867482E}" dt="2026-07-10T17:44:46.867" v="16395"/>
          <ac:spMkLst>
            <pc:docMk/>
            <pc:sldMk cId="2487259060" sldId="272"/>
            <ac:spMk id="3" creationId="{D2B336E2-FF9E-2D02-DCDB-8C5CA73E11E9}"/>
          </ac:spMkLst>
        </pc:spChg>
      </pc:sldChg>
      <pc:sldChg chg="new del">
        <pc:chgData name="Glenda Ancheta Divina (2514348)" userId="754b0dca-9fbe-4808-8543-4a47abb3fea2" providerId="ADAL" clId="{9967F640-04A7-5238-890B-34021867482E}" dt="2026-07-11T09:51:46.175" v="16761" actId="2696"/>
        <pc:sldMkLst>
          <pc:docMk/>
          <pc:sldMk cId="4197459837" sldId="273"/>
        </pc:sldMkLst>
      </pc:sldChg>
      <pc:sldChg chg="addSp modSp new mod ord">
        <pc:chgData name="Glenda Ancheta Divina (2514348)" userId="754b0dca-9fbe-4808-8543-4a47abb3fea2" providerId="ADAL" clId="{9967F640-04A7-5238-890B-34021867482E}" dt="2026-07-11T10:05:28.277" v="17148" actId="2710"/>
        <pc:sldMkLst>
          <pc:docMk/>
          <pc:sldMk cId="4271062912" sldId="273"/>
        </pc:sldMkLst>
        <pc:spChg chg="add mod">
          <ac:chgData name="Glenda Ancheta Divina (2514348)" userId="754b0dca-9fbe-4808-8543-4a47abb3fea2" providerId="ADAL" clId="{9967F640-04A7-5238-890B-34021867482E}" dt="2026-07-11T09:59:11.298" v="16812" actId="255"/>
          <ac:spMkLst>
            <pc:docMk/>
            <pc:sldMk cId="4271062912" sldId="273"/>
            <ac:spMk id="2" creationId="{812E02A1-5BAA-1BF0-F60D-BFA1CFCEBC65}"/>
          </ac:spMkLst>
        </pc:spChg>
        <pc:spChg chg="add mod">
          <ac:chgData name="Glenda Ancheta Divina (2514348)" userId="754b0dca-9fbe-4808-8543-4a47abb3fea2" providerId="ADAL" clId="{9967F640-04A7-5238-890B-34021867482E}" dt="2026-07-11T10:02:39.529" v="17014" actId="2710"/>
          <ac:spMkLst>
            <pc:docMk/>
            <pc:sldMk cId="4271062912" sldId="273"/>
            <ac:spMk id="3" creationId="{007CF8B6-8D8D-E530-179A-388EB4B9E9B9}"/>
          </ac:spMkLst>
        </pc:spChg>
        <pc:spChg chg="add mod">
          <ac:chgData name="Glenda Ancheta Divina (2514348)" userId="754b0dca-9fbe-4808-8543-4a47abb3fea2" providerId="ADAL" clId="{9967F640-04A7-5238-890B-34021867482E}" dt="2026-07-11T10:05:28.277" v="17148" actId="2710"/>
          <ac:spMkLst>
            <pc:docMk/>
            <pc:sldMk cId="4271062912" sldId="273"/>
            <ac:spMk id="4" creationId="{B510550D-5E08-C02C-B2DD-6D05C48ED24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63B200-3587-478E-BC6C-551A27EC4345}"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0CC5A08C-BD5A-4E17-91D5-ABFD79740F76}">
      <dgm:prSet/>
      <dgm:spPr/>
      <dgm:t>
        <a:bodyPr/>
        <a:lstStyle/>
        <a:p>
          <a:pPr>
            <a:lnSpc>
              <a:spcPct val="150000"/>
            </a:lnSpc>
          </a:pPr>
          <a:r>
            <a:rPr lang="en-US"/>
            <a:t>Children are biologically programmed to form attachments.</a:t>
          </a:r>
        </a:p>
      </dgm:t>
    </dgm:pt>
    <dgm:pt modelId="{17B39BCF-770E-4CE9-9AA1-BAA3E9E01B41}" type="parTrans" cxnId="{15D4AB21-4CCA-4FCA-885C-F5F35D8CDAEA}">
      <dgm:prSet/>
      <dgm:spPr/>
      <dgm:t>
        <a:bodyPr/>
        <a:lstStyle/>
        <a:p>
          <a:pPr>
            <a:lnSpc>
              <a:spcPct val="150000"/>
            </a:lnSpc>
          </a:pPr>
          <a:endParaRPr lang="en-US"/>
        </a:p>
      </dgm:t>
    </dgm:pt>
    <dgm:pt modelId="{E0F86D18-C7D2-4D1B-B3E2-CE9763C103D8}" type="sibTrans" cxnId="{15D4AB21-4CCA-4FCA-885C-F5F35D8CDAEA}">
      <dgm:prSet/>
      <dgm:spPr/>
      <dgm:t>
        <a:bodyPr/>
        <a:lstStyle/>
        <a:p>
          <a:pPr>
            <a:lnSpc>
              <a:spcPct val="150000"/>
            </a:lnSpc>
          </a:pPr>
          <a:endParaRPr lang="en-US"/>
        </a:p>
      </dgm:t>
    </dgm:pt>
    <dgm:pt modelId="{5091C7FA-7E5E-44FC-A97E-4CEEDB6152D3}">
      <dgm:prSet/>
      <dgm:spPr/>
      <dgm:t>
        <a:bodyPr/>
        <a:lstStyle/>
        <a:p>
          <a:pPr>
            <a:lnSpc>
              <a:spcPct val="150000"/>
            </a:lnSpc>
          </a:pPr>
          <a:r>
            <a:rPr lang="en-US"/>
            <a:t>Attachment promotes survival and emotional security.</a:t>
          </a:r>
        </a:p>
      </dgm:t>
    </dgm:pt>
    <dgm:pt modelId="{CFCC3B40-48A7-4F34-AF34-91E4E1E945DF}" type="parTrans" cxnId="{A119D511-3DDA-4D0E-BF65-8C851E61B735}">
      <dgm:prSet/>
      <dgm:spPr/>
      <dgm:t>
        <a:bodyPr/>
        <a:lstStyle/>
        <a:p>
          <a:pPr>
            <a:lnSpc>
              <a:spcPct val="150000"/>
            </a:lnSpc>
          </a:pPr>
          <a:endParaRPr lang="en-US"/>
        </a:p>
      </dgm:t>
    </dgm:pt>
    <dgm:pt modelId="{09F8E507-9572-45C9-A826-EFF89511CCF0}" type="sibTrans" cxnId="{A119D511-3DDA-4D0E-BF65-8C851E61B735}">
      <dgm:prSet/>
      <dgm:spPr/>
      <dgm:t>
        <a:bodyPr/>
        <a:lstStyle/>
        <a:p>
          <a:pPr>
            <a:lnSpc>
              <a:spcPct val="150000"/>
            </a:lnSpc>
          </a:pPr>
          <a:endParaRPr lang="en-US"/>
        </a:p>
      </dgm:t>
    </dgm:pt>
    <dgm:pt modelId="{0FC29A5B-FF43-4280-9F70-1440802A4610}">
      <dgm:prSet/>
      <dgm:spPr/>
      <dgm:t>
        <a:bodyPr/>
        <a:lstStyle/>
        <a:p>
          <a:pPr>
            <a:lnSpc>
              <a:spcPct val="150000"/>
            </a:lnSpc>
          </a:pPr>
          <a:r>
            <a:rPr lang="en-US" dirty="0"/>
            <a:t>Secure attachment supports healthy development</a:t>
          </a:r>
        </a:p>
      </dgm:t>
    </dgm:pt>
    <dgm:pt modelId="{C23E1998-AD95-45B7-9166-8269008E61F2}" type="parTrans" cxnId="{A9EA1C2C-0273-45ED-90F0-A456EE4D09D4}">
      <dgm:prSet/>
      <dgm:spPr/>
      <dgm:t>
        <a:bodyPr/>
        <a:lstStyle/>
        <a:p>
          <a:pPr>
            <a:lnSpc>
              <a:spcPct val="150000"/>
            </a:lnSpc>
          </a:pPr>
          <a:endParaRPr lang="en-US"/>
        </a:p>
      </dgm:t>
    </dgm:pt>
    <dgm:pt modelId="{6AE3E0DC-30ED-4FE2-8340-AB654DA90951}" type="sibTrans" cxnId="{A9EA1C2C-0273-45ED-90F0-A456EE4D09D4}">
      <dgm:prSet/>
      <dgm:spPr/>
      <dgm:t>
        <a:bodyPr/>
        <a:lstStyle/>
        <a:p>
          <a:pPr>
            <a:lnSpc>
              <a:spcPct val="150000"/>
            </a:lnSpc>
          </a:pPr>
          <a:endParaRPr lang="en-US"/>
        </a:p>
      </dgm:t>
    </dgm:pt>
    <dgm:pt modelId="{68118176-EAF3-4D05-9B5C-969F07D44F0E}">
      <dgm:prSet/>
      <dgm:spPr/>
      <dgm:t>
        <a:bodyPr/>
        <a:lstStyle/>
        <a:p>
          <a:pPr>
            <a:lnSpc>
              <a:spcPct val="150000"/>
            </a:lnSpc>
          </a:pPr>
          <a:r>
            <a:rPr lang="en-US"/>
            <a:t>Early relationship create an internal working model.</a:t>
          </a:r>
        </a:p>
      </dgm:t>
    </dgm:pt>
    <dgm:pt modelId="{E08E9F9C-8FA5-4D8E-96CF-E69E9FCE2A91}" type="parTrans" cxnId="{66A4FA3C-B8AC-483D-8B89-B352179091B5}">
      <dgm:prSet/>
      <dgm:spPr/>
      <dgm:t>
        <a:bodyPr/>
        <a:lstStyle/>
        <a:p>
          <a:pPr>
            <a:lnSpc>
              <a:spcPct val="150000"/>
            </a:lnSpc>
          </a:pPr>
          <a:endParaRPr lang="en-US"/>
        </a:p>
      </dgm:t>
    </dgm:pt>
    <dgm:pt modelId="{7A7D3884-1D92-4200-A2F4-04C9A3AEBBAB}" type="sibTrans" cxnId="{66A4FA3C-B8AC-483D-8B89-B352179091B5}">
      <dgm:prSet/>
      <dgm:spPr/>
      <dgm:t>
        <a:bodyPr/>
        <a:lstStyle/>
        <a:p>
          <a:pPr>
            <a:lnSpc>
              <a:spcPct val="150000"/>
            </a:lnSpc>
          </a:pPr>
          <a:endParaRPr lang="en-US"/>
        </a:p>
      </dgm:t>
    </dgm:pt>
    <dgm:pt modelId="{C9048BD4-6306-4453-9422-50E1285A3A86}">
      <dgm:prSet/>
      <dgm:spPr/>
      <dgm:t>
        <a:bodyPr/>
        <a:lstStyle/>
        <a:p>
          <a:pPr>
            <a:lnSpc>
              <a:spcPct val="150000"/>
            </a:lnSpc>
          </a:pPr>
          <a:r>
            <a:rPr lang="en-US" b="1"/>
            <a:t>Key concepts</a:t>
          </a:r>
          <a:endParaRPr lang="en-US"/>
        </a:p>
      </dgm:t>
    </dgm:pt>
    <dgm:pt modelId="{2B8B7384-8A61-4663-9506-CB9451A1DC9B}" type="parTrans" cxnId="{F2A9C73E-587E-4965-85E6-21692D2D9FEF}">
      <dgm:prSet/>
      <dgm:spPr/>
      <dgm:t>
        <a:bodyPr/>
        <a:lstStyle/>
        <a:p>
          <a:pPr>
            <a:lnSpc>
              <a:spcPct val="150000"/>
            </a:lnSpc>
          </a:pPr>
          <a:endParaRPr lang="en-US"/>
        </a:p>
      </dgm:t>
    </dgm:pt>
    <dgm:pt modelId="{B9EE8073-35AC-49BA-8567-3B8A21A0213F}" type="sibTrans" cxnId="{F2A9C73E-587E-4965-85E6-21692D2D9FEF}">
      <dgm:prSet/>
      <dgm:spPr/>
      <dgm:t>
        <a:bodyPr/>
        <a:lstStyle/>
        <a:p>
          <a:pPr>
            <a:lnSpc>
              <a:spcPct val="150000"/>
            </a:lnSpc>
          </a:pPr>
          <a:endParaRPr lang="en-US"/>
        </a:p>
      </dgm:t>
    </dgm:pt>
    <dgm:pt modelId="{E60FB9A6-4628-4AAD-9EFB-0000BA5535E9}">
      <dgm:prSet/>
      <dgm:spPr/>
      <dgm:t>
        <a:bodyPr/>
        <a:lstStyle/>
        <a:p>
          <a:pPr>
            <a:lnSpc>
              <a:spcPct val="150000"/>
            </a:lnSpc>
          </a:pPr>
          <a:r>
            <a:rPr lang="en-US" dirty="0"/>
            <a:t>Monotropy</a:t>
          </a:r>
        </a:p>
      </dgm:t>
    </dgm:pt>
    <dgm:pt modelId="{5A63EE91-DA5C-4EEB-A5C4-6D9BBB8E1536}" type="parTrans" cxnId="{7A75B6C3-B95C-4072-B0C6-89A3B985C7BE}">
      <dgm:prSet/>
      <dgm:spPr/>
      <dgm:t>
        <a:bodyPr/>
        <a:lstStyle/>
        <a:p>
          <a:pPr>
            <a:lnSpc>
              <a:spcPct val="150000"/>
            </a:lnSpc>
          </a:pPr>
          <a:endParaRPr lang="en-US"/>
        </a:p>
      </dgm:t>
    </dgm:pt>
    <dgm:pt modelId="{3AE9B94E-C1A3-4999-A92D-3412E5405EB8}" type="sibTrans" cxnId="{7A75B6C3-B95C-4072-B0C6-89A3B985C7BE}">
      <dgm:prSet/>
      <dgm:spPr/>
      <dgm:t>
        <a:bodyPr/>
        <a:lstStyle/>
        <a:p>
          <a:pPr>
            <a:lnSpc>
              <a:spcPct val="150000"/>
            </a:lnSpc>
          </a:pPr>
          <a:endParaRPr lang="en-US"/>
        </a:p>
      </dgm:t>
    </dgm:pt>
    <dgm:pt modelId="{EA9F7E63-619C-438C-A704-6FA3F188C9BA}">
      <dgm:prSet/>
      <dgm:spPr/>
      <dgm:t>
        <a:bodyPr/>
        <a:lstStyle/>
        <a:p>
          <a:pPr>
            <a:lnSpc>
              <a:spcPct val="150000"/>
            </a:lnSpc>
          </a:pPr>
          <a:r>
            <a:rPr lang="en-US"/>
            <a:t>Secure base</a:t>
          </a:r>
        </a:p>
      </dgm:t>
    </dgm:pt>
    <dgm:pt modelId="{E597F6AF-04CD-477C-AB3E-A7064ADFEB8E}" type="parTrans" cxnId="{0C23E836-DEA3-48F0-A56C-A7D8B67E1E57}">
      <dgm:prSet/>
      <dgm:spPr/>
      <dgm:t>
        <a:bodyPr/>
        <a:lstStyle/>
        <a:p>
          <a:pPr>
            <a:lnSpc>
              <a:spcPct val="150000"/>
            </a:lnSpc>
          </a:pPr>
          <a:endParaRPr lang="en-US"/>
        </a:p>
      </dgm:t>
    </dgm:pt>
    <dgm:pt modelId="{05F62D64-3D37-4BBA-AD89-2BD8CE5506E1}" type="sibTrans" cxnId="{0C23E836-DEA3-48F0-A56C-A7D8B67E1E57}">
      <dgm:prSet/>
      <dgm:spPr/>
      <dgm:t>
        <a:bodyPr/>
        <a:lstStyle/>
        <a:p>
          <a:pPr>
            <a:lnSpc>
              <a:spcPct val="150000"/>
            </a:lnSpc>
          </a:pPr>
          <a:endParaRPr lang="en-US"/>
        </a:p>
      </dgm:t>
    </dgm:pt>
    <dgm:pt modelId="{C4BCF2EC-D951-47C6-9DB1-A596D318BE58}">
      <dgm:prSet/>
      <dgm:spPr/>
      <dgm:t>
        <a:bodyPr/>
        <a:lstStyle/>
        <a:p>
          <a:pPr>
            <a:lnSpc>
              <a:spcPct val="150000"/>
            </a:lnSpc>
          </a:pPr>
          <a:r>
            <a:rPr lang="en-US"/>
            <a:t>Separation anxiety</a:t>
          </a:r>
        </a:p>
      </dgm:t>
    </dgm:pt>
    <dgm:pt modelId="{E38D2ACE-2926-4C3D-8F6B-42078729CAA6}" type="parTrans" cxnId="{62FF0116-4E4D-4C40-885C-FFF81B0806FB}">
      <dgm:prSet/>
      <dgm:spPr/>
      <dgm:t>
        <a:bodyPr/>
        <a:lstStyle/>
        <a:p>
          <a:pPr>
            <a:lnSpc>
              <a:spcPct val="150000"/>
            </a:lnSpc>
          </a:pPr>
          <a:endParaRPr lang="en-US"/>
        </a:p>
      </dgm:t>
    </dgm:pt>
    <dgm:pt modelId="{DF4EAB7D-B555-432C-AAF3-0C3866F09972}" type="sibTrans" cxnId="{62FF0116-4E4D-4C40-885C-FFF81B0806FB}">
      <dgm:prSet/>
      <dgm:spPr/>
      <dgm:t>
        <a:bodyPr/>
        <a:lstStyle/>
        <a:p>
          <a:pPr>
            <a:lnSpc>
              <a:spcPct val="150000"/>
            </a:lnSpc>
          </a:pPr>
          <a:endParaRPr lang="en-US"/>
        </a:p>
      </dgm:t>
    </dgm:pt>
    <dgm:pt modelId="{56B515D2-447A-4753-ACDD-43ED9E16DDC3}">
      <dgm:prSet/>
      <dgm:spPr/>
      <dgm:t>
        <a:bodyPr/>
        <a:lstStyle/>
        <a:p>
          <a:pPr>
            <a:lnSpc>
              <a:spcPct val="150000"/>
            </a:lnSpc>
          </a:pPr>
          <a:r>
            <a:rPr lang="en-US"/>
            <a:t>Internal working model</a:t>
          </a:r>
        </a:p>
      </dgm:t>
    </dgm:pt>
    <dgm:pt modelId="{DF4B2DE5-529F-48C1-98F5-1AB9AEDEBFF9}" type="parTrans" cxnId="{6EBCAE09-F8D0-4D59-B4C5-ED43F6DA644F}">
      <dgm:prSet/>
      <dgm:spPr/>
      <dgm:t>
        <a:bodyPr/>
        <a:lstStyle/>
        <a:p>
          <a:pPr>
            <a:lnSpc>
              <a:spcPct val="150000"/>
            </a:lnSpc>
          </a:pPr>
          <a:endParaRPr lang="en-US"/>
        </a:p>
      </dgm:t>
    </dgm:pt>
    <dgm:pt modelId="{5098B011-2630-4DF3-BFBB-E47908A1B17D}" type="sibTrans" cxnId="{6EBCAE09-F8D0-4D59-B4C5-ED43F6DA644F}">
      <dgm:prSet/>
      <dgm:spPr/>
      <dgm:t>
        <a:bodyPr/>
        <a:lstStyle/>
        <a:p>
          <a:pPr>
            <a:lnSpc>
              <a:spcPct val="150000"/>
            </a:lnSpc>
          </a:pPr>
          <a:endParaRPr lang="en-US"/>
        </a:p>
      </dgm:t>
    </dgm:pt>
    <dgm:pt modelId="{90F4D130-5A6D-4031-B942-16A96A9EBA1D}">
      <dgm:prSet/>
      <dgm:spPr/>
      <dgm:t>
        <a:bodyPr/>
        <a:lstStyle/>
        <a:p>
          <a:pPr>
            <a:lnSpc>
              <a:spcPct val="150000"/>
            </a:lnSpc>
          </a:pPr>
          <a:r>
            <a:rPr lang="en-US"/>
            <a:t>Maternal sensitivity</a:t>
          </a:r>
        </a:p>
      </dgm:t>
    </dgm:pt>
    <dgm:pt modelId="{A5A3A048-C53D-47A5-ADF2-10910CDE742F}" type="parTrans" cxnId="{EE06FC0E-A8D7-42D2-A599-B7BD8768F742}">
      <dgm:prSet/>
      <dgm:spPr/>
      <dgm:t>
        <a:bodyPr/>
        <a:lstStyle/>
        <a:p>
          <a:pPr>
            <a:lnSpc>
              <a:spcPct val="150000"/>
            </a:lnSpc>
          </a:pPr>
          <a:endParaRPr lang="en-US"/>
        </a:p>
      </dgm:t>
    </dgm:pt>
    <dgm:pt modelId="{DEF5AB59-0D38-4C98-99E4-F4717A507725}" type="sibTrans" cxnId="{EE06FC0E-A8D7-42D2-A599-B7BD8768F742}">
      <dgm:prSet/>
      <dgm:spPr/>
      <dgm:t>
        <a:bodyPr/>
        <a:lstStyle/>
        <a:p>
          <a:pPr>
            <a:lnSpc>
              <a:spcPct val="150000"/>
            </a:lnSpc>
          </a:pPr>
          <a:endParaRPr lang="en-US"/>
        </a:p>
      </dgm:t>
    </dgm:pt>
    <dgm:pt modelId="{B06C034C-BBC2-5941-8AAA-D94F1B2EA0FE}" type="pres">
      <dgm:prSet presAssocID="{0563B200-3587-478E-BC6C-551A27EC4345}" presName="cycle" presStyleCnt="0">
        <dgm:presLayoutVars>
          <dgm:dir/>
          <dgm:resizeHandles val="exact"/>
        </dgm:presLayoutVars>
      </dgm:prSet>
      <dgm:spPr/>
    </dgm:pt>
    <dgm:pt modelId="{56593934-1B92-E246-A290-124D3E33F2F7}" type="pres">
      <dgm:prSet presAssocID="{0CC5A08C-BD5A-4E17-91D5-ABFD79740F76}" presName="dummy" presStyleCnt="0"/>
      <dgm:spPr/>
    </dgm:pt>
    <dgm:pt modelId="{1FCD08E4-63C4-5345-96CF-61E7DFB07195}" type="pres">
      <dgm:prSet presAssocID="{0CC5A08C-BD5A-4E17-91D5-ABFD79740F76}" presName="node" presStyleLbl="revTx" presStyleIdx="0" presStyleCnt="5">
        <dgm:presLayoutVars>
          <dgm:bulletEnabled val="1"/>
        </dgm:presLayoutVars>
      </dgm:prSet>
      <dgm:spPr/>
    </dgm:pt>
    <dgm:pt modelId="{37B92429-A3BC-C84D-AF07-4A7E488B5179}" type="pres">
      <dgm:prSet presAssocID="{E0F86D18-C7D2-4D1B-B3E2-CE9763C103D8}" presName="sibTrans" presStyleLbl="node1" presStyleIdx="0" presStyleCnt="5"/>
      <dgm:spPr/>
    </dgm:pt>
    <dgm:pt modelId="{351F95C5-8DB7-E344-95E7-C9AD1B37B6A1}" type="pres">
      <dgm:prSet presAssocID="{5091C7FA-7E5E-44FC-A97E-4CEEDB6152D3}" presName="dummy" presStyleCnt="0"/>
      <dgm:spPr/>
    </dgm:pt>
    <dgm:pt modelId="{1531ED6C-150D-D247-A553-DB762069B04E}" type="pres">
      <dgm:prSet presAssocID="{5091C7FA-7E5E-44FC-A97E-4CEEDB6152D3}" presName="node" presStyleLbl="revTx" presStyleIdx="1" presStyleCnt="5">
        <dgm:presLayoutVars>
          <dgm:bulletEnabled val="1"/>
        </dgm:presLayoutVars>
      </dgm:prSet>
      <dgm:spPr/>
    </dgm:pt>
    <dgm:pt modelId="{71FB32CF-43FD-2049-AA6B-74736FDE1E96}" type="pres">
      <dgm:prSet presAssocID="{09F8E507-9572-45C9-A826-EFF89511CCF0}" presName="sibTrans" presStyleLbl="node1" presStyleIdx="1" presStyleCnt="5"/>
      <dgm:spPr/>
    </dgm:pt>
    <dgm:pt modelId="{4B12B417-8195-244C-B7E1-C2BA557AD45E}" type="pres">
      <dgm:prSet presAssocID="{0FC29A5B-FF43-4280-9F70-1440802A4610}" presName="dummy" presStyleCnt="0"/>
      <dgm:spPr/>
    </dgm:pt>
    <dgm:pt modelId="{581E8A08-4C39-A644-B330-BADA9A32E12F}" type="pres">
      <dgm:prSet presAssocID="{0FC29A5B-FF43-4280-9F70-1440802A4610}" presName="node" presStyleLbl="revTx" presStyleIdx="2" presStyleCnt="5">
        <dgm:presLayoutVars>
          <dgm:bulletEnabled val="1"/>
        </dgm:presLayoutVars>
      </dgm:prSet>
      <dgm:spPr/>
    </dgm:pt>
    <dgm:pt modelId="{F9B8C641-DE91-454E-9C58-56330D8D5F5E}" type="pres">
      <dgm:prSet presAssocID="{6AE3E0DC-30ED-4FE2-8340-AB654DA90951}" presName="sibTrans" presStyleLbl="node1" presStyleIdx="2" presStyleCnt="5"/>
      <dgm:spPr/>
    </dgm:pt>
    <dgm:pt modelId="{5E7EDABD-5E76-8C4E-B886-D1C72B459E06}" type="pres">
      <dgm:prSet presAssocID="{68118176-EAF3-4D05-9B5C-969F07D44F0E}" presName="dummy" presStyleCnt="0"/>
      <dgm:spPr/>
    </dgm:pt>
    <dgm:pt modelId="{BB5FF566-0A00-814A-A4B5-290E70557943}" type="pres">
      <dgm:prSet presAssocID="{68118176-EAF3-4D05-9B5C-969F07D44F0E}" presName="node" presStyleLbl="revTx" presStyleIdx="3" presStyleCnt="5">
        <dgm:presLayoutVars>
          <dgm:bulletEnabled val="1"/>
        </dgm:presLayoutVars>
      </dgm:prSet>
      <dgm:spPr/>
    </dgm:pt>
    <dgm:pt modelId="{2D958AB8-D9FD-6644-A911-8BD3C3227671}" type="pres">
      <dgm:prSet presAssocID="{7A7D3884-1D92-4200-A2F4-04C9A3AEBBAB}" presName="sibTrans" presStyleLbl="node1" presStyleIdx="3" presStyleCnt="5"/>
      <dgm:spPr/>
    </dgm:pt>
    <dgm:pt modelId="{ED28ECB9-339B-B64F-BA0A-1B213BC79828}" type="pres">
      <dgm:prSet presAssocID="{C9048BD4-6306-4453-9422-50E1285A3A86}" presName="dummy" presStyleCnt="0"/>
      <dgm:spPr/>
    </dgm:pt>
    <dgm:pt modelId="{D4DEB45B-7125-F643-A7FE-0DD02F8B8B8F}" type="pres">
      <dgm:prSet presAssocID="{C9048BD4-6306-4453-9422-50E1285A3A86}" presName="node" presStyleLbl="revTx" presStyleIdx="4" presStyleCnt="5">
        <dgm:presLayoutVars>
          <dgm:bulletEnabled val="1"/>
        </dgm:presLayoutVars>
      </dgm:prSet>
      <dgm:spPr/>
    </dgm:pt>
    <dgm:pt modelId="{215EF683-B444-9949-BEE8-7AF8DCF5E557}" type="pres">
      <dgm:prSet presAssocID="{B9EE8073-35AC-49BA-8567-3B8A21A0213F}" presName="sibTrans" presStyleLbl="node1" presStyleIdx="4" presStyleCnt="5"/>
      <dgm:spPr/>
    </dgm:pt>
  </dgm:ptLst>
  <dgm:cxnLst>
    <dgm:cxn modelId="{6EBCAE09-F8D0-4D59-B4C5-ED43F6DA644F}" srcId="{C9048BD4-6306-4453-9422-50E1285A3A86}" destId="{56B515D2-447A-4753-ACDD-43ED9E16DDC3}" srcOrd="3" destOrd="0" parTransId="{DF4B2DE5-529F-48C1-98F5-1AB9AEDEBFF9}" sibTransId="{5098B011-2630-4DF3-BFBB-E47908A1B17D}"/>
    <dgm:cxn modelId="{EE06FC0E-A8D7-42D2-A599-B7BD8768F742}" srcId="{C9048BD4-6306-4453-9422-50E1285A3A86}" destId="{90F4D130-5A6D-4031-B942-16A96A9EBA1D}" srcOrd="4" destOrd="0" parTransId="{A5A3A048-C53D-47A5-ADF2-10910CDE742F}" sibTransId="{DEF5AB59-0D38-4C98-99E4-F4717A507725}"/>
    <dgm:cxn modelId="{F8AF6A0F-37D1-A249-A1A3-5269A32429B5}" type="presOf" srcId="{C9048BD4-6306-4453-9422-50E1285A3A86}" destId="{D4DEB45B-7125-F643-A7FE-0DD02F8B8B8F}" srcOrd="0" destOrd="0" presId="urn:microsoft.com/office/officeart/2005/8/layout/cycle1"/>
    <dgm:cxn modelId="{A119D511-3DDA-4D0E-BF65-8C851E61B735}" srcId="{0563B200-3587-478E-BC6C-551A27EC4345}" destId="{5091C7FA-7E5E-44FC-A97E-4CEEDB6152D3}" srcOrd="1" destOrd="0" parTransId="{CFCC3B40-48A7-4F34-AF34-91E4E1E945DF}" sibTransId="{09F8E507-9572-45C9-A826-EFF89511CCF0}"/>
    <dgm:cxn modelId="{62FF0116-4E4D-4C40-885C-FFF81B0806FB}" srcId="{C9048BD4-6306-4453-9422-50E1285A3A86}" destId="{C4BCF2EC-D951-47C6-9DB1-A596D318BE58}" srcOrd="2" destOrd="0" parTransId="{E38D2ACE-2926-4C3D-8F6B-42078729CAA6}" sibTransId="{DF4EAB7D-B555-432C-AAF3-0C3866F09972}"/>
    <dgm:cxn modelId="{5538AD1C-B3AF-BB42-AC31-20DB74AC5ADF}" type="presOf" srcId="{E0F86D18-C7D2-4D1B-B3E2-CE9763C103D8}" destId="{37B92429-A3BC-C84D-AF07-4A7E488B5179}" srcOrd="0" destOrd="0" presId="urn:microsoft.com/office/officeart/2005/8/layout/cycle1"/>
    <dgm:cxn modelId="{15D4AB21-4CCA-4FCA-885C-F5F35D8CDAEA}" srcId="{0563B200-3587-478E-BC6C-551A27EC4345}" destId="{0CC5A08C-BD5A-4E17-91D5-ABFD79740F76}" srcOrd="0" destOrd="0" parTransId="{17B39BCF-770E-4CE9-9AA1-BAA3E9E01B41}" sibTransId="{E0F86D18-C7D2-4D1B-B3E2-CE9763C103D8}"/>
    <dgm:cxn modelId="{5E8C1326-BC30-8740-9681-381BD4E6F125}" type="presOf" srcId="{7A7D3884-1D92-4200-A2F4-04C9A3AEBBAB}" destId="{2D958AB8-D9FD-6644-A911-8BD3C3227671}" srcOrd="0" destOrd="0" presId="urn:microsoft.com/office/officeart/2005/8/layout/cycle1"/>
    <dgm:cxn modelId="{CA960029-4DF1-2440-AE04-61B1238C1EC8}" type="presOf" srcId="{EA9F7E63-619C-438C-A704-6FA3F188C9BA}" destId="{D4DEB45B-7125-F643-A7FE-0DD02F8B8B8F}" srcOrd="0" destOrd="2" presId="urn:microsoft.com/office/officeart/2005/8/layout/cycle1"/>
    <dgm:cxn modelId="{A9EA1C2C-0273-45ED-90F0-A456EE4D09D4}" srcId="{0563B200-3587-478E-BC6C-551A27EC4345}" destId="{0FC29A5B-FF43-4280-9F70-1440802A4610}" srcOrd="2" destOrd="0" parTransId="{C23E1998-AD95-45B7-9166-8269008E61F2}" sibTransId="{6AE3E0DC-30ED-4FE2-8340-AB654DA90951}"/>
    <dgm:cxn modelId="{0C23E836-DEA3-48F0-A56C-A7D8B67E1E57}" srcId="{C9048BD4-6306-4453-9422-50E1285A3A86}" destId="{EA9F7E63-619C-438C-A704-6FA3F188C9BA}" srcOrd="1" destOrd="0" parTransId="{E597F6AF-04CD-477C-AB3E-A7064ADFEB8E}" sibTransId="{05F62D64-3D37-4BBA-AD89-2BD8CE5506E1}"/>
    <dgm:cxn modelId="{66A4FA3C-B8AC-483D-8B89-B352179091B5}" srcId="{0563B200-3587-478E-BC6C-551A27EC4345}" destId="{68118176-EAF3-4D05-9B5C-969F07D44F0E}" srcOrd="3" destOrd="0" parTransId="{E08E9F9C-8FA5-4D8E-96CF-E69E9FCE2A91}" sibTransId="{7A7D3884-1D92-4200-A2F4-04C9A3AEBBAB}"/>
    <dgm:cxn modelId="{F2A9C73E-587E-4965-85E6-21692D2D9FEF}" srcId="{0563B200-3587-478E-BC6C-551A27EC4345}" destId="{C9048BD4-6306-4453-9422-50E1285A3A86}" srcOrd="4" destOrd="0" parTransId="{2B8B7384-8A61-4663-9506-CB9451A1DC9B}" sibTransId="{B9EE8073-35AC-49BA-8567-3B8A21A0213F}"/>
    <dgm:cxn modelId="{C762D855-E9C8-2A49-BEBA-EF8FA05D65D0}" type="presOf" srcId="{68118176-EAF3-4D05-9B5C-969F07D44F0E}" destId="{BB5FF566-0A00-814A-A4B5-290E70557943}" srcOrd="0" destOrd="0" presId="urn:microsoft.com/office/officeart/2005/8/layout/cycle1"/>
    <dgm:cxn modelId="{72AE9A6B-38E5-7249-8EA5-FE10E9C11AC4}" type="presOf" srcId="{C4BCF2EC-D951-47C6-9DB1-A596D318BE58}" destId="{D4DEB45B-7125-F643-A7FE-0DD02F8B8B8F}" srcOrd="0" destOrd="3" presId="urn:microsoft.com/office/officeart/2005/8/layout/cycle1"/>
    <dgm:cxn modelId="{B2943C72-809A-DE46-B4FD-787D987D9139}" type="presOf" srcId="{90F4D130-5A6D-4031-B942-16A96A9EBA1D}" destId="{D4DEB45B-7125-F643-A7FE-0DD02F8B8B8F}" srcOrd="0" destOrd="5" presId="urn:microsoft.com/office/officeart/2005/8/layout/cycle1"/>
    <dgm:cxn modelId="{2597BB80-0798-1142-A196-0092D1FC0015}" type="presOf" srcId="{0FC29A5B-FF43-4280-9F70-1440802A4610}" destId="{581E8A08-4C39-A644-B330-BADA9A32E12F}" srcOrd="0" destOrd="0" presId="urn:microsoft.com/office/officeart/2005/8/layout/cycle1"/>
    <dgm:cxn modelId="{A22A4E89-7708-7146-A755-3BB4B6F5C252}" type="presOf" srcId="{56B515D2-447A-4753-ACDD-43ED9E16DDC3}" destId="{D4DEB45B-7125-F643-A7FE-0DD02F8B8B8F}" srcOrd="0" destOrd="4" presId="urn:microsoft.com/office/officeart/2005/8/layout/cycle1"/>
    <dgm:cxn modelId="{274E258F-3CA8-1D48-A037-83DEF553DCFD}" type="presOf" srcId="{B9EE8073-35AC-49BA-8567-3B8A21A0213F}" destId="{215EF683-B444-9949-BEE8-7AF8DCF5E557}" srcOrd="0" destOrd="0" presId="urn:microsoft.com/office/officeart/2005/8/layout/cycle1"/>
    <dgm:cxn modelId="{03E62995-349B-9748-B0C1-A6E8590C8AAB}" type="presOf" srcId="{E60FB9A6-4628-4AAD-9EFB-0000BA5535E9}" destId="{D4DEB45B-7125-F643-A7FE-0DD02F8B8B8F}" srcOrd="0" destOrd="1" presId="urn:microsoft.com/office/officeart/2005/8/layout/cycle1"/>
    <dgm:cxn modelId="{2638F299-0B42-0948-BAE8-549B2CCE0B24}" type="presOf" srcId="{09F8E507-9572-45C9-A826-EFF89511CCF0}" destId="{71FB32CF-43FD-2049-AA6B-74736FDE1E96}" srcOrd="0" destOrd="0" presId="urn:microsoft.com/office/officeart/2005/8/layout/cycle1"/>
    <dgm:cxn modelId="{A26081A8-F13E-6743-B988-7A7E98C14C31}" type="presOf" srcId="{6AE3E0DC-30ED-4FE2-8340-AB654DA90951}" destId="{F9B8C641-DE91-454E-9C58-56330D8D5F5E}" srcOrd="0" destOrd="0" presId="urn:microsoft.com/office/officeart/2005/8/layout/cycle1"/>
    <dgm:cxn modelId="{F2C4B2A9-7044-F840-8CC9-DA5BAE2AA0F1}" type="presOf" srcId="{5091C7FA-7E5E-44FC-A97E-4CEEDB6152D3}" destId="{1531ED6C-150D-D247-A553-DB762069B04E}" srcOrd="0" destOrd="0" presId="urn:microsoft.com/office/officeart/2005/8/layout/cycle1"/>
    <dgm:cxn modelId="{7A75B6C3-B95C-4072-B0C6-89A3B985C7BE}" srcId="{C9048BD4-6306-4453-9422-50E1285A3A86}" destId="{E60FB9A6-4628-4AAD-9EFB-0000BA5535E9}" srcOrd="0" destOrd="0" parTransId="{5A63EE91-DA5C-4EEB-A5C4-6D9BBB8E1536}" sibTransId="{3AE9B94E-C1A3-4999-A92D-3412E5405EB8}"/>
    <dgm:cxn modelId="{C3E4F7D1-7D22-E146-93D9-30C40B073D62}" type="presOf" srcId="{0CC5A08C-BD5A-4E17-91D5-ABFD79740F76}" destId="{1FCD08E4-63C4-5345-96CF-61E7DFB07195}" srcOrd="0" destOrd="0" presId="urn:microsoft.com/office/officeart/2005/8/layout/cycle1"/>
    <dgm:cxn modelId="{5D79DBFF-CE4E-7145-B976-59AF87D0831B}" type="presOf" srcId="{0563B200-3587-478E-BC6C-551A27EC4345}" destId="{B06C034C-BBC2-5941-8AAA-D94F1B2EA0FE}" srcOrd="0" destOrd="0" presId="urn:microsoft.com/office/officeart/2005/8/layout/cycle1"/>
    <dgm:cxn modelId="{3168E225-2271-B244-B956-5F78440D9FEB}" type="presParOf" srcId="{B06C034C-BBC2-5941-8AAA-D94F1B2EA0FE}" destId="{56593934-1B92-E246-A290-124D3E33F2F7}" srcOrd="0" destOrd="0" presId="urn:microsoft.com/office/officeart/2005/8/layout/cycle1"/>
    <dgm:cxn modelId="{648906AE-0D56-0A4F-B42A-730AB142A0A6}" type="presParOf" srcId="{B06C034C-BBC2-5941-8AAA-D94F1B2EA0FE}" destId="{1FCD08E4-63C4-5345-96CF-61E7DFB07195}" srcOrd="1" destOrd="0" presId="urn:microsoft.com/office/officeart/2005/8/layout/cycle1"/>
    <dgm:cxn modelId="{2A78D27A-1E83-7844-A3D9-FAEEF5A33320}" type="presParOf" srcId="{B06C034C-BBC2-5941-8AAA-D94F1B2EA0FE}" destId="{37B92429-A3BC-C84D-AF07-4A7E488B5179}" srcOrd="2" destOrd="0" presId="urn:microsoft.com/office/officeart/2005/8/layout/cycle1"/>
    <dgm:cxn modelId="{7B3660F3-577A-DE41-8696-55DE82CEE0B9}" type="presParOf" srcId="{B06C034C-BBC2-5941-8AAA-D94F1B2EA0FE}" destId="{351F95C5-8DB7-E344-95E7-C9AD1B37B6A1}" srcOrd="3" destOrd="0" presId="urn:microsoft.com/office/officeart/2005/8/layout/cycle1"/>
    <dgm:cxn modelId="{1EEC09C5-8ADD-1343-BC88-A858FCB15BD7}" type="presParOf" srcId="{B06C034C-BBC2-5941-8AAA-D94F1B2EA0FE}" destId="{1531ED6C-150D-D247-A553-DB762069B04E}" srcOrd="4" destOrd="0" presId="urn:microsoft.com/office/officeart/2005/8/layout/cycle1"/>
    <dgm:cxn modelId="{0844B389-EF67-C04A-86E1-772892852799}" type="presParOf" srcId="{B06C034C-BBC2-5941-8AAA-D94F1B2EA0FE}" destId="{71FB32CF-43FD-2049-AA6B-74736FDE1E96}" srcOrd="5" destOrd="0" presId="urn:microsoft.com/office/officeart/2005/8/layout/cycle1"/>
    <dgm:cxn modelId="{6624B94D-6894-ED4B-95BE-E7A080F4D413}" type="presParOf" srcId="{B06C034C-BBC2-5941-8AAA-D94F1B2EA0FE}" destId="{4B12B417-8195-244C-B7E1-C2BA557AD45E}" srcOrd="6" destOrd="0" presId="urn:microsoft.com/office/officeart/2005/8/layout/cycle1"/>
    <dgm:cxn modelId="{038A90AC-F0F7-D94F-98C1-F8AA77BC93F9}" type="presParOf" srcId="{B06C034C-BBC2-5941-8AAA-D94F1B2EA0FE}" destId="{581E8A08-4C39-A644-B330-BADA9A32E12F}" srcOrd="7" destOrd="0" presId="urn:microsoft.com/office/officeart/2005/8/layout/cycle1"/>
    <dgm:cxn modelId="{2D05C89C-F5A6-C44A-8207-2423DC1D56AF}" type="presParOf" srcId="{B06C034C-BBC2-5941-8AAA-D94F1B2EA0FE}" destId="{F9B8C641-DE91-454E-9C58-56330D8D5F5E}" srcOrd="8" destOrd="0" presId="urn:microsoft.com/office/officeart/2005/8/layout/cycle1"/>
    <dgm:cxn modelId="{874506D8-C889-4040-818F-00DBEF56EE2E}" type="presParOf" srcId="{B06C034C-BBC2-5941-8AAA-D94F1B2EA0FE}" destId="{5E7EDABD-5E76-8C4E-B886-D1C72B459E06}" srcOrd="9" destOrd="0" presId="urn:microsoft.com/office/officeart/2005/8/layout/cycle1"/>
    <dgm:cxn modelId="{2F3A184F-BF88-6B41-A890-9BFC5B282291}" type="presParOf" srcId="{B06C034C-BBC2-5941-8AAA-D94F1B2EA0FE}" destId="{BB5FF566-0A00-814A-A4B5-290E70557943}" srcOrd="10" destOrd="0" presId="urn:microsoft.com/office/officeart/2005/8/layout/cycle1"/>
    <dgm:cxn modelId="{CD69CA80-8918-3F40-B995-C410BB87883A}" type="presParOf" srcId="{B06C034C-BBC2-5941-8AAA-D94F1B2EA0FE}" destId="{2D958AB8-D9FD-6644-A911-8BD3C3227671}" srcOrd="11" destOrd="0" presId="urn:microsoft.com/office/officeart/2005/8/layout/cycle1"/>
    <dgm:cxn modelId="{867E8299-BD2C-074C-81DA-610AC0B13B6F}" type="presParOf" srcId="{B06C034C-BBC2-5941-8AAA-D94F1B2EA0FE}" destId="{ED28ECB9-339B-B64F-BA0A-1B213BC79828}" srcOrd="12" destOrd="0" presId="urn:microsoft.com/office/officeart/2005/8/layout/cycle1"/>
    <dgm:cxn modelId="{D4CFF973-6311-3F40-A1DA-D8A5149D32B5}" type="presParOf" srcId="{B06C034C-BBC2-5941-8AAA-D94F1B2EA0FE}" destId="{D4DEB45B-7125-F643-A7FE-0DD02F8B8B8F}" srcOrd="13" destOrd="0" presId="urn:microsoft.com/office/officeart/2005/8/layout/cycle1"/>
    <dgm:cxn modelId="{F6301465-E130-A849-8FC0-5342839392B8}" type="presParOf" srcId="{B06C034C-BBC2-5941-8AAA-D94F1B2EA0FE}" destId="{215EF683-B444-9949-BEE8-7AF8DCF5E557}" srcOrd="14" destOrd="0" presId="urn:microsoft.com/office/officeart/2005/8/layout/cycle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D08E4-63C4-5345-96CF-61E7DFB07195}">
      <dsp:nvSpPr>
        <dsp:cNvPr id="0" name=""/>
        <dsp:cNvSpPr/>
      </dsp:nvSpPr>
      <dsp:spPr>
        <a:xfrm>
          <a:off x="2204740" y="631680"/>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a:t>Children are biologically programmed to form attachments.</a:t>
          </a:r>
        </a:p>
      </dsp:txBody>
      <dsp:txXfrm>
        <a:off x="2204740" y="631680"/>
        <a:ext cx="859703" cy="859703"/>
      </dsp:txXfrm>
    </dsp:sp>
    <dsp:sp modelId="{37B92429-A3BC-C84D-AF07-4A7E488B5179}">
      <dsp:nvSpPr>
        <dsp:cNvPr id="0" name=""/>
        <dsp:cNvSpPr/>
      </dsp:nvSpPr>
      <dsp:spPr>
        <a:xfrm>
          <a:off x="179439" y="606452"/>
          <a:ext cx="3227012" cy="3227012"/>
        </a:xfrm>
        <a:prstGeom prst="circularArrow">
          <a:avLst>
            <a:gd name="adj1" fmla="val 5195"/>
            <a:gd name="adj2" fmla="val 335535"/>
            <a:gd name="adj3" fmla="val 21294783"/>
            <a:gd name="adj4" fmla="val 19764888"/>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1ED6C-150D-D247-A553-DB762069B04E}">
      <dsp:nvSpPr>
        <dsp:cNvPr id="0" name=""/>
        <dsp:cNvSpPr/>
      </dsp:nvSpPr>
      <dsp:spPr>
        <a:xfrm>
          <a:off x="2724906" y="2232586"/>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a:t>Attachment promotes survival and emotional security.</a:t>
          </a:r>
        </a:p>
      </dsp:txBody>
      <dsp:txXfrm>
        <a:off x="2724906" y="2232586"/>
        <a:ext cx="859703" cy="859703"/>
      </dsp:txXfrm>
    </dsp:sp>
    <dsp:sp modelId="{71FB32CF-43FD-2049-AA6B-74736FDE1E96}">
      <dsp:nvSpPr>
        <dsp:cNvPr id="0" name=""/>
        <dsp:cNvSpPr/>
      </dsp:nvSpPr>
      <dsp:spPr>
        <a:xfrm>
          <a:off x="179439" y="606452"/>
          <a:ext cx="3227012" cy="3227012"/>
        </a:xfrm>
        <a:prstGeom prst="circularArrow">
          <a:avLst>
            <a:gd name="adj1" fmla="val 5195"/>
            <a:gd name="adj2" fmla="val 335535"/>
            <a:gd name="adj3" fmla="val 4016296"/>
            <a:gd name="adj4" fmla="val 2251966"/>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1E8A08-4C39-A644-B330-BADA9A32E12F}">
      <dsp:nvSpPr>
        <dsp:cNvPr id="0" name=""/>
        <dsp:cNvSpPr/>
      </dsp:nvSpPr>
      <dsp:spPr>
        <a:xfrm>
          <a:off x="1363093" y="3222001"/>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dirty="0"/>
            <a:t>Secure attachment supports healthy development</a:t>
          </a:r>
        </a:p>
      </dsp:txBody>
      <dsp:txXfrm>
        <a:off x="1363093" y="3222001"/>
        <a:ext cx="859703" cy="859703"/>
      </dsp:txXfrm>
    </dsp:sp>
    <dsp:sp modelId="{F9B8C641-DE91-454E-9C58-56330D8D5F5E}">
      <dsp:nvSpPr>
        <dsp:cNvPr id="0" name=""/>
        <dsp:cNvSpPr/>
      </dsp:nvSpPr>
      <dsp:spPr>
        <a:xfrm>
          <a:off x="179439" y="606452"/>
          <a:ext cx="3227012" cy="3227012"/>
        </a:xfrm>
        <a:prstGeom prst="circularArrow">
          <a:avLst>
            <a:gd name="adj1" fmla="val 5195"/>
            <a:gd name="adj2" fmla="val 335535"/>
            <a:gd name="adj3" fmla="val 8212500"/>
            <a:gd name="adj4" fmla="val 6448170"/>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5FF566-0A00-814A-A4B5-290E70557943}">
      <dsp:nvSpPr>
        <dsp:cNvPr id="0" name=""/>
        <dsp:cNvSpPr/>
      </dsp:nvSpPr>
      <dsp:spPr>
        <a:xfrm>
          <a:off x="1281" y="2232586"/>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a:t>Early relationship create an internal working model.</a:t>
          </a:r>
        </a:p>
      </dsp:txBody>
      <dsp:txXfrm>
        <a:off x="1281" y="2232586"/>
        <a:ext cx="859703" cy="859703"/>
      </dsp:txXfrm>
    </dsp:sp>
    <dsp:sp modelId="{2D958AB8-D9FD-6644-A911-8BD3C3227671}">
      <dsp:nvSpPr>
        <dsp:cNvPr id="0" name=""/>
        <dsp:cNvSpPr/>
      </dsp:nvSpPr>
      <dsp:spPr>
        <a:xfrm>
          <a:off x="179439" y="606452"/>
          <a:ext cx="3227012" cy="3227012"/>
        </a:xfrm>
        <a:prstGeom prst="circularArrow">
          <a:avLst>
            <a:gd name="adj1" fmla="val 5195"/>
            <a:gd name="adj2" fmla="val 335535"/>
            <a:gd name="adj3" fmla="val 12299577"/>
            <a:gd name="adj4" fmla="val 10769682"/>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DEB45B-7125-F643-A7FE-0DD02F8B8B8F}">
      <dsp:nvSpPr>
        <dsp:cNvPr id="0" name=""/>
        <dsp:cNvSpPr/>
      </dsp:nvSpPr>
      <dsp:spPr>
        <a:xfrm>
          <a:off x="521447" y="631680"/>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l" defTabSz="311150">
            <a:lnSpc>
              <a:spcPct val="150000"/>
            </a:lnSpc>
            <a:spcBef>
              <a:spcPct val="0"/>
            </a:spcBef>
            <a:spcAft>
              <a:spcPct val="35000"/>
            </a:spcAft>
            <a:buNone/>
          </a:pPr>
          <a:r>
            <a:rPr lang="en-US" sz="700" b="1" kern="1200"/>
            <a:t>Key concepts</a:t>
          </a:r>
          <a:endParaRPr lang="en-US" sz="700" kern="1200"/>
        </a:p>
        <a:p>
          <a:pPr marL="57150" lvl="1" indent="-57150" algn="l" defTabSz="222250">
            <a:lnSpc>
              <a:spcPct val="150000"/>
            </a:lnSpc>
            <a:spcBef>
              <a:spcPct val="0"/>
            </a:spcBef>
            <a:spcAft>
              <a:spcPct val="15000"/>
            </a:spcAft>
            <a:buChar char="•"/>
          </a:pPr>
          <a:r>
            <a:rPr lang="en-US" sz="500" kern="1200" dirty="0"/>
            <a:t>Monotropy</a:t>
          </a:r>
        </a:p>
        <a:p>
          <a:pPr marL="57150" lvl="1" indent="-57150" algn="l" defTabSz="222250">
            <a:lnSpc>
              <a:spcPct val="150000"/>
            </a:lnSpc>
            <a:spcBef>
              <a:spcPct val="0"/>
            </a:spcBef>
            <a:spcAft>
              <a:spcPct val="15000"/>
            </a:spcAft>
            <a:buChar char="•"/>
          </a:pPr>
          <a:r>
            <a:rPr lang="en-US" sz="500" kern="1200"/>
            <a:t>Secure base</a:t>
          </a:r>
        </a:p>
        <a:p>
          <a:pPr marL="57150" lvl="1" indent="-57150" algn="l" defTabSz="222250">
            <a:lnSpc>
              <a:spcPct val="150000"/>
            </a:lnSpc>
            <a:spcBef>
              <a:spcPct val="0"/>
            </a:spcBef>
            <a:spcAft>
              <a:spcPct val="15000"/>
            </a:spcAft>
            <a:buChar char="•"/>
          </a:pPr>
          <a:r>
            <a:rPr lang="en-US" sz="500" kern="1200"/>
            <a:t>Separation anxiety</a:t>
          </a:r>
        </a:p>
        <a:p>
          <a:pPr marL="57150" lvl="1" indent="-57150" algn="l" defTabSz="222250">
            <a:lnSpc>
              <a:spcPct val="150000"/>
            </a:lnSpc>
            <a:spcBef>
              <a:spcPct val="0"/>
            </a:spcBef>
            <a:spcAft>
              <a:spcPct val="15000"/>
            </a:spcAft>
            <a:buChar char="•"/>
          </a:pPr>
          <a:r>
            <a:rPr lang="en-US" sz="500" kern="1200"/>
            <a:t>Internal working model</a:t>
          </a:r>
        </a:p>
        <a:p>
          <a:pPr marL="57150" lvl="1" indent="-57150" algn="l" defTabSz="222250">
            <a:lnSpc>
              <a:spcPct val="150000"/>
            </a:lnSpc>
            <a:spcBef>
              <a:spcPct val="0"/>
            </a:spcBef>
            <a:spcAft>
              <a:spcPct val="15000"/>
            </a:spcAft>
            <a:buChar char="•"/>
          </a:pPr>
          <a:r>
            <a:rPr lang="en-US" sz="500" kern="1200"/>
            <a:t>Maternal sensitivity</a:t>
          </a:r>
        </a:p>
      </dsp:txBody>
      <dsp:txXfrm>
        <a:off x="521447" y="631680"/>
        <a:ext cx="859703" cy="859703"/>
      </dsp:txXfrm>
    </dsp:sp>
    <dsp:sp modelId="{215EF683-B444-9949-BEE8-7AF8DCF5E557}">
      <dsp:nvSpPr>
        <dsp:cNvPr id="0" name=""/>
        <dsp:cNvSpPr/>
      </dsp:nvSpPr>
      <dsp:spPr>
        <a:xfrm>
          <a:off x="179439" y="606452"/>
          <a:ext cx="3227012" cy="3227012"/>
        </a:xfrm>
        <a:prstGeom prst="circularArrow">
          <a:avLst>
            <a:gd name="adj1" fmla="val 5195"/>
            <a:gd name="adj2" fmla="val 335535"/>
            <a:gd name="adj3" fmla="val 16867279"/>
            <a:gd name="adj4" fmla="val 15197186"/>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D6BA56-F014-4245-948F-EAD5147C58C2}" type="datetimeFigureOut">
              <a:rPr lang="en-US" smtClean="0"/>
              <a:t>7/7/26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B929F9-2DE0-A74A-B4FB-46D305FE008F}" type="slidenum">
              <a:rPr lang="en-US" smtClean="0"/>
              <a:t>‹#›</a:t>
            </a:fld>
            <a:endParaRPr lang="en-US"/>
          </a:p>
        </p:txBody>
      </p:sp>
    </p:spTree>
    <p:extLst>
      <p:ext uri="{BB962C8B-B14F-4D97-AF65-F5344CB8AC3E}">
        <p14:creationId xmlns:p14="http://schemas.microsoft.com/office/powerpoint/2010/main" val="2246897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3</a:t>
            </a:fld>
            <a:endParaRPr lang="en-US"/>
          </a:p>
        </p:txBody>
      </p:sp>
    </p:spTree>
    <p:extLst>
      <p:ext uri="{BB962C8B-B14F-4D97-AF65-F5344CB8AC3E}">
        <p14:creationId xmlns:p14="http://schemas.microsoft.com/office/powerpoint/2010/main" val="2267213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4</a:t>
            </a:fld>
            <a:endParaRPr lang="en-US"/>
          </a:p>
        </p:txBody>
      </p:sp>
    </p:spTree>
    <p:extLst>
      <p:ext uri="{BB962C8B-B14F-4D97-AF65-F5344CB8AC3E}">
        <p14:creationId xmlns:p14="http://schemas.microsoft.com/office/powerpoint/2010/main" val="2149584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5</a:t>
            </a:fld>
            <a:endParaRPr lang="en-US"/>
          </a:p>
        </p:txBody>
      </p:sp>
    </p:spTree>
    <p:extLst>
      <p:ext uri="{BB962C8B-B14F-4D97-AF65-F5344CB8AC3E}">
        <p14:creationId xmlns:p14="http://schemas.microsoft.com/office/powerpoint/2010/main" val="583668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development is influenced by both nature and nurture. Natures include biological factors such as genetics, temperament and brain development. Some children are naturally more sensitive or cautious than other. Nurture includes parenting, routines, social experiences and environmental changes. In Isaac’s case, disrupted childcare,  maternal mental health difficulties, and relocation have shaped his experiences. This demonstrates that child development result from the interaction between biological and environmental influences.</a:t>
            </a:r>
          </a:p>
        </p:txBody>
      </p:sp>
      <p:sp>
        <p:nvSpPr>
          <p:cNvPr id="4" name="Slide Number Placeholder 3"/>
          <p:cNvSpPr>
            <a:spLocks noGrp="1"/>
          </p:cNvSpPr>
          <p:nvPr>
            <p:ph type="sldNum" sz="quarter" idx="5"/>
          </p:nvPr>
        </p:nvSpPr>
        <p:spPr/>
        <p:txBody>
          <a:bodyPr/>
          <a:lstStyle/>
          <a:p>
            <a:fld id="{16B929F9-2DE0-A74A-B4FB-46D305FE008F}" type="slidenum">
              <a:rPr lang="en-US" smtClean="0"/>
              <a:t>6</a:t>
            </a:fld>
            <a:endParaRPr lang="en-US"/>
          </a:p>
        </p:txBody>
      </p:sp>
    </p:spTree>
    <p:extLst>
      <p:ext uri="{BB962C8B-B14F-4D97-AF65-F5344CB8AC3E}">
        <p14:creationId xmlns:p14="http://schemas.microsoft.com/office/powerpoint/2010/main" val="2659190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7/7/26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544300"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urse24.it/infermiere/dalla-redazione/dono-vita-bowlby.html"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unsplash.com/s/photos/mother-and-kid" TargetMode="Externa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4.jpg"/><Relationship Id="rId7" Type="http://schemas.openxmlformats.org/officeDocument/2006/relationships/diagramData" Target="../diagrams/data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frontiersin.org/articles/10.3389/fgwh.2020.575752/full" TargetMode="External"/><Relationship Id="rId11" Type="http://schemas.microsoft.com/office/2007/relationships/diagramDrawing" Target="../diagrams/drawing1.xml"/><Relationship Id="rId5" Type="http://schemas.openxmlformats.org/officeDocument/2006/relationships/image" Target="../media/image5.jpg"/><Relationship Id="rId10" Type="http://schemas.openxmlformats.org/officeDocument/2006/relationships/diagramColors" Target="../diagrams/colors1.xml"/><Relationship Id="rId4" Type="http://schemas.openxmlformats.org/officeDocument/2006/relationships/hyperlink" Target="https://www.nurse24.it/infermiere/dalla-redazione/dono-vita-bowlby.html" TargetMode="External"/><Relationship Id="rId9"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https://www.msn.com/en-gb/health/other/separation-anxiety-what-it-really-is-and-how-to-cope/ss-AA1lNTJi" TargetMode="External"/><Relationship Id="rId5" Type="http://schemas.openxmlformats.org/officeDocument/2006/relationships/image" Target="../media/image7.img"/><Relationship Id="rId4" Type="http://schemas.openxmlformats.org/officeDocument/2006/relationships/hyperlink" Target="https://www.choosehelp.com/topics/anxiety/generalized-anxiety-disorder-in-childre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narrare-digitale.jimdofree.com/strumenti-ed-approfondimenti/" TargetMode="External"/><Relationship Id="rId2" Type="http://schemas.openxmlformats.org/officeDocument/2006/relationships/image" Target="../media/image9.jpg"/><Relationship Id="rId1" Type="http://schemas.openxmlformats.org/officeDocument/2006/relationships/slideLayout" Target="../slideLayouts/slideLayout6.xml"/><Relationship Id="rId5" Type="http://schemas.openxmlformats.org/officeDocument/2006/relationships/hyperlink" Target="https://ian-scott.net/2020/04/22/rainbow-support/" TargetMode="Externa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childandfamilyblog.com/envisioning-motherhood-before-and-after-babys-arrival/" TargetMode="External"/><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1" name="Rectangle 3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601F031-CF1B-CD88-C155-F666721B2C4E}"/>
              </a:ext>
            </a:extLst>
          </p:cNvPr>
          <p:cNvSpPr>
            <a:spLocks noGrp="1"/>
          </p:cNvSpPr>
          <p:nvPr>
            <p:ph type="ctrTitle"/>
          </p:nvPr>
        </p:nvSpPr>
        <p:spPr>
          <a:xfrm>
            <a:off x="252919" y="1123837"/>
            <a:ext cx="2947482" cy="4601183"/>
          </a:xfrm>
        </p:spPr>
        <p:txBody>
          <a:bodyPr vert="horz" lIns="91440" tIns="45720" rIns="91440" bIns="45720" rtlCol="0" anchor="ctr">
            <a:normAutofit/>
          </a:bodyPr>
          <a:lstStyle/>
          <a:p>
            <a:r>
              <a:rPr lang="en-US" sz="3600" spc="-60"/>
              <a:t>Understanding Isaac’s Development Through Bowlby’s Attachment Theory</a:t>
            </a:r>
          </a:p>
        </p:txBody>
      </p:sp>
      <p:sp>
        <p:nvSpPr>
          <p:cNvPr id="3" name="Subtitle 2">
            <a:extLst>
              <a:ext uri="{FF2B5EF4-FFF2-40B4-BE49-F238E27FC236}">
                <a16:creationId xmlns:a16="http://schemas.microsoft.com/office/drawing/2014/main" id="{C3862EC8-7AB7-9A12-BC4F-3FC90D831219}"/>
              </a:ext>
            </a:extLst>
          </p:cNvPr>
          <p:cNvSpPr>
            <a:spLocks noGrp="1"/>
          </p:cNvSpPr>
          <p:nvPr>
            <p:ph type="subTitle" idx="1"/>
          </p:nvPr>
        </p:nvSpPr>
        <p:spPr>
          <a:xfrm>
            <a:off x="3443591" y="864108"/>
            <a:ext cx="4011567" cy="5120640"/>
          </a:xfrm>
        </p:spPr>
        <p:txBody>
          <a:bodyPr vert="horz" lIns="91440" tIns="45720" rIns="91440" bIns="45720" rtlCol="0" anchor="ctr">
            <a:normAutofit/>
          </a:bodyPr>
          <a:lstStyle/>
          <a:p>
            <a:pPr>
              <a:lnSpc>
                <a:spcPct val="150000"/>
              </a:lnSpc>
            </a:pPr>
            <a:r>
              <a:rPr lang="en-US" dirty="0">
                <a:solidFill>
                  <a:schemeClr val="tx1">
                    <a:lumMod val="65000"/>
                    <a:lumOff val="35000"/>
                  </a:schemeClr>
                </a:solidFill>
              </a:rPr>
              <a:t>University of Wales Trinity of Saint David</a:t>
            </a:r>
          </a:p>
          <a:p>
            <a:pPr>
              <a:lnSpc>
                <a:spcPct val="150000"/>
              </a:lnSpc>
            </a:pPr>
            <a:r>
              <a:rPr lang="en-US" dirty="0">
                <a:solidFill>
                  <a:schemeClr val="tx1">
                    <a:lumMod val="65000"/>
                    <a:lumOff val="35000"/>
                  </a:schemeClr>
                </a:solidFill>
              </a:rPr>
              <a:t>Name: Glenda Ancheta  Divina</a:t>
            </a:r>
          </a:p>
          <a:p>
            <a:pPr>
              <a:lnSpc>
                <a:spcPct val="150000"/>
              </a:lnSpc>
            </a:pPr>
            <a:r>
              <a:rPr lang="en-US" dirty="0">
                <a:solidFill>
                  <a:schemeClr val="tx1">
                    <a:lumMod val="65000"/>
                    <a:lumOff val="35000"/>
                  </a:schemeClr>
                </a:solidFill>
              </a:rPr>
              <a:t>Module: Psychology in Health and Social Care (LCHS</a:t>
            </a:r>
            <a:r>
              <a:rPr lang="en-US" sz="2400" dirty="0">
                <a:solidFill>
                  <a:schemeClr val="tx1">
                    <a:lumMod val="65000"/>
                    <a:lumOff val="35000"/>
                  </a:schemeClr>
                </a:solidFill>
              </a:rPr>
              <a:t>4010</a:t>
            </a:r>
            <a:r>
              <a:rPr lang="en-US" dirty="0">
                <a:solidFill>
                  <a:schemeClr val="tx1">
                    <a:lumMod val="65000"/>
                    <a:lumOff val="35000"/>
                  </a:schemeClr>
                </a:solidFill>
              </a:rPr>
              <a:t>)</a:t>
            </a:r>
          </a:p>
          <a:p>
            <a:pPr>
              <a:lnSpc>
                <a:spcPct val="150000"/>
              </a:lnSpc>
            </a:pPr>
            <a:r>
              <a:rPr lang="en-US" dirty="0">
                <a:solidFill>
                  <a:schemeClr val="tx1">
                    <a:lumMod val="65000"/>
                    <a:lumOff val="35000"/>
                  </a:schemeClr>
                </a:solidFill>
              </a:rPr>
              <a:t>Lecturer: Brian Mashumba</a:t>
            </a:r>
          </a:p>
          <a:p>
            <a:pPr>
              <a:lnSpc>
                <a:spcPct val="150000"/>
              </a:lnSpc>
            </a:pPr>
            <a:r>
              <a:rPr lang="en-US" dirty="0">
                <a:solidFill>
                  <a:schemeClr val="tx1">
                    <a:lumMod val="65000"/>
                    <a:lumOff val="35000"/>
                  </a:schemeClr>
                </a:solidFill>
              </a:rPr>
              <a:t>Date: July  13, 2026</a:t>
            </a:r>
          </a:p>
          <a:p>
            <a:pPr indent="-182880">
              <a:buFont typeface="Wingdings 2" pitchFamily="18" charset="2"/>
              <a:buChar char=""/>
            </a:pPr>
            <a:endParaRPr lang="en-US" dirty="0">
              <a:solidFill>
                <a:schemeClr val="tx1">
                  <a:lumMod val="65000"/>
                  <a:lumOff val="35000"/>
                </a:schemeClr>
              </a:solidFill>
            </a:endParaRPr>
          </a:p>
        </p:txBody>
      </p:sp>
      <p:pic>
        <p:nvPicPr>
          <p:cNvPr id="10" name="Picture 9" descr="Free Images : walk, tourism, security, race, mother, footwear, mama ...">
            <a:extLst>
              <a:ext uri="{FF2B5EF4-FFF2-40B4-BE49-F238E27FC236}">
                <a16:creationId xmlns:a16="http://schemas.microsoft.com/office/drawing/2014/main" id="{518F2DEE-F2F8-5062-E980-F1E67EE4AF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8120" y="2269312"/>
            <a:ext cx="3474720" cy="2319375"/>
          </a:xfrm>
          <a:prstGeom prst="rect">
            <a:avLst/>
          </a:prstGeom>
        </p:spPr>
      </p:pic>
    </p:spTree>
    <p:extLst>
      <p:ext uri="{BB962C8B-B14F-4D97-AF65-F5344CB8AC3E}">
        <p14:creationId xmlns:p14="http://schemas.microsoft.com/office/powerpoint/2010/main" val="180232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32E4-E792-62DB-918F-63619DBA3FAE}"/>
              </a:ext>
            </a:extLst>
          </p:cNvPr>
          <p:cNvSpPr>
            <a:spLocks noGrp="1"/>
          </p:cNvSpPr>
          <p:nvPr>
            <p:ph type="ctrTitle"/>
          </p:nvPr>
        </p:nvSpPr>
        <p:spPr>
          <a:xfrm>
            <a:off x="1069848" y="2876204"/>
            <a:ext cx="7315200" cy="1677508"/>
          </a:xfrm>
        </p:spPr>
        <p:txBody>
          <a:bodyPr>
            <a:normAutofit fontScale="90000"/>
          </a:bodyPr>
          <a:lstStyle/>
          <a:p>
            <a:pPr>
              <a:lnSpc>
                <a:spcPct val="150000"/>
              </a:lnSpc>
            </a:pPr>
            <a:r>
              <a:rPr lang="en-US" sz="2000" dirty="0">
                <a:latin typeface="Arial" panose="020B0604020202020204" pitchFamily="34" charset="0"/>
                <a:cs typeface="Arial" panose="020B0604020202020204" pitchFamily="34" charset="0"/>
              </a:rPr>
              <a:t>Good morning!</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presentation examines how Isaac’s early experiences may have influenced his development using Bowlby’s Attachment Theory. It will analyze nature and nurture  factors, propose an early help support plan, and critically evaluate the theory.</a:t>
            </a:r>
          </a:p>
        </p:txBody>
      </p:sp>
      <p:pic>
        <p:nvPicPr>
          <p:cNvPr id="5" name="Picture 4" descr="Un Dono che Dura una Vita">
            <a:extLst>
              <a:ext uri="{FF2B5EF4-FFF2-40B4-BE49-F238E27FC236}">
                <a16:creationId xmlns:a16="http://schemas.microsoft.com/office/drawing/2014/main" id="{98E4F0D9-621D-F8F9-9C5A-E8A00B2D0EF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86754" y="729904"/>
            <a:ext cx="3810000" cy="2146300"/>
          </a:xfrm>
          <a:prstGeom prst="rect">
            <a:avLst/>
          </a:prstGeom>
        </p:spPr>
      </p:pic>
    </p:spTree>
    <p:extLst>
      <p:ext uri="{BB962C8B-B14F-4D97-AF65-F5344CB8AC3E}">
        <p14:creationId xmlns:p14="http://schemas.microsoft.com/office/powerpoint/2010/main" val="10671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6" name="Rectangle 2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93FAD45-3F78-4AAC-ED32-A9F6B453B7F4}"/>
              </a:ext>
            </a:extLst>
          </p:cNvPr>
          <p:cNvSpPr>
            <a:spLocks noGrp="1"/>
          </p:cNvSpPr>
          <p:nvPr>
            <p:ph type="title"/>
          </p:nvPr>
        </p:nvSpPr>
        <p:spPr>
          <a:xfrm>
            <a:off x="1987062" y="768096"/>
            <a:ext cx="5275867" cy="696717"/>
          </a:xfrm>
        </p:spPr>
        <p:txBody>
          <a:bodyPr vert="horz" lIns="91440" tIns="45720" rIns="91440" bIns="45720" rtlCol="0" anchor="ctr">
            <a:normAutofit/>
          </a:bodyPr>
          <a:lstStyle/>
          <a:p>
            <a:r>
              <a:rPr lang="en-US" dirty="0"/>
              <a:t>Introduction to Isaac’s Case</a:t>
            </a:r>
          </a:p>
        </p:txBody>
      </p:sp>
      <p:sp>
        <p:nvSpPr>
          <p:cNvPr id="30" name="Rectangle 2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2" name="Rectangle 3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 name="Rectangle 3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B2A92FE4-6F92-464B-BE33-E780800FD892}"/>
              </a:ext>
            </a:extLst>
          </p:cNvPr>
          <p:cNvSpPr txBox="1"/>
          <p:nvPr/>
        </p:nvSpPr>
        <p:spPr>
          <a:xfrm>
            <a:off x="399011" y="1581254"/>
            <a:ext cx="5902037" cy="3033624"/>
          </a:xfrm>
          <a:prstGeom prst="rect">
            <a:avLst/>
          </a:prstGeom>
        </p:spPr>
        <p:txBody>
          <a:bodyPr vert="horz" lIns="91440" tIns="45720" rIns="91440" bIns="45720" rtlCol="0" anchor="ctr">
            <a:normAutofit/>
          </a:bodyPr>
          <a:lstStyle/>
          <a:p>
            <a:pPr indent="-182880" defTabSz="914400">
              <a:lnSpc>
                <a:spcPct val="150000"/>
              </a:lnSpc>
              <a:spcAft>
                <a:spcPts val="600"/>
              </a:spcAft>
              <a:buClr>
                <a:schemeClr val="accent1"/>
              </a:buClr>
              <a:buFont typeface="Wingdings 2" pitchFamily="18" charset="2"/>
              <a:buChar char=""/>
            </a:pPr>
            <a:r>
              <a:rPr lang="en-US" dirty="0"/>
              <a:t>Background:</a:t>
            </a:r>
          </a:p>
          <a:p>
            <a:pPr marL="285750" indent="-182880" defTabSz="914400">
              <a:lnSpc>
                <a:spcPct val="150000"/>
              </a:lnSpc>
              <a:spcAft>
                <a:spcPts val="600"/>
              </a:spcAft>
              <a:buClr>
                <a:schemeClr val="accent1"/>
              </a:buClr>
              <a:buFont typeface="Wingdings 2" pitchFamily="18" charset="2"/>
              <a:buChar char=""/>
            </a:pPr>
            <a:r>
              <a:rPr lang="en-US" dirty="0"/>
              <a:t>Isaac is a 4-year-old attending a </a:t>
            </a:r>
          </a:p>
          <a:p>
            <a:pPr defTabSz="914400">
              <a:lnSpc>
                <a:spcPct val="150000"/>
              </a:lnSpc>
              <a:spcAft>
                <a:spcPts val="600"/>
              </a:spcAft>
              <a:buClr>
                <a:schemeClr val="accent1"/>
              </a:buClr>
            </a:pPr>
            <a:r>
              <a:rPr lang="en-US" dirty="0"/>
              <a:t>       Children’ s Center in London</a:t>
            </a:r>
          </a:p>
          <a:p>
            <a:pPr marL="285750" indent="-285750" defTabSz="914400">
              <a:lnSpc>
                <a:spcPct val="150000"/>
              </a:lnSpc>
              <a:spcAft>
                <a:spcPts val="600"/>
              </a:spcAft>
              <a:buClr>
                <a:schemeClr val="accent1"/>
              </a:buClr>
              <a:buFont typeface="Arial" panose="020B0604020202020204" pitchFamily="34" charset="0"/>
              <a:buChar char="•"/>
            </a:pPr>
            <a:r>
              <a:rPr lang="en-US" dirty="0"/>
              <a:t>Lives with a single mother</a:t>
            </a:r>
          </a:p>
          <a:p>
            <a:pPr marL="285750" indent="-182880" defTabSz="914400">
              <a:lnSpc>
                <a:spcPct val="150000"/>
              </a:lnSpc>
              <a:spcAft>
                <a:spcPts val="600"/>
              </a:spcAft>
              <a:buClr>
                <a:schemeClr val="accent1"/>
              </a:buClr>
              <a:buFont typeface="Wingdings 2" pitchFamily="18" charset="2"/>
              <a:buChar char=""/>
            </a:pPr>
            <a:r>
              <a:rPr lang="en-US" dirty="0"/>
              <a:t>Recent move and disrupted childcare arrangements.</a:t>
            </a:r>
          </a:p>
          <a:p>
            <a:pPr marL="285750" indent="-182880" defTabSz="914400">
              <a:lnSpc>
                <a:spcPct val="150000"/>
              </a:lnSpc>
              <a:spcAft>
                <a:spcPts val="600"/>
              </a:spcAft>
              <a:buClr>
                <a:schemeClr val="accent1"/>
              </a:buClr>
              <a:buFont typeface="Wingdings 2" pitchFamily="18" charset="2"/>
              <a:buChar char=""/>
            </a:pPr>
            <a:r>
              <a:rPr lang="en-US" dirty="0"/>
              <a:t>Limited family and social support</a:t>
            </a:r>
          </a:p>
          <a:p>
            <a:pPr marL="285750" indent="-182880" defTabSz="914400">
              <a:lnSpc>
                <a:spcPct val="90000"/>
              </a:lnSpc>
              <a:spcAft>
                <a:spcPts val="600"/>
              </a:spcAft>
              <a:buClr>
                <a:schemeClr val="accent1"/>
              </a:buClr>
              <a:buFont typeface="Wingdings 2" pitchFamily="18" charset="2"/>
              <a:buChar char=""/>
            </a:pPr>
            <a:endParaRPr lang="en-US" sz="1400" dirty="0"/>
          </a:p>
        </p:txBody>
      </p:sp>
      <p:sp>
        <p:nvSpPr>
          <p:cNvPr id="17" name="TextBox 16">
            <a:extLst>
              <a:ext uri="{FF2B5EF4-FFF2-40B4-BE49-F238E27FC236}">
                <a16:creationId xmlns:a16="http://schemas.microsoft.com/office/drawing/2014/main" id="{2ED69B02-4BD7-92B0-4604-1FB46922C175}"/>
              </a:ext>
            </a:extLst>
          </p:cNvPr>
          <p:cNvSpPr txBox="1"/>
          <p:nvPr/>
        </p:nvSpPr>
        <p:spPr>
          <a:xfrm>
            <a:off x="399010" y="4466062"/>
            <a:ext cx="3906107" cy="3296415"/>
          </a:xfrm>
          <a:prstGeom prst="rect">
            <a:avLst/>
          </a:prstGeom>
          <a:noFill/>
        </p:spPr>
        <p:txBody>
          <a:bodyPr wrap="square" rtlCol="0">
            <a:spAutoFit/>
          </a:bodyPr>
          <a:lstStyle/>
          <a:p>
            <a:pPr>
              <a:spcAft>
                <a:spcPts val="600"/>
              </a:spcAft>
            </a:pPr>
            <a:r>
              <a:rPr lang="en-US" sz="2400" dirty="0"/>
              <a:t>Observed concerns</a:t>
            </a:r>
          </a:p>
          <a:p>
            <a:pPr marL="342900" indent="-342900">
              <a:lnSpc>
                <a:spcPct val="150000"/>
              </a:lnSpc>
              <a:spcAft>
                <a:spcPts val="600"/>
              </a:spcAft>
              <a:buFont typeface="Arial" panose="020B0604020202020204" pitchFamily="34" charset="0"/>
              <a:buChar char="•"/>
            </a:pPr>
            <a:r>
              <a:rPr lang="en-US" dirty="0"/>
              <a:t>Quiet and withdrawn.</a:t>
            </a:r>
          </a:p>
          <a:p>
            <a:pPr marL="342900" indent="-342900">
              <a:lnSpc>
                <a:spcPct val="150000"/>
              </a:lnSpc>
              <a:spcAft>
                <a:spcPts val="600"/>
              </a:spcAft>
              <a:buFont typeface="Arial" panose="020B0604020202020204" pitchFamily="34" charset="0"/>
              <a:buChar char="•"/>
            </a:pPr>
            <a:r>
              <a:rPr lang="en-US" dirty="0"/>
              <a:t>Separation distress.</a:t>
            </a:r>
          </a:p>
          <a:p>
            <a:pPr marL="342900" indent="-342900">
              <a:lnSpc>
                <a:spcPct val="150000"/>
              </a:lnSpc>
              <a:spcAft>
                <a:spcPts val="600"/>
              </a:spcAft>
              <a:buFont typeface="Arial" panose="020B0604020202020204" pitchFamily="34" charset="0"/>
              <a:buChar char="•"/>
            </a:pPr>
            <a:r>
              <a:rPr lang="en-US" dirty="0"/>
              <a:t>Language delays.</a:t>
            </a:r>
          </a:p>
          <a:p>
            <a:pPr marL="342900" indent="-342900">
              <a:lnSpc>
                <a:spcPct val="150000"/>
              </a:lnSpc>
              <a:spcAft>
                <a:spcPts val="600"/>
              </a:spcAft>
              <a:buFont typeface="Arial" panose="020B0604020202020204" pitchFamily="34" charset="0"/>
              <a:buChar char="•"/>
            </a:pPr>
            <a:r>
              <a:rPr lang="en-US" dirty="0"/>
              <a:t>Difficulty joining group activities.</a:t>
            </a:r>
          </a:p>
          <a:p>
            <a:pPr marL="342900" indent="-342900">
              <a:lnSpc>
                <a:spcPct val="150000"/>
              </a:lnSpc>
              <a:spcAft>
                <a:spcPts val="600"/>
              </a:spcAft>
              <a:buFont typeface="Arial" panose="020B0604020202020204" pitchFamily="34" charset="0"/>
              <a:buChar char="•"/>
            </a:pPr>
            <a:r>
              <a:rPr lang="en-US" dirty="0"/>
              <a:t>Clingy  </a:t>
            </a:r>
            <a:r>
              <a:rPr lang="en-US" dirty="0" err="1"/>
              <a:t>behaviour</a:t>
            </a:r>
            <a:r>
              <a:rPr lang="en-US" dirty="0"/>
              <a:t>  and sleep problems.</a:t>
            </a:r>
          </a:p>
        </p:txBody>
      </p:sp>
      <p:sp>
        <p:nvSpPr>
          <p:cNvPr id="20" name="TextBox 19">
            <a:extLst>
              <a:ext uri="{FF2B5EF4-FFF2-40B4-BE49-F238E27FC236}">
                <a16:creationId xmlns:a16="http://schemas.microsoft.com/office/drawing/2014/main" id="{0CB7018E-A8D8-A496-0FCD-1E3175AB1566}"/>
              </a:ext>
            </a:extLst>
          </p:cNvPr>
          <p:cNvSpPr txBox="1"/>
          <p:nvPr/>
        </p:nvSpPr>
        <p:spPr>
          <a:xfrm>
            <a:off x="399010" y="7803273"/>
            <a:ext cx="8252476" cy="1711366"/>
          </a:xfrm>
          <a:prstGeom prst="rect">
            <a:avLst/>
          </a:prstGeom>
          <a:noFill/>
        </p:spPr>
        <p:txBody>
          <a:bodyPr wrap="square" rtlCol="0">
            <a:spAutoFit/>
          </a:bodyPr>
          <a:lstStyle/>
          <a:p>
            <a:pPr>
              <a:lnSpc>
                <a:spcPct val="150000"/>
              </a:lnSpc>
            </a:pPr>
            <a:r>
              <a:rPr lang="en-US" dirty="0"/>
              <a:t>Isaac has experienced several adverse early experiences. His mother’s post-natal depression, changes in childcare and relocation may have affected his emotional security. These experiences. These experiences make Bowlby’s theory particularly useful for understanding his </a:t>
            </a:r>
            <a:r>
              <a:rPr lang="en-US" dirty="0" err="1"/>
              <a:t>behaviour</a:t>
            </a:r>
            <a:r>
              <a:rPr lang="en-US" dirty="0"/>
              <a:t>.</a:t>
            </a:r>
          </a:p>
        </p:txBody>
      </p:sp>
      <p:pic>
        <p:nvPicPr>
          <p:cNvPr id="25" name="Picture 24" descr="Mother And Kid Pictures | Download Free Images on Unsplash">
            <a:extLst>
              <a:ext uri="{FF2B5EF4-FFF2-40B4-BE49-F238E27FC236}">
                <a16:creationId xmlns:a16="http://schemas.microsoft.com/office/drawing/2014/main" id="{3C6FD27F-3EB5-1BD0-AFDF-BF93F9E995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792789" y="816118"/>
            <a:ext cx="4249752" cy="3554671"/>
          </a:xfrm>
          <a:prstGeom prst="rect">
            <a:avLst/>
          </a:prstGeom>
        </p:spPr>
      </p:pic>
    </p:spTree>
    <p:extLst>
      <p:ext uri="{BB962C8B-B14F-4D97-AF65-F5344CB8AC3E}">
        <p14:creationId xmlns:p14="http://schemas.microsoft.com/office/powerpoint/2010/main" val="3899443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643818D-565F-E736-E576-99C1A6B76180}"/>
              </a:ext>
            </a:extLst>
          </p:cNvPr>
          <p:cNvSpPr>
            <a:spLocks noGrp="1"/>
          </p:cNvSpPr>
          <p:nvPr>
            <p:ph type="title"/>
          </p:nvPr>
        </p:nvSpPr>
        <p:spPr>
          <a:xfrm>
            <a:off x="252919" y="1123837"/>
            <a:ext cx="2947482" cy="1853877"/>
          </a:xfrm>
        </p:spPr>
        <p:txBody>
          <a:bodyPr vert="horz" lIns="91440" tIns="45720" rIns="91440" bIns="45720" rtlCol="0" anchor="ct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r>
              <a:rPr lang="en-US" dirty="0"/>
              <a:t> Bowlby’s Attachment Theory</a:t>
            </a:r>
          </a:p>
        </p:txBody>
      </p:sp>
      <p:pic>
        <p:nvPicPr>
          <p:cNvPr id="5" name="Picture 4" descr="Un Dono che Dura una Vita">
            <a:extLst>
              <a:ext uri="{FF2B5EF4-FFF2-40B4-BE49-F238E27FC236}">
                <a16:creationId xmlns:a16="http://schemas.microsoft.com/office/drawing/2014/main" id="{9CA72F0B-D9A5-3645-0C1B-2DF82066759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2881" y="768096"/>
            <a:ext cx="3443591" cy="2037820"/>
          </a:xfrm>
          <a:prstGeom prst="rect">
            <a:avLst/>
          </a:prstGeom>
        </p:spPr>
      </p:pic>
      <p:sp>
        <p:nvSpPr>
          <p:cNvPr id="4" name="TextBox 3">
            <a:extLst>
              <a:ext uri="{FF2B5EF4-FFF2-40B4-BE49-F238E27FC236}">
                <a16:creationId xmlns:a16="http://schemas.microsoft.com/office/drawing/2014/main" id="{139CBD78-EA30-9617-2A6A-1463BCA014B0}"/>
              </a:ext>
            </a:extLst>
          </p:cNvPr>
          <p:cNvSpPr txBox="1"/>
          <p:nvPr/>
        </p:nvSpPr>
        <p:spPr>
          <a:xfrm>
            <a:off x="-39793" y="6089904"/>
            <a:ext cx="7818119" cy="1711366"/>
          </a:xfrm>
          <a:prstGeom prst="rect">
            <a:avLst/>
          </a:prstGeom>
          <a:noFill/>
        </p:spPr>
        <p:txBody>
          <a:bodyPr wrap="square" rtlCol="0">
            <a:spAutoFit/>
          </a:bodyPr>
          <a:lstStyle/>
          <a:p>
            <a:pPr>
              <a:lnSpc>
                <a:spcPct val="150000"/>
              </a:lnSpc>
            </a:pPr>
            <a:r>
              <a:rPr lang="en-US" dirty="0"/>
              <a:t>Bowlby believed that attachment is essential for survival. A secure attachment helps children explore their environment confidently. Positive early relationships shape children’s expectations of themselves and others through the Internal Working Model.</a:t>
            </a:r>
          </a:p>
        </p:txBody>
      </p:sp>
      <p:pic>
        <p:nvPicPr>
          <p:cNvPr id="12" name="Picture 11" descr="Frontiers | Addressing the Evidence Gap: Protocol for an Effectiveness ...">
            <a:extLst>
              <a:ext uri="{FF2B5EF4-FFF2-40B4-BE49-F238E27FC236}">
                <a16:creationId xmlns:a16="http://schemas.microsoft.com/office/drawing/2014/main" id="{DE01955E-88FD-00BB-4EDF-3FD313EB442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561107" y="1123837"/>
            <a:ext cx="4360705" cy="3197906"/>
          </a:xfrm>
          <a:prstGeom prst="rect">
            <a:avLst/>
          </a:prstGeom>
        </p:spPr>
      </p:pic>
      <p:graphicFrame>
        <p:nvGraphicFramePr>
          <p:cNvPr id="35" name="TextBox 2">
            <a:extLst>
              <a:ext uri="{FF2B5EF4-FFF2-40B4-BE49-F238E27FC236}">
                <a16:creationId xmlns:a16="http://schemas.microsoft.com/office/drawing/2014/main" id="{E9F79C6C-C98E-AC8C-A0DC-CEB0BCA1BA31}"/>
              </a:ext>
            </a:extLst>
          </p:cNvPr>
          <p:cNvGraphicFramePr/>
          <p:nvPr>
            <p:extLst>
              <p:ext uri="{D42A27DB-BD31-4B8C-83A1-F6EECF244321}">
                <p14:modId xmlns:p14="http://schemas.microsoft.com/office/powerpoint/2010/main" val="624616741"/>
              </p:ext>
            </p:extLst>
          </p:nvPr>
        </p:nvGraphicFramePr>
        <p:xfrm>
          <a:off x="3869267" y="762000"/>
          <a:ext cx="3585891" cy="468923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 name="TextBox 16">
            <a:extLst>
              <a:ext uri="{FF2B5EF4-FFF2-40B4-BE49-F238E27FC236}">
                <a16:creationId xmlns:a16="http://schemas.microsoft.com/office/drawing/2014/main" id="{C5FC8728-A621-2E25-F0DB-E50CA5A375A1}"/>
              </a:ext>
            </a:extLst>
          </p:cNvPr>
          <p:cNvSpPr txBox="1"/>
          <p:nvPr/>
        </p:nvSpPr>
        <p:spPr>
          <a:xfrm>
            <a:off x="9425353" y="5222631"/>
            <a:ext cx="1603452" cy="646331"/>
          </a:xfrm>
          <a:prstGeom prst="rect">
            <a:avLst/>
          </a:prstGeom>
          <a:noFill/>
        </p:spPr>
        <p:txBody>
          <a:bodyPr wrap="none" rtlCol="0">
            <a:spAutoFit/>
          </a:bodyPr>
          <a:lstStyle/>
          <a:p>
            <a:r>
              <a:rPr lang="en-US" dirty="0"/>
              <a:t>(Bowlby, 1969)</a:t>
            </a:r>
          </a:p>
          <a:p>
            <a:r>
              <a:rPr lang="en-US" dirty="0"/>
              <a:t>(Bowlby, 1988)</a:t>
            </a:r>
          </a:p>
        </p:txBody>
      </p:sp>
    </p:spTree>
    <p:extLst>
      <p:ext uri="{BB962C8B-B14F-4D97-AF65-F5344CB8AC3E}">
        <p14:creationId xmlns:p14="http://schemas.microsoft.com/office/powerpoint/2010/main" val="1078083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64FED9-2078-34DA-2155-831679BD483C}"/>
              </a:ext>
            </a:extLst>
          </p:cNvPr>
          <p:cNvSpPr>
            <a:spLocks noGrp="1"/>
          </p:cNvSpPr>
          <p:nvPr>
            <p:ph type="title"/>
          </p:nvPr>
        </p:nvSpPr>
        <p:spPr/>
        <p:txBody>
          <a:bodyPr/>
          <a:lstStyle/>
          <a:p>
            <a:r>
              <a:rPr lang="en-US" dirty="0"/>
              <a:t>Why Bowlby’s Theory Fits Isaac</a:t>
            </a:r>
          </a:p>
        </p:txBody>
      </p:sp>
      <p:sp>
        <p:nvSpPr>
          <p:cNvPr id="4" name="Text Placeholder 3">
            <a:extLst>
              <a:ext uri="{FF2B5EF4-FFF2-40B4-BE49-F238E27FC236}">
                <a16:creationId xmlns:a16="http://schemas.microsoft.com/office/drawing/2014/main" id="{7D181494-1084-B5D8-D906-11D905518319}"/>
              </a:ext>
            </a:extLst>
          </p:cNvPr>
          <p:cNvSpPr>
            <a:spLocks noGrp="1"/>
          </p:cNvSpPr>
          <p:nvPr>
            <p:ph type="body" idx="1"/>
          </p:nvPr>
        </p:nvSpPr>
        <p:spPr>
          <a:xfrm>
            <a:off x="3867912" y="704116"/>
            <a:ext cx="2947482" cy="757858"/>
          </a:xfrm>
        </p:spPr>
        <p:txBody>
          <a:bodyPr/>
          <a:lstStyle/>
          <a:p>
            <a:r>
              <a:rPr lang="en-US" dirty="0"/>
              <a:t>The theory  helps explain:</a:t>
            </a:r>
          </a:p>
        </p:txBody>
      </p:sp>
      <p:sp>
        <p:nvSpPr>
          <p:cNvPr id="8" name="TextBox 7">
            <a:extLst>
              <a:ext uri="{FF2B5EF4-FFF2-40B4-BE49-F238E27FC236}">
                <a16:creationId xmlns:a16="http://schemas.microsoft.com/office/drawing/2014/main" id="{13E3E9EF-7B7D-638F-15A5-D38AC82D45DA}"/>
              </a:ext>
            </a:extLst>
          </p:cNvPr>
          <p:cNvSpPr txBox="1"/>
          <p:nvPr/>
        </p:nvSpPr>
        <p:spPr>
          <a:xfrm>
            <a:off x="3647049" y="1461974"/>
            <a:ext cx="3055401" cy="493981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Clinginess and difficulty playing independently</a:t>
            </a:r>
          </a:p>
          <a:p>
            <a:pPr marL="285750" indent="-285750">
              <a:lnSpc>
                <a:spcPct val="150000"/>
              </a:lnSpc>
              <a:buFont typeface="Arial" panose="020B0604020202020204" pitchFamily="34" charset="0"/>
              <a:buChar char="•"/>
            </a:pPr>
            <a:r>
              <a:rPr lang="en-US" dirty="0"/>
              <a:t>Separation distress from his mother</a:t>
            </a:r>
          </a:p>
          <a:p>
            <a:pPr marL="285750" indent="-285750">
              <a:lnSpc>
                <a:spcPct val="150000"/>
              </a:lnSpc>
              <a:buFont typeface="Arial" panose="020B0604020202020204" pitchFamily="34" charset="0"/>
              <a:buChar char="•"/>
            </a:pPr>
            <a:r>
              <a:rPr lang="en-US" dirty="0"/>
              <a:t>Withdrawal from peers</a:t>
            </a:r>
          </a:p>
          <a:p>
            <a:pPr marL="285750" indent="-285750">
              <a:lnSpc>
                <a:spcPct val="150000"/>
              </a:lnSpc>
              <a:buFont typeface="Arial" panose="020B0604020202020204" pitchFamily="34" charset="0"/>
              <a:buChar char="•"/>
            </a:pPr>
            <a:r>
              <a:rPr lang="en-US" dirty="0"/>
              <a:t>Sleep difficulties</a:t>
            </a:r>
          </a:p>
          <a:p>
            <a:pPr marL="285750" indent="-285750">
              <a:lnSpc>
                <a:spcPct val="150000"/>
              </a:lnSpc>
              <a:buFont typeface="Arial" panose="020B0604020202020204" pitchFamily="34" charset="0"/>
              <a:buChar char="•"/>
            </a:pPr>
            <a:r>
              <a:rPr lang="en-US" dirty="0"/>
              <a:t>Emotional insecurity following disrupted childcare</a:t>
            </a:r>
          </a:p>
          <a:p>
            <a:pPr marL="285750" indent="-285750">
              <a:lnSpc>
                <a:spcPct val="150000"/>
              </a:lnSpc>
              <a:buFont typeface="Arial" panose="020B0604020202020204" pitchFamily="34" charset="0"/>
              <a:buChar char="•"/>
            </a:pPr>
            <a:r>
              <a:rPr lang="en-US" dirty="0"/>
              <a:t>Effects of maternal mental health on attachment</a:t>
            </a:r>
          </a:p>
          <a:p>
            <a:endParaRPr lang="en-US" dirty="0"/>
          </a:p>
        </p:txBody>
      </p:sp>
      <p:pic>
        <p:nvPicPr>
          <p:cNvPr id="17" name="Picture 16" descr="Generalized Anxiety Disorder in Children">
            <a:extLst>
              <a:ext uri="{FF2B5EF4-FFF2-40B4-BE49-F238E27FC236}">
                <a16:creationId xmlns:a16="http://schemas.microsoft.com/office/drawing/2014/main" id="{D2851F19-FEEF-DE8A-52BD-ED43C152840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24800" y="3691712"/>
            <a:ext cx="3033485" cy="2031325"/>
          </a:xfrm>
          <a:prstGeom prst="rect">
            <a:avLst/>
          </a:prstGeom>
        </p:spPr>
      </p:pic>
      <p:pic>
        <p:nvPicPr>
          <p:cNvPr id="20" name="Picture 19" descr="Separation anxiety: what it really is, and how to cope">
            <a:extLst>
              <a:ext uri="{FF2B5EF4-FFF2-40B4-BE49-F238E27FC236}">
                <a16:creationId xmlns:a16="http://schemas.microsoft.com/office/drawing/2014/main" id="{32C5D167-97C0-14C9-0DFF-F0655C042D5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035466" y="704116"/>
            <a:ext cx="3220358" cy="2487794"/>
          </a:xfrm>
          <a:prstGeom prst="rect">
            <a:avLst/>
          </a:prstGeom>
        </p:spPr>
      </p:pic>
      <p:sp>
        <p:nvSpPr>
          <p:cNvPr id="10" name="TextBox 9">
            <a:extLst>
              <a:ext uri="{FF2B5EF4-FFF2-40B4-BE49-F238E27FC236}">
                <a16:creationId xmlns:a16="http://schemas.microsoft.com/office/drawing/2014/main" id="{D5FEC61D-BE6F-5353-A6AE-194F8C242865}"/>
              </a:ext>
            </a:extLst>
          </p:cNvPr>
          <p:cNvSpPr txBox="1"/>
          <p:nvPr/>
        </p:nvSpPr>
        <p:spPr>
          <a:xfrm>
            <a:off x="8338176" y="5830718"/>
            <a:ext cx="2665426" cy="880369"/>
          </a:xfrm>
          <a:prstGeom prst="rect">
            <a:avLst/>
          </a:prstGeom>
          <a:noFill/>
        </p:spPr>
        <p:txBody>
          <a:bodyPr wrap="square" rtlCol="0">
            <a:spAutoFit/>
          </a:bodyPr>
          <a:lstStyle/>
          <a:p>
            <a:pPr>
              <a:lnSpc>
                <a:spcPct val="150000"/>
              </a:lnSpc>
            </a:pPr>
            <a:r>
              <a:rPr lang="en-US" dirty="0"/>
              <a:t>(Bowlby, 1988)</a:t>
            </a:r>
          </a:p>
          <a:p>
            <a:pPr>
              <a:lnSpc>
                <a:spcPct val="150000"/>
              </a:lnSpc>
            </a:pPr>
            <a:r>
              <a:rPr lang="en-US" dirty="0"/>
              <a:t>(Ainsworth et al., 1978)</a:t>
            </a:r>
          </a:p>
        </p:txBody>
      </p:sp>
      <p:sp>
        <p:nvSpPr>
          <p:cNvPr id="11" name="TextBox 10">
            <a:extLst>
              <a:ext uri="{FF2B5EF4-FFF2-40B4-BE49-F238E27FC236}">
                <a16:creationId xmlns:a16="http://schemas.microsoft.com/office/drawing/2014/main" id="{C3AB2461-2072-64B4-1782-38AF6052A8E0}"/>
              </a:ext>
            </a:extLst>
          </p:cNvPr>
          <p:cNvSpPr txBox="1"/>
          <p:nvPr/>
        </p:nvSpPr>
        <p:spPr>
          <a:xfrm>
            <a:off x="0" y="6225210"/>
            <a:ext cx="8569569" cy="1295868"/>
          </a:xfrm>
          <a:prstGeom prst="rect">
            <a:avLst/>
          </a:prstGeom>
          <a:noFill/>
        </p:spPr>
        <p:txBody>
          <a:bodyPr wrap="square" rtlCol="0">
            <a:spAutoFit/>
          </a:bodyPr>
          <a:lstStyle/>
          <a:p>
            <a:pPr>
              <a:lnSpc>
                <a:spcPct val="150000"/>
              </a:lnSpc>
            </a:pPr>
            <a:r>
              <a:rPr lang="en-US" dirty="0"/>
              <a:t>Isaac’s </a:t>
            </a:r>
            <a:r>
              <a:rPr lang="en-US" dirty="0" err="1"/>
              <a:t>behaviour</a:t>
            </a:r>
            <a:r>
              <a:rPr lang="en-US" dirty="0"/>
              <a:t> closely reflects insecure attachment. Bowlby suggested repeated disruptions in caregiving can increase anxiety and reduce confidence. Ainsworth research</a:t>
            </a:r>
          </a:p>
          <a:p>
            <a:pPr>
              <a:lnSpc>
                <a:spcPct val="150000"/>
              </a:lnSpc>
            </a:pPr>
            <a:r>
              <a:rPr lang="en-US" dirty="0"/>
              <a:t>Also supports importance of consistent, responsive caregiving.</a:t>
            </a:r>
          </a:p>
        </p:txBody>
      </p:sp>
    </p:spTree>
    <p:extLst>
      <p:ext uri="{BB962C8B-B14F-4D97-AF65-F5344CB8AC3E}">
        <p14:creationId xmlns:p14="http://schemas.microsoft.com/office/powerpoint/2010/main" val="2970901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1EE3-1214-3DFD-DB35-3C47672994B7}"/>
              </a:ext>
            </a:extLst>
          </p:cNvPr>
          <p:cNvSpPr>
            <a:spLocks noGrp="1"/>
          </p:cNvSpPr>
          <p:nvPr>
            <p:ph type="title"/>
          </p:nvPr>
        </p:nvSpPr>
        <p:spPr/>
        <p:txBody>
          <a:bodyPr/>
          <a:lstStyle/>
          <a:p>
            <a:r>
              <a:rPr lang="en-US" dirty="0"/>
              <a:t>Nature vs Nurture</a:t>
            </a:r>
          </a:p>
        </p:txBody>
      </p:sp>
      <p:sp>
        <p:nvSpPr>
          <p:cNvPr id="4" name="Content Placeholder 3">
            <a:extLst>
              <a:ext uri="{FF2B5EF4-FFF2-40B4-BE49-F238E27FC236}">
                <a16:creationId xmlns:a16="http://schemas.microsoft.com/office/drawing/2014/main" id="{D11BB841-BEAB-B72F-C161-613C06169A3E}"/>
              </a:ext>
            </a:extLst>
          </p:cNvPr>
          <p:cNvSpPr>
            <a:spLocks noGrp="1"/>
          </p:cNvSpPr>
          <p:nvPr>
            <p:ph sz="half" idx="2"/>
          </p:nvPr>
        </p:nvSpPr>
        <p:spPr>
          <a:xfrm>
            <a:off x="3531354" y="2027922"/>
            <a:ext cx="3573824" cy="2793011"/>
          </a:xfrm>
        </p:spPr>
        <p:txBody>
          <a:bodyPr>
            <a:normAutofit fontScale="85000" lnSpcReduction="20000"/>
          </a:bodyPr>
          <a:lstStyle/>
          <a:p>
            <a:pPr marL="0" indent="0">
              <a:buNone/>
            </a:pPr>
            <a:endParaRPr lang="en-US" dirty="0"/>
          </a:p>
          <a:p>
            <a:pPr marL="0" indent="0">
              <a:buNone/>
            </a:pPr>
            <a:endParaRPr lang="en-US" dirty="0"/>
          </a:p>
          <a:p>
            <a:pPr marL="0" indent="0">
              <a:buNone/>
            </a:pPr>
            <a:endParaRPr lang="en-US" dirty="0"/>
          </a:p>
          <a:p>
            <a:pPr marL="0" indent="0">
              <a:buNone/>
            </a:pPr>
            <a:r>
              <a:rPr lang="en-US" dirty="0"/>
              <a:t>Genetics</a:t>
            </a:r>
          </a:p>
          <a:p>
            <a:pPr marL="0" indent="0">
              <a:buNone/>
            </a:pPr>
            <a:endParaRPr lang="en-US" dirty="0"/>
          </a:p>
          <a:p>
            <a:pPr marL="0" indent="0">
              <a:buNone/>
            </a:pPr>
            <a:r>
              <a:rPr lang="en-US" dirty="0"/>
              <a:t>Brain development during early childhood</a:t>
            </a:r>
          </a:p>
          <a:p>
            <a:pPr marL="0" indent="0">
              <a:buNone/>
            </a:pPr>
            <a:endParaRPr lang="en-US" dirty="0"/>
          </a:p>
          <a:p>
            <a:pPr marL="0" indent="0">
              <a:buNone/>
            </a:pPr>
            <a:r>
              <a:rPr lang="en-US" dirty="0"/>
              <a:t>Temperament</a:t>
            </a:r>
          </a:p>
          <a:p>
            <a:pPr marL="0" indent="0">
              <a:buNone/>
            </a:pPr>
            <a:endParaRPr lang="en-US" dirty="0"/>
          </a:p>
          <a:p>
            <a:pPr marL="0" indent="0">
              <a:buNone/>
            </a:pPr>
            <a:endParaRPr lang="en-US" dirty="0"/>
          </a:p>
          <a:p>
            <a:pPr marL="0" indent="0">
              <a:buNone/>
            </a:pPr>
            <a:endParaRPr lang="en-US" dirty="0"/>
          </a:p>
        </p:txBody>
      </p:sp>
      <p:sp>
        <p:nvSpPr>
          <p:cNvPr id="23" name="TextBox 22">
            <a:extLst>
              <a:ext uri="{FF2B5EF4-FFF2-40B4-BE49-F238E27FC236}">
                <a16:creationId xmlns:a16="http://schemas.microsoft.com/office/drawing/2014/main" id="{28F3A88B-638D-5D55-28C7-232C87BAF4FD}"/>
              </a:ext>
            </a:extLst>
          </p:cNvPr>
          <p:cNvSpPr txBox="1"/>
          <p:nvPr/>
        </p:nvSpPr>
        <p:spPr>
          <a:xfrm>
            <a:off x="8740248" y="2235610"/>
            <a:ext cx="2542684" cy="2308324"/>
          </a:xfrm>
          <a:prstGeom prst="rect">
            <a:avLst/>
          </a:prstGeom>
          <a:noFill/>
        </p:spPr>
        <p:txBody>
          <a:bodyPr wrap="none" rtlCol="0">
            <a:spAutoFit/>
          </a:bodyPr>
          <a:lstStyle/>
          <a:p>
            <a:r>
              <a:rPr lang="en-US" dirty="0"/>
              <a:t>Parenting  </a:t>
            </a:r>
          </a:p>
          <a:p>
            <a:endParaRPr lang="en-US" dirty="0"/>
          </a:p>
          <a:p>
            <a:r>
              <a:rPr lang="en-US" dirty="0"/>
              <a:t>Early  years environment</a:t>
            </a:r>
          </a:p>
          <a:p>
            <a:endParaRPr lang="en-US" dirty="0"/>
          </a:p>
          <a:p>
            <a:r>
              <a:rPr lang="en-US" dirty="0"/>
              <a:t>Social support</a:t>
            </a:r>
          </a:p>
          <a:p>
            <a:endParaRPr lang="en-US" dirty="0"/>
          </a:p>
          <a:p>
            <a:endParaRPr lang="en-US" dirty="0"/>
          </a:p>
          <a:p>
            <a:r>
              <a:rPr lang="en-US" dirty="0"/>
              <a:t>Stable routines</a:t>
            </a:r>
          </a:p>
        </p:txBody>
      </p:sp>
      <p:sp>
        <p:nvSpPr>
          <p:cNvPr id="6" name="TextBox 5">
            <a:extLst>
              <a:ext uri="{FF2B5EF4-FFF2-40B4-BE49-F238E27FC236}">
                <a16:creationId xmlns:a16="http://schemas.microsoft.com/office/drawing/2014/main" id="{169B859A-11BD-302F-EFD8-33CB1FF22A12}"/>
              </a:ext>
            </a:extLst>
          </p:cNvPr>
          <p:cNvSpPr txBox="1"/>
          <p:nvPr/>
        </p:nvSpPr>
        <p:spPr>
          <a:xfrm>
            <a:off x="3485072" y="4484101"/>
            <a:ext cx="3666388" cy="646331"/>
          </a:xfrm>
          <a:prstGeom prst="rect">
            <a:avLst/>
          </a:prstGeom>
          <a:noFill/>
        </p:spPr>
        <p:txBody>
          <a:bodyPr wrap="none" rtlCol="0">
            <a:spAutoFit/>
          </a:bodyPr>
          <a:lstStyle/>
          <a:p>
            <a:r>
              <a:rPr lang="en-US" dirty="0"/>
              <a:t>Isaac’s development reflects an</a:t>
            </a:r>
          </a:p>
          <a:p>
            <a:r>
              <a:rPr lang="en-US" dirty="0"/>
              <a:t> interaction between both influences</a:t>
            </a:r>
          </a:p>
        </p:txBody>
      </p:sp>
      <p:sp>
        <p:nvSpPr>
          <p:cNvPr id="7" name="TextBox 6">
            <a:extLst>
              <a:ext uri="{FF2B5EF4-FFF2-40B4-BE49-F238E27FC236}">
                <a16:creationId xmlns:a16="http://schemas.microsoft.com/office/drawing/2014/main" id="{99D37266-AC64-21BB-C6E0-F65BD95BC480}"/>
              </a:ext>
            </a:extLst>
          </p:cNvPr>
          <p:cNvSpPr txBox="1"/>
          <p:nvPr/>
        </p:nvSpPr>
        <p:spPr>
          <a:xfrm>
            <a:off x="9956800" y="5489476"/>
            <a:ext cx="1326132" cy="369332"/>
          </a:xfrm>
          <a:prstGeom prst="rect">
            <a:avLst/>
          </a:prstGeom>
          <a:noFill/>
        </p:spPr>
        <p:txBody>
          <a:bodyPr wrap="none" rtlCol="0">
            <a:spAutoFit/>
          </a:bodyPr>
          <a:lstStyle/>
          <a:p>
            <a:r>
              <a:rPr lang="en-US" dirty="0"/>
              <a:t>(Berk, 2022)</a:t>
            </a:r>
          </a:p>
        </p:txBody>
      </p:sp>
      <p:sp>
        <p:nvSpPr>
          <p:cNvPr id="8" name="TextBox 7">
            <a:extLst>
              <a:ext uri="{FF2B5EF4-FFF2-40B4-BE49-F238E27FC236}">
                <a16:creationId xmlns:a16="http://schemas.microsoft.com/office/drawing/2014/main" id="{C87F1D70-0008-7D69-95E4-E8AB2E453B0D}"/>
              </a:ext>
            </a:extLst>
          </p:cNvPr>
          <p:cNvSpPr txBox="1"/>
          <p:nvPr/>
        </p:nvSpPr>
        <p:spPr>
          <a:xfrm>
            <a:off x="3578408" y="6170595"/>
            <a:ext cx="8430641" cy="1200329"/>
          </a:xfrm>
          <a:prstGeom prst="rect">
            <a:avLst/>
          </a:prstGeom>
          <a:noFill/>
        </p:spPr>
        <p:txBody>
          <a:bodyPr wrap="none" rtlCol="0">
            <a:spAutoFit/>
          </a:bodyPr>
          <a:lstStyle/>
          <a:p>
            <a:pPr>
              <a:lnSpc>
                <a:spcPct val="150000"/>
              </a:lnSpc>
            </a:pPr>
            <a:r>
              <a:rPr lang="en-US" dirty="0"/>
              <a:t>Neither biology nor environment acts alone: both contribute to children’s development</a:t>
            </a:r>
          </a:p>
          <a:p>
            <a:pPr>
              <a:lnSpc>
                <a:spcPct val="150000"/>
              </a:lnSpc>
            </a:pPr>
            <a:r>
              <a:rPr lang="en-US" dirty="0"/>
              <a:t>outcomes.</a:t>
            </a:r>
          </a:p>
          <a:p>
            <a:endParaRPr lang="en-US" dirty="0"/>
          </a:p>
        </p:txBody>
      </p:sp>
      <p:pic>
        <p:nvPicPr>
          <p:cNvPr id="10" name="Picture 9">
            <a:extLst>
              <a:ext uri="{FF2B5EF4-FFF2-40B4-BE49-F238E27FC236}">
                <a16:creationId xmlns:a16="http://schemas.microsoft.com/office/drawing/2014/main" id="{65E069B4-E667-04BA-4A49-BF79DE4121A0}"/>
              </a:ext>
            </a:extLst>
          </p:cNvPr>
          <p:cNvPicPr>
            <a:picLocks noChangeAspect="1"/>
          </p:cNvPicPr>
          <p:nvPr/>
        </p:nvPicPr>
        <p:blipFill>
          <a:blip r:embed="rId3"/>
          <a:stretch>
            <a:fillRect/>
          </a:stretch>
        </p:blipFill>
        <p:spPr>
          <a:xfrm>
            <a:off x="5001587" y="0"/>
            <a:ext cx="3573823" cy="3180606"/>
          </a:xfrm>
          <a:prstGeom prst="rect">
            <a:avLst/>
          </a:prstGeom>
        </p:spPr>
      </p:pic>
    </p:spTree>
    <p:extLst>
      <p:ext uri="{BB962C8B-B14F-4D97-AF65-F5344CB8AC3E}">
        <p14:creationId xmlns:p14="http://schemas.microsoft.com/office/powerpoint/2010/main" val="1975369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2B54-C087-1195-7540-C3D67890F032}"/>
              </a:ext>
            </a:extLst>
          </p:cNvPr>
          <p:cNvSpPr>
            <a:spLocks noGrp="1"/>
          </p:cNvSpPr>
          <p:nvPr>
            <p:ph type="title"/>
          </p:nvPr>
        </p:nvSpPr>
        <p:spPr/>
        <p:txBody>
          <a:bodyPr/>
          <a:lstStyle/>
          <a:p>
            <a:r>
              <a:rPr lang="en-US" dirty="0"/>
              <a:t>Support Plan for Isaac</a:t>
            </a:r>
          </a:p>
        </p:txBody>
      </p:sp>
      <p:sp>
        <p:nvSpPr>
          <p:cNvPr id="3" name="TextBox 2">
            <a:extLst>
              <a:ext uri="{FF2B5EF4-FFF2-40B4-BE49-F238E27FC236}">
                <a16:creationId xmlns:a16="http://schemas.microsoft.com/office/drawing/2014/main" id="{0F37620A-F0FA-1C96-9FA3-31C2C8C32C8B}"/>
              </a:ext>
            </a:extLst>
          </p:cNvPr>
          <p:cNvSpPr txBox="1"/>
          <p:nvPr/>
        </p:nvSpPr>
        <p:spPr>
          <a:xfrm>
            <a:off x="4044462" y="861646"/>
            <a:ext cx="3941528" cy="1569660"/>
          </a:xfrm>
          <a:prstGeom prst="rect">
            <a:avLst/>
          </a:prstGeom>
          <a:noFill/>
        </p:spPr>
        <p:txBody>
          <a:bodyPr wrap="none" rtlCol="0">
            <a:spAutoFit/>
          </a:bodyPr>
          <a:lstStyle/>
          <a:p>
            <a:r>
              <a:rPr lang="en-US" sz="2400" dirty="0"/>
              <a:t>Attachment-based strategies</a:t>
            </a:r>
          </a:p>
          <a:p>
            <a:pPr marL="342900" indent="-342900">
              <a:buFont typeface="Arial" panose="020B0604020202020204" pitchFamily="34" charset="0"/>
              <a:buChar char="•"/>
            </a:pPr>
            <a:r>
              <a:rPr lang="en-US" dirty="0"/>
              <a:t>Assign a key worker for consistency.</a:t>
            </a:r>
          </a:p>
          <a:p>
            <a:pPr marL="342900" indent="-342900">
              <a:buFont typeface="Arial" panose="020B0604020202020204" pitchFamily="34" charset="0"/>
              <a:buChar char="•"/>
            </a:pPr>
            <a:r>
              <a:rPr lang="en-US" dirty="0"/>
              <a:t>Gradual separation routines.</a:t>
            </a:r>
          </a:p>
          <a:p>
            <a:pPr marL="342900" indent="-342900">
              <a:buFont typeface="Arial" panose="020B0604020202020204" pitchFamily="34" charset="0"/>
              <a:buChar char="•"/>
            </a:pPr>
            <a:r>
              <a:rPr lang="en-US" dirty="0"/>
              <a:t>Predictable daily schedules.</a:t>
            </a:r>
          </a:p>
          <a:p>
            <a:endParaRPr lang="en-US" dirty="0"/>
          </a:p>
        </p:txBody>
      </p:sp>
      <p:sp>
        <p:nvSpPr>
          <p:cNvPr id="5" name="TextBox 4">
            <a:extLst>
              <a:ext uri="{FF2B5EF4-FFF2-40B4-BE49-F238E27FC236}">
                <a16:creationId xmlns:a16="http://schemas.microsoft.com/office/drawing/2014/main" id="{FAC4D8F1-844F-C682-DC5F-0B9FE9A4C82B}"/>
              </a:ext>
            </a:extLst>
          </p:cNvPr>
          <p:cNvSpPr txBox="1"/>
          <p:nvPr/>
        </p:nvSpPr>
        <p:spPr>
          <a:xfrm>
            <a:off x="4044462" y="2408765"/>
            <a:ext cx="3721719" cy="1015663"/>
          </a:xfrm>
          <a:prstGeom prst="rect">
            <a:avLst/>
          </a:prstGeom>
          <a:noFill/>
        </p:spPr>
        <p:txBody>
          <a:bodyPr wrap="square" rtlCol="0">
            <a:spAutoFit/>
          </a:bodyPr>
          <a:lstStyle/>
          <a:p>
            <a:r>
              <a:rPr lang="en-US" sz="2400" dirty="0"/>
              <a:t>Emotional regulation</a:t>
            </a:r>
          </a:p>
          <a:p>
            <a:pPr marL="285750" indent="-285750">
              <a:buFont typeface="Arial" panose="020B0604020202020204" pitchFamily="34" charset="0"/>
              <a:buChar char="•"/>
            </a:pPr>
            <a:r>
              <a:rPr lang="en-US" dirty="0"/>
              <a:t>Feeling cards and story telling.</a:t>
            </a:r>
          </a:p>
          <a:p>
            <a:pPr marL="285750" indent="-285750">
              <a:buFont typeface="Arial" panose="020B0604020202020204" pitchFamily="34" charset="0"/>
              <a:buChar char="•"/>
            </a:pPr>
            <a:r>
              <a:rPr lang="en-US" dirty="0"/>
              <a:t>Calm spaces for self regulation.</a:t>
            </a:r>
          </a:p>
        </p:txBody>
      </p:sp>
      <p:sp>
        <p:nvSpPr>
          <p:cNvPr id="6" name="TextBox 5">
            <a:extLst>
              <a:ext uri="{FF2B5EF4-FFF2-40B4-BE49-F238E27FC236}">
                <a16:creationId xmlns:a16="http://schemas.microsoft.com/office/drawing/2014/main" id="{52918485-ABA7-1B0E-2C9C-93F2E4D3F492}"/>
              </a:ext>
            </a:extLst>
          </p:cNvPr>
          <p:cNvSpPr txBox="1"/>
          <p:nvPr/>
        </p:nvSpPr>
        <p:spPr>
          <a:xfrm>
            <a:off x="4044463" y="3727939"/>
            <a:ext cx="3897564" cy="1569660"/>
          </a:xfrm>
          <a:prstGeom prst="rect">
            <a:avLst/>
          </a:prstGeom>
          <a:noFill/>
        </p:spPr>
        <p:txBody>
          <a:bodyPr wrap="square" rtlCol="0">
            <a:spAutoFit/>
          </a:bodyPr>
          <a:lstStyle/>
          <a:p>
            <a:pPr marL="342900" indent="-342900">
              <a:buFont typeface="Arial" panose="020B0604020202020204" pitchFamily="34" charset="0"/>
              <a:buChar char="•"/>
            </a:pPr>
            <a:r>
              <a:rPr lang="en-US" sz="2400" dirty="0"/>
              <a:t>Language support</a:t>
            </a:r>
            <a:endParaRPr lang="en-US" dirty="0"/>
          </a:p>
          <a:p>
            <a:pPr marL="342900" indent="-342900">
              <a:buFont typeface="Arial" panose="020B0604020202020204" pitchFamily="34" charset="0"/>
              <a:buChar char="•"/>
            </a:pPr>
            <a:r>
              <a:rPr lang="en-US" dirty="0"/>
              <a:t>Small-group activities.</a:t>
            </a:r>
          </a:p>
          <a:p>
            <a:pPr marL="342900" indent="-342900">
              <a:buFont typeface="Arial" panose="020B0604020202020204" pitchFamily="34" charset="0"/>
              <a:buChar char="•"/>
            </a:pPr>
            <a:r>
              <a:rPr lang="en-US" dirty="0"/>
              <a:t>Daily reading sessions.</a:t>
            </a:r>
          </a:p>
          <a:p>
            <a:pPr marL="342900" indent="-342900">
              <a:buFont typeface="Arial" panose="020B0604020202020204" pitchFamily="34" charset="0"/>
              <a:buChar char="•"/>
            </a:pPr>
            <a:r>
              <a:rPr lang="en-US" dirty="0"/>
              <a:t>Referral to speech and language services if required.</a:t>
            </a:r>
          </a:p>
        </p:txBody>
      </p:sp>
      <p:sp>
        <p:nvSpPr>
          <p:cNvPr id="7" name="TextBox 6">
            <a:extLst>
              <a:ext uri="{FF2B5EF4-FFF2-40B4-BE49-F238E27FC236}">
                <a16:creationId xmlns:a16="http://schemas.microsoft.com/office/drawing/2014/main" id="{B0D344CA-AE48-1753-DA25-14ED40E58077}"/>
              </a:ext>
            </a:extLst>
          </p:cNvPr>
          <p:cNvSpPr txBox="1"/>
          <p:nvPr/>
        </p:nvSpPr>
        <p:spPr>
          <a:xfrm>
            <a:off x="7739804" y="5136940"/>
            <a:ext cx="1597040" cy="646331"/>
          </a:xfrm>
          <a:prstGeom prst="rect">
            <a:avLst/>
          </a:prstGeom>
          <a:noFill/>
        </p:spPr>
        <p:txBody>
          <a:bodyPr wrap="none" rtlCol="0">
            <a:spAutoFit/>
          </a:bodyPr>
          <a:lstStyle/>
          <a:p>
            <a:r>
              <a:rPr lang="en-US" dirty="0"/>
              <a:t>(Bowlby, 1988)</a:t>
            </a:r>
          </a:p>
          <a:p>
            <a:r>
              <a:rPr lang="en-US" dirty="0"/>
              <a:t>(Nice, 2022)</a:t>
            </a:r>
          </a:p>
        </p:txBody>
      </p:sp>
      <p:sp>
        <p:nvSpPr>
          <p:cNvPr id="8" name="TextBox 7">
            <a:extLst>
              <a:ext uri="{FF2B5EF4-FFF2-40B4-BE49-F238E27FC236}">
                <a16:creationId xmlns:a16="http://schemas.microsoft.com/office/drawing/2014/main" id="{E6493134-E22F-E343-8194-B3BA2F89B838}"/>
              </a:ext>
            </a:extLst>
          </p:cNvPr>
          <p:cNvSpPr txBox="1"/>
          <p:nvPr/>
        </p:nvSpPr>
        <p:spPr>
          <a:xfrm>
            <a:off x="3991708" y="6084277"/>
            <a:ext cx="7121769" cy="923330"/>
          </a:xfrm>
          <a:prstGeom prst="rect">
            <a:avLst/>
          </a:prstGeom>
          <a:noFill/>
        </p:spPr>
        <p:txBody>
          <a:bodyPr wrap="square" rtlCol="0">
            <a:spAutoFit/>
          </a:bodyPr>
          <a:lstStyle/>
          <a:p>
            <a:r>
              <a:rPr lang="en-US" dirty="0"/>
              <a:t>A consistent key worker helps Isaac build trust. Predictable routines decrease anxiety, while play-based learning language activities support emotional and communication development.</a:t>
            </a:r>
          </a:p>
        </p:txBody>
      </p:sp>
      <p:pic>
        <p:nvPicPr>
          <p:cNvPr id="28" name="Picture 27" descr="Premessa - narrare-digitale">
            <a:extLst>
              <a:ext uri="{FF2B5EF4-FFF2-40B4-BE49-F238E27FC236}">
                <a16:creationId xmlns:a16="http://schemas.microsoft.com/office/drawing/2014/main" id="{159F672A-3E33-5C76-6014-6E82586C13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55244" y="2862780"/>
            <a:ext cx="2115657" cy="1569660"/>
          </a:xfrm>
          <a:prstGeom prst="rect">
            <a:avLst/>
          </a:prstGeom>
        </p:spPr>
      </p:pic>
      <p:pic>
        <p:nvPicPr>
          <p:cNvPr id="31" name="Picture 30" descr="Rainbow Support ~ ian-scott.net">
            <a:extLst>
              <a:ext uri="{FF2B5EF4-FFF2-40B4-BE49-F238E27FC236}">
                <a16:creationId xmlns:a16="http://schemas.microsoft.com/office/drawing/2014/main" id="{FD0CDF85-57CE-F9C9-0D08-24FFEC3CBBF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336843" y="302913"/>
            <a:ext cx="1770415" cy="2022299"/>
          </a:xfrm>
          <a:prstGeom prst="rect">
            <a:avLst/>
          </a:prstGeom>
        </p:spPr>
      </p:pic>
    </p:spTree>
    <p:extLst>
      <p:ext uri="{BB962C8B-B14F-4D97-AF65-F5344CB8AC3E}">
        <p14:creationId xmlns:p14="http://schemas.microsoft.com/office/powerpoint/2010/main" val="2942012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77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B950-081B-7236-167D-15B22F3DA2F2}"/>
              </a:ext>
            </a:extLst>
          </p:cNvPr>
          <p:cNvSpPr>
            <a:spLocks noGrp="1"/>
          </p:cNvSpPr>
          <p:nvPr>
            <p:ph type="title"/>
          </p:nvPr>
        </p:nvSpPr>
        <p:spPr/>
        <p:txBody>
          <a:bodyPr/>
          <a:lstStyle/>
          <a:p>
            <a:r>
              <a:rPr lang="en-US" dirty="0"/>
              <a:t>Multi- Agency Early Help Plan</a:t>
            </a:r>
          </a:p>
        </p:txBody>
      </p:sp>
      <p:sp>
        <p:nvSpPr>
          <p:cNvPr id="4" name="TextBox 3">
            <a:extLst>
              <a:ext uri="{FF2B5EF4-FFF2-40B4-BE49-F238E27FC236}">
                <a16:creationId xmlns:a16="http://schemas.microsoft.com/office/drawing/2014/main" id="{99E22B0D-5E26-5D78-124D-F851AE6EF287}"/>
              </a:ext>
            </a:extLst>
          </p:cNvPr>
          <p:cNvSpPr txBox="1"/>
          <p:nvPr/>
        </p:nvSpPr>
        <p:spPr>
          <a:xfrm>
            <a:off x="3868615" y="1123837"/>
            <a:ext cx="3632982" cy="2123658"/>
          </a:xfrm>
          <a:prstGeom prst="rect">
            <a:avLst/>
          </a:prstGeom>
          <a:noFill/>
        </p:spPr>
        <p:txBody>
          <a:bodyPr wrap="none" rtlCol="0">
            <a:spAutoFit/>
          </a:bodyPr>
          <a:lstStyle/>
          <a:p>
            <a:r>
              <a:rPr lang="en-US" sz="2400" dirty="0"/>
              <a:t>Professionals Involved</a:t>
            </a:r>
          </a:p>
          <a:p>
            <a:pPr marL="342900" indent="-342900">
              <a:buFont typeface="Arial" panose="020B0604020202020204" pitchFamily="34" charset="0"/>
              <a:buChar char="•"/>
            </a:pPr>
            <a:r>
              <a:rPr lang="en-US" dirty="0"/>
              <a:t>Early years practitioners.</a:t>
            </a:r>
          </a:p>
          <a:p>
            <a:pPr marL="342900" indent="-342900">
              <a:buFont typeface="Arial" panose="020B0604020202020204" pitchFamily="34" charset="0"/>
              <a:buChar char="•"/>
            </a:pPr>
            <a:r>
              <a:rPr lang="en-US" dirty="0"/>
              <a:t>Health visitor</a:t>
            </a:r>
          </a:p>
          <a:p>
            <a:pPr marL="342900" indent="-342900">
              <a:buFont typeface="Arial" panose="020B0604020202020204" pitchFamily="34" charset="0"/>
              <a:buChar char="•"/>
            </a:pPr>
            <a:r>
              <a:rPr lang="en-US" dirty="0"/>
              <a:t>GP</a:t>
            </a:r>
          </a:p>
          <a:p>
            <a:pPr marL="342900" indent="-342900">
              <a:buFont typeface="Arial" panose="020B0604020202020204" pitchFamily="34" charset="0"/>
              <a:buChar char="•"/>
            </a:pPr>
            <a:r>
              <a:rPr lang="en-US" dirty="0"/>
              <a:t>Family support workers.</a:t>
            </a:r>
          </a:p>
          <a:p>
            <a:pPr marL="342900" indent="-342900">
              <a:buFont typeface="Arial" panose="020B0604020202020204" pitchFamily="34" charset="0"/>
              <a:buChar char="•"/>
            </a:pPr>
            <a:r>
              <a:rPr lang="en-US" dirty="0"/>
              <a:t>Mental health support services.</a:t>
            </a:r>
          </a:p>
          <a:p>
            <a:pPr marL="342900" indent="-342900">
              <a:buFont typeface="Arial" panose="020B0604020202020204" pitchFamily="34" charset="0"/>
              <a:buChar char="•"/>
            </a:pPr>
            <a:r>
              <a:rPr lang="en-US" dirty="0"/>
              <a:t>Speech and Language Therapist.</a:t>
            </a:r>
          </a:p>
        </p:txBody>
      </p:sp>
      <p:sp>
        <p:nvSpPr>
          <p:cNvPr id="5" name="TextBox 4">
            <a:extLst>
              <a:ext uri="{FF2B5EF4-FFF2-40B4-BE49-F238E27FC236}">
                <a16:creationId xmlns:a16="http://schemas.microsoft.com/office/drawing/2014/main" id="{D3155F52-B26C-EAA4-DEB9-11FD85B389D2}"/>
              </a:ext>
            </a:extLst>
          </p:cNvPr>
          <p:cNvSpPr txBox="1"/>
          <p:nvPr/>
        </p:nvSpPr>
        <p:spPr>
          <a:xfrm>
            <a:off x="3833446" y="754505"/>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AAB14DF6-B2EB-13C7-FE45-C393261A3E25}"/>
              </a:ext>
            </a:extLst>
          </p:cNvPr>
          <p:cNvSpPr txBox="1"/>
          <p:nvPr/>
        </p:nvSpPr>
        <p:spPr>
          <a:xfrm>
            <a:off x="3815862" y="5644662"/>
            <a:ext cx="8466228" cy="646331"/>
          </a:xfrm>
          <a:prstGeom prst="rect">
            <a:avLst/>
          </a:prstGeom>
          <a:noFill/>
        </p:spPr>
        <p:txBody>
          <a:bodyPr wrap="none" rtlCol="0">
            <a:spAutoFit/>
          </a:bodyPr>
          <a:lstStyle/>
          <a:p>
            <a:r>
              <a:rPr lang="en-US" dirty="0"/>
              <a:t>Isaac’s needs require collaborative working. Supporting his mother is equally important </a:t>
            </a:r>
          </a:p>
          <a:p>
            <a:r>
              <a:rPr lang="en-US" dirty="0"/>
              <a:t>Because improving parental well being often improves child development.</a:t>
            </a:r>
          </a:p>
        </p:txBody>
      </p:sp>
      <p:sp>
        <p:nvSpPr>
          <p:cNvPr id="8" name="TextBox 7">
            <a:extLst>
              <a:ext uri="{FF2B5EF4-FFF2-40B4-BE49-F238E27FC236}">
                <a16:creationId xmlns:a16="http://schemas.microsoft.com/office/drawing/2014/main" id="{AF50A99F-E202-8CDA-4F51-F6D1FF21A143}"/>
              </a:ext>
            </a:extLst>
          </p:cNvPr>
          <p:cNvSpPr txBox="1"/>
          <p:nvPr/>
        </p:nvSpPr>
        <p:spPr>
          <a:xfrm>
            <a:off x="3925811" y="3610506"/>
            <a:ext cx="4796954" cy="738664"/>
          </a:xfrm>
          <a:prstGeom prst="rect">
            <a:avLst/>
          </a:prstGeom>
          <a:noFill/>
        </p:spPr>
        <p:txBody>
          <a:bodyPr wrap="none" rtlCol="0">
            <a:spAutoFit/>
          </a:bodyPr>
          <a:lstStyle/>
          <a:p>
            <a:r>
              <a:rPr lang="en-US" sz="2400" dirty="0"/>
              <a:t>Goal</a:t>
            </a:r>
            <a:endParaRPr lang="en-US" dirty="0"/>
          </a:p>
          <a:p>
            <a:r>
              <a:rPr lang="en-US" dirty="0"/>
              <a:t>Provide holistic support for Isaac and his mother.</a:t>
            </a:r>
          </a:p>
        </p:txBody>
      </p:sp>
      <p:sp>
        <p:nvSpPr>
          <p:cNvPr id="9" name="TextBox 8">
            <a:extLst>
              <a:ext uri="{FF2B5EF4-FFF2-40B4-BE49-F238E27FC236}">
                <a16:creationId xmlns:a16="http://schemas.microsoft.com/office/drawing/2014/main" id="{9D580163-F089-5A19-39ED-E82E4388367D}"/>
              </a:ext>
            </a:extLst>
          </p:cNvPr>
          <p:cNvSpPr txBox="1"/>
          <p:nvPr/>
        </p:nvSpPr>
        <p:spPr>
          <a:xfrm>
            <a:off x="8968154" y="4835769"/>
            <a:ext cx="3444213" cy="369332"/>
          </a:xfrm>
          <a:prstGeom prst="rect">
            <a:avLst/>
          </a:prstGeom>
          <a:noFill/>
        </p:spPr>
        <p:txBody>
          <a:bodyPr wrap="none" rtlCol="0">
            <a:spAutoFit/>
          </a:bodyPr>
          <a:lstStyle/>
          <a:p>
            <a:r>
              <a:rPr lang="en-US" dirty="0"/>
              <a:t>(Department  for Education, 2024)</a:t>
            </a:r>
          </a:p>
        </p:txBody>
      </p:sp>
    </p:spTree>
    <p:extLst>
      <p:ext uri="{BB962C8B-B14F-4D97-AF65-F5344CB8AC3E}">
        <p14:creationId xmlns:p14="http://schemas.microsoft.com/office/powerpoint/2010/main" val="3172757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B014E-7583-B01E-B208-E108FBA848D2}"/>
              </a:ext>
            </a:extLst>
          </p:cNvPr>
          <p:cNvSpPr>
            <a:spLocks noGrp="1"/>
          </p:cNvSpPr>
          <p:nvPr>
            <p:ph type="title"/>
          </p:nvPr>
        </p:nvSpPr>
        <p:spPr>
          <a:xfrm>
            <a:off x="692534" y="1118281"/>
            <a:ext cx="2947482" cy="4601183"/>
          </a:xfrm>
        </p:spPr>
        <p:txBody>
          <a:bodyPr/>
          <a:lstStyle/>
          <a:p>
            <a:r>
              <a:rPr lang="en-US"/>
              <a:t>Critical Evaluation of Bowlby’s Theory</a:t>
            </a:r>
            <a:endParaRPr lang="en-US" dirty="0"/>
          </a:p>
        </p:txBody>
      </p:sp>
      <p:sp>
        <p:nvSpPr>
          <p:cNvPr id="4" name="TextBox 3">
            <a:extLst>
              <a:ext uri="{FF2B5EF4-FFF2-40B4-BE49-F238E27FC236}">
                <a16:creationId xmlns:a16="http://schemas.microsoft.com/office/drawing/2014/main" id="{96A09E3A-73FE-9009-A965-69E738E399F2}"/>
              </a:ext>
            </a:extLst>
          </p:cNvPr>
          <p:cNvSpPr txBox="1"/>
          <p:nvPr/>
        </p:nvSpPr>
        <p:spPr>
          <a:xfrm>
            <a:off x="3769084" y="668492"/>
            <a:ext cx="5198859" cy="2080698"/>
          </a:xfrm>
          <a:prstGeom prst="rect">
            <a:avLst/>
          </a:prstGeom>
          <a:noFill/>
        </p:spPr>
        <p:txBody>
          <a:bodyPr wrap="none" rtlCol="0">
            <a:spAutoFit/>
          </a:bodyPr>
          <a:lstStyle/>
          <a:p>
            <a:r>
              <a:rPr lang="en-US" sz="2400" dirty="0"/>
              <a:t>Strengths</a:t>
            </a:r>
          </a:p>
          <a:p>
            <a:pPr marL="342900" indent="-342900">
              <a:lnSpc>
                <a:spcPct val="150000"/>
              </a:lnSpc>
              <a:buFont typeface="Arial" panose="020B0604020202020204" pitchFamily="34" charset="0"/>
              <a:buChar char="•"/>
            </a:pPr>
            <a:r>
              <a:rPr lang="en-US" dirty="0"/>
              <a:t>Highlights   the importance of early relationships.</a:t>
            </a:r>
          </a:p>
          <a:p>
            <a:pPr marL="342900" indent="-342900">
              <a:lnSpc>
                <a:spcPct val="150000"/>
              </a:lnSpc>
              <a:buFont typeface="Arial" panose="020B0604020202020204" pitchFamily="34" charset="0"/>
              <a:buChar char="•"/>
            </a:pPr>
            <a:r>
              <a:rPr lang="en-US" dirty="0"/>
              <a:t>Supported by substantial research.</a:t>
            </a:r>
          </a:p>
          <a:p>
            <a:pPr marL="342900" indent="-342900">
              <a:lnSpc>
                <a:spcPct val="150000"/>
              </a:lnSpc>
              <a:buFont typeface="Arial" panose="020B0604020202020204" pitchFamily="34" charset="0"/>
              <a:buChar char="•"/>
            </a:pPr>
            <a:r>
              <a:rPr lang="en-US" dirty="0"/>
              <a:t>Influential in early years practice</a:t>
            </a:r>
          </a:p>
          <a:p>
            <a:pPr marL="342900" indent="-342900">
              <a:lnSpc>
                <a:spcPct val="150000"/>
              </a:lnSpc>
              <a:buFont typeface="Arial" panose="020B0604020202020204" pitchFamily="34" charset="0"/>
              <a:buChar char="•"/>
            </a:pPr>
            <a:r>
              <a:rPr lang="en-US" dirty="0"/>
              <a:t>Widely used in safeguarding</a:t>
            </a:r>
          </a:p>
        </p:txBody>
      </p:sp>
      <p:sp>
        <p:nvSpPr>
          <p:cNvPr id="5" name="TextBox 4">
            <a:extLst>
              <a:ext uri="{FF2B5EF4-FFF2-40B4-BE49-F238E27FC236}">
                <a16:creationId xmlns:a16="http://schemas.microsoft.com/office/drawing/2014/main" id="{47DFC238-37D0-DC4B-8AD2-33AA6D27BCD5}"/>
              </a:ext>
            </a:extLst>
          </p:cNvPr>
          <p:cNvSpPr txBox="1"/>
          <p:nvPr/>
        </p:nvSpPr>
        <p:spPr>
          <a:xfrm>
            <a:off x="3921369" y="2831123"/>
            <a:ext cx="5046574" cy="1665199"/>
          </a:xfrm>
          <a:prstGeom prst="rect">
            <a:avLst/>
          </a:prstGeom>
          <a:noFill/>
        </p:spPr>
        <p:txBody>
          <a:bodyPr wrap="none" rtlCol="0">
            <a:spAutoFit/>
          </a:bodyPr>
          <a:lstStyle/>
          <a:p>
            <a:r>
              <a:rPr lang="en-US" sz="2400" dirty="0"/>
              <a:t>Limitations</a:t>
            </a:r>
            <a:endParaRPr lang="en-US" dirty="0"/>
          </a:p>
          <a:p>
            <a:pPr marL="342900" indent="-342900">
              <a:lnSpc>
                <a:spcPct val="150000"/>
              </a:lnSpc>
              <a:buFont typeface="Arial" panose="020B0604020202020204" pitchFamily="34" charset="0"/>
              <a:buChar char="•"/>
            </a:pPr>
            <a:r>
              <a:rPr lang="en-US" dirty="0"/>
              <a:t>Focuses  heavily  on the mothers.</a:t>
            </a:r>
          </a:p>
          <a:p>
            <a:pPr marL="342900" indent="-342900">
              <a:lnSpc>
                <a:spcPct val="150000"/>
              </a:lnSpc>
              <a:buFont typeface="Arial" panose="020B0604020202020204" pitchFamily="34" charset="0"/>
              <a:buChar char="•"/>
            </a:pPr>
            <a:r>
              <a:rPr lang="en-US" dirty="0"/>
              <a:t>Less consideration of cultural diversity.</a:t>
            </a:r>
          </a:p>
          <a:p>
            <a:pPr marL="342900" indent="-342900">
              <a:lnSpc>
                <a:spcPct val="150000"/>
              </a:lnSpc>
              <a:buFont typeface="Arial" panose="020B0604020202020204" pitchFamily="34" charset="0"/>
              <a:buChar char="•"/>
            </a:pPr>
            <a:r>
              <a:rPr lang="en-US" dirty="0"/>
              <a:t>Multiple attachments can be equally important.</a:t>
            </a:r>
          </a:p>
        </p:txBody>
      </p:sp>
      <p:sp>
        <p:nvSpPr>
          <p:cNvPr id="6" name="TextBox 5">
            <a:extLst>
              <a:ext uri="{FF2B5EF4-FFF2-40B4-BE49-F238E27FC236}">
                <a16:creationId xmlns:a16="http://schemas.microsoft.com/office/drawing/2014/main" id="{2195E045-53D5-EAC3-55B3-6AFB040B75E2}"/>
              </a:ext>
            </a:extLst>
          </p:cNvPr>
          <p:cNvSpPr txBox="1"/>
          <p:nvPr/>
        </p:nvSpPr>
        <p:spPr>
          <a:xfrm>
            <a:off x="4009292" y="4431323"/>
            <a:ext cx="6453554" cy="1154162"/>
          </a:xfrm>
          <a:prstGeom prst="rect">
            <a:avLst/>
          </a:prstGeom>
          <a:noFill/>
        </p:spPr>
        <p:txBody>
          <a:bodyPr wrap="square" rtlCol="0">
            <a:spAutoFit/>
          </a:bodyPr>
          <a:lstStyle/>
          <a:p>
            <a:r>
              <a:rPr lang="en-US" sz="2400" dirty="0"/>
              <a:t>Relevance to London</a:t>
            </a:r>
          </a:p>
          <a:p>
            <a:pPr marL="285750" indent="-285750">
              <a:lnSpc>
                <a:spcPct val="150000"/>
              </a:lnSpc>
              <a:buFont typeface="Arial" panose="020B0604020202020204" pitchFamily="34" charset="0"/>
              <a:buChar char="•"/>
            </a:pPr>
            <a:r>
              <a:rPr lang="en-US" dirty="0"/>
              <a:t>Must recognize diverse family structures and cultural values.</a:t>
            </a: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8F212E5A-E309-D6AA-1389-DF9CF7A45BDA}"/>
              </a:ext>
            </a:extLst>
          </p:cNvPr>
          <p:cNvSpPr txBox="1"/>
          <p:nvPr/>
        </p:nvSpPr>
        <p:spPr>
          <a:xfrm>
            <a:off x="10068307" y="5446986"/>
            <a:ext cx="3721962" cy="1157368"/>
          </a:xfrm>
          <a:prstGeom prst="rect">
            <a:avLst/>
          </a:prstGeom>
          <a:noFill/>
        </p:spPr>
        <p:txBody>
          <a:bodyPr wrap="square" rtlCol="0">
            <a:spAutoFit/>
          </a:bodyPr>
          <a:lstStyle/>
          <a:p>
            <a:r>
              <a:rPr lang="en-US" dirty="0"/>
              <a:t> Citations:</a:t>
            </a:r>
          </a:p>
          <a:p>
            <a:pPr>
              <a:lnSpc>
                <a:spcPct val="150000"/>
              </a:lnSpc>
            </a:pPr>
            <a:r>
              <a:rPr lang="en-US" dirty="0"/>
              <a:t>(Rutter, 1995)</a:t>
            </a:r>
          </a:p>
          <a:p>
            <a:pPr>
              <a:lnSpc>
                <a:spcPct val="150000"/>
              </a:lnSpc>
            </a:pPr>
            <a:r>
              <a:rPr lang="en-US" dirty="0"/>
              <a:t>(Lamb, 2010)</a:t>
            </a:r>
          </a:p>
        </p:txBody>
      </p:sp>
      <p:sp>
        <p:nvSpPr>
          <p:cNvPr id="8" name="TextBox 7">
            <a:extLst>
              <a:ext uri="{FF2B5EF4-FFF2-40B4-BE49-F238E27FC236}">
                <a16:creationId xmlns:a16="http://schemas.microsoft.com/office/drawing/2014/main" id="{6BF74C1C-56AF-8F31-6F62-E949A786778D}"/>
              </a:ext>
            </a:extLst>
          </p:cNvPr>
          <p:cNvSpPr txBox="1"/>
          <p:nvPr/>
        </p:nvSpPr>
        <p:spPr>
          <a:xfrm>
            <a:off x="1102832" y="6286416"/>
            <a:ext cx="8596199" cy="1295868"/>
          </a:xfrm>
          <a:prstGeom prst="rect">
            <a:avLst/>
          </a:prstGeom>
          <a:noFill/>
        </p:spPr>
        <p:txBody>
          <a:bodyPr wrap="none" rtlCol="0">
            <a:spAutoFit/>
          </a:bodyPr>
          <a:lstStyle/>
          <a:p>
            <a:pPr>
              <a:lnSpc>
                <a:spcPct val="150000"/>
              </a:lnSpc>
            </a:pPr>
            <a:r>
              <a:rPr lang="en-US" dirty="0"/>
              <a:t>Although Bowlby’s theory remains influential, researchers now </a:t>
            </a:r>
            <a:r>
              <a:rPr lang="en-US" dirty="0" err="1"/>
              <a:t>recognise</a:t>
            </a:r>
            <a:r>
              <a:rPr lang="en-US" dirty="0"/>
              <a:t> that children</a:t>
            </a:r>
          </a:p>
          <a:p>
            <a:pPr>
              <a:lnSpc>
                <a:spcPct val="150000"/>
              </a:lnSpc>
            </a:pPr>
            <a:r>
              <a:rPr lang="en-US" dirty="0"/>
              <a:t>can form secure attachments with multiple caregivers. Cultural differences also influence</a:t>
            </a:r>
          </a:p>
          <a:p>
            <a:pPr>
              <a:lnSpc>
                <a:spcPct val="150000"/>
              </a:lnSpc>
            </a:pPr>
            <a:r>
              <a:rPr lang="en-US" dirty="0"/>
              <a:t>attachment  practices.</a:t>
            </a:r>
          </a:p>
        </p:txBody>
      </p:sp>
    </p:spTree>
    <p:extLst>
      <p:ext uri="{BB962C8B-B14F-4D97-AF65-F5344CB8AC3E}">
        <p14:creationId xmlns:p14="http://schemas.microsoft.com/office/powerpoint/2010/main" val="565177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45E1C-CA6B-F5AB-FA50-5E5016CEA369}"/>
              </a:ext>
            </a:extLst>
          </p:cNvPr>
          <p:cNvSpPr>
            <a:spLocks noGrp="1"/>
          </p:cNvSpPr>
          <p:nvPr>
            <p:ph type="title"/>
          </p:nvPr>
        </p:nvSpPr>
        <p:spPr/>
        <p:txBody>
          <a:bodyPr/>
          <a:lstStyle/>
          <a:p>
            <a:r>
              <a:rPr lang="en-US" dirty="0"/>
              <a:t>Why Bowlby’s Theory is Appropriate</a:t>
            </a:r>
          </a:p>
        </p:txBody>
      </p:sp>
      <p:sp>
        <p:nvSpPr>
          <p:cNvPr id="3" name="TextBox 2">
            <a:extLst>
              <a:ext uri="{FF2B5EF4-FFF2-40B4-BE49-F238E27FC236}">
                <a16:creationId xmlns:a16="http://schemas.microsoft.com/office/drawing/2014/main" id="{B4F106A2-32A2-6411-A02B-CDBA368CAB0D}"/>
              </a:ext>
            </a:extLst>
          </p:cNvPr>
          <p:cNvSpPr txBox="1"/>
          <p:nvPr/>
        </p:nvSpPr>
        <p:spPr>
          <a:xfrm>
            <a:off x="3640016" y="791472"/>
            <a:ext cx="3031599" cy="3093154"/>
          </a:xfrm>
          <a:prstGeom prst="rect">
            <a:avLst/>
          </a:prstGeom>
          <a:noFill/>
        </p:spPr>
        <p:txBody>
          <a:bodyPr wrap="none" rtlCol="0">
            <a:spAutoFit/>
          </a:bodyPr>
          <a:lstStyle/>
          <a:p>
            <a:r>
              <a:rPr lang="en-US" sz="2400" dirty="0"/>
              <a:t>The theory explains:</a:t>
            </a:r>
          </a:p>
          <a:p>
            <a:pPr marL="285750" indent="-285750">
              <a:lnSpc>
                <a:spcPct val="150000"/>
              </a:lnSpc>
              <a:buFont typeface="Arial" panose="020B0604020202020204" pitchFamily="34" charset="0"/>
              <a:buChar char="•"/>
            </a:pPr>
            <a:r>
              <a:rPr lang="en-US" dirty="0"/>
              <a:t>Isaac’s clinginess</a:t>
            </a:r>
          </a:p>
          <a:p>
            <a:pPr marL="285750" indent="-285750">
              <a:lnSpc>
                <a:spcPct val="150000"/>
              </a:lnSpc>
              <a:buFont typeface="Arial" panose="020B0604020202020204" pitchFamily="34" charset="0"/>
              <a:buChar char="•"/>
            </a:pPr>
            <a:r>
              <a:rPr lang="en-US" dirty="0"/>
              <a:t>Separation anxiety</a:t>
            </a:r>
          </a:p>
          <a:p>
            <a:pPr marL="285750" indent="-285750">
              <a:lnSpc>
                <a:spcPct val="150000"/>
              </a:lnSpc>
              <a:buFont typeface="Arial" panose="020B0604020202020204" pitchFamily="34" charset="0"/>
              <a:buChar char="•"/>
            </a:pPr>
            <a:r>
              <a:rPr lang="en-US" dirty="0"/>
              <a:t>Difficulty engaging socially</a:t>
            </a:r>
          </a:p>
          <a:p>
            <a:pPr marL="285750" indent="-285750">
              <a:lnSpc>
                <a:spcPct val="150000"/>
              </a:lnSpc>
              <a:buFont typeface="Arial" panose="020B0604020202020204" pitchFamily="34" charset="0"/>
              <a:buChar char="•"/>
            </a:pPr>
            <a:r>
              <a:rPr lang="en-US" dirty="0"/>
              <a:t>Reduced confidence</a:t>
            </a:r>
          </a:p>
          <a:p>
            <a:pPr marL="285750" indent="-285750">
              <a:lnSpc>
                <a:spcPct val="150000"/>
              </a:lnSpc>
              <a:buFont typeface="Arial" panose="020B0604020202020204" pitchFamily="34" charset="0"/>
              <a:buChar char="•"/>
            </a:pPr>
            <a:r>
              <a:rPr lang="en-US" dirty="0"/>
              <a:t>Emotional insecurity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F2248442-F1F7-3C39-BC3D-9DFC64746FFF}"/>
              </a:ext>
            </a:extLst>
          </p:cNvPr>
          <p:cNvSpPr txBox="1"/>
          <p:nvPr/>
        </p:nvSpPr>
        <p:spPr>
          <a:xfrm>
            <a:off x="3956539" y="3798606"/>
            <a:ext cx="3292889" cy="369332"/>
          </a:xfrm>
          <a:prstGeom prst="rect">
            <a:avLst/>
          </a:prstGeom>
          <a:noFill/>
        </p:spPr>
        <p:txBody>
          <a:bodyPr wrap="none" rtlCol="0">
            <a:spAutoFit/>
          </a:bodyPr>
          <a:lstStyle/>
          <a:p>
            <a:r>
              <a:rPr lang="en-US" dirty="0"/>
              <a:t>Supports targeted interventions.</a:t>
            </a:r>
          </a:p>
        </p:txBody>
      </p:sp>
      <p:sp>
        <p:nvSpPr>
          <p:cNvPr id="5" name="TextBox 4">
            <a:extLst>
              <a:ext uri="{FF2B5EF4-FFF2-40B4-BE49-F238E27FC236}">
                <a16:creationId xmlns:a16="http://schemas.microsoft.com/office/drawing/2014/main" id="{9D4F18C1-D0F5-4E43-2672-5E52FD51141D}"/>
              </a:ext>
            </a:extLst>
          </p:cNvPr>
          <p:cNvSpPr txBox="1"/>
          <p:nvPr/>
        </p:nvSpPr>
        <p:spPr>
          <a:xfrm>
            <a:off x="8528538" y="4431323"/>
            <a:ext cx="1459182" cy="369332"/>
          </a:xfrm>
          <a:prstGeom prst="rect">
            <a:avLst/>
          </a:prstGeom>
          <a:noFill/>
        </p:spPr>
        <p:txBody>
          <a:bodyPr wrap="none" rtlCol="0">
            <a:spAutoFit/>
          </a:bodyPr>
          <a:lstStyle/>
          <a:p>
            <a:r>
              <a:rPr lang="en-US" dirty="0"/>
              <a:t>Bowlby, 1988</a:t>
            </a:r>
          </a:p>
        </p:txBody>
      </p:sp>
      <p:sp>
        <p:nvSpPr>
          <p:cNvPr id="6" name="TextBox 5">
            <a:extLst>
              <a:ext uri="{FF2B5EF4-FFF2-40B4-BE49-F238E27FC236}">
                <a16:creationId xmlns:a16="http://schemas.microsoft.com/office/drawing/2014/main" id="{E6305832-5AA1-3D20-2B87-D566B8025450}"/>
              </a:ext>
            </a:extLst>
          </p:cNvPr>
          <p:cNvSpPr txBox="1"/>
          <p:nvPr/>
        </p:nvSpPr>
        <p:spPr>
          <a:xfrm>
            <a:off x="3798277" y="5380892"/>
            <a:ext cx="7817846" cy="1295868"/>
          </a:xfrm>
          <a:prstGeom prst="rect">
            <a:avLst/>
          </a:prstGeom>
          <a:noFill/>
        </p:spPr>
        <p:txBody>
          <a:bodyPr wrap="none" rtlCol="0">
            <a:spAutoFit/>
          </a:bodyPr>
          <a:lstStyle/>
          <a:p>
            <a:pPr>
              <a:lnSpc>
                <a:spcPct val="150000"/>
              </a:lnSpc>
            </a:pPr>
            <a:r>
              <a:rPr lang="en-US" dirty="0"/>
              <a:t>Among development theories, Bowlby’s provides the strongest </a:t>
            </a:r>
          </a:p>
          <a:p>
            <a:pPr>
              <a:lnSpc>
                <a:spcPct val="150000"/>
              </a:lnSpc>
            </a:pPr>
            <a:r>
              <a:rPr lang="en-US" dirty="0"/>
              <a:t>Explanation for Isaac’s emotional and </a:t>
            </a:r>
            <a:r>
              <a:rPr lang="en-US" dirty="0" err="1"/>
              <a:t>behavioural</a:t>
            </a:r>
            <a:r>
              <a:rPr lang="en-US" dirty="0"/>
              <a:t> presentation because many of</a:t>
            </a:r>
          </a:p>
          <a:p>
            <a:pPr>
              <a:lnSpc>
                <a:spcPct val="150000"/>
              </a:lnSpc>
            </a:pPr>
            <a:r>
              <a:rPr lang="en-US" dirty="0"/>
              <a:t> his difficulties relate directly to attachment.</a:t>
            </a:r>
          </a:p>
        </p:txBody>
      </p:sp>
    </p:spTree>
    <p:extLst>
      <p:ext uri="{BB962C8B-B14F-4D97-AF65-F5344CB8AC3E}">
        <p14:creationId xmlns:p14="http://schemas.microsoft.com/office/powerpoint/2010/main" val="3659640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490410-571D-4122-EDBF-069F8C3EE4DB}"/>
              </a:ext>
            </a:extLst>
          </p:cNvPr>
          <p:cNvSpPr txBox="1"/>
          <p:nvPr/>
        </p:nvSpPr>
        <p:spPr>
          <a:xfrm>
            <a:off x="1143000" y="747264"/>
            <a:ext cx="4532395" cy="1107996"/>
          </a:xfrm>
          <a:prstGeom prst="rect">
            <a:avLst/>
          </a:prstGeom>
          <a:noFill/>
        </p:spPr>
        <p:txBody>
          <a:bodyPr wrap="none" rtlCol="0">
            <a:spAutoFit/>
          </a:bodyPr>
          <a:lstStyle/>
          <a:p>
            <a:r>
              <a:rPr lang="en-US" sz="2400" dirty="0"/>
              <a:t>Recommendations and Conclusion</a:t>
            </a:r>
          </a:p>
          <a:p>
            <a:endParaRPr lang="en-US" sz="2400" dirty="0"/>
          </a:p>
          <a:p>
            <a:endParaRPr lang="en-US" dirty="0"/>
          </a:p>
        </p:txBody>
      </p:sp>
      <p:sp>
        <p:nvSpPr>
          <p:cNvPr id="4" name="TextBox 3">
            <a:extLst>
              <a:ext uri="{FF2B5EF4-FFF2-40B4-BE49-F238E27FC236}">
                <a16:creationId xmlns:a16="http://schemas.microsoft.com/office/drawing/2014/main" id="{4BAC2960-8445-69C6-F8F4-5E24311583BC}"/>
              </a:ext>
            </a:extLst>
          </p:cNvPr>
          <p:cNvSpPr txBox="1"/>
          <p:nvPr/>
        </p:nvSpPr>
        <p:spPr>
          <a:xfrm>
            <a:off x="1143000" y="1301262"/>
            <a:ext cx="3727302" cy="2542363"/>
          </a:xfrm>
          <a:prstGeom prst="rect">
            <a:avLst/>
          </a:prstGeom>
          <a:noFill/>
        </p:spPr>
        <p:txBody>
          <a:bodyPr wrap="none" rtlCol="0">
            <a:spAutoFit/>
          </a:bodyPr>
          <a:lstStyle/>
          <a:p>
            <a:pPr>
              <a:lnSpc>
                <a:spcPct val="150000"/>
              </a:lnSpc>
            </a:pPr>
            <a:r>
              <a:rPr lang="en-US" dirty="0"/>
              <a:t>Continue:</a:t>
            </a:r>
          </a:p>
          <a:p>
            <a:pPr marL="285750" indent="-285750">
              <a:lnSpc>
                <a:spcPct val="150000"/>
              </a:lnSpc>
              <a:buFont typeface="Arial" panose="020B0604020202020204" pitchFamily="34" charset="0"/>
              <a:buChar char="•"/>
            </a:pPr>
            <a:r>
              <a:rPr lang="en-US" dirty="0"/>
              <a:t>Secure relationships</a:t>
            </a:r>
          </a:p>
          <a:p>
            <a:pPr marL="285750" indent="-285750">
              <a:lnSpc>
                <a:spcPct val="150000"/>
              </a:lnSpc>
              <a:buFont typeface="Arial" panose="020B0604020202020204" pitchFamily="34" charset="0"/>
              <a:buChar char="•"/>
            </a:pPr>
            <a:r>
              <a:rPr lang="en-US" dirty="0"/>
              <a:t>Speech and language intervention</a:t>
            </a:r>
          </a:p>
          <a:p>
            <a:pPr marL="285750" indent="-285750">
              <a:lnSpc>
                <a:spcPct val="150000"/>
              </a:lnSpc>
              <a:buFont typeface="Arial" panose="020B0604020202020204" pitchFamily="34" charset="0"/>
              <a:buChar char="•"/>
            </a:pPr>
            <a:r>
              <a:rPr lang="en-US" dirty="0"/>
              <a:t>Play-based learning</a:t>
            </a:r>
          </a:p>
          <a:p>
            <a:pPr marL="285750" indent="-285750">
              <a:lnSpc>
                <a:spcPct val="150000"/>
              </a:lnSpc>
              <a:buFont typeface="Arial" panose="020B0604020202020204" pitchFamily="34" charset="0"/>
              <a:buChar char="•"/>
            </a:pPr>
            <a:r>
              <a:rPr lang="en-US" dirty="0"/>
              <a:t>Multi-agency reviews</a:t>
            </a:r>
          </a:p>
          <a:p>
            <a:pPr marL="285750" indent="-285750">
              <a:lnSpc>
                <a:spcPct val="150000"/>
              </a:lnSpc>
              <a:buFont typeface="Arial" panose="020B0604020202020204" pitchFamily="34" charset="0"/>
              <a:buChar char="•"/>
            </a:pPr>
            <a:r>
              <a:rPr lang="en-US" dirty="0"/>
              <a:t>Parent support</a:t>
            </a:r>
          </a:p>
        </p:txBody>
      </p:sp>
      <p:sp>
        <p:nvSpPr>
          <p:cNvPr id="5" name="TextBox 4">
            <a:extLst>
              <a:ext uri="{FF2B5EF4-FFF2-40B4-BE49-F238E27FC236}">
                <a16:creationId xmlns:a16="http://schemas.microsoft.com/office/drawing/2014/main" id="{467AA9B6-7FFC-A8C6-D497-85A0794D8925}"/>
              </a:ext>
            </a:extLst>
          </p:cNvPr>
          <p:cNvSpPr txBox="1"/>
          <p:nvPr/>
        </p:nvSpPr>
        <p:spPr>
          <a:xfrm>
            <a:off x="1143000" y="4162051"/>
            <a:ext cx="3106941" cy="2446824"/>
          </a:xfrm>
          <a:prstGeom prst="rect">
            <a:avLst/>
          </a:prstGeom>
          <a:noFill/>
        </p:spPr>
        <p:txBody>
          <a:bodyPr wrap="none" rtlCol="0">
            <a:spAutoFit/>
          </a:bodyPr>
          <a:lstStyle/>
          <a:p>
            <a:pPr>
              <a:lnSpc>
                <a:spcPct val="150000"/>
              </a:lnSpc>
            </a:pPr>
            <a:r>
              <a:rPr lang="en-US" dirty="0"/>
              <a:t>Expected outcomes:</a:t>
            </a:r>
          </a:p>
          <a:p>
            <a:pPr marL="285750" indent="-285750">
              <a:lnSpc>
                <a:spcPct val="150000"/>
              </a:lnSpc>
              <a:buFont typeface="Arial" panose="020B0604020202020204" pitchFamily="34" charset="0"/>
              <a:buChar char="•"/>
            </a:pPr>
            <a:r>
              <a:rPr lang="en-US" dirty="0"/>
              <a:t>Improved confidence</a:t>
            </a:r>
          </a:p>
          <a:p>
            <a:pPr marL="285750" indent="-285750">
              <a:lnSpc>
                <a:spcPct val="150000"/>
              </a:lnSpc>
              <a:buFont typeface="Arial" panose="020B0604020202020204" pitchFamily="34" charset="0"/>
              <a:buChar char="•"/>
            </a:pPr>
            <a:r>
              <a:rPr lang="en-US" dirty="0"/>
              <a:t>Stronger peer relationships </a:t>
            </a:r>
          </a:p>
          <a:p>
            <a:pPr marL="285750" indent="-285750">
              <a:lnSpc>
                <a:spcPct val="150000"/>
              </a:lnSpc>
              <a:buFont typeface="Arial" panose="020B0604020202020204" pitchFamily="34" charset="0"/>
              <a:buChar char="•"/>
            </a:pPr>
            <a:r>
              <a:rPr lang="en-US" dirty="0"/>
              <a:t>Better language</a:t>
            </a:r>
          </a:p>
          <a:p>
            <a:pPr marL="285750" indent="-285750">
              <a:lnSpc>
                <a:spcPct val="150000"/>
              </a:lnSpc>
              <a:buFont typeface="Arial" panose="020B0604020202020204" pitchFamily="34" charset="0"/>
              <a:buChar char="•"/>
            </a:pPr>
            <a:r>
              <a:rPr lang="en-US" dirty="0"/>
              <a:t>Increased independence</a:t>
            </a:r>
          </a:p>
          <a:p>
            <a:pPr marL="285750" indent="-285750">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61806D56-5931-ADB6-8C8C-8C3B5474F393}"/>
              </a:ext>
            </a:extLst>
          </p:cNvPr>
          <p:cNvSpPr txBox="1"/>
          <p:nvPr/>
        </p:nvSpPr>
        <p:spPr>
          <a:xfrm>
            <a:off x="8757138" y="5908431"/>
            <a:ext cx="1268424" cy="369332"/>
          </a:xfrm>
          <a:prstGeom prst="rect">
            <a:avLst/>
          </a:prstGeom>
          <a:noFill/>
        </p:spPr>
        <p:txBody>
          <a:bodyPr wrap="none" rtlCol="0">
            <a:spAutoFit/>
          </a:bodyPr>
          <a:lstStyle/>
          <a:p>
            <a:r>
              <a:rPr lang="en-US" dirty="0"/>
              <a:t>(Nice,2022)</a:t>
            </a:r>
          </a:p>
        </p:txBody>
      </p:sp>
      <p:sp>
        <p:nvSpPr>
          <p:cNvPr id="7" name="TextBox 6">
            <a:extLst>
              <a:ext uri="{FF2B5EF4-FFF2-40B4-BE49-F238E27FC236}">
                <a16:creationId xmlns:a16="http://schemas.microsoft.com/office/drawing/2014/main" id="{25D10720-9DBF-1177-DA70-25944A022221}"/>
              </a:ext>
            </a:extLst>
          </p:cNvPr>
          <p:cNvSpPr txBox="1"/>
          <p:nvPr/>
        </p:nvSpPr>
        <p:spPr>
          <a:xfrm>
            <a:off x="861647" y="6939986"/>
            <a:ext cx="8855950" cy="880369"/>
          </a:xfrm>
          <a:prstGeom prst="rect">
            <a:avLst/>
          </a:prstGeom>
          <a:noFill/>
        </p:spPr>
        <p:txBody>
          <a:bodyPr wrap="none" rtlCol="0">
            <a:spAutoFit/>
          </a:bodyPr>
          <a:lstStyle/>
          <a:p>
            <a:pPr>
              <a:lnSpc>
                <a:spcPct val="150000"/>
              </a:lnSpc>
            </a:pPr>
            <a:r>
              <a:rPr lang="en-US" dirty="0"/>
              <a:t>Early intervention is highly effective. With coordinated support,</a:t>
            </a:r>
          </a:p>
          <a:p>
            <a:pPr>
              <a:lnSpc>
                <a:spcPct val="150000"/>
              </a:lnSpc>
            </a:pPr>
            <a:r>
              <a:rPr lang="en-US" dirty="0"/>
              <a:t>Isaac can develop secure relationships and improve socially, academically, and emotionally. </a:t>
            </a:r>
          </a:p>
        </p:txBody>
      </p:sp>
      <p:pic>
        <p:nvPicPr>
          <p:cNvPr id="11" name="Picture 10" descr="Motherhood Before &amp; After Baby’s Arrival | Child &amp; Family Blog">
            <a:extLst>
              <a:ext uri="{FF2B5EF4-FFF2-40B4-BE49-F238E27FC236}">
                <a16:creationId xmlns:a16="http://schemas.microsoft.com/office/drawing/2014/main" id="{642DCBA0-9213-13DE-7360-DC54AF78D55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61784" y="1125416"/>
            <a:ext cx="3927556" cy="2484170"/>
          </a:xfrm>
          <a:prstGeom prst="rect">
            <a:avLst/>
          </a:prstGeom>
        </p:spPr>
      </p:pic>
    </p:spTree>
    <p:extLst>
      <p:ext uri="{BB962C8B-B14F-4D97-AF65-F5344CB8AC3E}">
        <p14:creationId xmlns:p14="http://schemas.microsoft.com/office/powerpoint/2010/main" val="888609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2E02A1-5BAA-1BF0-F60D-BFA1CFCEBC65}"/>
              </a:ext>
            </a:extLst>
          </p:cNvPr>
          <p:cNvSpPr txBox="1"/>
          <p:nvPr/>
        </p:nvSpPr>
        <p:spPr>
          <a:xfrm>
            <a:off x="545123" y="1283677"/>
            <a:ext cx="2913875" cy="738664"/>
          </a:xfrm>
          <a:prstGeom prst="rect">
            <a:avLst/>
          </a:prstGeom>
          <a:noFill/>
        </p:spPr>
        <p:txBody>
          <a:bodyPr wrap="none" rtlCol="0">
            <a:spAutoFit/>
          </a:bodyPr>
          <a:lstStyle/>
          <a:p>
            <a:r>
              <a:rPr lang="en-US" sz="2400" dirty="0"/>
              <a:t>AI Acknowledgement</a:t>
            </a:r>
          </a:p>
          <a:p>
            <a:endParaRPr lang="en-US" dirty="0"/>
          </a:p>
        </p:txBody>
      </p:sp>
      <p:sp>
        <p:nvSpPr>
          <p:cNvPr id="3" name="TextBox 2">
            <a:extLst>
              <a:ext uri="{FF2B5EF4-FFF2-40B4-BE49-F238E27FC236}">
                <a16:creationId xmlns:a16="http://schemas.microsoft.com/office/drawing/2014/main" id="{007CF8B6-8D8D-E530-179A-388EB4B9E9B9}"/>
              </a:ext>
            </a:extLst>
          </p:cNvPr>
          <p:cNvSpPr txBox="1"/>
          <p:nvPr/>
        </p:nvSpPr>
        <p:spPr>
          <a:xfrm>
            <a:off x="861646" y="2409092"/>
            <a:ext cx="9930924" cy="880369"/>
          </a:xfrm>
          <a:prstGeom prst="rect">
            <a:avLst/>
          </a:prstGeom>
          <a:noFill/>
        </p:spPr>
        <p:txBody>
          <a:bodyPr wrap="none" rtlCol="0">
            <a:spAutoFit/>
          </a:bodyPr>
          <a:lstStyle/>
          <a:p>
            <a:pPr>
              <a:lnSpc>
                <a:spcPct val="150000"/>
              </a:lnSpc>
            </a:pPr>
            <a:r>
              <a:rPr lang="en-US" dirty="0"/>
              <a:t>This presentation was prepared by Glenda  Divina with support from ChatGPT to assist with</a:t>
            </a:r>
          </a:p>
          <a:p>
            <a:pPr>
              <a:lnSpc>
                <a:spcPct val="150000"/>
              </a:lnSpc>
            </a:pPr>
            <a:r>
              <a:rPr lang="en-US" dirty="0"/>
              <a:t>Planning my presentation, improving clarity of written content, checking grammar and academic style.</a:t>
            </a:r>
          </a:p>
        </p:txBody>
      </p:sp>
      <p:sp>
        <p:nvSpPr>
          <p:cNvPr id="4" name="TextBox 3">
            <a:extLst>
              <a:ext uri="{FF2B5EF4-FFF2-40B4-BE49-F238E27FC236}">
                <a16:creationId xmlns:a16="http://schemas.microsoft.com/office/drawing/2014/main" id="{B510550D-5E08-C02C-B2DD-6D05C48ED247}"/>
              </a:ext>
            </a:extLst>
          </p:cNvPr>
          <p:cNvSpPr txBox="1"/>
          <p:nvPr/>
        </p:nvSpPr>
        <p:spPr>
          <a:xfrm>
            <a:off x="1160585" y="4290646"/>
            <a:ext cx="9458487" cy="880369"/>
          </a:xfrm>
          <a:prstGeom prst="rect">
            <a:avLst/>
          </a:prstGeom>
          <a:noFill/>
        </p:spPr>
        <p:txBody>
          <a:bodyPr wrap="none" rtlCol="0">
            <a:spAutoFit/>
          </a:bodyPr>
          <a:lstStyle/>
          <a:p>
            <a:pPr>
              <a:lnSpc>
                <a:spcPct val="150000"/>
              </a:lnSpc>
            </a:pPr>
            <a:r>
              <a:rPr lang="en-US" dirty="0"/>
              <a:t>All academic information, analysis and references were reviewed and verified by me using module</a:t>
            </a:r>
          </a:p>
          <a:p>
            <a:pPr>
              <a:lnSpc>
                <a:spcPct val="150000"/>
              </a:lnSpc>
            </a:pPr>
            <a:r>
              <a:rPr lang="en-US" dirty="0"/>
              <a:t> resources and published literature.</a:t>
            </a:r>
          </a:p>
        </p:txBody>
      </p:sp>
    </p:spTree>
    <p:extLst>
      <p:ext uri="{BB962C8B-B14F-4D97-AF65-F5344CB8AC3E}">
        <p14:creationId xmlns:p14="http://schemas.microsoft.com/office/powerpoint/2010/main" val="4271062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1C98E3-F7F7-88FF-C43C-EE62C71B560B}"/>
              </a:ext>
            </a:extLst>
          </p:cNvPr>
          <p:cNvSpPr txBox="1"/>
          <p:nvPr/>
        </p:nvSpPr>
        <p:spPr>
          <a:xfrm>
            <a:off x="1552993" y="474784"/>
            <a:ext cx="11735520" cy="9005670"/>
          </a:xfrm>
          <a:prstGeom prst="rect">
            <a:avLst/>
          </a:prstGeom>
          <a:noFill/>
        </p:spPr>
        <p:txBody>
          <a:bodyPr wrap="none" rtlCol="0">
            <a:spAutoFit/>
          </a:bodyPr>
          <a:lstStyle/>
          <a:p>
            <a:r>
              <a:rPr lang="en-US" sz="2400" dirty="0"/>
              <a:t>References</a:t>
            </a:r>
          </a:p>
          <a:p>
            <a:endParaRPr lang="en-US" dirty="0"/>
          </a:p>
          <a:p>
            <a:pPr>
              <a:lnSpc>
                <a:spcPct val="150000"/>
              </a:lnSpc>
            </a:pPr>
            <a:r>
              <a:rPr lang="en-US" dirty="0"/>
              <a:t>Ainsworth, M.D.S., </a:t>
            </a:r>
            <a:r>
              <a:rPr lang="en-US" dirty="0" err="1"/>
              <a:t>Blehar</a:t>
            </a:r>
            <a:r>
              <a:rPr lang="en-US" dirty="0"/>
              <a:t>, M.C., Waters, E. and Wall, S. (1978) </a:t>
            </a:r>
            <a:r>
              <a:rPr lang="en-US" i="1" dirty="0"/>
              <a:t>Patterns of Attachment:</a:t>
            </a:r>
            <a:r>
              <a:rPr lang="en-US" dirty="0"/>
              <a:t>  </a:t>
            </a:r>
            <a:r>
              <a:rPr lang="en-US" i="1" dirty="0"/>
              <a:t>A Psychological </a:t>
            </a:r>
          </a:p>
          <a:p>
            <a:pPr>
              <a:lnSpc>
                <a:spcPct val="150000"/>
              </a:lnSpc>
            </a:pPr>
            <a:r>
              <a:rPr lang="en-US" i="1" dirty="0"/>
              <a:t>Study of the strange Situation. </a:t>
            </a:r>
            <a:r>
              <a:rPr lang="en-US" dirty="0"/>
              <a:t>Hillsdale, NJ: </a:t>
            </a:r>
            <a:r>
              <a:rPr lang="en-US"/>
              <a:t>Lawrence Erlbaum.</a:t>
            </a:r>
            <a:endParaRPr lang="en-US" i="1" dirty="0"/>
          </a:p>
          <a:p>
            <a:pPr>
              <a:lnSpc>
                <a:spcPct val="150000"/>
              </a:lnSpc>
            </a:pPr>
            <a:endParaRPr lang="en-US" dirty="0"/>
          </a:p>
          <a:p>
            <a:pPr>
              <a:lnSpc>
                <a:spcPct val="150000"/>
              </a:lnSpc>
            </a:pPr>
            <a:r>
              <a:rPr lang="en-US" dirty="0"/>
              <a:t>Belsky, J and de Haan, M. (2011)</a:t>
            </a:r>
          </a:p>
          <a:p>
            <a:pPr>
              <a:lnSpc>
                <a:spcPct val="150000"/>
              </a:lnSpc>
            </a:pPr>
            <a:r>
              <a:rPr lang="en-US" dirty="0"/>
              <a:t>‘Parenting and children’s  brain development’, </a:t>
            </a:r>
            <a:r>
              <a:rPr lang="en-US" i="1" dirty="0"/>
              <a:t>Current Opinion in Psychiatry</a:t>
            </a:r>
            <a:r>
              <a:rPr lang="en-US" dirty="0"/>
              <a:t>, 24(2), pp.166-171.</a:t>
            </a:r>
          </a:p>
          <a:p>
            <a:pPr>
              <a:lnSpc>
                <a:spcPct val="150000"/>
              </a:lnSpc>
            </a:pPr>
            <a:endParaRPr lang="en-US" dirty="0"/>
          </a:p>
          <a:p>
            <a:pPr>
              <a:lnSpc>
                <a:spcPct val="150000"/>
              </a:lnSpc>
            </a:pPr>
            <a:r>
              <a:rPr lang="en-US" dirty="0"/>
              <a:t>Bowlby, J. (1969)  </a:t>
            </a:r>
            <a:r>
              <a:rPr lang="en-US" i="1" dirty="0"/>
              <a:t>Attachment and Loss:</a:t>
            </a:r>
          </a:p>
          <a:p>
            <a:pPr>
              <a:lnSpc>
                <a:spcPct val="150000"/>
              </a:lnSpc>
            </a:pPr>
            <a:r>
              <a:rPr lang="en-US" dirty="0"/>
              <a:t>Volume 1</a:t>
            </a:r>
            <a:r>
              <a:rPr lang="en-US" i="1" dirty="0"/>
              <a:t>: Attachment</a:t>
            </a:r>
            <a:r>
              <a:rPr lang="en-US" dirty="0"/>
              <a:t>. London: Penguin.</a:t>
            </a:r>
          </a:p>
          <a:p>
            <a:pPr>
              <a:lnSpc>
                <a:spcPct val="150000"/>
              </a:lnSpc>
            </a:pPr>
            <a:endParaRPr lang="en-US" dirty="0"/>
          </a:p>
          <a:p>
            <a:pPr>
              <a:lnSpc>
                <a:spcPct val="150000"/>
              </a:lnSpc>
            </a:pPr>
            <a:r>
              <a:rPr lang="en-US" dirty="0"/>
              <a:t>Bowlby, J. (1988) </a:t>
            </a:r>
            <a:r>
              <a:rPr lang="en-US" i="1" dirty="0"/>
              <a:t>A Secure Base.</a:t>
            </a:r>
          </a:p>
          <a:p>
            <a:pPr>
              <a:lnSpc>
                <a:spcPct val="150000"/>
              </a:lnSpc>
            </a:pPr>
            <a:r>
              <a:rPr lang="en-US" dirty="0"/>
              <a:t>London: Routledge.</a:t>
            </a:r>
          </a:p>
          <a:p>
            <a:pPr>
              <a:lnSpc>
                <a:spcPct val="150000"/>
              </a:lnSpc>
            </a:pPr>
            <a:endParaRPr lang="en-US" dirty="0"/>
          </a:p>
          <a:p>
            <a:pPr>
              <a:lnSpc>
                <a:spcPct val="150000"/>
              </a:lnSpc>
            </a:pPr>
            <a:r>
              <a:rPr lang="en-US" dirty="0"/>
              <a:t>Department of Education (2024)</a:t>
            </a:r>
          </a:p>
          <a:p>
            <a:pPr>
              <a:lnSpc>
                <a:spcPct val="150000"/>
              </a:lnSpc>
            </a:pPr>
            <a:r>
              <a:rPr lang="en-US" i="1" dirty="0"/>
              <a:t>Working Together to Safeguard Children.</a:t>
            </a:r>
          </a:p>
          <a:p>
            <a:pPr>
              <a:lnSpc>
                <a:spcPct val="150000"/>
              </a:lnSpc>
            </a:pPr>
            <a:endParaRPr lang="en-US" i="1" dirty="0"/>
          </a:p>
          <a:p>
            <a:pPr>
              <a:lnSpc>
                <a:spcPct val="150000"/>
              </a:lnSpc>
            </a:pPr>
            <a:r>
              <a:rPr lang="en-US" dirty="0"/>
              <a:t>Lamb, M.E. (2010) </a:t>
            </a:r>
            <a:r>
              <a:rPr lang="en-US" i="1" dirty="0"/>
              <a:t>The Role of the Father in Child development</a:t>
            </a:r>
            <a:r>
              <a:rPr lang="en-US" dirty="0"/>
              <a:t>. 5</a:t>
            </a:r>
            <a:r>
              <a:rPr lang="en-US" baseline="30000" dirty="0"/>
              <a:t>th</a:t>
            </a:r>
            <a:r>
              <a:rPr lang="en-US" dirty="0"/>
              <a:t> ed.</a:t>
            </a:r>
          </a:p>
          <a:p>
            <a:pPr>
              <a:lnSpc>
                <a:spcPct val="150000"/>
              </a:lnSpc>
            </a:pPr>
            <a:endParaRPr lang="en-US" dirty="0"/>
          </a:p>
          <a:p>
            <a:pPr>
              <a:lnSpc>
                <a:spcPct val="150000"/>
              </a:lnSpc>
            </a:pPr>
            <a:r>
              <a:rPr lang="en-US" dirty="0"/>
              <a:t>Nice (2022) </a:t>
            </a:r>
            <a:r>
              <a:rPr lang="en-US" i="1" dirty="0"/>
              <a:t>Social and Emotional Wellbeing: Early Years.</a:t>
            </a:r>
          </a:p>
          <a:p>
            <a:pPr>
              <a:lnSpc>
                <a:spcPct val="150000"/>
              </a:lnSpc>
            </a:pPr>
            <a:endParaRPr lang="en-US" i="1" dirty="0"/>
          </a:p>
          <a:p>
            <a:pPr>
              <a:lnSpc>
                <a:spcPct val="150000"/>
              </a:lnSpc>
            </a:pPr>
            <a:r>
              <a:rPr lang="en-US" dirty="0"/>
              <a:t>Rutter, M. (1995) </a:t>
            </a:r>
            <a:r>
              <a:rPr lang="en-US" i="1" dirty="0"/>
              <a:t>Clinical Implications of Attachment Concepts. Journal of Child Psychology and Psychiatry</a:t>
            </a:r>
            <a:r>
              <a:rPr lang="en-US" dirty="0"/>
              <a:t>, 36(4), pp.549-571</a:t>
            </a:r>
          </a:p>
        </p:txBody>
      </p:sp>
    </p:spTree>
    <p:extLst>
      <p:ext uri="{BB962C8B-B14F-4D97-AF65-F5344CB8AC3E}">
        <p14:creationId xmlns:p14="http://schemas.microsoft.com/office/powerpoint/2010/main" val="248725906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9825</TotalTime>
  <Words>1088</Words>
  <Application>Microsoft Macintosh PowerPoint</Application>
  <PresentationFormat>Widescreen</PresentationFormat>
  <Paragraphs>175</Paragraphs>
  <Slides>13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Corbel</vt:lpstr>
      <vt:lpstr>Wingdings 2</vt:lpstr>
      <vt:lpstr>Frame</vt:lpstr>
      <vt:lpstr>Understanding Isaac’s Development Through Bowlby’s Attachment Theory</vt:lpstr>
      <vt:lpstr>Good morning! This presentation examines how Isaac’s early experiences may have influenced his development using Bowlby’s Attachment Theory. It will analyze nature and nurture  factors, propose an early help support plan, and critically evaluate the theory.</vt:lpstr>
      <vt:lpstr>Introduction to Isaac’s Case</vt:lpstr>
      <vt:lpstr>          Bowlby’s Attachment Theory</vt:lpstr>
      <vt:lpstr>Why Bowlby’s Theory Fits Isaac</vt:lpstr>
      <vt:lpstr>Nature vs Nurture</vt:lpstr>
      <vt:lpstr>Support Plan for Isaac</vt:lpstr>
      <vt:lpstr>Multi- Agency Early Help Plan</vt:lpstr>
      <vt:lpstr>Critical Evaluation of Bowlby’s Theory</vt:lpstr>
      <vt:lpstr>Why Bowlby’s Theory is Appropriate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Glenda Ancheta Divina (2514348)</dc:creator>
  <cp:lastModifiedBy>Glenda Ancheta Divina (2514348)</cp:lastModifiedBy>
  <cp:revision>1</cp:revision>
  <dcterms:created xsi:type="dcterms:W3CDTF">2026-07-01T21:40:55Z</dcterms:created>
  <dcterms:modified xsi:type="dcterms:W3CDTF">2026-07-11T10:14:53Z</dcterms:modified>
</cp:coreProperties>
</file>