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73" r:id="rId8"/>
    <p:sldId id="262" r:id="rId9"/>
    <p:sldId id="263" r:id="rId10"/>
    <p:sldId id="272" r:id="rId11"/>
    <p:sldId id="264" r:id="rId12"/>
    <p:sldId id="274" r:id="rId13"/>
    <p:sldId id="265" r:id="rId14"/>
    <p:sldId id="269" r:id="rId15"/>
    <p:sldId id="27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F0E8E7"/>
          </a:solidFill>
        </a:fill>
      </a:tcStyle>
    </a:wholeTbl>
    <a:band1H>
      <a:tcStyle>
        <a:tcBdr/>
        <a:fill>
          <a:solidFill>
            <a:srgbClr val="E1CDCC"/>
          </a:solidFill>
        </a:fill>
      </a:tcStyle>
    </a:band1H>
    <a:band2H>
      <a:tcStyle>
        <a:tcBdr/>
      </a:tcStyle>
    </a:band2H>
    <a:band1V>
      <a:tcStyle>
        <a:tcBdr/>
        <a:fill>
          <a:solidFill>
            <a:srgbClr val="E1CDCC"/>
          </a:solidFill>
        </a:fill>
      </a:tcStyle>
    </a:band1V>
    <a:band2V>
      <a:tcStyle>
        <a:tcBdr/>
      </a:tcStyle>
    </a:band2V>
    <a:lastCol>
      <a:tcTxStyle b="on">
        <a:font>
          <a:latin typeface="+mn-lt"/>
          <a:ea typeface="+mn-ea"/>
          <a:cs typeface="+mn-cs"/>
        </a:font>
        <a:srgbClr val="FFFFFF"/>
      </a:tcTxStyle>
      <a:tcStyle>
        <a:tcBdr/>
        <a:fill>
          <a:solidFill>
            <a:srgbClr val="A53010"/>
          </a:solidFill>
        </a:fill>
      </a:tcStyle>
    </a:lastCol>
    <a:firstCol>
      <a:tcTxStyle b="on">
        <a:font>
          <a:latin typeface="+mn-lt"/>
          <a:ea typeface="+mn-ea"/>
          <a:cs typeface="+mn-cs"/>
        </a:font>
        <a:srgbClr val="FFFFFF"/>
      </a:tcTxStyle>
      <a:tcStyle>
        <a:tcBdr/>
        <a:fill>
          <a:solidFill>
            <a:srgbClr val="A53010"/>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A53010"/>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A53010"/>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85C89-FBE0-8F73-4531-32E6A2D02E28}"/>
              </a:ext>
            </a:extLst>
          </p:cNvPr>
          <p:cNvSpPr txBox="1">
            <a:spLocks noGrp="1"/>
          </p:cNvSpPr>
          <p:nvPr>
            <p:ph type="ctrTitle"/>
          </p:nvPr>
        </p:nvSpPr>
        <p:spPr>
          <a:xfrm>
            <a:off x="2589215" y="2514600"/>
            <a:ext cx="8915400" cy="2262783"/>
          </a:xfrm>
        </p:spPr>
        <p:txBody>
          <a:bodyPr anchor="b"/>
          <a:lstStyle>
            <a:lvl1pPr>
              <a:defRPr sz="5400"/>
            </a:lvl1pPr>
          </a:lstStyle>
          <a:p>
            <a:pPr lvl="0"/>
            <a:r>
              <a:rPr lang="en-GB"/>
              <a:t>Click to edit Master title style</a:t>
            </a:r>
            <a:endParaRPr lang="en-US"/>
          </a:p>
        </p:txBody>
      </p:sp>
      <p:sp>
        <p:nvSpPr>
          <p:cNvPr id="3" name="Subtitle 2">
            <a:extLst>
              <a:ext uri="{FF2B5EF4-FFF2-40B4-BE49-F238E27FC236}">
                <a16:creationId xmlns:a16="http://schemas.microsoft.com/office/drawing/2014/main" id="{4C646613-E078-1F6F-64AB-D86E5A7DED86}"/>
              </a:ext>
            </a:extLst>
          </p:cNvPr>
          <p:cNvSpPr txBox="1">
            <a:spLocks noGrp="1"/>
          </p:cNvSpPr>
          <p:nvPr>
            <p:ph type="subTitle" idx="1"/>
          </p:nvPr>
        </p:nvSpPr>
        <p:spPr>
          <a:xfrm>
            <a:off x="2589215" y="4777383"/>
            <a:ext cx="8915400" cy="1126284"/>
          </a:xfrm>
        </p:spPr>
        <p:txBody>
          <a:bodyPr/>
          <a:lstStyle>
            <a:lvl1pPr marL="0" indent="0">
              <a:buNone/>
              <a:defRPr>
                <a:solidFill>
                  <a:srgbClr val="595959"/>
                </a:solidFill>
              </a:defRPr>
            </a:lvl1pPr>
          </a:lstStyle>
          <a:p>
            <a:pPr lvl="0"/>
            <a:r>
              <a:rPr lang="en-GB"/>
              <a:t>Click to edit Master subtitle style</a:t>
            </a:r>
            <a:endParaRPr lang="en-US"/>
          </a:p>
        </p:txBody>
      </p:sp>
      <p:sp>
        <p:nvSpPr>
          <p:cNvPr id="4" name="Date Placeholder 3">
            <a:extLst>
              <a:ext uri="{FF2B5EF4-FFF2-40B4-BE49-F238E27FC236}">
                <a16:creationId xmlns:a16="http://schemas.microsoft.com/office/drawing/2014/main" id="{049E6EA2-0EA8-3A98-2ED8-EE05C3FCEDA0}"/>
              </a:ext>
            </a:extLst>
          </p:cNvPr>
          <p:cNvSpPr txBox="1">
            <a:spLocks noGrp="1"/>
          </p:cNvSpPr>
          <p:nvPr>
            <p:ph type="dt" sz="half" idx="7"/>
          </p:nvPr>
        </p:nvSpPr>
        <p:spPr/>
        <p:txBody>
          <a:bodyPr/>
          <a:lstStyle>
            <a:lvl1pPr>
              <a:defRPr/>
            </a:lvl1pPr>
          </a:lstStyle>
          <a:p>
            <a:pPr lvl="0"/>
            <a:fld id="{25BDE201-9218-448D-B6D5-7AF0E99D04E9}" type="datetime1">
              <a:rPr lang="en-GB"/>
              <a:pPr lvl="0"/>
              <a:t>09/10/2025</a:t>
            </a:fld>
            <a:endParaRPr lang="en-GB"/>
          </a:p>
        </p:txBody>
      </p:sp>
      <p:sp>
        <p:nvSpPr>
          <p:cNvPr id="5" name="Footer Placeholder 4">
            <a:extLst>
              <a:ext uri="{FF2B5EF4-FFF2-40B4-BE49-F238E27FC236}">
                <a16:creationId xmlns:a16="http://schemas.microsoft.com/office/drawing/2014/main" id="{EF4F5032-9DE3-8181-1C01-1038F46CD80D}"/>
              </a:ext>
            </a:extLst>
          </p:cNvPr>
          <p:cNvSpPr txBox="1">
            <a:spLocks noGrp="1"/>
          </p:cNvSpPr>
          <p:nvPr>
            <p:ph type="ftr" sz="quarter" idx="9"/>
          </p:nvPr>
        </p:nvSpPr>
        <p:spPr/>
        <p:txBody>
          <a:bodyPr/>
          <a:lstStyle>
            <a:lvl1pPr>
              <a:defRPr/>
            </a:lvl1pPr>
          </a:lstStyle>
          <a:p>
            <a:pPr lvl="0"/>
            <a:endParaRPr lang="en-GB"/>
          </a:p>
        </p:txBody>
      </p:sp>
      <p:sp>
        <p:nvSpPr>
          <p:cNvPr id="6" name="Freeform 6">
            <a:extLst>
              <a:ext uri="{FF2B5EF4-FFF2-40B4-BE49-F238E27FC236}">
                <a16:creationId xmlns:a16="http://schemas.microsoft.com/office/drawing/2014/main" id="{C44DB7EC-4DF9-5195-BF6E-EDC44226FD61}"/>
              </a:ext>
            </a:extLst>
          </p:cNvPr>
          <p:cNvSpPr/>
          <p:nvPr/>
        </p:nvSpPr>
        <p:spPr>
          <a:xfrm>
            <a:off x="0" y="4323813"/>
            <a:ext cx="1744647" cy="778593"/>
          </a:xfrm>
          <a:custGeom>
            <a:avLst/>
            <a:gdLst>
              <a:gd name="f0" fmla="val w"/>
              <a:gd name="f1" fmla="val h"/>
              <a:gd name="f2" fmla="val 0"/>
              <a:gd name="f3" fmla="val 372"/>
              <a:gd name="f4" fmla="val 166"/>
              <a:gd name="f5" fmla="val 287"/>
              <a:gd name="f6" fmla="val 290"/>
              <a:gd name="f7" fmla="val 292"/>
              <a:gd name="f8" fmla="val 165"/>
              <a:gd name="f9" fmla="val 293"/>
              <a:gd name="f10" fmla="val 164"/>
              <a:gd name="f11" fmla="val 163"/>
              <a:gd name="f12" fmla="val 294"/>
              <a:gd name="f13" fmla="val 370"/>
              <a:gd name="f14" fmla="val 87"/>
              <a:gd name="f15" fmla="val 85"/>
              <a:gd name="f16" fmla="val 81"/>
              <a:gd name="f17" fmla="val 78"/>
              <a:gd name="f18" fmla="val 3"/>
              <a:gd name="f19" fmla="val 2"/>
              <a:gd name="f20" fmla="val 1"/>
              <a:gd name="f21" fmla="*/ f0 1 372"/>
              <a:gd name="f22" fmla="*/ f1 1 166"/>
              <a:gd name="f23" fmla="+- f4 0 f2"/>
              <a:gd name="f24" fmla="+- f3 0 f2"/>
              <a:gd name="f25" fmla="*/ f24 1 372"/>
              <a:gd name="f26" fmla="*/ f23 1 166"/>
              <a:gd name="f27" fmla="*/ 0 1 f25"/>
              <a:gd name="f28" fmla="*/ f3 1 f25"/>
              <a:gd name="f29" fmla="*/ 0 1 f26"/>
              <a:gd name="f30" fmla="*/ f4 1 f26"/>
              <a:gd name="f31" fmla="*/ f27 f21 1"/>
              <a:gd name="f32" fmla="*/ f28 f21 1"/>
              <a:gd name="f33" fmla="*/ f30 f22 1"/>
              <a:gd name="f34" fmla="*/ f29 f22 1"/>
            </a:gdLst>
            <a:ahLst/>
            <a:cxnLst>
              <a:cxn ang="3cd4">
                <a:pos x="hc" y="t"/>
              </a:cxn>
              <a:cxn ang="0">
                <a:pos x="r" y="vc"/>
              </a:cxn>
              <a:cxn ang="cd4">
                <a:pos x="hc" y="b"/>
              </a:cxn>
              <a:cxn ang="cd2">
                <a:pos x="l" y="vc"/>
              </a:cxn>
            </a:cxnLst>
            <a:rect l="f31" t="f34" r="f32" b="f33"/>
            <a:pathLst>
              <a:path w="372" h="166">
                <a:moveTo>
                  <a:pt x="f5" y="f4"/>
                </a:moveTo>
                <a:cubicBezTo>
                  <a:pt x="f6" y="f4"/>
                  <a:pt x="f7" y="f8"/>
                  <a:pt x="f9" y="f10"/>
                </a:cubicBezTo>
                <a:cubicBezTo>
                  <a:pt x="f9" y="f11"/>
                  <a:pt x="f12" y="f11"/>
                  <a:pt x="f12" y="f11"/>
                </a:cubicBezTo>
                <a:cubicBezTo>
                  <a:pt x="f13" y="f14"/>
                  <a:pt x="f13" y="f14"/>
                  <a:pt x="f13" y="f14"/>
                </a:cubicBezTo>
                <a:cubicBezTo>
                  <a:pt x="f3" y="f15"/>
                  <a:pt x="f3" y="f16"/>
                  <a:pt x="f13" y="f17"/>
                </a:cubicBezTo>
                <a:cubicBezTo>
                  <a:pt x="f12" y="f18"/>
                  <a:pt x="f12" y="f18"/>
                  <a:pt x="f12" y="f18"/>
                </a:cubicBezTo>
                <a:cubicBezTo>
                  <a:pt x="f12" y="f19"/>
                  <a:pt x="f9" y="f19"/>
                  <a:pt x="f9" y="f19"/>
                </a:cubicBezTo>
                <a:cubicBezTo>
                  <a:pt x="f7" y="f20"/>
                  <a:pt x="f6" y="f2"/>
                  <a:pt x="f5" y="f2"/>
                </a:cubicBezTo>
                <a:cubicBezTo>
                  <a:pt x="f2" y="f2"/>
                  <a:pt x="f2" y="f2"/>
                  <a:pt x="f2" y="f2"/>
                </a:cubicBezTo>
                <a:cubicBezTo>
                  <a:pt x="f2" y="f4"/>
                  <a:pt x="f2" y="f4"/>
                  <a:pt x="f2" y="f4"/>
                </a:cubicBezTo>
                <a:lnTo>
                  <a:pt x="f5" y="f4"/>
                </a:ln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Slide Number Placeholder 5">
            <a:extLst>
              <a:ext uri="{FF2B5EF4-FFF2-40B4-BE49-F238E27FC236}">
                <a16:creationId xmlns:a16="http://schemas.microsoft.com/office/drawing/2014/main" id="{2217E1AC-86C0-5672-537F-A4CD4E28B6F1}"/>
              </a:ext>
            </a:extLst>
          </p:cNvPr>
          <p:cNvSpPr txBox="1">
            <a:spLocks noGrp="1"/>
          </p:cNvSpPr>
          <p:nvPr>
            <p:ph type="sldNum" sz="quarter" idx="8"/>
          </p:nvPr>
        </p:nvSpPr>
        <p:spPr>
          <a:xfrm>
            <a:off x="531815" y="4529544"/>
            <a:ext cx="779763" cy="365129"/>
          </a:xfrm>
        </p:spPr>
        <p:txBody>
          <a:bodyPr/>
          <a:lstStyle>
            <a:lvl1pPr>
              <a:defRPr/>
            </a:lvl1pPr>
          </a:lstStyle>
          <a:p>
            <a:pPr lvl="0"/>
            <a:fld id="{744C51F2-5C40-438D-ADFA-E3BE90327850}" type="slidenum">
              <a:t>‹#›</a:t>
            </a:fld>
            <a:endParaRPr lang="en-GB"/>
          </a:p>
        </p:txBody>
      </p:sp>
    </p:spTree>
    <p:extLst>
      <p:ext uri="{BB962C8B-B14F-4D97-AF65-F5344CB8AC3E}">
        <p14:creationId xmlns:p14="http://schemas.microsoft.com/office/powerpoint/2010/main" val="2369979799"/>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F7B9E-7DC3-7475-5C62-55795608E471}"/>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71650E96-0B1A-4460-235F-FF1783F1BC29}"/>
              </a:ext>
            </a:extLst>
          </p:cNvPr>
          <p:cNvSpPr txBox="1">
            <a:spLocks noGrp="1"/>
          </p:cNvSpPr>
          <p:nvPr>
            <p:ph idx="1"/>
          </p:nvPr>
        </p:nvSpPr>
        <p:spPr>
          <a:xfrm>
            <a:off x="2589215" y="2133596"/>
            <a:ext cx="8915400" cy="3777624"/>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32F3632-F904-569E-1387-F41A8789CCC8}"/>
              </a:ext>
            </a:extLst>
          </p:cNvPr>
          <p:cNvSpPr txBox="1">
            <a:spLocks noGrp="1"/>
          </p:cNvSpPr>
          <p:nvPr>
            <p:ph type="dt" sz="half" idx="7"/>
          </p:nvPr>
        </p:nvSpPr>
        <p:spPr/>
        <p:txBody>
          <a:bodyPr/>
          <a:lstStyle>
            <a:lvl1pPr>
              <a:defRPr/>
            </a:lvl1pPr>
          </a:lstStyle>
          <a:p>
            <a:pPr lvl="0"/>
            <a:fld id="{8899E481-CBEC-4A84-9E19-8BA3D432F569}" type="datetime1">
              <a:rPr lang="en-GB"/>
              <a:pPr lvl="0"/>
              <a:t>09/10/2025</a:t>
            </a:fld>
            <a:endParaRPr lang="en-GB"/>
          </a:p>
        </p:txBody>
      </p:sp>
      <p:sp>
        <p:nvSpPr>
          <p:cNvPr id="5" name="Footer Placeholder 4">
            <a:extLst>
              <a:ext uri="{FF2B5EF4-FFF2-40B4-BE49-F238E27FC236}">
                <a16:creationId xmlns:a16="http://schemas.microsoft.com/office/drawing/2014/main" id="{C184572E-B25D-188C-8B14-4F2F0AB5A319}"/>
              </a:ext>
            </a:extLst>
          </p:cNvPr>
          <p:cNvSpPr txBox="1">
            <a:spLocks noGrp="1"/>
          </p:cNvSpPr>
          <p:nvPr>
            <p:ph type="ftr" sz="quarter" idx="9"/>
          </p:nvPr>
        </p:nvSpPr>
        <p:spPr/>
        <p:txBody>
          <a:bodyPr/>
          <a:lstStyle>
            <a:lvl1pPr>
              <a:defRPr/>
            </a:lvl1pPr>
          </a:lstStyle>
          <a:p>
            <a:pPr lvl="0"/>
            <a:endParaRPr lang="en-GB"/>
          </a:p>
        </p:txBody>
      </p:sp>
      <p:sp>
        <p:nvSpPr>
          <p:cNvPr id="6" name="Freeform 11">
            <a:extLst>
              <a:ext uri="{FF2B5EF4-FFF2-40B4-BE49-F238E27FC236}">
                <a16:creationId xmlns:a16="http://schemas.microsoft.com/office/drawing/2014/main" id="{56525A3E-079A-019F-27EA-1FE4D3399128}"/>
              </a:ext>
            </a:extLst>
          </p:cNvPr>
          <p:cNvSpPr/>
          <p:nvPr/>
        </p:nvSpPr>
        <p:spPr>
          <a:xfrm flipV="1">
            <a:off x="-4187" y="714375"/>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Slide Number Placeholder 5">
            <a:extLst>
              <a:ext uri="{FF2B5EF4-FFF2-40B4-BE49-F238E27FC236}">
                <a16:creationId xmlns:a16="http://schemas.microsoft.com/office/drawing/2014/main" id="{C9279496-4D23-D4BD-F054-651F8082D7B0}"/>
              </a:ext>
            </a:extLst>
          </p:cNvPr>
          <p:cNvSpPr txBox="1">
            <a:spLocks noGrp="1"/>
          </p:cNvSpPr>
          <p:nvPr>
            <p:ph type="sldNum" sz="quarter" idx="8"/>
          </p:nvPr>
        </p:nvSpPr>
        <p:spPr/>
        <p:txBody>
          <a:bodyPr/>
          <a:lstStyle>
            <a:lvl1pPr>
              <a:defRPr/>
            </a:lvl1pPr>
          </a:lstStyle>
          <a:p>
            <a:pPr lvl="0"/>
            <a:fld id="{14320959-F590-47A5-8561-EDD624E87E98}" type="slidenum">
              <a:t>‹#›</a:t>
            </a:fld>
            <a:endParaRPr lang="en-GB"/>
          </a:p>
        </p:txBody>
      </p:sp>
    </p:spTree>
    <p:extLst>
      <p:ext uri="{BB962C8B-B14F-4D97-AF65-F5344CB8AC3E}">
        <p14:creationId xmlns:p14="http://schemas.microsoft.com/office/powerpoint/2010/main" val="1696837937"/>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B62A9C-D548-4556-F2B4-94ACF9B209D8}"/>
              </a:ext>
            </a:extLst>
          </p:cNvPr>
          <p:cNvSpPr txBox="1">
            <a:spLocks noGrp="1"/>
          </p:cNvSpPr>
          <p:nvPr>
            <p:ph type="title"/>
          </p:nvPr>
        </p:nvSpPr>
        <p:spPr>
          <a:xfrm>
            <a:off x="2589215" y="2058753"/>
            <a:ext cx="8915400" cy="1468800"/>
          </a:xfrm>
        </p:spPr>
        <p:txBody>
          <a:bodyPr anchor="b"/>
          <a:lstStyle>
            <a:lvl1pPr>
              <a:defRPr sz="4000"/>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CF70E0E1-95D5-F727-434E-66EDF2231585}"/>
              </a:ext>
            </a:extLst>
          </p:cNvPr>
          <p:cNvSpPr txBox="1">
            <a:spLocks noGrp="1"/>
          </p:cNvSpPr>
          <p:nvPr>
            <p:ph type="body" idx="1"/>
          </p:nvPr>
        </p:nvSpPr>
        <p:spPr>
          <a:xfrm>
            <a:off x="2589215" y="3530132"/>
            <a:ext cx="8915400" cy="860395"/>
          </a:xfrm>
        </p:spPr>
        <p:txBody>
          <a:bodyPr/>
          <a:lstStyle>
            <a:lvl1pPr marL="0" indent="0">
              <a:buNone/>
              <a:defRPr sz="2000">
                <a:solidFill>
                  <a:srgbClr val="595959"/>
                </a:solidFill>
              </a:defRPr>
            </a:lvl1pPr>
          </a:lstStyle>
          <a:p>
            <a:pPr lvl="0"/>
            <a:r>
              <a:rPr lang="en-GB"/>
              <a:t>Click to edit Master text styles</a:t>
            </a:r>
          </a:p>
        </p:txBody>
      </p:sp>
      <p:sp>
        <p:nvSpPr>
          <p:cNvPr id="4" name="Date Placeholder 3">
            <a:extLst>
              <a:ext uri="{FF2B5EF4-FFF2-40B4-BE49-F238E27FC236}">
                <a16:creationId xmlns:a16="http://schemas.microsoft.com/office/drawing/2014/main" id="{72ACE68E-A96B-5D14-5942-2D6712C98A22}"/>
              </a:ext>
            </a:extLst>
          </p:cNvPr>
          <p:cNvSpPr txBox="1">
            <a:spLocks noGrp="1"/>
          </p:cNvSpPr>
          <p:nvPr>
            <p:ph type="dt" sz="half" idx="7"/>
          </p:nvPr>
        </p:nvSpPr>
        <p:spPr/>
        <p:txBody>
          <a:bodyPr/>
          <a:lstStyle>
            <a:lvl1pPr>
              <a:defRPr/>
            </a:lvl1pPr>
          </a:lstStyle>
          <a:p>
            <a:pPr lvl="0"/>
            <a:fld id="{72A6054D-9EA4-4C33-9691-CEE0558FB18E}" type="datetime1">
              <a:rPr lang="en-GB"/>
              <a:pPr lvl="0"/>
              <a:t>09/10/2025</a:t>
            </a:fld>
            <a:endParaRPr lang="en-GB"/>
          </a:p>
        </p:txBody>
      </p:sp>
      <p:sp>
        <p:nvSpPr>
          <p:cNvPr id="5" name="Footer Placeholder 4">
            <a:extLst>
              <a:ext uri="{FF2B5EF4-FFF2-40B4-BE49-F238E27FC236}">
                <a16:creationId xmlns:a16="http://schemas.microsoft.com/office/drawing/2014/main" id="{25A1EFC1-F965-6F23-3BCD-1D2F2B123A06}"/>
              </a:ext>
            </a:extLst>
          </p:cNvPr>
          <p:cNvSpPr txBox="1">
            <a:spLocks noGrp="1"/>
          </p:cNvSpPr>
          <p:nvPr>
            <p:ph type="ftr" sz="quarter" idx="9"/>
          </p:nvPr>
        </p:nvSpPr>
        <p:spPr/>
        <p:txBody>
          <a:bodyPr/>
          <a:lstStyle>
            <a:lvl1pPr>
              <a:defRPr/>
            </a:lvl1pPr>
          </a:lstStyle>
          <a:p>
            <a:pPr lvl="0"/>
            <a:endParaRPr lang="en-GB"/>
          </a:p>
        </p:txBody>
      </p:sp>
      <p:sp>
        <p:nvSpPr>
          <p:cNvPr id="6" name="Freeform 11">
            <a:extLst>
              <a:ext uri="{FF2B5EF4-FFF2-40B4-BE49-F238E27FC236}">
                <a16:creationId xmlns:a16="http://schemas.microsoft.com/office/drawing/2014/main" id="{BF946CCB-99DA-0D95-DBED-1B9994DAEC64}"/>
              </a:ext>
            </a:extLst>
          </p:cNvPr>
          <p:cNvSpPr/>
          <p:nvPr/>
        </p:nvSpPr>
        <p:spPr>
          <a:xfrm flipV="1">
            <a:off x="-4187" y="3178170"/>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Slide Number Placeholder 5">
            <a:extLst>
              <a:ext uri="{FF2B5EF4-FFF2-40B4-BE49-F238E27FC236}">
                <a16:creationId xmlns:a16="http://schemas.microsoft.com/office/drawing/2014/main" id="{F61DE27A-F6F0-401A-3D84-0D958D1FD849}"/>
              </a:ext>
            </a:extLst>
          </p:cNvPr>
          <p:cNvSpPr txBox="1">
            <a:spLocks noGrp="1"/>
          </p:cNvSpPr>
          <p:nvPr>
            <p:ph type="sldNum" sz="quarter" idx="8"/>
          </p:nvPr>
        </p:nvSpPr>
        <p:spPr>
          <a:xfrm>
            <a:off x="531815" y="3244135"/>
            <a:ext cx="779763" cy="365129"/>
          </a:xfrm>
        </p:spPr>
        <p:txBody>
          <a:bodyPr/>
          <a:lstStyle>
            <a:lvl1pPr>
              <a:defRPr/>
            </a:lvl1pPr>
          </a:lstStyle>
          <a:p>
            <a:pPr lvl="0"/>
            <a:fld id="{27DFE23E-AB91-40BE-B50C-B66B03FEB83F}" type="slidenum">
              <a:t>‹#›</a:t>
            </a:fld>
            <a:endParaRPr lang="en-GB"/>
          </a:p>
        </p:txBody>
      </p:sp>
    </p:spTree>
    <p:extLst>
      <p:ext uri="{BB962C8B-B14F-4D97-AF65-F5344CB8AC3E}">
        <p14:creationId xmlns:p14="http://schemas.microsoft.com/office/powerpoint/2010/main" val="17572703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7">
            <a:extLst>
              <a:ext uri="{FF2B5EF4-FFF2-40B4-BE49-F238E27FC236}">
                <a16:creationId xmlns:a16="http://schemas.microsoft.com/office/drawing/2014/main" id="{260B102B-B5D8-8110-87CC-5B51C5B91A83}"/>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3338A8BA-C4FE-58CE-96FB-DFE349481EA5}"/>
              </a:ext>
            </a:extLst>
          </p:cNvPr>
          <p:cNvSpPr txBox="1">
            <a:spLocks noGrp="1"/>
          </p:cNvSpPr>
          <p:nvPr>
            <p:ph idx="1"/>
          </p:nvPr>
        </p:nvSpPr>
        <p:spPr>
          <a:xfrm>
            <a:off x="2589215" y="2133596"/>
            <a:ext cx="4313864" cy="3777624"/>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AAB62B0-60C6-DA34-1A7D-02133B10CB21}"/>
              </a:ext>
            </a:extLst>
          </p:cNvPr>
          <p:cNvSpPr txBox="1">
            <a:spLocks noGrp="1"/>
          </p:cNvSpPr>
          <p:nvPr>
            <p:ph idx="2"/>
          </p:nvPr>
        </p:nvSpPr>
        <p:spPr>
          <a:xfrm>
            <a:off x="7190750" y="2126217"/>
            <a:ext cx="4313864" cy="3777624"/>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1D92396-B4B0-7ED6-A365-449ECF77F6FD}"/>
              </a:ext>
            </a:extLst>
          </p:cNvPr>
          <p:cNvSpPr txBox="1">
            <a:spLocks noGrp="1"/>
          </p:cNvSpPr>
          <p:nvPr>
            <p:ph type="dt" sz="half" idx="7"/>
          </p:nvPr>
        </p:nvSpPr>
        <p:spPr/>
        <p:txBody>
          <a:bodyPr/>
          <a:lstStyle>
            <a:lvl1pPr>
              <a:defRPr/>
            </a:lvl1pPr>
          </a:lstStyle>
          <a:p>
            <a:pPr lvl="0"/>
            <a:fld id="{858AD631-DC22-4247-9288-C1DDE79B8B45}" type="datetime1">
              <a:rPr lang="en-GB"/>
              <a:pPr lvl="0"/>
              <a:t>09/10/2025</a:t>
            </a:fld>
            <a:endParaRPr lang="en-GB"/>
          </a:p>
        </p:txBody>
      </p:sp>
      <p:sp>
        <p:nvSpPr>
          <p:cNvPr id="6" name="Footer Placeholder 5">
            <a:extLst>
              <a:ext uri="{FF2B5EF4-FFF2-40B4-BE49-F238E27FC236}">
                <a16:creationId xmlns:a16="http://schemas.microsoft.com/office/drawing/2014/main" id="{D9ACCDDB-0145-2B3D-83D1-83379ECBEF7F}"/>
              </a:ext>
            </a:extLst>
          </p:cNvPr>
          <p:cNvSpPr txBox="1">
            <a:spLocks noGrp="1"/>
          </p:cNvSpPr>
          <p:nvPr>
            <p:ph type="ftr" sz="quarter" idx="9"/>
          </p:nvPr>
        </p:nvSpPr>
        <p:spPr/>
        <p:txBody>
          <a:bodyPr/>
          <a:lstStyle>
            <a:lvl1pPr>
              <a:defRPr/>
            </a:lvl1pPr>
          </a:lstStyle>
          <a:p>
            <a:pPr lvl="0"/>
            <a:endParaRPr lang="en-GB"/>
          </a:p>
        </p:txBody>
      </p:sp>
      <p:sp>
        <p:nvSpPr>
          <p:cNvPr id="7" name="Freeform 11">
            <a:extLst>
              <a:ext uri="{FF2B5EF4-FFF2-40B4-BE49-F238E27FC236}">
                <a16:creationId xmlns:a16="http://schemas.microsoft.com/office/drawing/2014/main" id="{A63440C8-13DA-2DDF-2516-99846A04CACB}"/>
              </a:ext>
            </a:extLst>
          </p:cNvPr>
          <p:cNvSpPr/>
          <p:nvPr/>
        </p:nvSpPr>
        <p:spPr>
          <a:xfrm flipV="1">
            <a:off x="-4187" y="714375"/>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Slide Number Placeholder 5">
            <a:extLst>
              <a:ext uri="{FF2B5EF4-FFF2-40B4-BE49-F238E27FC236}">
                <a16:creationId xmlns:a16="http://schemas.microsoft.com/office/drawing/2014/main" id="{11813997-A11A-5C48-F874-5BFC4C3B53D5}"/>
              </a:ext>
            </a:extLst>
          </p:cNvPr>
          <p:cNvSpPr txBox="1">
            <a:spLocks noGrp="1"/>
          </p:cNvSpPr>
          <p:nvPr>
            <p:ph type="sldNum" sz="quarter" idx="8"/>
          </p:nvPr>
        </p:nvSpPr>
        <p:spPr/>
        <p:txBody>
          <a:bodyPr/>
          <a:lstStyle>
            <a:lvl1pPr>
              <a:defRPr/>
            </a:lvl1pPr>
          </a:lstStyle>
          <a:p>
            <a:pPr lvl="0"/>
            <a:fld id="{5D45106F-86E1-4EFB-BB2A-AFE06BF34831}" type="slidenum">
              <a:t>‹#›</a:t>
            </a:fld>
            <a:endParaRPr lang="en-GB"/>
          </a:p>
        </p:txBody>
      </p:sp>
    </p:spTree>
    <p:extLst>
      <p:ext uri="{BB962C8B-B14F-4D97-AF65-F5344CB8AC3E}">
        <p14:creationId xmlns:p14="http://schemas.microsoft.com/office/powerpoint/2010/main" val="26762585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9">
            <a:extLst>
              <a:ext uri="{FF2B5EF4-FFF2-40B4-BE49-F238E27FC236}">
                <a16:creationId xmlns:a16="http://schemas.microsoft.com/office/drawing/2014/main" id="{0A878DA1-9172-5EEA-8151-8E971605826A}"/>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B60586B8-5F63-BCC0-7489-E4CD27F71CEB}"/>
              </a:ext>
            </a:extLst>
          </p:cNvPr>
          <p:cNvSpPr txBox="1">
            <a:spLocks noGrp="1"/>
          </p:cNvSpPr>
          <p:nvPr>
            <p:ph type="body" idx="1"/>
          </p:nvPr>
        </p:nvSpPr>
        <p:spPr>
          <a:xfrm>
            <a:off x="2939375" y="1972699"/>
            <a:ext cx="3992727" cy="576264"/>
          </a:xfrm>
        </p:spPr>
        <p:txBody>
          <a:bodyPr anchor="b">
            <a:noAutofit/>
          </a:bodyPr>
          <a:lstStyle>
            <a:lvl1pPr marL="0" indent="0">
              <a:buNone/>
              <a:defRPr sz="2400"/>
            </a:lvl1pPr>
          </a:lstStyle>
          <a:p>
            <a:pPr lvl="0"/>
            <a:r>
              <a:rPr lang="en-GB"/>
              <a:t>Click to edit Master text styles</a:t>
            </a:r>
          </a:p>
        </p:txBody>
      </p:sp>
      <p:sp>
        <p:nvSpPr>
          <p:cNvPr id="4" name="Content Placeholder 3">
            <a:extLst>
              <a:ext uri="{FF2B5EF4-FFF2-40B4-BE49-F238E27FC236}">
                <a16:creationId xmlns:a16="http://schemas.microsoft.com/office/drawing/2014/main" id="{20377ADE-1954-9BB1-0B23-69323F33ADD0}"/>
              </a:ext>
            </a:extLst>
          </p:cNvPr>
          <p:cNvSpPr txBox="1">
            <a:spLocks noGrp="1"/>
          </p:cNvSpPr>
          <p:nvPr>
            <p:ph idx="2"/>
          </p:nvPr>
        </p:nvSpPr>
        <p:spPr>
          <a:xfrm>
            <a:off x="2589215" y="2548963"/>
            <a:ext cx="4342897" cy="3354055"/>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F18683B-E613-11ED-5689-10715B7C089D}"/>
              </a:ext>
            </a:extLst>
          </p:cNvPr>
          <p:cNvSpPr txBox="1">
            <a:spLocks noGrp="1"/>
          </p:cNvSpPr>
          <p:nvPr>
            <p:ph type="body" idx="3"/>
          </p:nvPr>
        </p:nvSpPr>
        <p:spPr>
          <a:xfrm>
            <a:off x="7506629" y="1969471"/>
            <a:ext cx="3999000" cy="576264"/>
          </a:xfrm>
        </p:spPr>
        <p:txBody>
          <a:bodyPr anchor="b">
            <a:noAutofit/>
          </a:bodyPr>
          <a:lstStyle>
            <a:lvl1pPr marL="0" indent="0">
              <a:buNone/>
              <a:defRPr sz="2400"/>
            </a:lvl1pPr>
          </a:lstStyle>
          <a:p>
            <a:pPr lvl="0"/>
            <a:r>
              <a:rPr lang="en-GB"/>
              <a:t>Click to edit Master text styles</a:t>
            </a:r>
          </a:p>
        </p:txBody>
      </p:sp>
      <p:sp>
        <p:nvSpPr>
          <p:cNvPr id="6" name="Content Placeholder 5">
            <a:extLst>
              <a:ext uri="{FF2B5EF4-FFF2-40B4-BE49-F238E27FC236}">
                <a16:creationId xmlns:a16="http://schemas.microsoft.com/office/drawing/2014/main" id="{EFC25DB9-CA23-5F5F-C02E-0B4BB6CCF805}"/>
              </a:ext>
            </a:extLst>
          </p:cNvPr>
          <p:cNvSpPr txBox="1">
            <a:spLocks noGrp="1"/>
          </p:cNvSpPr>
          <p:nvPr>
            <p:ph idx="4"/>
          </p:nvPr>
        </p:nvSpPr>
        <p:spPr>
          <a:xfrm>
            <a:off x="7166957" y="2545735"/>
            <a:ext cx="4338672" cy="3354055"/>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D2B257B-A5F0-D88D-07D7-8E41B6D90B0E}"/>
              </a:ext>
            </a:extLst>
          </p:cNvPr>
          <p:cNvSpPr txBox="1">
            <a:spLocks noGrp="1"/>
          </p:cNvSpPr>
          <p:nvPr>
            <p:ph type="dt" sz="half" idx="7"/>
          </p:nvPr>
        </p:nvSpPr>
        <p:spPr/>
        <p:txBody>
          <a:bodyPr/>
          <a:lstStyle>
            <a:lvl1pPr>
              <a:defRPr/>
            </a:lvl1pPr>
          </a:lstStyle>
          <a:p>
            <a:pPr lvl="0"/>
            <a:fld id="{85B97FB2-6895-4963-86EF-8F4058EB1908}" type="datetime1">
              <a:rPr lang="en-GB"/>
              <a:pPr lvl="0"/>
              <a:t>09/10/2025</a:t>
            </a:fld>
            <a:endParaRPr lang="en-GB"/>
          </a:p>
        </p:txBody>
      </p:sp>
      <p:sp>
        <p:nvSpPr>
          <p:cNvPr id="8" name="Footer Placeholder 7">
            <a:extLst>
              <a:ext uri="{FF2B5EF4-FFF2-40B4-BE49-F238E27FC236}">
                <a16:creationId xmlns:a16="http://schemas.microsoft.com/office/drawing/2014/main" id="{2AEB38DE-8C2B-FA9A-2BE2-2A15D0FCF2C6}"/>
              </a:ext>
            </a:extLst>
          </p:cNvPr>
          <p:cNvSpPr txBox="1">
            <a:spLocks noGrp="1"/>
          </p:cNvSpPr>
          <p:nvPr>
            <p:ph type="ftr" sz="quarter" idx="9"/>
          </p:nvPr>
        </p:nvSpPr>
        <p:spPr/>
        <p:txBody>
          <a:bodyPr/>
          <a:lstStyle>
            <a:lvl1pPr>
              <a:defRPr/>
            </a:lvl1pPr>
          </a:lstStyle>
          <a:p>
            <a:pPr lvl="0"/>
            <a:endParaRPr lang="en-GB"/>
          </a:p>
        </p:txBody>
      </p:sp>
      <p:sp>
        <p:nvSpPr>
          <p:cNvPr id="9" name="Freeform 11">
            <a:extLst>
              <a:ext uri="{FF2B5EF4-FFF2-40B4-BE49-F238E27FC236}">
                <a16:creationId xmlns:a16="http://schemas.microsoft.com/office/drawing/2014/main" id="{1E8258DC-A065-5BAF-CDD5-4671B22F20BC}"/>
              </a:ext>
            </a:extLst>
          </p:cNvPr>
          <p:cNvSpPr/>
          <p:nvPr/>
        </p:nvSpPr>
        <p:spPr>
          <a:xfrm flipV="1">
            <a:off x="-4187" y="714375"/>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0" name="Slide Number Placeholder 5">
            <a:extLst>
              <a:ext uri="{FF2B5EF4-FFF2-40B4-BE49-F238E27FC236}">
                <a16:creationId xmlns:a16="http://schemas.microsoft.com/office/drawing/2014/main" id="{FB7413E1-65C1-C2A6-DBCC-D44695B5F4BF}"/>
              </a:ext>
            </a:extLst>
          </p:cNvPr>
          <p:cNvSpPr txBox="1">
            <a:spLocks noGrp="1"/>
          </p:cNvSpPr>
          <p:nvPr>
            <p:ph type="sldNum" sz="quarter" idx="8"/>
          </p:nvPr>
        </p:nvSpPr>
        <p:spPr/>
        <p:txBody>
          <a:bodyPr/>
          <a:lstStyle>
            <a:lvl1pPr>
              <a:defRPr/>
            </a:lvl1pPr>
          </a:lstStyle>
          <a:p>
            <a:pPr lvl="0"/>
            <a:fld id="{E53D09F9-EA56-4E18-B6AB-995F8D2136CF}" type="slidenum">
              <a:t>‹#›</a:t>
            </a:fld>
            <a:endParaRPr lang="en-GB"/>
          </a:p>
        </p:txBody>
      </p:sp>
    </p:spTree>
    <p:extLst>
      <p:ext uri="{BB962C8B-B14F-4D97-AF65-F5344CB8AC3E}">
        <p14:creationId xmlns:p14="http://schemas.microsoft.com/office/powerpoint/2010/main" val="11498798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F41BE7-53DE-5C0D-1C46-D78D8F900A80}"/>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Date Placeholder 2">
            <a:extLst>
              <a:ext uri="{FF2B5EF4-FFF2-40B4-BE49-F238E27FC236}">
                <a16:creationId xmlns:a16="http://schemas.microsoft.com/office/drawing/2014/main" id="{A903EDD4-F3AE-514D-7AEE-B169655C5614}"/>
              </a:ext>
            </a:extLst>
          </p:cNvPr>
          <p:cNvSpPr txBox="1">
            <a:spLocks noGrp="1"/>
          </p:cNvSpPr>
          <p:nvPr>
            <p:ph type="dt" sz="half" idx="7"/>
          </p:nvPr>
        </p:nvSpPr>
        <p:spPr/>
        <p:txBody>
          <a:bodyPr/>
          <a:lstStyle>
            <a:lvl1pPr>
              <a:defRPr/>
            </a:lvl1pPr>
          </a:lstStyle>
          <a:p>
            <a:pPr lvl="0"/>
            <a:fld id="{1A242023-4E74-4FAD-B20F-11D22E2E2E6E}" type="datetime1">
              <a:rPr lang="en-GB"/>
              <a:pPr lvl="0"/>
              <a:t>09/10/2025</a:t>
            </a:fld>
            <a:endParaRPr lang="en-GB"/>
          </a:p>
        </p:txBody>
      </p:sp>
      <p:sp>
        <p:nvSpPr>
          <p:cNvPr id="4" name="Footer Placeholder 3">
            <a:extLst>
              <a:ext uri="{FF2B5EF4-FFF2-40B4-BE49-F238E27FC236}">
                <a16:creationId xmlns:a16="http://schemas.microsoft.com/office/drawing/2014/main" id="{7C232282-548A-FBEE-C88B-104E04C7E142}"/>
              </a:ext>
            </a:extLst>
          </p:cNvPr>
          <p:cNvSpPr txBox="1">
            <a:spLocks noGrp="1"/>
          </p:cNvSpPr>
          <p:nvPr>
            <p:ph type="ftr" sz="quarter" idx="9"/>
          </p:nvPr>
        </p:nvSpPr>
        <p:spPr/>
        <p:txBody>
          <a:bodyPr/>
          <a:lstStyle>
            <a:lvl1pPr>
              <a:defRPr/>
            </a:lvl1pPr>
          </a:lstStyle>
          <a:p>
            <a:pPr lvl="0"/>
            <a:endParaRPr lang="en-GB"/>
          </a:p>
        </p:txBody>
      </p:sp>
      <p:sp>
        <p:nvSpPr>
          <p:cNvPr id="5" name="Freeform 11">
            <a:extLst>
              <a:ext uri="{FF2B5EF4-FFF2-40B4-BE49-F238E27FC236}">
                <a16:creationId xmlns:a16="http://schemas.microsoft.com/office/drawing/2014/main" id="{20E88773-3616-01D6-49DC-7EB510A9DE4E}"/>
              </a:ext>
            </a:extLst>
          </p:cNvPr>
          <p:cNvSpPr/>
          <p:nvPr/>
        </p:nvSpPr>
        <p:spPr>
          <a:xfrm flipV="1">
            <a:off x="-4187" y="714375"/>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Slide Number Placeholder 4">
            <a:extLst>
              <a:ext uri="{FF2B5EF4-FFF2-40B4-BE49-F238E27FC236}">
                <a16:creationId xmlns:a16="http://schemas.microsoft.com/office/drawing/2014/main" id="{D443922E-C317-FEE1-CE40-851F5ED1D2C5}"/>
              </a:ext>
            </a:extLst>
          </p:cNvPr>
          <p:cNvSpPr txBox="1">
            <a:spLocks noGrp="1"/>
          </p:cNvSpPr>
          <p:nvPr>
            <p:ph type="sldNum" sz="quarter" idx="8"/>
          </p:nvPr>
        </p:nvSpPr>
        <p:spPr/>
        <p:txBody>
          <a:bodyPr/>
          <a:lstStyle>
            <a:lvl1pPr>
              <a:defRPr/>
            </a:lvl1pPr>
          </a:lstStyle>
          <a:p>
            <a:pPr lvl="0"/>
            <a:fld id="{98BBF301-4900-42CA-84A0-232E918EBFCB}" type="slidenum">
              <a:t>‹#›</a:t>
            </a:fld>
            <a:endParaRPr lang="en-GB"/>
          </a:p>
        </p:txBody>
      </p:sp>
    </p:spTree>
    <p:extLst>
      <p:ext uri="{BB962C8B-B14F-4D97-AF65-F5344CB8AC3E}">
        <p14:creationId xmlns:p14="http://schemas.microsoft.com/office/powerpoint/2010/main" val="22816435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42F6098-9EE6-43F7-D43E-AC2990DA1798}"/>
              </a:ext>
            </a:extLst>
          </p:cNvPr>
          <p:cNvSpPr txBox="1">
            <a:spLocks noGrp="1"/>
          </p:cNvSpPr>
          <p:nvPr>
            <p:ph type="dt" sz="half" idx="7"/>
          </p:nvPr>
        </p:nvSpPr>
        <p:spPr/>
        <p:txBody>
          <a:bodyPr/>
          <a:lstStyle>
            <a:lvl1pPr>
              <a:defRPr/>
            </a:lvl1pPr>
          </a:lstStyle>
          <a:p>
            <a:pPr lvl="0"/>
            <a:fld id="{A5BA2349-6B7D-40A1-A5D5-D4F9281644EA}" type="datetime1">
              <a:rPr lang="en-GB"/>
              <a:pPr lvl="0"/>
              <a:t>09/10/2025</a:t>
            </a:fld>
            <a:endParaRPr lang="en-GB"/>
          </a:p>
        </p:txBody>
      </p:sp>
      <p:sp>
        <p:nvSpPr>
          <p:cNvPr id="3" name="Footer Placeholder 2">
            <a:extLst>
              <a:ext uri="{FF2B5EF4-FFF2-40B4-BE49-F238E27FC236}">
                <a16:creationId xmlns:a16="http://schemas.microsoft.com/office/drawing/2014/main" id="{EB23A95B-A16B-4AD5-873B-DC2D816CE8DD}"/>
              </a:ext>
            </a:extLst>
          </p:cNvPr>
          <p:cNvSpPr txBox="1">
            <a:spLocks noGrp="1"/>
          </p:cNvSpPr>
          <p:nvPr>
            <p:ph type="ftr" sz="quarter" idx="9"/>
          </p:nvPr>
        </p:nvSpPr>
        <p:spPr/>
        <p:txBody>
          <a:bodyPr/>
          <a:lstStyle>
            <a:lvl1pPr>
              <a:defRPr/>
            </a:lvl1pPr>
          </a:lstStyle>
          <a:p>
            <a:pPr lvl="0"/>
            <a:endParaRPr lang="en-GB"/>
          </a:p>
        </p:txBody>
      </p:sp>
      <p:sp>
        <p:nvSpPr>
          <p:cNvPr id="4" name="Freeform 11">
            <a:extLst>
              <a:ext uri="{FF2B5EF4-FFF2-40B4-BE49-F238E27FC236}">
                <a16:creationId xmlns:a16="http://schemas.microsoft.com/office/drawing/2014/main" id="{2A8E90BF-01B2-4058-9F5B-CD193BCF8832}"/>
              </a:ext>
            </a:extLst>
          </p:cNvPr>
          <p:cNvSpPr/>
          <p:nvPr/>
        </p:nvSpPr>
        <p:spPr>
          <a:xfrm flipV="1">
            <a:off x="-4187" y="714375"/>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5" name="Slide Number Placeholder 3">
            <a:extLst>
              <a:ext uri="{FF2B5EF4-FFF2-40B4-BE49-F238E27FC236}">
                <a16:creationId xmlns:a16="http://schemas.microsoft.com/office/drawing/2014/main" id="{FDE23898-27B3-6694-DA78-66ED7095FC60}"/>
              </a:ext>
            </a:extLst>
          </p:cNvPr>
          <p:cNvSpPr txBox="1">
            <a:spLocks noGrp="1"/>
          </p:cNvSpPr>
          <p:nvPr>
            <p:ph type="sldNum" sz="quarter" idx="8"/>
          </p:nvPr>
        </p:nvSpPr>
        <p:spPr/>
        <p:txBody>
          <a:bodyPr/>
          <a:lstStyle>
            <a:lvl1pPr>
              <a:defRPr/>
            </a:lvl1pPr>
          </a:lstStyle>
          <a:p>
            <a:pPr lvl="0"/>
            <a:fld id="{EE2ED38D-B272-4B9F-B8BC-87027A023F62}" type="slidenum">
              <a:t>‹#›</a:t>
            </a:fld>
            <a:endParaRPr lang="en-GB"/>
          </a:p>
        </p:txBody>
      </p:sp>
    </p:spTree>
    <p:extLst>
      <p:ext uri="{BB962C8B-B14F-4D97-AF65-F5344CB8AC3E}">
        <p14:creationId xmlns:p14="http://schemas.microsoft.com/office/powerpoint/2010/main" val="22871411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F477A4-8085-F383-0045-D3D8DC374D1F}"/>
              </a:ext>
            </a:extLst>
          </p:cNvPr>
          <p:cNvSpPr txBox="1">
            <a:spLocks noGrp="1"/>
          </p:cNvSpPr>
          <p:nvPr>
            <p:ph type="title"/>
          </p:nvPr>
        </p:nvSpPr>
        <p:spPr>
          <a:xfrm>
            <a:off x="2589215" y="446090"/>
            <a:ext cx="3505196" cy="976314"/>
          </a:xfrm>
        </p:spPr>
        <p:txBody>
          <a:bodyPr anchor="b"/>
          <a:lstStyle>
            <a:lvl1pPr>
              <a:defRPr sz="2000"/>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D2080643-5C79-F839-D359-B708B6BEC493}"/>
              </a:ext>
            </a:extLst>
          </p:cNvPr>
          <p:cNvSpPr txBox="1">
            <a:spLocks noGrp="1"/>
          </p:cNvSpPr>
          <p:nvPr>
            <p:ph idx="1"/>
          </p:nvPr>
        </p:nvSpPr>
        <p:spPr>
          <a:xfrm>
            <a:off x="6323011" y="446090"/>
            <a:ext cx="5181603" cy="5414967"/>
          </a:xfrm>
        </p:spPr>
        <p:txBody>
          <a:bodyPr anchor="ct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C895D756-249F-E524-2F3F-A8CE908070F5}"/>
              </a:ext>
            </a:extLst>
          </p:cNvPr>
          <p:cNvSpPr txBox="1">
            <a:spLocks noGrp="1"/>
          </p:cNvSpPr>
          <p:nvPr>
            <p:ph type="body" idx="2"/>
          </p:nvPr>
        </p:nvSpPr>
        <p:spPr>
          <a:xfrm>
            <a:off x="2589215" y="1598608"/>
            <a:ext cx="3505196" cy="4262439"/>
          </a:xfrm>
        </p:spPr>
        <p:txBody>
          <a:bodyPr/>
          <a:lstStyle>
            <a:lvl1pPr marL="0" indent="0">
              <a:buNone/>
              <a:defRPr sz="1400"/>
            </a:lvl1pPr>
          </a:lstStyle>
          <a:p>
            <a:pPr lvl="0"/>
            <a:r>
              <a:rPr lang="en-GB"/>
              <a:t>Click to edit Master text styles</a:t>
            </a:r>
          </a:p>
        </p:txBody>
      </p:sp>
      <p:sp>
        <p:nvSpPr>
          <p:cNvPr id="5" name="Date Placeholder 4">
            <a:extLst>
              <a:ext uri="{FF2B5EF4-FFF2-40B4-BE49-F238E27FC236}">
                <a16:creationId xmlns:a16="http://schemas.microsoft.com/office/drawing/2014/main" id="{5737C501-5741-D3D2-D2D6-2831152394D9}"/>
              </a:ext>
            </a:extLst>
          </p:cNvPr>
          <p:cNvSpPr txBox="1">
            <a:spLocks noGrp="1"/>
          </p:cNvSpPr>
          <p:nvPr>
            <p:ph type="dt" sz="half" idx="7"/>
          </p:nvPr>
        </p:nvSpPr>
        <p:spPr/>
        <p:txBody>
          <a:bodyPr/>
          <a:lstStyle>
            <a:lvl1pPr>
              <a:defRPr/>
            </a:lvl1pPr>
          </a:lstStyle>
          <a:p>
            <a:pPr lvl="0"/>
            <a:fld id="{A02F0B70-A337-449A-8988-D241E4748193}" type="datetime1">
              <a:rPr lang="en-GB"/>
              <a:pPr lvl="0"/>
              <a:t>09/10/2025</a:t>
            </a:fld>
            <a:endParaRPr lang="en-GB"/>
          </a:p>
        </p:txBody>
      </p:sp>
      <p:sp>
        <p:nvSpPr>
          <p:cNvPr id="6" name="Footer Placeholder 5">
            <a:extLst>
              <a:ext uri="{FF2B5EF4-FFF2-40B4-BE49-F238E27FC236}">
                <a16:creationId xmlns:a16="http://schemas.microsoft.com/office/drawing/2014/main" id="{A1786417-50BE-24AD-76DE-FE738B1250EC}"/>
              </a:ext>
            </a:extLst>
          </p:cNvPr>
          <p:cNvSpPr txBox="1">
            <a:spLocks noGrp="1"/>
          </p:cNvSpPr>
          <p:nvPr>
            <p:ph type="ftr" sz="quarter" idx="9"/>
          </p:nvPr>
        </p:nvSpPr>
        <p:spPr/>
        <p:txBody>
          <a:bodyPr/>
          <a:lstStyle>
            <a:lvl1pPr>
              <a:defRPr/>
            </a:lvl1pPr>
          </a:lstStyle>
          <a:p>
            <a:pPr lvl="0"/>
            <a:endParaRPr lang="en-GB"/>
          </a:p>
        </p:txBody>
      </p:sp>
      <p:sp>
        <p:nvSpPr>
          <p:cNvPr id="7" name="Freeform 11">
            <a:extLst>
              <a:ext uri="{FF2B5EF4-FFF2-40B4-BE49-F238E27FC236}">
                <a16:creationId xmlns:a16="http://schemas.microsoft.com/office/drawing/2014/main" id="{11F938A8-E7F4-49C4-8617-B21AE4B6E62D}"/>
              </a:ext>
            </a:extLst>
          </p:cNvPr>
          <p:cNvSpPr/>
          <p:nvPr/>
        </p:nvSpPr>
        <p:spPr>
          <a:xfrm flipV="1">
            <a:off x="-4187" y="714375"/>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Slide Number Placeholder 6">
            <a:extLst>
              <a:ext uri="{FF2B5EF4-FFF2-40B4-BE49-F238E27FC236}">
                <a16:creationId xmlns:a16="http://schemas.microsoft.com/office/drawing/2014/main" id="{03501BBD-A561-601D-8D68-1A4C4B3F7C1F}"/>
              </a:ext>
            </a:extLst>
          </p:cNvPr>
          <p:cNvSpPr txBox="1">
            <a:spLocks noGrp="1"/>
          </p:cNvSpPr>
          <p:nvPr>
            <p:ph type="sldNum" sz="quarter" idx="8"/>
          </p:nvPr>
        </p:nvSpPr>
        <p:spPr/>
        <p:txBody>
          <a:bodyPr/>
          <a:lstStyle>
            <a:lvl1pPr>
              <a:defRPr/>
            </a:lvl1pPr>
          </a:lstStyle>
          <a:p>
            <a:pPr lvl="0"/>
            <a:fld id="{B7375F85-5165-4DB0-80F9-EA51423C7B11}" type="slidenum">
              <a:t>‹#›</a:t>
            </a:fld>
            <a:endParaRPr lang="en-GB"/>
          </a:p>
        </p:txBody>
      </p:sp>
    </p:spTree>
    <p:extLst>
      <p:ext uri="{BB962C8B-B14F-4D97-AF65-F5344CB8AC3E}">
        <p14:creationId xmlns:p14="http://schemas.microsoft.com/office/powerpoint/2010/main" val="39412531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D24880-B551-A5D2-5DFD-B7E75957609C}"/>
              </a:ext>
            </a:extLst>
          </p:cNvPr>
          <p:cNvSpPr txBox="1">
            <a:spLocks noGrp="1"/>
          </p:cNvSpPr>
          <p:nvPr>
            <p:ph type="title"/>
          </p:nvPr>
        </p:nvSpPr>
        <p:spPr>
          <a:xfrm>
            <a:off x="2589215" y="4800600"/>
            <a:ext cx="8915400" cy="566735"/>
          </a:xfrm>
        </p:spPr>
        <p:txBody>
          <a:bodyPr anchor="b"/>
          <a:lstStyle>
            <a:lvl1pPr>
              <a:defRPr sz="2400"/>
            </a:lvl1pPr>
          </a:lstStyle>
          <a:p>
            <a:pPr lvl="0"/>
            <a:r>
              <a:rPr lang="en-GB"/>
              <a:t>Click to edit Master title style</a:t>
            </a:r>
            <a:endParaRPr lang="en-US"/>
          </a:p>
        </p:txBody>
      </p:sp>
      <p:sp>
        <p:nvSpPr>
          <p:cNvPr id="3" name="Picture Placeholder 2">
            <a:extLst>
              <a:ext uri="{FF2B5EF4-FFF2-40B4-BE49-F238E27FC236}">
                <a16:creationId xmlns:a16="http://schemas.microsoft.com/office/drawing/2014/main" id="{21722EDF-3792-C523-CD74-C31DE1147879}"/>
              </a:ext>
            </a:extLst>
          </p:cNvPr>
          <p:cNvSpPr txBox="1">
            <a:spLocks noGrp="1"/>
          </p:cNvSpPr>
          <p:nvPr>
            <p:ph type="pic" idx="1"/>
          </p:nvPr>
        </p:nvSpPr>
        <p:spPr>
          <a:xfrm>
            <a:off x="2589215" y="634968"/>
            <a:ext cx="8915400" cy="3854973"/>
          </a:xfrm>
        </p:spPr>
        <p:txBody>
          <a:bodyPr anchorCtr="1"/>
          <a:lstStyle>
            <a:lvl1pPr marL="0" indent="0" algn="ctr">
              <a:buNone/>
              <a:defRPr sz="1600"/>
            </a:lvl1pPr>
          </a:lstStyle>
          <a:p>
            <a:pPr lvl="0"/>
            <a:r>
              <a:rPr lang="en-GB"/>
              <a:t>Click icon to add picture</a:t>
            </a:r>
            <a:endParaRPr lang="en-US"/>
          </a:p>
        </p:txBody>
      </p:sp>
      <p:sp>
        <p:nvSpPr>
          <p:cNvPr id="4" name="Text Placeholder 3">
            <a:extLst>
              <a:ext uri="{FF2B5EF4-FFF2-40B4-BE49-F238E27FC236}">
                <a16:creationId xmlns:a16="http://schemas.microsoft.com/office/drawing/2014/main" id="{775E3EB7-28DA-024D-55DB-50BFC21BB44A}"/>
              </a:ext>
            </a:extLst>
          </p:cNvPr>
          <p:cNvSpPr txBox="1">
            <a:spLocks noGrp="1"/>
          </p:cNvSpPr>
          <p:nvPr>
            <p:ph type="body" idx="2"/>
          </p:nvPr>
        </p:nvSpPr>
        <p:spPr>
          <a:xfrm>
            <a:off x="2589215" y="5367335"/>
            <a:ext cx="8915400" cy="493711"/>
          </a:xfrm>
        </p:spPr>
        <p:txBody>
          <a:bodyPr/>
          <a:lstStyle>
            <a:lvl1pPr marL="0" indent="0">
              <a:buNone/>
              <a:defRPr sz="1200"/>
            </a:lvl1pPr>
          </a:lstStyle>
          <a:p>
            <a:pPr lvl="0"/>
            <a:r>
              <a:rPr lang="en-GB"/>
              <a:t>Click to edit Master text styles</a:t>
            </a:r>
          </a:p>
        </p:txBody>
      </p:sp>
      <p:sp>
        <p:nvSpPr>
          <p:cNvPr id="5" name="Date Placeholder 4">
            <a:extLst>
              <a:ext uri="{FF2B5EF4-FFF2-40B4-BE49-F238E27FC236}">
                <a16:creationId xmlns:a16="http://schemas.microsoft.com/office/drawing/2014/main" id="{E2552087-6CD7-11A4-6128-6DAD80A0AC15}"/>
              </a:ext>
            </a:extLst>
          </p:cNvPr>
          <p:cNvSpPr txBox="1">
            <a:spLocks noGrp="1"/>
          </p:cNvSpPr>
          <p:nvPr>
            <p:ph type="dt" sz="half" idx="7"/>
          </p:nvPr>
        </p:nvSpPr>
        <p:spPr/>
        <p:txBody>
          <a:bodyPr/>
          <a:lstStyle>
            <a:lvl1pPr>
              <a:defRPr/>
            </a:lvl1pPr>
          </a:lstStyle>
          <a:p>
            <a:pPr lvl="0"/>
            <a:fld id="{D76C7149-5D54-4A43-A1E9-F4240CE8D624}" type="datetime1">
              <a:rPr lang="en-GB"/>
              <a:pPr lvl="0"/>
              <a:t>09/10/2025</a:t>
            </a:fld>
            <a:endParaRPr lang="en-GB"/>
          </a:p>
        </p:txBody>
      </p:sp>
      <p:sp>
        <p:nvSpPr>
          <p:cNvPr id="6" name="Footer Placeholder 5">
            <a:extLst>
              <a:ext uri="{FF2B5EF4-FFF2-40B4-BE49-F238E27FC236}">
                <a16:creationId xmlns:a16="http://schemas.microsoft.com/office/drawing/2014/main" id="{68B1753A-0206-3EAC-C5A9-45F8376F6509}"/>
              </a:ext>
            </a:extLst>
          </p:cNvPr>
          <p:cNvSpPr txBox="1">
            <a:spLocks noGrp="1"/>
          </p:cNvSpPr>
          <p:nvPr>
            <p:ph type="ftr" sz="quarter" idx="9"/>
          </p:nvPr>
        </p:nvSpPr>
        <p:spPr/>
        <p:txBody>
          <a:bodyPr/>
          <a:lstStyle>
            <a:lvl1pPr>
              <a:defRPr/>
            </a:lvl1pPr>
          </a:lstStyle>
          <a:p>
            <a:pPr lvl="0"/>
            <a:endParaRPr lang="en-GB"/>
          </a:p>
        </p:txBody>
      </p:sp>
      <p:sp>
        <p:nvSpPr>
          <p:cNvPr id="7" name="Freeform 11">
            <a:extLst>
              <a:ext uri="{FF2B5EF4-FFF2-40B4-BE49-F238E27FC236}">
                <a16:creationId xmlns:a16="http://schemas.microsoft.com/office/drawing/2014/main" id="{3BF1DFBF-B98A-0225-E599-9BC6997105AD}"/>
              </a:ext>
            </a:extLst>
          </p:cNvPr>
          <p:cNvSpPr/>
          <p:nvPr/>
        </p:nvSpPr>
        <p:spPr>
          <a:xfrm flipV="1">
            <a:off x="-4187" y="4911727"/>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Slide Number Placeholder 6">
            <a:extLst>
              <a:ext uri="{FF2B5EF4-FFF2-40B4-BE49-F238E27FC236}">
                <a16:creationId xmlns:a16="http://schemas.microsoft.com/office/drawing/2014/main" id="{486B7244-82F2-FCCA-0432-41388F2C3BF8}"/>
              </a:ext>
            </a:extLst>
          </p:cNvPr>
          <p:cNvSpPr txBox="1">
            <a:spLocks noGrp="1"/>
          </p:cNvSpPr>
          <p:nvPr>
            <p:ph type="sldNum" sz="quarter" idx="8"/>
          </p:nvPr>
        </p:nvSpPr>
        <p:spPr>
          <a:xfrm>
            <a:off x="531815" y="4983086"/>
            <a:ext cx="779763" cy="365129"/>
          </a:xfrm>
        </p:spPr>
        <p:txBody>
          <a:bodyPr/>
          <a:lstStyle>
            <a:lvl1pPr>
              <a:defRPr/>
            </a:lvl1pPr>
          </a:lstStyle>
          <a:p>
            <a:pPr lvl="0"/>
            <a:fld id="{E8A87E9D-B616-4EC3-AD2E-32C5471929C0}" type="slidenum">
              <a:t>‹#›</a:t>
            </a:fld>
            <a:endParaRPr lang="en-GB"/>
          </a:p>
        </p:txBody>
      </p:sp>
    </p:spTree>
    <p:extLst>
      <p:ext uri="{BB962C8B-B14F-4D97-AF65-F5344CB8AC3E}">
        <p14:creationId xmlns:p14="http://schemas.microsoft.com/office/powerpoint/2010/main" val="16551529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55DDA-E55B-DFD3-9D6D-9F34A4CA5F32}"/>
              </a:ext>
            </a:extLst>
          </p:cNvPr>
          <p:cNvSpPr txBox="1">
            <a:spLocks noGrp="1"/>
          </p:cNvSpPr>
          <p:nvPr>
            <p:ph type="title"/>
          </p:nvPr>
        </p:nvSpPr>
        <p:spPr>
          <a:xfrm>
            <a:off x="2589215" y="609603"/>
            <a:ext cx="8915400" cy="3117043"/>
          </a:xfrm>
        </p:spPr>
        <p:txBody>
          <a:bodyPr anchor="ctr"/>
          <a:lstStyle>
            <a:lvl1pPr>
              <a:defRPr sz="4800"/>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E27A70E5-7B23-9061-CF5B-9AD6C2903A57}"/>
              </a:ext>
            </a:extLst>
          </p:cNvPr>
          <p:cNvSpPr txBox="1">
            <a:spLocks noGrp="1"/>
          </p:cNvSpPr>
          <p:nvPr>
            <p:ph type="body" idx="4294967295"/>
          </p:nvPr>
        </p:nvSpPr>
        <p:spPr>
          <a:xfrm>
            <a:off x="2589215" y="4354043"/>
            <a:ext cx="8915400" cy="1555860"/>
          </a:xfrm>
        </p:spPr>
        <p:txBody>
          <a:bodyPr anchor="ctr"/>
          <a:lstStyle>
            <a:lvl1pPr marL="0" indent="0">
              <a:buNone/>
              <a:defRPr>
                <a:solidFill>
                  <a:srgbClr val="595959"/>
                </a:solidFill>
              </a:defRPr>
            </a:lvl1pPr>
          </a:lstStyle>
          <a:p>
            <a:pPr lvl="0"/>
            <a:r>
              <a:rPr lang="en-GB"/>
              <a:t>Click to edit Master text styles</a:t>
            </a:r>
          </a:p>
        </p:txBody>
      </p:sp>
      <p:sp>
        <p:nvSpPr>
          <p:cNvPr id="4" name="Date Placeholder 3">
            <a:extLst>
              <a:ext uri="{FF2B5EF4-FFF2-40B4-BE49-F238E27FC236}">
                <a16:creationId xmlns:a16="http://schemas.microsoft.com/office/drawing/2014/main" id="{AABBFCCE-6580-37EC-715E-AB0B2AC8727D}"/>
              </a:ext>
            </a:extLst>
          </p:cNvPr>
          <p:cNvSpPr txBox="1">
            <a:spLocks noGrp="1"/>
          </p:cNvSpPr>
          <p:nvPr>
            <p:ph type="dt" sz="half" idx="7"/>
          </p:nvPr>
        </p:nvSpPr>
        <p:spPr/>
        <p:txBody>
          <a:bodyPr/>
          <a:lstStyle>
            <a:lvl1pPr>
              <a:defRPr/>
            </a:lvl1pPr>
          </a:lstStyle>
          <a:p>
            <a:pPr lvl="0"/>
            <a:fld id="{B5AF1615-29AC-43CF-BA36-0EB5B9AE4E36}" type="datetime1">
              <a:rPr lang="en-GB"/>
              <a:pPr lvl="0"/>
              <a:t>09/10/2025</a:t>
            </a:fld>
            <a:endParaRPr lang="en-GB"/>
          </a:p>
        </p:txBody>
      </p:sp>
      <p:sp>
        <p:nvSpPr>
          <p:cNvPr id="5" name="Footer Placeholder 4">
            <a:extLst>
              <a:ext uri="{FF2B5EF4-FFF2-40B4-BE49-F238E27FC236}">
                <a16:creationId xmlns:a16="http://schemas.microsoft.com/office/drawing/2014/main" id="{0D594F5D-AF2C-125F-7232-9B82B6527ECF}"/>
              </a:ext>
            </a:extLst>
          </p:cNvPr>
          <p:cNvSpPr txBox="1">
            <a:spLocks noGrp="1"/>
          </p:cNvSpPr>
          <p:nvPr>
            <p:ph type="ftr" sz="quarter" idx="9"/>
          </p:nvPr>
        </p:nvSpPr>
        <p:spPr/>
        <p:txBody>
          <a:bodyPr/>
          <a:lstStyle>
            <a:lvl1pPr>
              <a:defRPr/>
            </a:lvl1pPr>
          </a:lstStyle>
          <a:p>
            <a:pPr lvl="0"/>
            <a:endParaRPr lang="en-GB"/>
          </a:p>
        </p:txBody>
      </p:sp>
      <p:sp>
        <p:nvSpPr>
          <p:cNvPr id="6" name="Freeform 11">
            <a:extLst>
              <a:ext uri="{FF2B5EF4-FFF2-40B4-BE49-F238E27FC236}">
                <a16:creationId xmlns:a16="http://schemas.microsoft.com/office/drawing/2014/main" id="{F732B0EF-8951-0E51-05D2-3570C3A26E2C}"/>
              </a:ext>
            </a:extLst>
          </p:cNvPr>
          <p:cNvSpPr/>
          <p:nvPr/>
        </p:nvSpPr>
        <p:spPr>
          <a:xfrm flipV="1">
            <a:off x="-4187" y="3178170"/>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Slide Number Placeholder 5">
            <a:extLst>
              <a:ext uri="{FF2B5EF4-FFF2-40B4-BE49-F238E27FC236}">
                <a16:creationId xmlns:a16="http://schemas.microsoft.com/office/drawing/2014/main" id="{6EAF0ECB-9315-A9DD-CD86-B8A0F662FD71}"/>
              </a:ext>
            </a:extLst>
          </p:cNvPr>
          <p:cNvSpPr txBox="1">
            <a:spLocks noGrp="1"/>
          </p:cNvSpPr>
          <p:nvPr>
            <p:ph type="sldNum" sz="quarter" idx="8"/>
          </p:nvPr>
        </p:nvSpPr>
        <p:spPr>
          <a:xfrm>
            <a:off x="531815" y="3244135"/>
            <a:ext cx="779763" cy="365129"/>
          </a:xfrm>
        </p:spPr>
        <p:txBody>
          <a:bodyPr/>
          <a:lstStyle>
            <a:lvl1pPr>
              <a:defRPr/>
            </a:lvl1pPr>
          </a:lstStyle>
          <a:p>
            <a:pPr lvl="0"/>
            <a:fld id="{B7BBB916-28FA-4E50-A9BD-F841817F2067}" type="slidenum">
              <a:t>‹#›</a:t>
            </a:fld>
            <a:endParaRPr lang="en-GB"/>
          </a:p>
        </p:txBody>
      </p:sp>
    </p:spTree>
    <p:extLst>
      <p:ext uri="{BB962C8B-B14F-4D97-AF65-F5344CB8AC3E}">
        <p14:creationId xmlns:p14="http://schemas.microsoft.com/office/powerpoint/2010/main" val="42111891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26054-0DA8-E5DB-1145-74F6AB51FB2B}"/>
              </a:ext>
            </a:extLst>
          </p:cNvPr>
          <p:cNvSpPr txBox="1">
            <a:spLocks noGrp="1"/>
          </p:cNvSpPr>
          <p:nvPr>
            <p:ph type="title"/>
          </p:nvPr>
        </p:nvSpPr>
        <p:spPr>
          <a:xfrm>
            <a:off x="2849947" y="609603"/>
            <a:ext cx="8393926" cy="2895603"/>
          </a:xfrm>
        </p:spPr>
        <p:txBody>
          <a:bodyPr anchor="ctr"/>
          <a:lstStyle>
            <a:lvl1pPr>
              <a:defRPr sz="4800"/>
            </a:lvl1pPr>
          </a:lstStyle>
          <a:p>
            <a:pPr lvl="0"/>
            <a:r>
              <a:rPr lang="en-GB"/>
              <a:t>Click to edit Master title style</a:t>
            </a:r>
            <a:endParaRPr lang="en-US"/>
          </a:p>
        </p:txBody>
      </p:sp>
      <p:sp>
        <p:nvSpPr>
          <p:cNvPr id="3" name="Text Placeholder 9">
            <a:extLst>
              <a:ext uri="{FF2B5EF4-FFF2-40B4-BE49-F238E27FC236}">
                <a16:creationId xmlns:a16="http://schemas.microsoft.com/office/drawing/2014/main" id="{496F4B7F-59D3-1B00-20B7-42244C300EE9}"/>
              </a:ext>
            </a:extLst>
          </p:cNvPr>
          <p:cNvSpPr txBox="1">
            <a:spLocks noGrp="1"/>
          </p:cNvSpPr>
          <p:nvPr>
            <p:ph type="body" idx="4294967295"/>
          </p:nvPr>
        </p:nvSpPr>
        <p:spPr>
          <a:xfrm>
            <a:off x="3275015" y="3505196"/>
            <a:ext cx="7536557" cy="381003"/>
          </a:xfrm>
        </p:spPr>
        <p:txBody>
          <a:bodyPr anchor="ctr">
            <a:noAutofit/>
          </a:bodyPr>
          <a:lstStyle>
            <a:lvl1pPr marL="0" indent="0">
              <a:buNone/>
              <a:defRPr sz="1600">
                <a:solidFill>
                  <a:srgbClr val="7F7F7F"/>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7B73CDFD-A7ED-8E6A-1A45-03418AEAF4EB}"/>
              </a:ext>
            </a:extLst>
          </p:cNvPr>
          <p:cNvSpPr txBox="1">
            <a:spLocks noGrp="1"/>
          </p:cNvSpPr>
          <p:nvPr>
            <p:ph type="body" idx="4294967295"/>
          </p:nvPr>
        </p:nvSpPr>
        <p:spPr>
          <a:xfrm>
            <a:off x="2589215" y="4354043"/>
            <a:ext cx="8915400" cy="1555860"/>
          </a:xfrm>
        </p:spPr>
        <p:txBody>
          <a:bodyPr anchor="ctr"/>
          <a:lstStyle>
            <a:lvl1pPr marL="0" indent="0">
              <a:buNone/>
              <a:defRPr>
                <a:solidFill>
                  <a:srgbClr val="595959"/>
                </a:solidFill>
              </a:defRPr>
            </a:lvl1pPr>
          </a:lstStyle>
          <a:p>
            <a:pPr lvl="0"/>
            <a:r>
              <a:rPr lang="en-GB"/>
              <a:t>Click to edit Master text styles</a:t>
            </a:r>
          </a:p>
        </p:txBody>
      </p:sp>
      <p:sp>
        <p:nvSpPr>
          <p:cNvPr id="5" name="Date Placeholder 3">
            <a:extLst>
              <a:ext uri="{FF2B5EF4-FFF2-40B4-BE49-F238E27FC236}">
                <a16:creationId xmlns:a16="http://schemas.microsoft.com/office/drawing/2014/main" id="{6E14C793-562A-DBE9-FEA0-2D552D3C74BF}"/>
              </a:ext>
            </a:extLst>
          </p:cNvPr>
          <p:cNvSpPr txBox="1">
            <a:spLocks noGrp="1"/>
          </p:cNvSpPr>
          <p:nvPr>
            <p:ph type="dt" sz="half" idx="7"/>
          </p:nvPr>
        </p:nvSpPr>
        <p:spPr/>
        <p:txBody>
          <a:bodyPr/>
          <a:lstStyle>
            <a:lvl1pPr>
              <a:defRPr/>
            </a:lvl1pPr>
          </a:lstStyle>
          <a:p>
            <a:pPr lvl="0"/>
            <a:fld id="{92F26553-391D-4F13-AE5A-D2A55646F5FC}" type="datetime1">
              <a:rPr lang="en-GB"/>
              <a:pPr lvl="0"/>
              <a:t>09/10/2025</a:t>
            </a:fld>
            <a:endParaRPr lang="en-GB"/>
          </a:p>
        </p:txBody>
      </p:sp>
      <p:sp>
        <p:nvSpPr>
          <p:cNvPr id="6" name="Footer Placeholder 4">
            <a:extLst>
              <a:ext uri="{FF2B5EF4-FFF2-40B4-BE49-F238E27FC236}">
                <a16:creationId xmlns:a16="http://schemas.microsoft.com/office/drawing/2014/main" id="{9D1EA1E7-BDD0-2127-B0C1-513C1D2CC23E}"/>
              </a:ext>
            </a:extLst>
          </p:cNvPr>
          <p:cNvSpPr txBox="1">
            <a:spLocks noGrp="1"/>
          </p:cNvSpPr>
          <p:nvPr>
            <p:ph type="ftr" sz="quarter" idx="9"/>
          </p:nvPr>
        </p:nvSpPr>
        <p:spPr/>
        <p:txBody>
          <a:bodyPr/>
          <a:lstStyle>
            <a:lvl1pPr>
              <a:defRPr/>
            </a:lvl1pPr>
          </a:lstStyle>
          <a:p>
            <a:pPr lvl="0"/>
            <a:endParaRPr lang="en-GB"/>
          </a:p>
        </p:txBody>
      </p:sp>
      <p:sp>
        <p:nvSpPr>
          <p:cNvPr id="7" name="Freeform 11">
            <a:extLst>
              <a:ext uri="{FF2B5EF4-FFF2-40B4-BE49-F238E27FC236}">
                <a16:creationId xmlns:a16="http://schemas.microsoft.com/office/drawing/2014/main" id="{7E69FBFC-7B09-EF66-E87F-14B51B56F42B}"/>
              </a:ext>
            </a:extLst>
          </p:cNvPr>
          <p:cNvSpPr/>
          <p:nvPr/>
        </p:nvSpPr>
        <p:spPr>
          <a:xfrm flipV="1">
            <a:off x="-4187" y="3178170"/>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Slide Number Placeholder 5">
            <a:extLst>
              <a:ext uri="{FF2B5EF4-FFF2-40B4-BE49-F238E27FC236}">
                <a16:creationId xmlns:a16="http://schemas.microsoft.com/office/drawing/2014/main" id="{E0FC2697-D4C9-53BC-C282-E3640C7B0218}"/>
              </a:ext>
            </a:extLst>
          </p:cNvPr>
          <p:cNvSpPr txBox="1">
            <a:spLocks noGrp="1"/>
          </p:cNvSpPr>
          <p:nvPr>
            <p:ph type="sldNum" sz="quarter" idx="8"/>
          </p:nvPr>
        </p:nvSpPr>
        <p:spPr>
          <a:xfrm>
            <a:off x="531815" y="3244135"/>
            <a:ext cx="779763" cy="365129"/>
          </a:xfrm>
        </p:spPr>
        <p:txBody>
          <a:bodyPr/>
          <a:lstStyle>
            <a:lvl1pPr>
              <a:defRPr/>
            </a:lvl1pPr>
          </a:lstStyle>
          <a:p>
            <a:pPr lvl="0"/>
            <a:fld id="{E39A05E0-0951-4A67-8210-0213EF08727E}" type="slidenum">
              <a:t>‹#›</a:t>
            </a:fld>
            <a:endParaRPr lang="en-GB"/>
          </a:p>
        </p:txBody>
      </p:sp>
      <p:sp>
        <p:nvSpPr>
          <p:cNvPr id="9" name="TextBox 13">
            <a:extLst>
              <a:ext uri="{FF2B5EF4-FFF2-40B4-BE49-F238E27FC236}">
                <a16:creationId xmlns:a16="http://schemas.microsoft.com/office/drawing/2014/main" id="{0006B9E1-C670-DFDE-1220-882801206C31}"/>
              </a:ext>
            </a:extLst>
          </p:cNvPr>
          <p:cNvSpPr txBox="1"/>
          <p:nvPr/>
        </p:nvSpPr>
        <p:spPr>
          <a:xfrm>
            <a:off x="2467654" y="648007"/>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A53010"/>
                </a:solidFill>
                <a:uFillTx/>
                <a:latin typeface="Arial"/>
              </a:rPr>
              <a:t>“</a:t>
            </a:r>
          </a:p>
        </p:txBody>
      </p:sp>
      <p:sp>
        <p:nvSpPr>
          <p:cNvPr id="10" name="TextBox 14">
            <a:extLst>
              <a:ext uri="{FF2B5EF4-FFF2-40B4-BE49-F238E27FC236}">
                <a16:creationId xmlns:a16="http://schemas.microsoft.com/office/drawing/2014/main" id="{987DE725-9B01-2A89-D775-4949837555BA}"/>
              </a:ext>
            </a:extLst>
          </p:cNvPr>
          <p:cNvSpPr txBox="1"/>
          <p:nvPr/>
        </p:nvSpPr>
        <p:spPr>
          <a:xfrm>
            <a:off x="11114852" y="2905304"/>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A53010"/>
                </a:solidFill>
                <a:uFillTx/>
                <a:latin typeface="Arial"/>
              </a:rPr>
              <a:t>”</a:t>
            </a:r>
          </a:p>
        </p:txBody>
      </p:sp>
    </p:spTree>
    <p:extLst>
      <p:ext uri="{BB962C8B-B14F-4D97-AF65-F5344CB8AC3E}">
        <p14:creationId xmlns:p14="http://schemas.microsoft.com/office/powerpoint/2010/main" val="17497806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4FF69E-832C-0276-EF8D-C45348105DFF}"/>
              </a:ext>
            </a:extLst>
          </p:cNvPr>
          <p:cNvSpPr txBox="1">
            <a:spLocks noGrp="1"/>
          </p:cNvSpPr>
          <p:nvPr>
            <p:ph type="title"/>
          </p:nvPr>
        </p:nvSpPr>
        <p:spPr>
          <a:xfrm>
            <a:off x="2589215" y="2438403"/>
            <a:ext cx="8915400" cy="2724847"/>
          </a:xfrm>
        </p:spPr>
        <p:txBody>
          <a:bodyPr anchor="b"/>
          <a:lstStyle>
            <a:lvl1pPr>
              <a:defRPr sz="4800"/>
            </a:lvl1pPr>
          </a:lstStyle>
          <a:p>
            <a:pPr lvl="0"/>
            <a:r>
              <a:rPr lang="en-GB"/>
              <a:t>Click to edit Master title style</a:t>
            </a:r>
            <a:endParaRPr lang="en-US"/>
          </a:p>
        </p:txBody>
      </p:sp>
      <p:sp>
        <p:nvSpPr>
          <p:cNvPr id="3" name="Text Placeholder 3">
            <a:extLst>
              <a:ext uri="{FF2B5EF4-FFF2-40B4-BE49-F238E27FC236}">
                <a16:creationId xmlns:a16="http://schemas.microsoft.com/office/drawing/2014/main" id="{480A7B07-373B-9CC5-5DD5-7D5C6DCB4B5F}"/>
              </a:ext>
            </a:extLst>
          </p:cNvPr>
          <p:cNvSpPr txBox="1">
            <a:spLocks noGrp="1"/>
          </p:cNvSpPr>
          <p:nvPr>
            <p:ph type="body" idx="4294967295"/>
          </p:nvPr>
        </p:nvSpPr>
        <p:spPr>
          <a:xfrm>
            <a:off x="2589215" y="5181603"/>
            <a:ext cx="8915400" cy="729618"/>
          </a:xfrm>
        </p:spPr>
        <p:txBody>
          <a:bodyPr/>
          <a:lstStyle>
            <a:lvl1pPr marL="0" indent="0">
              <a:buNone/>
              <a:defRPr>
                <a:solidFill>
                  <a:srgbClr val="595959"/>
                </a:solidFill>
              </a:defRPr>
            </a:lvl1pPr>
          </a:lstStyle>
          <a:p>
            <a:pPr lvl="0"/>
            <a:r>
              <a:rPr lang="en-GB"/>
              <a:t>Click to edit Master text styles</a:t>
            </a:r>
          </a:p>
        </p:txBody>
      </p:sp>
      <p:sp>
        <p:nvSpPr>
          <p:cNvPr id="4" name="Date Placeholder 4">
            <a:extLst>
              <a:ext uri="{FF2B5EF4-FFF2-40B4-BE49-F238E27FC236}">
                <a16:creationId xmlns:a16="http://schemas.microsoft.com/office/drawing/2014/main" id="{9A00989E-6C7B-BDC7-8D41-0231073B9223}"/>
              </a:ext>
            </a:extLst>
          </p:cNvPr>
          <p:cNvSpPr txBox="1">
            <a:spLocks noGrp="1"/>
          </p:cNvSpPr>
          <p:nvPr>
            <p:ph type="dt" sz="half" idx="7"/>
          </p:nvPr>
        </p:nvSpPr>
        <p:spPr/>
        <p:txBody>
          <a:bodyPr/>
          <a:lstStyle>
            <a:lvl1pPr>
              <a:defRPr/>
            </a:lvl1pPr>
          </a:lstStyle>
          <a:p>
            <a:pPr lvl="0"/>
            <a:fld id="{D30855E2-23E5-4531-8C39-C794A5ED7A98}" type="datetime1">
              <a:rPr lang="en-GB"/>
              <a:pPr lvl="0"/>
              <a:t>09/10/2025</a:t>
            </a:fld>
            <a:endParaRPr lang="en-GB"/>
          </a:p>
        </p:txBody>
      </p:sp>
      <p:sp>
        <p:nvSpPr>
          <p:cNvPr id="5" name="Footer Placeholder 5">
            <a:extLst>
              <a:ext uri="{FF2B5EF4-FFF2-40B4-BE49-F238E27FC236}">
                <a16:creationId xmlns:a16="http://schemas.microsoft.com/office/drawing/2014/main" id="{43A88A80-7F1C-1DD9-833C-6199724E077F}"/>
              </a:ext>
            </a:extLst>
          </p:cNvPr>
          <p:cNvSpPr txBox="1">
            <a:spLocks noGrp="1"/>
          </p:cNvSpPr>
          <p:nvPr>
            <p:ph type="ftr" sz="quarter" idx="9"/>
          </p:nvPr>
        </p:nvSpPr>
        <p:spPr/>
        <p:txBody>
          <a:bodyPr/>
          <a:lstStyle>
            <a:lvl1pPr>
              <a:defRPr/>
            </a:lvl1pPr>
          </a:lstStyle>
          <a:p>
            <a:pPr lvl="0"/>
            <a:endParaRPr lang="en-GB"/>
          </a:p>
        </p:txBody>
      </p:sp>
      <p:sp>
        <p:nvSpPr>
          <p:cNvPr id="6" name="Freeform 11">
            <a:extLst>
              <a:ext uri="{FF2B5EF4-FFF2-40B4-BE49-F238E27FC236}">
                <a16:creationId xmlns:a16="http://schemas.microsoft.com/office/drawing/2014/main" id="{ECBFC073-2C2B-AA00-FA70-78C234EDDDA0}"/>
              </a:ext>
            </a:extLst>
          </p:cNvPr>
          <p:cNvSpPr/>
          <p:nvPr/>
        </p:nvSpPr>
        <p:spPr>
          <a:xfrm flipV="1">
            <a:off x="-4187" y="4911727"/>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Slide Number Placeholder 6">
            <a:extLst>
              <a:ext uri="{FF2B5EF4-FFF2-40B4-BE49-F238E27FC236}">
                <a16:creationId xmlns:a16="http://schemas.microsoft.com/office/drawing/2014/main" id="{6F8B3983-5F8A-11F9-5499-AD460D32D86D}"/>
              </a:ext>
            </a:extLst>
          </p:cNvPr>
          <p:cNvSpPr txBox="1">
            <a:spLocks noGrp="1"/>
          </p:cNvSpPr>
          <p:nvPr>
            <p:ph type="sldNum" sz="quarter" idx="8"/>
          </p:nvPr>
        </p:nvSpPr>
        <p:spPr>
          <a:xfrm>
            <a:off x="531815" y="4983086"/>
            <a:ext cx="779763" cy="365129"/>
          </a:xfrm>
        </p:spPr>
        <p:txBody>
          <a:bodyPr/>
          <a:lstStyle>
            <a:lvl1pPr>
              <a:defRPr/>
            </a:lvl1pPr>
          </a:lstStyle>
          <a:p>
            <a:pPr lvl="0"/>
            <a:fld id="{AA2020E6-D416-4371-A1F0-8D7E39D2896F}" type="slidenum">
              <a:t>‹#›</a:t>
            </a:fld>
            <a:endParaRPr lang="en-GB"/>
          </a:p>
        </p:txBody>
      </p:sp>
    </p:spTree>
    <p:extLst>
      <p:ext uri="{BB962C8B-B14F-4D97-AF65-F5344CB8AC3E}">
        <p14:creationId xmlns:p14="http://schemas.microsoft.com/office/powerpoint/2010/main" val="23454854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CA2B8-86FB-065D-84A3-16B670AE219B}"/>
              </a:ext>
            </a:extLst>
          </p:cNvPr>
          <p:cNvSpPr txBox="1">
            <a:spLocks noGrp="1"/>
          </p:cNvSpPr>
          <p:nvPr>
            <p:ph type="title"/>
          </p:nvPr>
        </p:nvSpPr>
        <p:spPr>
          <a:xfrm>
            <a:off x="2849947" y="609603"/>
            <a:ext cx="8393926" cy="2895603"/>
          </a:xfrm>
        </p:spPr>
        <p:txBody>
          <a:bodyPr anchor="ctr"/>
          <a:lstStyle>
            <a:lvl1pPr>
              <a:defRPr sz="4800"/>
            </a:lvl1pPr>
          </a:lstStyle>
          <a:p>
            <a:pPr lvl="0"/>
            <a:r>
              <a:rPr lang="en-GB"/>
              <a:t>Click to edit Master title style</a:t>
            </a:r>
            <a:endParaRPr lang="en-US"/>
          </a:p>
        </p:txBody>
      </p:sp>
      <p:sp>
        <p:nvSpPr>
          <p:cNvPr id="3" name="Text Placeholder 9">
            <a:extLst>
              <a:ext uri="{FF2B5EF4-FFF2-40B4-BE49-F238E27FC236}">
                <a16:creationId xmlns:a16="http://schemas.microsoft.com/office/drawing/2014/main" id="{AC4F1B2A-F28A-FC1B-E540-67217CEDA2FA}"/>
              </a:ext>
            </a:extLst>
          </p:cNvPr>
          <p:cNvSpPr txBox="1">
            <a:spLocks noGrp="1"/>
          </p:cNvSpPr>
          <p:nvPr>
            <p:ph type="body" idx="4294967295"/>
          </p:nvPr>
        </p:nvSpPr>
        <p:spPr>
          <a:xfrm>
            <a:off x="2589215" y="4343400"/>
            <a:ext cx="8915400" cy="838203"/>
          </a:xfrm>
        </p:spPr>
        <p:txBody>
          <a:bodyPr anchor="b">
            <a:noAutofit/>
          </a:bodyPr>
          <a:lstStyle>
            <a:lvl1pPr marL="0" indent="0">
              <a:buNone/>
              <a:defRPr sz="2400">
                <a:solidFill>
                  <a:srgbClr val="A53010"/>
                </a:solidFill>
              </a:defRPr>
            </a:lvl1pPr>
          </a:lstStyle>
          <a:p>
            <a:pPr lvl="0"/>
            <a:r>
              <a:rPr lang="en-GB"/>
              <a:t>Click to edit Master text styles</a:t>
            </a:r>
          </a:p>
        </p:txBody>
      </p:sp>
      <p:sp>
        <p:nvSpPr>
          <p:cNvPr id="4" name="Text Placeholder 3">
            <a:extLst>
              <a:ext uri="{FF2B5EF4-FFF2-40B4-BE49-F238E27FC236}">
                <a16:creationId xmlns:a16="http://schemas.microsoft.com/office/drawing/2014/main" id="{BE5B0F70-D3D5-6227-F734-C29CCF072205}"/>
              </a:ext>
            </a:extLst>
          </p:cNvPr>
          <p:cNvSpPr txBox="1">
            <a:spLocks noGrp="1"/>
          </p:cNvSpPr>
          <p:nvPr>
            <p:ph type="body" idx="4294967295"/>
          </p:nvPr>
        </p:nvSpPr>
        <p:spPr>
          <a:xfrm>
            <a:off x="2589215" y="5181603"/>
            <a:ext cx="8915400" cy="729618"/>
          </a:xfrm>
        </p:spPr>
        <p:txBody>
          <a:bodyPr/>
          <a:lstStyle>
            <a:lvl1pPr marL="0" indent="0">
              <a:buNone/>
              <a:defRPr>
                <a:solidFill>
                  <a:srgbClr val="595959"/>
                </a:solidFill>
              </a:defRPr>
            </a:lvl1pPr>
          </a:lstStyle>
          <a:p>
            <a:pPr lvl="0"/>
            <a:r>
              <a:rPr lang="en-GB"/>
              <a:t>Click to edit Master text styles</a:t>
            </a:r>
          </a:p>
        </p:txBody>
      </p:sp>
      <p:sp>
        <p:nvSpPr>
          <p:cNvPr id="5" name="Date Placeholder 4">
            <a:extLst>
              <a:ext uri="{FF2B5EF4-FFF2-40B4-BE49-F238E27FC236}">
                <a16:creationId xmlns:a16="http://schemas.microsoft.com/office/drawing/2014/main" id="{338D1596-D10B-5B48-26B0-DE01335937CA}"/>
              </a:ext>
            </a:extLst>
          </p:cNvPr>
          <p:cNvSpPr txBox="1">
            <a:spLocks noGrp="1"/>
          </p:cNvSpPr>
          <p:nvPr>
            <p:ph type="dt" sz="half" idx="7"/>
          </p:nvPr>
        </p:nvSpPr>
        <p:spPr/>
        <p:txBody>
          <a:bodyPr/>
          <a:lstStyle>
            <a:lvl1pPr>
              <a:defRPr/>
            </a:lvl1pPr>
          </a:lstStyle>
          <a:p>
            <a:pPr lvl="0"/>
            <a:fld id="{BB51298A-3D76-4BF2-8BB9-868DB555A39D}" type="datetime1">
              <a:rPr lang="en-GB"/>
              <a:pPr lvl="0"/>
              <a:t>09/10/2025</a:t>
            </a:fld>
            <a:endParaRPr lang="en-GB"/>
          </a:p>
        </p:txBody>
      </p:sp>
      <p:sp>
        <p:nvSpPr>
          <p:cNvPr id="6" name="Footer Placeholder 5">
            <a:extLst>
              <a:ext uri="{FF2B5EF4-FFF2-40B4-BE49-F238E27FC236}">
                <a16:creationId xmlns:a16="http://schemas.microsoft.com/office/drawing/2014/main" id="{6E8D652A-16E0-B6EC-023E-19255629219B}"/>
              </a:ext>
            </a:extLst>
          </p:cNvPr>
          <p:cNvSpPr txBox="1">
            <a:spLocks noGrp="1"/>
          </p:cNvSpPr>
          <p:nvPr>
            <p:ph type="ftr" sz="quarter" idx="9"/>
          </p:nvPr>
        </p:nvSpPr>
        <p:spPr/>
        <p:txBody>
          <a:bodyPr/>
          <a:lstStyle>
            <a:lvl1pPr>
              <a:defRPr/>
            </a:lvl1pPr>
          </a:lstStyle>
          <a:p>
            <a:pPr lvl="0"/>
            <a:endParaRPr lang="en-GB"/>
          </a:p>
        </p:txBody>
      </p:sp>
      <p:sp>
        <p:nvSpPr>
          <p:cNvPr id="7" name="Freeform 11">
            <a:extLst>
              <a:ext uri="{FF2B5EF4-FFF2-40B4-BE49-F238E27FC236}">
                <a16:creationId xmlns:a16="http://schemas.microsoft.com/office/drawing/2014/main" id="{D4950C13-E589-86F5-DEBA-13AAC9C6F63F}"/>
              </a:ext>
            </a:extLst>
          </p:cNvPr>
          <p:cNvSpPr/>
          <p:nvPr/>
        </p:nvSpPr>
        <p:spPr>
          <a:xfrm flipV="1">
            <a:off x="-4187" y="4911727"/>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Slide Number Placeholder 6">
            <a:extLst>
              <a:ext uri="{FF2B5EF4-FFF2-40B4-BE49-F238E27FC236}">
                <a16:creationId xmlns:a16="http://schemas.microsoft.com/office/drawing/2014/main" id="{54BC6952-81D8-E913-D683-1ED01E53283D}"/>
              </a:ext>
            </a:extLst>
          </p:cNvPr>
          <p:cNvSpPr txBox="1">
            <a:spLocks noGrp="1"/>
          </p:cNvSpPr>
          <p:nvPr>
            <p:ph type="sldNum" sz="quarter" idx="8"/>
          </p:nvPr>
        </p:nvSpPr>
        <p:spPr>
          <a:xfrm>
            <a:off x="531815" y="4983086"/>
            <a:ext cx="779763" cy="365129"/>
          </a:xfrm>
        </p:spPr>
        <p:txBody>
          <a:bodyPr/>
          <a:lstStyle>
            <a:lvl1pPr>
              <a:defRPr/>
            </a:lvl1pPr>
          </a:lstStyle>
          <a:p>
            <a:pPr lvl="0"/>
            <a:fld id="{A939417F-E4DB-4534-9560-7466A4FB9CC6}" type="slidenum">
              <a:t>‹#›</a:t>
            </a:fld>
            <a:endParaRPr lang="en-GB"/>
          </a:p>
        </p:txBody>
      </p:sp>
      <p:sp>
        <p:nvSpPr>
          <p:cNvPr id="9" name="TextBox 16">
            <a:extLst>
              <a:ext uri="{FF2B5EF4-FFF2-40B4-BE49-F238E27FC236}">
                <a16:creationId xmlns:a16="http://schemas.microsoft.com/office/drawing/2014/main" id="{7067FF53-3A7C-5F36-C503-B7C3D625599B}"/>
              </a:ext>
            </a:extLst>
          </p:cNvPr>
          <p:cNvSpPr txBox="1"/>
          <p:nvPr/>
        </p:nvSpPr>
        <p:spPr>
          <a:xfrm>
            <a:off x="2467654" y="648007"/>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A53010"/>
                </a:solidFill>
                <a:uFillTx/>
                <a:latin typeface="Arial"/>
              </a:rPr>
              <a:t>“</a:t>
            </a:r>
          </a:p>
        </p:txBody>
      </p:sp>
      <p:sp>
        <p:nvSpPr>
          <p:cNvPr id="10" name="TextBox 17">
            <a:extLst>
              <a:ext uri="{FF2B5EF4-FFF2-40B4-BE49-F238E27FC236}">
                <a16:creationId xmlns:a16="http://schemas.microsoft.com/office/drawing/2014/main" id="{5E92CA4A-8B39-B80E-1681-CA59FFF29F91}"/>
              </a:ext>
            </a:extLst>
          </p:cNvPr>
          <p:cNvSpPr txBox="1"/>
          <p:nvPr/>
        </p:nvSpPr>
        <p:spPr>
          <a:xfrm>
            <a:off x="11114852" y="2905304"/>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A53010"/>
                </a:solidFill>
                <a:uFillTx/>
                <a:latin typeface="Arial"/>
              </a:rPr>
              <a:t>”</a:t>
            </a:r>
          </a:p>
        </p:txBody>
      </p:sp>
    </p:spTree>
    <p:extLst>
      <p:ext uri="{BB962C8B-B14F-4D97-AF65-F5344CB8AC3E}">
        <p14:creationId xmlns:p14="http://schemas.microsoft.com/office/powerpoint/2010/main" val="40469286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A949D-8520-70E0-1C99-5EA4792191BC}"/>
              </a:ext>
            </a:extLst>
          </p:cNvPr>
          <p:cNvSpPr txBox="1">
            <a:spLocks noGrp="1"/>
          </p:cNvSpPr>
          <p:nvPr>
            <p:ph type="title"/>
          </p:nvPr>
        </p:nvSpPr>
        <p:spPr>
          <a:xfrm>
            <a:off x="2589215" y="627406"/>
            <a:ext cx="8915400" cy="2880021"/>
          </a:xfrm>
        </p:spPr>
        <p:txBody>
          <a:bodyPr anchor="ctr"/>
          <a:lstStyle>
            <a:lvl1pPr>
              <a:defRPr sz="4800"/>
            </a:lvl1pPr>
          </a:lstStyle>
          <a:p>
            <a:pPr lvl="0"/>
            <a:r>
              <a:rPr lang="en-GB"/>
              <a:t>Click to edit Master title style</a:t>
            </a:r>
            <a:endParaRPr lang="en-US"/>
          </a:p>
        </p:txBody>
      </p:sp>
      <p:sp>
        <p:nvSpPr>
          <p:cNvPr id="3" name="Text Placeholder 9">
            <a:extLst>
              <a:ext uri="{FF2B5EF4-FFF2-40B4-BE49-F238E27FC236}">
                <a16:creationId xmlns:a16="http://schemas.microsoft.com/office/drawing/2014/main" id="{8DD4643B-473A-0061-BE07-0E3F84861613}"/>
              </a:ext>
            </a:extLst>
          </p:cNvPr>
          <p:cNvSpPr txBox="1">
            <a:spLocks noGrp="1"/>
          </p:cNvSpPr>
          <p:nvPr>
            <p:ph type="body" idx="4294967295"/>
          </p:nvPr>
        </p:nvSpPr>
        <p:spPr>
          <a:xfrm>
            <a:off x="2589215" y="4343400"/>
            <a:ext cx="8915400" cy="838203"/>
          </a:xfrm>
        </p:spPr>
        <p:txBody>
          <a:bodyPr anchor="b">
            <a:noAutofit/>
          </a:bodyPr>
          <a:lstStyle>
            <a:lvl1pPr marL="0" indent="0">
              <a:buNone/>
              <a:defRPr sz="2400">
                <a:solidFill>
                  <a:srgbClr val="A53010"/>
                </a:solidFill>
              </a:defRPr>
            </a:lvl1pPr>
          </a:lstStyle>
          <a:p>
            <a:pPr lvl="0"/>
            <a:r>
              <a:rPr lang="en-GB"/>
              <a:t>Click to edit Master text styles</a:t>
            </a:r>
          </a:p>
        </p:txBody>
      </p:sp>
      <p:sp>
        <p:nvSpPr>
          <p:cNvPr id="4" name="Text Placeholder 3">
            <a:extLst>
              <a:ext uri="{FF2B5EF4-FFF2-40B4-BE49-F238E27FC236}">
                <a16:creationId xmlns:a16="http://schemas.microsoft.com/office/drawing/2014/main" id="{FA57AF07-558C-1AEF-390F-7E2C2CCD3783}"/>
              </a:ext>
            </a:extLst>
          </p:cNvPr>
          <p:cNvSpPr txBox="1">
            <a:spLocks noGrp="1"/>
          </p:cNvSpPr>
          <p:nvPr>
            <p:ph type="body" idx="4294967295"/>
          </p:nvPr>
        </p:nvSpPr>
        <p:spPr>
          <a:xfrm>
            <a:off x="2589215" y="5181603"/>
            <a:ext cx="8915400" cy="729618"/>
          </a:xfrm>
        </p:spPr>
        <p:txBody>
          <a:bodyPr/>
          <a:lstStyle>
            <a:lvl1pPr marL="0" indent="0">
              <a:buNone/>
              <a:defRPr>
                <a:solidFill>
                  <a:srgbClr val="595959"/>
                </a:solidFill>
              </a:defRPr>
            </a:lvl1pPr>
          </a:lstStyle>
          <a:p>
            <a:pPr lvl="0"/>
            <a:r>
              <a:rPr lang="en-GB"/>
              <a:t>Click to edit Master text styles</a:t>
            </a:r>
          </a:p>
        </p:txBody>
      </p:sp>
      <p:sp>
        <p:nvSpPr>
          <p:cNvPr id="5" name="Date Placeholder 4">
            <a:extLst>
              <a:ext uri="{FF2B5EF4-FFF2-40B4-BE49-F238E27FC236}">
                <a16:creationId xmlns:a16="http://schemas.microsoft.com/office/drawing/2014/main" id="{81CFFD79-B152-EA08-6B75-331CA8533F91}"/>
              </a:ext>
            </a:extLst>
          </p:cNvPr>
          <p:cNvSpPr txBox="1">
            <a:spLocks noGrp="1"/>
          </p:cNvSpPr>
          <p:nvPr>
            <p:ph type="dt" sz="half" idx="7"/>
          </p:nvPr>
        </p:nvSpPr>
        <p:spPr/>
        <p:txBody>
          <a:bodyPr/>
          <a:lstStyle>
            <a:lvl1pPr>
              <a:defRPr/>
            </a:lvl1pPr>
          </a:lstStyle>
          <a:p>
            <a:pPr lvl="0"/>
            <a:fld id="{9C41BE84-D099-45A4-9319-9872ACC914EE}" type="datetime1">
              <a:rPr lang="en-GB"/>
              <a:pPr lvl="0"/>
              <a:t>09/10/2025</a:t>
            </a:fld>
            <a:endParaRPr lang="en-GB"/>
          </a:p>
        </p:txBody>
      </p:sp>
      <p:sp>
        <p:nvSpPr>
          <p:cNvPr id="6" name="Footer Placeholder 5">
            <a:extLst>
              <a:ext uri="{FF2B5EF4-FFF2-40B4-BE49-F238E27FC236}">
                <a16:creationId xmlns:a16="http://schemas.microsoft.com/office/drawing/2014/main" id="{05CE915A-97A8-2361-F91F-2339BFC27835}"/>
              </a:ext>
            </a:extLst>
          </p:cNvPr>
          <p:cNvSpPr txBox="1">
            <a:spLocks noGrp="1"/>
          </p:cNvSpPr>
          <p:nvPr>
            <p:ph type="ftr" sz="quarter" idx="9"/>
          </p:nvPr>
        </p:nvSpPr>
        <p:spPr/>
        <p:txBody>
          <a:bodyPr/>
          <a:lstStyle>
            <a:lvl1pPr>
              <a:defRPr/>
            </a:lvl1pPr>
          </a:lstStyle>
          <a:p>
            <a:pPr lvl="0"/>
            <a:endParaRPr lang="en-GB"/>
          </a:p>
        </p:txBody>
      </p:sp>
      <p:sp>
        <p:nvSpPr>
          <p:cNvPr id="7" name="Freeform 11">
            <a:extLst>
              <a:ext uri="{FF2B5EF4-FFF2-40B4-BE49-F238E27FC236}">
                <a16:creationId xmlns:a16="http://schemas.microsoft.com/office/drawing/2014/main" id="{8F0CAA88-6086-6070-6E1C-91D4257AAE7C}"/>
              </a:ext>
            </a:extLst>
          </p:cNvPr>
          <p:cNvSpPr/>
          <p:nvPr/>
        </p:nvSpPr>
        <p:spPr>
          <a:xfrm flipV="1">
            <a:off x="-4187" y="4911727"/>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Slide Number Placeholder 6">
            <a:extLst>
              <a:ext uri="{FF2B5EF4-FFF2-40B4-BE49-F238E27FC236}">
                <a16:creationId xmlns:a16="http://schemas.microsoft.com/office/drawing/2014/main" id="{2B773FE2-3151-2E79-9958-7A9F093C57CC}"/>
              </a:ext>
            </a:extLst>
          </p:cNvPr>
          <p:cNvSpPr txBox="1">
            <a:spLocks noGrp="1"/>
          </p:cNvSpPr>
          <p:nvPr>
            <p:ph type="sldNum" sz="quarter" idx="8"/>
          </p:nvPr>
        </p:nvSpPr>
        <p:spPr>
          <a:xfrm>
            <a:off x="531815" y="4983086"/>
            <a:ext cx="779763" cy="365129"/>
          </a:xfrm>
        </p:spPr>
        <p:txBody>
          <a:bodyPr/>
          <a:lstStyle>
            <a:lvl1pPr>
              <a:defRPr/>
            </a:lvl1pPr>
          </a:lstStyle>
          <a:p>
            <a:pPr lvl="0"/>
            <a:fld id="{D7C19E52-484C-4054-BD83-3C403D2A2DC5}" type="slidenum">
              <a:t>‹#›</a:t>
            </a:fld>
            <a:endParaRPr lang="en-GB"/>
          </a:p>
        </p:txBody>
      </p:sp>
    </p:spTree>
    <p:extLst>
      <p:ext uri="{BB962C8B-B14F-4D97-AF65-F5344CB8AC3E}">
        <p14:creationId xmlns:p14="http://schemas.microsoft.com/office/powerpoint/2010/main" val="37426372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C9B8BC-6D4D-7859-540D-FF85F7B2CC19}"/>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Vertical Text Placeholder 2">
            <a:extLst>
              <a:ext uri="{FF2B5EF4-FFF2-40B4-BE49-F238E27FC236}">
                <a16:creationId xmlns:a16="http://schemas.microsoft.com/office/drawing/2014/main" id="{0A19221C-CE6E-91D0-0A88-801F9DA9AE54}"/>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22DA8B2-41EE-B32B-85DD-99F799A6FA5C}"/>
              </a:ext>
            </a:extLst>
          </p:cNvPr>
          <p:cNvSpPr txBox="1">
            <a:spLocks noGrp="1"/>
          </p:cNvSpPr>
          <p:nvPr>
            <p:ph type="dt" sz="half" idx="7"/>
          </p:nvPr>
        </p:nvSpPr>
        <p:spPr/>
        <p:txBody>
          <a:bodyPr/>
          <a:lstStyle>
            <a:lvl1pPr>
              <a:defRPr/>
            </a:lvl1pPr>
          </a:lstStyle>
          <a:p>
            <a:pPr lvl="0"/>
            <a:fld id="{23447918-4988-41D7-92DA-D75BF56DB389}" type="datetime1">
              <a:rPr lang="en-GB"/>
              <a:pPr lvl="0"/>
              <a:t>09/10/2025</a:t>
            </a:fld>
            <a:endParaRPr lang="en-GB"/>
          </a:p>
        </p:txBody>
      </p:sp>
      <p:sp>
        <p:nvSpPr>
          <p:cNvPr id="5" name="Footer Placeholder 4">
            <a:extLst>
              <a:ext uri="{FF2B5EF4-FFF2-40B4-BE49-F238E27FC236}">
                <a16:creationId xmlns:a16="http://schemas.microsoft.com/office/drawing/2014/main" id="{CF4FB291-D56F-3386-E6FA-D683509B97AA}"/>
              </a:ext>
            </a:extLst>
          </p:cNvPr>
          <p:cNvSpPr txBox="1">
            <a:spLocks noGrp="1"/>
          </p:cNvSpPr>
          <p:nvPr>
            <p:ph type="ftr" sz="quarter" idx="9"/>
          </p:nvPr>
        </p:nvSpPr>
        <p:spPr/>
        <p:txBody>
          <a:bodyPr/>
          <a:lstStyle>
            <a:lvl1pPr>
              <a:defRPr/>
            </a:lvl1pPr>
          </a:lstStyle>
          <a:p>
            <a:pPr lvl="0"/>
            <a:endParaRPr lang="en-GB"/>
          </a:p>
        </p:txBody>
      </p:sp>
      <p:sp>
        <p:nvSpPr>
          <p:cNvPr id="6" name="Freeform 11">
            <a:extLst>
              <a:ext uri="{FF2B5EF4-FFF2-40B4-BE49-F238E27FC236}">
                <a16:creationId xmlns:a16="http://schemas.microsoft.com/office/drawing/2014/main" id="{13D3D842-90ED-022D-D94C-E363B2A11F12}"/>
              </a:ext>
            </a:extLst>
          </p:cNvPr>
          <p:cNvSpPr/>
          <p:nvPr/>
        </p:nvSpPr>
        <p:spPr>
          <a:xfrm flipV="1">
            <a:off x="-4187" y="714375"/>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Slide Number Placeholder 5">
            <a:extLst>
              <a:ext uri="{FF2B5EF4-FFF2-40B4-BE49-F238E27FC236}">
                <a16:creationId xmlns:a16="http://schemas.microsoft.com/office/drawing/2014/main" id="{630EA345-581C-ADCA-DB18-89889DBCD714}"/>
              </a:ext>
            </a:extLst>
          </p:cNvPr>
          <p:cNvSpPr txBox="1">
            <a:spLocks noGrp="1"/>
          </p:cNvSpPr>
          <p:nvPr>
            <p:ph type="sldNum" sz="quarter" idx="8"/>
          </p:nvPr>
        </p:nvSpPr>
        <p:spPr/>
        <p:txBody>
          <a:bodyPr/>
          <a:lstStyle>
            <a:lvl1pPr>
              <a:defRPr/>
            </a:lvl1pPr>
          </a:lstStyle>
          <a:p>
            <a:pPr lvl="0"/>
            <a:fld id="{0B840017-44D9-4C29-8D43-B62333251554}" type="slidenum">
              <a:t>‹#›</a:t>
            </a:fld>
            <a:endParaRPr lang="en-GB"/>
          </a:p>
        </p:txBody>
      </p:sp>
    </p:spTree>
    <p:extLst>
      <p:ext uri="{BB962C8B-B14F-4D97-AF65-F5344CB8AC3E}">
        <p14:creationId xmlns:p14="http://schemas.microsoft.com/office/powerpoint/2010/main" val="34234800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C6BF8D2-45A1-CA21-2718-48FF2BCC3E59}"/>
              </a:ext>
            </a:extLst>
          </p:cNvPr>
          <p:cNvSpPr txBox="1">
            <a:spLocks noGrp="1"/>
          </p:cNvSpPr>
          <p:nvPr>
            <p:ph type="title" orient="vert"/>
          </p:nvPr>
        </p:nvSpPr>
        <p:spPr>
          <a:xfrm>
            <a:off x="9294811" y="627406"/>
            <a:ext cx="2207599" cy="5283814"/>
          </a:xfrm>
        </p:spPr>
        <p:txBody>
          <a:bodyPr vert="eaVert" anchor="ctr"/>
          <a:lstStyle>
            <a:lvl1pPr>
              <a:defRPr/>
            </a:lvl1pPr>
          </a:lstStyle>
          <a:p>
            <a:pPr lvl="0"/>
            <a:r>
              <a:rPr lang="en-GB"/>
              <a:t>Click to edit Master title style</a:t>
            </a:r>
            <a:endParaRPr lang="en-US"/>
          </a:p>
        </p:txBody>
      </p:sp>
      <p:sp>
        <p:nvSpPr>
          <p:cNvPr id="3" name="Vertical Text Placeholder 2">
            <a:extLst>
              <a:ext uri="{FF2B5EF4-FFF2-40B4-BE49-F238E27FC236}">
                <a16:creationId xmlns:a16="http://schemas.microsoft.com/office/drawing/2014/main" id="{A93E7EB9-BCE3-9937-D767-15E0A3C5CBB4}"/>
              </a:ext>
            </a:extLst>
          </p:cNvPr>
          <p:cNvSpPr txBox="1">
            <a:spLocks noGrp="1"/>
          </p:cNvSpPr>
          <p:nvPr>
            <p:ph type="body" orient="vert" idx="1"/>
          </p:nvPr>
        </p:nvSpPr>
        <p:spPr>
          <a:xfrm>
            <a:off x="2589215" y="627406"/>
            <a:ext cx="6476996" cy="5283814"/>
          </a:xfrm>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D6C7E50-9514-1B70-4ED6-0F689BEE406F}"/>
              </a:ext>
            </a:extLst>
          </p:cNvPr>
          <p:cNvSpPr txBox="1">
            <a:spLocks noGrp="1"/>
          </p:cNvSpPr>
          <p:nvPr>
            <p:ph type="dt" sz="half" idx="7"/>
          </p:nvPr>
        </p:nvSpPr>
        <p:spPr/>
        <p:txBody>
          <a:bodyPr/>
          <a:lstStyle>
            <a:lvl1pPr>
              <a:defRPr/>
            </a:lvl1pPr>
          </a:lstStyle>
          <a:p>
            <a:pPr lvl="0"/>
            <a:fld id="{FEFA80E5-7E9E-42A5-92E6-4E653D6AB82C}" type="datetime1">
              <a:rPr lang="en-GB"/>
              <a:pPr lvl="0"/>
              <a:t>09/10/2025</a:t>
            </a:fld>
            <a:endParaRPr lang="en-GB"/>
          </a:p>
        </p:txBody>
      </p:sp>
      <p:sp>
        <p:nvSpPr>
          <p:cNvPr id="5" name="Footer Placeholder 4">
            <a:extLst>
              <a:ext uri="{FF2B5EF4-FFF2-40B4-BE49-F238E27FC236}">
                <a16:creationId xmlns:a16="http://schemas.microsoft.com/office/drawing/2014/main" id="{22ADEA23-254B-0684-AE02-B904CC51E774}"/>
              </a:ext>
            </a:extLst>
          </p:cNvPr>
          <p:cNvSpPr txBox="1">
            <a:spLocks noGrp="1"/>
          </p:cNvSpPr>
          <p:nvPr>
            <p:ph type="ftr" sz="quarter" idx="9"/>
          </p:nvPr>
        </p:nvSpPr>
        <p:spPr/>
        <p:txBody>
          <a:bodyPr/>
          <a:lstStyle>
            <a:lvl1pPr>
              <a:defRPr/>
            </a:lvl1pPr>
          </a:lstStyle>
          <a:p>
            <a:pPr lvl="0"/>
            <a:endParaRPr lang="en-GB"/>
          </a:p>
        </p:txBody>
      </p:sp>
      <p:sp>
        <p:nvSpPr>
          <p:cNvPr id="6" name="Freeform 11">
            <a:extLst>
              <a:ext uri="{FF2B5EF4-FFF2-40B4-BE49-F238E27FC236}">
                <a16:creationId xmlns:a16="http://schemas.microsoft.com/office/drawing/2014/main" id="{766A947F-27F5-63B1-DC1B-22E8E9EDBE15}"/>
              </a:ext>
            </a:extLst>
          </p:cNvPr>
          <p:cNvSpPr/>
          <p:nvPr/>
        </p:nvSpPr>
        <p:spPr>
          <a:xfrm flipV="1">
            <a:off x="-4187" y="714375"/>
            <a:ext cx="1588523" cy="507299"/>
          </a:xfrm>
          <a:custGeom>
            <a:avLst/>
            <a:gdLst>
              <a:gd name="f0" fmla="val w"/>
              <a:gd name="f1" fmla="val h"/>
              <a:gd name="f2" fmla="val 0"/>
              <a:gd name="f3" fmla="val 9248"/>
              <a:gd name="f4" fmla="val 10000"/>
              <a:gd name="f5" fmla="val 4701"/>
              <a:gd name="f6" fmla="val 7915"/>
              <a:gd name="f7" fmla="val 188"/>
              <a:gd name="f8" fmla="val 7906"/>
              <a:gd name="f9" fmla="val 156"/>
              <a:gd name="f10" fmla="val 7895"/>
              <a:gd name="f11" fmla="val 126"/>
              <a:gd name="f12" fmla="val 7886"/>
              <a:gd name="f13" fmla="val 94"/>
              <a:gd name="f14" fmla="val 7859"/>
              <a:gd name="f15" fmla="val 7831"/>
              <a:gd name="f16" fmla="val 7803"/>
              <a:gd name="f17" fmla="val 7275"/>
              <a:gd name="f18" fmla="val 70"/>
              <a:gd name="f19" fmla="val 8"/>
              <a:gd name="f20" fmla="val 3380"/>
              <a:gd name="f21" fmla="val 17"/>
              <a:gd name="f22" fmla="val 6690"/>
              <a:gd name="f23" fmla="val 25"/>
              <a:gd name="f24" fmla="val 9966"/>
              <a:gd name="f25" fmla="val 9872"/>
              <a:gd name="f26" fmla="val 9778"/>
              <a:gd name="f27" fmla="val 5265"/>
              <a:gd name="f28" fmla="val 9303"/>
              <a:gd name="f29" fmla="val 5077"/>
              <a:gd name="f30" fmla="val 4889"/>
              <a:gd name="f31" fmla="*/ f0 1 9248"/>
              <a:gd name="f32" fmla="*/ f1 1 10000"/>
              <a:gd name="f33" fmla="+- f4 0 f2"/>
              <a:gd name="f34" fmla="+- f3 0 f2"/>
              <a:gd name="f35" fmla="*/ f34 1 9248"/>
              <a:gd name="f36" fmla="*/ f33 1 10000"/>
              <a:gd name="f37" fmla="*/ f2 1 f35"/>
              <a:gd name="f38" fmla="*/ f3 1 f35"/>
              <a:gd name="f39" fmla="*/ f2 1 f36"/>
              <a:gd name="f40" fmla="*/ f4 1 f36"/>
              <a:gd name="f41" fmla="*/ f37 f31 1"/>
              <a:gd name="f42" fmla="*/ f38 f31 1"/>
              <a:gd name="f43" fmla="*/ f40 f32 1"/>
              <a:gd name="f44" fmla="*/ f39 f32 1"/>
            </a:gdLst>
            <a:ahLst/>
            <a:cxnLst>
              <a:cxn ang="3cd4">
                <a:pos x="hc" y="t"/>
              </a:cxn>
              <a:cxn ang="0">
                <a:pos x="r" y="vc"/>
              </a:cxn>
              <a:cxn ang="cd4">
                <a:pos x="hc" y="b"/>
              </a:cxn>
              <a:cxn ang="cd2">
                <a:pos x="l" y="vc"/>
              </a:cxn>
            </a:cxnLst>
            <a:rect l="f41" t="f44" r="f42" b="f43"/>
            <a:pathLst>
              <a:path w="9248" h="10000">
                <a:moveTo>
                  <a:pt x="f3" y="f5"/>
                </a:moveTo>
                <a:lnTo>
                  <a:pt x="f6" y="f7"/>
                </a:lnTo>
                <a:cubicBezTo>
                  <a:pt x="f8" y="f9"/>
                  <a:pt x="f10" y="f11"/>
                  <a:pt x="f12" y="f13"/>
                </a:cubicBezTo>
                <a:cubicBezTo>
                  <a:pt x="f14" y="f2"/>
                  <a:pt x="f15" y="f2"/>
                  <a:pt x="f16" y="f2"/>
                </a:cubicBezTo>
                <a:lnTo>
                  <a:pt x="f17" y="f2"/>
                </a:lnTo>
                <a:lnTo>
                  <a:pt x="f2" y="f18"/>
                </a:lnTo>
                <a:cubicBezTo>
                  <a:pt x="f19" y="f20"/>
                  <a:pt x="f21" y="f22"/>
                  <a:pt x="f23" y="f4"/>
                </a:cubicBezTo>
                <a:lnTo>
                  <a:pt x="f17" y="f24"/>
                </a:lnTo>
                <a:lnTo>
                  <a:pt x="f16" y="f24"/>
                </a:lnTo>
                <a:cubicBezTo>
                  <a:pt x="f15" y="f24"/>
                  <a:pt x="f14" y="f25"/>
                  <a:pt x="f12" y="f25"/>
                </a:cubicBezTo>
                <a:cubicBezTo>
                  <a:pt x="f12" y="f26"/>
                  <a:pt x="f6" y="f26"/>
                  <a:pt x="f6" y="f26"/>
                </a:cubicBezTo>
                <a:lnTo>
                  <a:pt x="f3" y="f27"/>
                </a:lnTo>
                <a:cubicBezTo>
                  <a:pt x="f28" y="f29"/>
                  <a:pt x="f28" y="f30"/>
                  <a:pt x="f3" y="f5"/>
                </a:cubicBezTo>
                <a:close/>
              </a:path>
            </a:pathLst>
          </a:custGeom>
          <a:solidFill>
            <a:srgbClr val="A53010"/>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Slide Number Placeholder 5">
            <a:extLst>
              <a:ext uri="{FF2B5EF4-FFF2-40B4-BE49-F238E27FC236}">
                <a16:creationId xmlns:a16="http://schemas.microsoft.com/office/drawing/2014/main" id="{80399A98-4075-94E9-0B04-7202453B9AAA}"/>
              </a:ext>
            </a:extLst>
          </p:cNvPr>
          <p:cNvSpPr txBox="1">
            <a:spLocks noGrp="1"/>
          </p:cNvSpPr>
          <p:nvPr>
            <p:ph type="sldNum" sz="quarter" idx="8"/>
          </p:nvPr>
        </p:nvSpPr>
        <p:spPr/>
        <p:txBody>
          <a:bodyPr/>
          <a:lstStyle>
            <a:lvl1pPr>
              <a:defRPr/>
            </a:lvl1pPr>
          </a:lstStyle>
          <a:p>
            <a:pPr lvl="0"/>
            <a:fld id="{BFC2B5F1-5261-426B-927C-BD7E6B88D042}" type="slidenum">
              <a:t>‹#›</a:t>
            </a:fld>
            <a:endParaRPr lang="en-GB"/>
          </a:p>
        </p:txBody>
      </p:sp>
    </p:spTree>
    <p:extLst>
      <p:ext uri="{BB962C8B-B14F-4D97-AF65-F5344CB8AC3E}">
        <p14:creationId xmlns:p14="http://schemas.microsoft.com/office/powerpoint/2010/main" val="22286782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rgbClr val="FFFFFF"/>
            </a:gs>
            <a:gs pos="100000">
              <a:srgbClr val="DFE8C4"/>
            </a:gs>
          </a:gsLst>
          <a:path path="circle">
            <a:fillToRect l="50000" t="50000" r="50000" b="50000"/>
          </a:path>
        </a:gradFill>
        <a:effectLst/>
      </p:bgPr>
    </p:bg>
    <p:spTree>
      <p:nvGrpSpPr>
        <p:cNvPr id="1" name=""/>
        <p:cNvGrpSpPr/>
        <p:nvPr/>
      </p:nvGrpSpPr>
      <p:grpSpPr>
        <a:xfrm>
          <a:off x="0" y="0"/>
          <a:ext cx="0" cy="0"/>
          <a:chOff x="0" y="0"/>
          <a:chExt cx="0" cy="0"/>
        </a:xfrm>
      </p:grpSpPr>
      <p:grpSp>
        <p:nvGrpSpPr>
          <p:cNvPr id="2" name="Group 22">
            <a:extLst>
              <a:ext uri="{FF2B5EF4-FFF2-40B4-BE49-F238E27FC236}">
                <a16:creationId xmlns:a16="http://schemas.microsoft.com/office/drawing/2014/main" id="{0B7C6BC6-0709-9D41-FBB0-622C09731550}"/>
              </a:ext>
            </a:extLst>
          </p:cNvPr>
          <p:cNvGrpSpPr/>
          <p:nvPr/>
        </p:nvGrpSpPr>
        <p:grpSpPr>
          <a:xfrm>
            <a:off x="0" y="228600"/>
            <a:ext cx="2851510" cy="6638634"/>
            <a:chOff x="0" y="228600"/>
            <a:chExt cx="2851510" cy="6638634"/>
          </a:xfrm>
        </p:grpSpPr>
        <p:sp>
          <p:nvSpPr>
            <p:cNvPr id="3" name="Freeform 11">
              <a:extLst>
                <a:ext uri="{FF2B5EF4-FFF2-40B4-BE49-F238E27FC236}">
                  <a16:creationId xmlns:a16="http://schemas.microsoft.com/office/drawing/2014/main" id="{4AA5CB31-516F-5BDE-3E46-76174C2D834A}"/>
                </a:ext>
              </a:extLst>
            </p:cNvPr>
            <p:cNvSpPr/>
            <p:nvPr/>
          </p:nvSpPr>
          <p:spPr>
            <a:xfrm>
              <a:off x="0" y="2575041"/>
              <a:ext cx="100638" cy="626217"/>
            </a:xfrm>
            <a:custGeom>
              <a:avLst/>
              <a:gdLst>
                <a:gd name="f0" fmla="val w"/>
                <a:gd name="f1" fmla="val h"/>
                <a:gd name="f2" fmla="val 0"/>
                <a:gd name="f3" fmla="val 22"/>
                <a:gd name="f4" fmla="val 136"/>
                <a:gd name="f5" fmla="val 20"/>
                <a:gd name="f6" fmla="val 117"/>
                <a:gd name="f7" fmla="val 19"/>
                <a:gd name="f8" fmla="val 99"/>
                <a:gd name="f9" fmla="val 17"/>
                <a:gd name="f10" fmla="val 80"/>
                <a:gd name="f11" fmla="val 11"/>
                <a:gd name="f12" fmla="val 54"/>
                <a:gd name="f13" fmla="val 6"/>
                <a:gd name="f14" fmla="val 27"/>
                <a:gd name="f15" fmla="val 35"/>
                <a:gd name="f16" fmla="val 64"/>
                <a:gd name="f17" fmla="val 13"/>
                <a:gd name="f18" fmla="val 94"/>
                <a:gd name="f19" fmla="val 124"/>
                <a:gd name="f20" fmla="val 128"/>
                <a:gd name="f21" fmla="val 21"/>
                <a:gd name="f22" fmla="val 132"/>
                <a:gd name="f23" fmla="*/ f0 1 22"/>
                <a:gd name="f24" fmla="*/ f1 1 136"/>
                <a:gd name="f25" fmla="+- f4 0 f2"/>
                <a:gd name="f26" fmla="+- f3 0 f2"/>
                <a:gd name="f27" fmla="*/ f26 1 22"/>
                <a:gd name="f28" fmla="*/ f25 1 136"/>
                <a:gd name="f29" fmla="*/ 0 1 f27"/>
                <a:gd name="f30" fmla="*/ f3 1 f27"/>
                <a:gd name="f31" fmla="*/ 0 1 f28"/>
                <a:gd name="f32" fmla="*/ f4 1 f28"/>
                <a:gd name="f33" fmla="*/ f29 f23 1"/>
                <a:gd name="f34" fmla="*/ f30 f23 1"/>
                <a:gd name="f35" fmla="*/ f32 f24 1"/>
                <a:gd name="f36" fmla="*/ f31 f24 1"/>
              </a:gdLst>
              <a:ahLst/>
              <a:cxnLst>
                <a:cxn ang="3cd4">
                  <a:pos x="hc" y="t"/>
                </a:cxn>
                <a:cxn ang="0">
                  <a:pos x="r" y="vc"/>
                </a:cxn>
                <a:cxn ang="cd4">
                  <a:pos x="hc" y="b"/>
                </a:cxn>
                <a:cxn ang="cd2">
                  <a:pos x="l" y="vc"/>
                </a:cxn>
              </a:cxnLst>
              <a:rect l="f33" t="f36" r="f34" b="f35"/>
              <a:pathLst>
                <a:path w="22" h="136">
                  <a:moveTo>
                    <a:pt x="f3" y="f4"/>
                  </a:moveTo>
                  <a:cubicBezTo>
                    <a:pt x="f5" y="f6"/>
                    <a:pt x="f7" y="f8"/>
                    <a:pt x="f9" y="f10"/>
                  </a:cubicBezTo>
                  <a:cubicBezTo>
                    <a:pt x="f11" y="f12"/>
                    <a:pt x="f13" y="f14"/>
                    <a:pt x="f2" y="f2"/>
                  </a:cubicBezTo>
                  <a:cubicBezTo>
                    <a:pt x="f2" y="f15"/>
                    <a:pt x="f2" y="f15"/>
                    <a:pt x="f2" y="f15"/>
                  </a:cubicBezTo>
                  <a:cubicBezTo>
                    <a:pt x="f13" y="f16"/>
                    <a:pt x="f17" y="f18"/>
                    <a:pt x="f5" y="f19"/>
                  </a:cubicBezTo>
                  <a:cubicBezTo>
                    <a:pt x="f5" y="f20"/>
                    <a:pt x="f21" y="f22"/>
                    <a:pt x="f3" y="f4"/>
                  </a:cubicBezTo>
                  <a:close/>
                </a:path>
              </a:pathLst>
            </a:custGeom>
            <a:solidFill>
              <a:srgbClr val="766F54">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4" name="Freeform 12">
              <a:extLst>
                <a:ext uri="{FF2B5EF4-FFF2-40B4-BE49-F238E27FC236}">
                  <a16:creationId xmlns:a16="http://schemas.microsoft.com/office/drawing/2014/main" id="{E09463CE-6731-29AB-D2D7-1ECAA5164FCE}"/>
                </a:ext>
              </a:extLst>
            </p:cNvPr>
            <p:cNvSpPr/>
            <p:nvPr/>
          </p:nvSpPr>
          <p:spPr>
            <a:xfrm>
              <a:off x="128601" y="3156527"/>
              <a:ext cx="646718" cy="2322219"/>
            </a:xfrm>
            <a:custGeom>
              <a:avLst/>
              <a:gdLst>
                <a:gd name="f0" fmla="val w"/>
                <a:gd name="f1" fmla="val h"/>
                <a:gd name="f2" fmla="val 0"/>
                <a:gd name="f3" fmla="val 140"/>
                <a:gd name="f4" fmla="val 504"/>
                <a:gd name="f5" fmla="val 86"/>
                <a:gd name="f6" fmla="val 350"/>
                <a:gd name="f7" fmla="val 103"/>
                <a:gd name="f8" fmla="val 402"/>
                <a:gd name="f9" fmla="val 120"/>
                <a:gd name="f10" fmla="val 453"/>
                <a:gd name="f11" fmla="val 139"/>
                <a:gd name="f12" fmla="val 495"/>
                <a:gd name="f13" fmla="val 487"/>
                <a:gd name="f14" fmla="val 478"/>
                <a:gd name="f15" fmla="val 124"/>
                <a:gd name="f16" fmla="val 435"/>
                <a:gd name="f17" fmla="val 109"/>
                <a:gd name="f18" fmla="val 391"/>
                <a:gd name="f19" fmla="val 95"/>
                <a:gd name="f20" fmla="val 347"/>
                <a:gd name="f21" fmla="val 58"/>
                <a:gd name="f22" fmla="val 233"/>
                <a:gd name="f23" fmla="val 27"/>
                <a:gd name="f24" fmla="val 117"/>
                <a:gd name="f25" fmla="val 2"/>
                <a:gd name="f26" fmla="val 20"/>
                <a:gd name="f27" fmla="val 4"/>
                <a:gd name="f28" fmla="val 41"/>
                <a:gd name="f29" fmla="val 6"/>
                <a:gd name="f30" fmla="val 61"/>
                <a:gd name="f31" fmla="val 30"/>
                <a:gd name="f32" fmla="val 158"/>
                <a:gd name="f33" fmla="val 56"/>
                <a:gd name="f34" fmla="val 255"/>
                <a:gd name="f35" fmla="*/ f0 1 140"/>
                <a:gd name="f36" fmla="*/ f1 1 504"/>
                <a:gd name="f37" fmla="+- f4 0 f2"/>
                <a:gd name="f38" fmla="+- f3 0 f2"/>
                <a:gd name="f39" fmla="*/ f38 1 140"/>
                <a:gd name="f40" fmla="*/ f37 1 504"/>
                <a:gd name="f41" fmla="*/ 0 1 f39"/>
                <a:gd name="f42" fmla="*/ f3 1 f39"/>
                <a:gd name="f43" fmla="*/ 0 1 f40"/>
                <a:gd name="f44" fmla="*/ f4 1 f40"/>
                <a:gd name="f45" fmla="*/ f41 f35 1"/>
                <a:gd name="f46" fmla="*/ f42 f35 1"/>
                <a:gd name="f47" fmla="*/ f44 f36 1"/>
                <a:gd name="f48" fmla="*/ f43 f36 1"/>
              </a:gdLst>
              <a:ahLst/>
              <a:cxnLst>
                <a:cxn ang="3cd4">
                  <a:pos x="hc" y="t"/>
                </a:cxn>
                <a:cxn ang="0">
                  <a:pos x="r" y="vc"/>
                </a:cxn>
                <a:cxn ang="cd4">
                  <a:pos x="hc" y="b"/>
                </a:cxn>
                <a:cxn ang="cd2">
                  <a:pos x="l" y="vc"/>
                </a:cxn>
              </a:cxnLst>
              <a:rect l="f45" t="f48" r="f46" b="f47"/>
              <a:pathLst>
                <a:path w="140" h="504">
                  <a:moveTo>
                    <a:pt x="f5" y="f6"/>
                  </a:moveTo>
                  <a:cubicBezTo>
                    <a:pt x="f7" y="f8"/>
                    <a:pt x="f9" y="f10"/>
                    <a:pt x="f11" y="f4"/>
                  </a:cubicBezTo>
                  <a:cubicBezTo>
                    <a:pt x="f11" y="f12"/>
                    <a:pt x="f11" y="f13"/>
                    <a:pt x="f3" y="f14"/>
                  </a:cubicBezTo>
                  <a:cubicBezTo>
                    <a:pt x="f15" y="f16"/>
                    <a:pt x="f17" y="f18"/>
                    <a:pt x="f19" y="f20"/>
                  </a:cubicBezTo>
                  <a:cubicBezTo>
                    <a:pt x="f21" y="f22"/>
                    <a:pt x="f23" y="f24"/>
                    <a:pt x="f2" y="f2"/>
                  </a:cubicBezTo>
                  <a:cubicBezTo>
                    <a:pt x="f25" y="f26"/>
                    <a:pt x="f27" y="f28"/>
                    <a:pt x="f29" y="f30"/>
                  </a:cubicBezTo>
                  <a:cubicBezTo>
                    <a:pt x="f31" y="f32"/>
                    <a:pt x="f33" y="f34"/>
                    <a:pt x="f5" y="f6"/>
                  </a:cubicBezTo>
                  <a:close/>
                </a:path>
              </a:pathLst>
            </a:custGeom>
            <a:solidFill>
              <a:srgbClr val="766F54">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5" name="Freeform 13">
              <a:extLst>
                <a:ext uri="{FF2B5EF4-FFF2-40B4-BE49-F238E27FC236}">
                  <a16:creationId xmlns:a16="http://schemas.microsoft.com/office/drawing/2014/main" id="{FD2D3570-07FD-5434-68A1-63C08082FD95}"/>
                </a:ext>
              </a:extLst>
            </p:cNvPr>
            <p:cNvSpPr/>
            <p:nvPr/>
          </p:nvSpPr>
          <p:spPr>
            <a:xfrm>
              <a:off x="806994" y="5447062"/>
              <a:ext cx="609438" cy="1420163"/>
            </a:xfrm>
            <a:custGeom>
              <a:avLst/>
              <a:gdLst>
                <a:gd name="f0" fmla="val w"/>
                <a:gd name="f1" fmla="val h"/>
                <a:gd name="f2" fmla="val 0"/>
                <a:gd name="f3" fmla="val 132"/>
                <a:gd name="f4" fmla="val 308"/>
                <a:gd name="f5" fmla="val 8"/>
                <a:gd name="f6" fmla="val 22"/>
                <a:gd name="f7" fmla="val 5"/>
                <a:gd name="f8" fmla="val 15"/>
                <a:gd name="f9" fmla="val 2"/>
                <a:gd name="f10" fmla="val 10"/>
                <a:gd name="f11" fmla="val 19"/>
                <a:gd name="f12" fmla="val 29"/>
                <a:gd name="f13" fmla="val 21"/>
                <a:gd name="f14" fmla="val 85"/>
                <a:gd name="f15" fmla="val 44"/>
                <a:gd name="f16" fmla="val 140"/>
                <a:gd name="f17" fmla="val 68"/>
                <a:gd name="f18" fmla="val 194"/>
                <a:gd name="f19" fmla="val 232"/>
                <a:gd name="f20" fmla="val 104"/>
                <a:gd name="f21" fmla="val 270"/>
                <a:gd name="f22" fmla="val 123"/>
                <a:gd name="f23" fmla="val 113"/>
                <a:gd name="f24" fmla="val 269"/>
                <a:gd name="f25" fmla="val 94"/>
                <a:gd name="f26" fmla="val 230"/>
                <a:gd name="f27" fmla="val 77"/>
                <a:gd name="f28" fmla="val 190"/>
                <a:gd name="f29" fmla="val 52"/>
                <a:gd name="f30" fmla="val 135"/>
                <a:gd name="f31" fmla="val 79"/>
                <a:gd name="f32" fmla="*/ f0 1 132"/>
                <a:gd name="f33" fmla="*/ f1 1 308"/>
                <a:gd name="f34" fmla="+- f4 0 f2"/>
                <a:gd name="f35" fmla="+- f3 0 f2"/>
                <a:gd name="f36" fmla="*/ f35 1 132"/>
                <a:gd name="f37" fmla="*/ f34 1 308"/>
                <a:gd name="f38" fmla="*/ 0 1 f36"/>
                <a:gd name="f39" fmla="*/ f3 1 f36"/>
                <a:gd name="f40" fmla="*/ 0 1 f37"/>
                <a:gd name="f41" fmla="*/ f4 1 f37"/>
                <a:gd name="f42" fmla="*/ f38 f32 1"/>
                <a:gd name="f43" fmla="*/ f39 f32 1"/>
                <a:gd name="f44" fmla="*/ f41 f33 1"/>
                <a:gd name="f45" fmla="*/ f40 f33 1"/>
              </a:gdLst>
              <a:ahLst/>
              <a:cxnLst>
                <a:cxn ang="3cd4">
                  <a:pos x="hc" y="t"/>
                </a:cxn>
                <a:cxn ang="0">
                  <a:pos x="r" y="vc"/>
                </a:cxn>
                <a:cxn ang="cd4">
                  <a:pos x="hc" y="b"/>
                </a:cxn>
                <a:cxn ang="cd2">
                  <a:pos x="l" y="vc"/>
                </a:cxn>
              </a:cxnLst>
              <a:rect l="f42" t="f45" r="f43" b="f44"/>
              <a:pathLst>
                <a:path w="132" h="308">
                  <a:moveTo>
                    <a:pt x="f5" y="f6"/>
                  </a:moveTo>
                  <a:cubicBezTo>
                    <a:pt x="f7" y="f8"/>
                    <a:pt x="f9" y="f5"/>
                    <a:pt x="f2" y="f2"/>
                  </a:cubicBezTo>
                  <a:cubicBezTo>
                    <a:pt x="f2" y="f10"/>
                    <a:pt x="f2" y="f11"/>
                    <a:pt x="f2" y="f12"/>
                  </a:cubicBezTo>
                  <a:cubicBezTo>
                    <a:pt x="f13" y="f14"/>
                    <a:pt x="f15" y="f16"/>
                    <a:pt x="f17" y="f18"/>
                  </a:cubicBezTo>
                  <a:cubicBezTo>
                    <a:pt x="f14" y="f19"/>
                    <a:pt x="f20" y="f21"/>
                    <a:pt x="f22" y="f4"/>
                  </a:cubicBezTo>
                  <a:cubicBezTo>
                    <a:pt x="f3" y="f4"/>
                    <a:pt x="f3" y="f4"/>
                    <a:pt x="f3" y="f4"/>
                  </a:cubicBezTo>
                  <a:cubicBezTo>
                    <a:pt x="f23" y="f24"/>
                    <a:pt x="f25" y="f26"/>
                    <a:pt x="f27" y="f28"/>
                  </a:cubicBezTo>
                  <a:cubicBezTo>
                    <a:pt x="f29" y="f30"/>
                    <a:pt x="f12" y="f31"/>
                    <a:pt x="f5" y="f6"/>
                  </a:cubicBezTo>
                  <a:close/>
                </a:path>
              </a:pathLst>
            </a:custGeom>
            <a:solidFill>
              <a:srgbClr val="766F54">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Freeform 14">
              <a:extLst>
                <a:ext uri="{FF2B5EF4-FFF2-40B4-BE49-F238E27FC236}">
                  <a16:creationId xmlns:a16="http://schemas.microsoft.com/office/drawing/2014/main" id="{2D850A67-1BD5-3E5F-ABAD-F90F15DEDBEA}"/>
                </a:ext>
              </a:extLst>
            </p:cNvPr>
            <p:cNvSpPr/>
            <p:nvPr/>
          </p:nvSpPr>
          <p:spPr>
            <a:xfrm>
              <a:off x="959827" y="6503798"/>
              <a:ext cx="171468" cy="363428"/>
            </a:xfrm>
            <a:custGeom>
              <a:avLst/>
              <a:gdLst>
                <a:gd name="f0" fmla="val w"/>
                <a:gd name="f1" fmla="val h"/>
                <a:gd name="f2" fmla="val 0"/>
                <a:gd name="f3" fmla="val 37"/>
                <a:gd name="f4" fmla="val 79"/>
                <a:gd name="f5" fmla="val 28"/>
                <a:gd name="f6" fmla="val 24"/>
                <a:gd name="f7" fmla="val 53"/>
                <a:gd name="f8" fmla="val 12"/>
                <a:gd name="f9" fmla="val 27"/>
                <a:gd name="f10" fmla="val 8"/>
                <a:gd name="f11" fmla="val 17"/>
                <a:gd name="f12" fmla="*/ f0 1 37"/>
                <a:gd name="f13" fmla="*/ f1 1 79"/>
                <a:gd name="f14" fmla="+- f4 0 f2"/>
                <a:gd name="f15" fmla="+- f3 0 f2"/>
                <a:gd name="f16" fmla="*/ f15 1 37"/>
                <a:gd name="f17" fmla="*/ f14 1 79"/>
                <a:gd name="f18" fmla="*/ 0 1 f16"/>
                <a:gd name="f19" fmla="*/ f3 1 f16"/>
                <a:gd name="f20" fmla="*/ 0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37" h="79">
                  <a:moveTo>
                    <a:pt x="f5" y="f4"/>
                  </a:moveTo>
                  <a:cubicBezTo>
                    <a:pt x="f3" y="f4"/>
                    <a:pt x="f3" y="f4"/>
                    <a:pt x="f3" y="f4"/>
                  </a:cubicBezTo>
                  <a:cubicBezTo>
                    <a:pt x="f6" y="f7"/>
                    <a:pt x="f8" y="f9"/>
                    <a:pt x="f2" y="f2"/>
                  </a:cubicBezTo>
                  <a:cubicBezTo>
                    <a:pt x="f10" y="f9"/>
                    <a:pt x="f11" y="f7"/>
                    <a:pt x="f5" y="f4"/>
                  </a:cubicBezTo>
                  <a:close/>
                </a:path>
              </a:pathLst>
            </a:custGeom>
            <a:solidFill>
              <a:srgbClr val="766F54">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Freeform 15">
              <a:extLst>
                <a:ext uri="{FF2B5EF4-FFF2-40B4-BE49-F238E27FC236}">
                  <a16:creationId xmlns:a16="http://schemas.microsoft.com/office/drawing/2014/main" id="{A8E7AE73-556C-552E-84E0-532468F90AAF}"/>
                </a:ext>
              </a:extLst>
            </p:cNvPr>
            <p:cNvSpPr/>
            <p:nvPr/>
          </p:nvSpPr>
          <p:spPr>
            <a:xfrm>
              <a:off x="100638" y="3201259"/>
              <a:ext cx="821908" cy="3328635"/>
            </a:xfrm>
            <a:custGeom>
              <a:avLst/>
              <a:gdLst>
                <a:gd name="f0" fmla="val w"/>
                <a:gd name="f1" fmla="val h"/>
                <a:gd name="f2" fmla="val 0"/>
                <a:gd name="f3" fmla="val 178"/>
                <a:gd name="f4" fmla="val 722"/>
                <a:gd name="f5" fmla="val 162"/>
                <a:gd name="f6" fmla="val 660"/>
                <a:gd name="f7" fmla="val 145"/>
                <a:gd name="f8" fmla="val 618"/>
                <a:gd name="f9" fmla="val 130"/>
                <a:gd name="f10" fmla="val 576"/>
                <a:gd name="f11" fmla="val 116"/>
                <a:gd name="f12" fmla="val 534"/>
                <a:gd name="f13" fmla="val 84"/>
                <a:gd name="f14" fmla="val 437"/>
                <a:gd name="f15" fmla="val 59"/>
                <a:gd name="f16" fmla="val 337"/>
                <a:gd name="f17" fmla="val 40"/>
                <a:gd name="f18" fmla="val 236"/>
                <a:gd name="f19" fmla="val 29"/>
                <a:gd name="f20" fmla="val 175"/>
                <a:gd name="f21" fmla="val 20"/>
                <a:gd name="f22" fmla="val 113"/>
                <a:gd name="f23" fmla="val 12"/>
                <a:gd name="f24" fmla="val 51"/>
                <a:gd name="f25" fmla="val 8"/>
                <a:gd name="f26" fmla="val 34"/>
                <a:gd name="f27" fmla="val 4"/>
                <a:gd name="f28" fmla="val 17"/>
                <a:gd name="f29" fmla="val 79"/>
                <a:gd name="f30" fmla="val 19"/>
                <a:gd name="f31" fmla="val 159"/>
                <a:gd name="f32" fmla="val 33"/>
                <a:gd name="f33" fmla="val 237"/>
                <a:gd name="f34" fmla="val 339"/>
                <a:gd name="f35" fmla="val 76"/>
                <a:gd name="f36" fmla="val 439"/>
                <a:gd name="f37" fmla="val 107"/>
                <a:gd name="f38" fmla="val 537"/>
                <a:gd name="f39" fmla="val 123"/>
                <a:gd name="f40" fmla="val 586"/>
                <a:gd name="f41" fmla="val 141"/>
                <a:gd name="f42" fmla="val 634"/>
                <a:gd name="f43" fmla="val 160"/>
                <a:gd name="f44" fmla="val 681"/>
                <a:gd name="f45" fmla="val 166"/>
                <a:gd name="f46" fmla="val 695"/>
                <a:gd name="f47" fmla="val 172"/>
                <a:gd name="f48" fmla="val 708"/>
                <a:gd name="f49" fmla="val 176"/>
                <a:gd name="f50" fmla="val 717"/>
                <a:gd name="f51" fmla="val 713"/>
                <a:gd name="f52" fmla="val 174"/>
                <a:gd name="f53" fmla="val 169"/>
                <a:gd name="f54" fmla="val 692"/>
                <a:gd name="f55" fmla="val 165"/>
                <a:gd name="f56" fmla="val 676"/>
                <a:gd name="f57" fmla="*/ f0 1 178"/>
                <a:gd name="f58" fmla="*/ f1 1 722"/>
                <a:gd name="f59" fmla="+- f4 0 f2"/>
                <a:gd name="f60" fmla="+- f3 0 f2"/>
                <a:gd name="f61" fmla="*/ f60 1 178"/>
                <a:gd name="f62" fmla="*/ f59 1 722"/>
                <a:gd name="f63" fmla="*/ 0 1 f61"/>
                <a:gd name="f64" fmla="*/ f3 1 f61"/>
                <a:gd name="f65" fmla="*/ 0 1 f62"/>
                <a:gd name="f66" fmla="*/ f4 1 f62"/>
                <a:gd name="f67" fmla="*/ f63 f57 1"/>
                <a:gd name="f68" fmla="*/ f64 f57 1"/>
                <a:gd name="f69" fmla="*/ f66 f58 1"/>
                <a:gd name="f70" fmla="*/ f65 f58 1"/>
              </a:gdLst>
              <a:ahLst/>
              <a:cxnLst>
                <a:cxn ang="3cd4">
                  <a:pos x="hc" y="t"/>
                </a:cxn>
                <a:cxn ang="0">
                  <a:pos x="r" y="vc"/>
                </a:cxn>
                <a:cxn ang="cd4">
                  <a:pos x="hc" y="b"/>
                </a:cxn>
                <a:cxn ang="cd2">
                  <a:pos x="l" y="vc"/>
                </a:cxn>
              </a:cxnLst>
              <a:rect l="f67" t="f70" r="f68" b="f69"/>
              <a:pathLst>
                <a:path w="178" h="722">
                  <a:moveTo>
                    <a:pt x="f5" y="f6"/>
                  </a:moveTo>
                  <a:cubicBezTo>
                    <a:pt x="f7" y="f8"/>
                    <a:pt x="f9" y="f10"/>
                    <a:pt x="f11" y="f12"/>
                  </a:cubicBezTo>
                  <a:cubicBezTo>
                    <a:pt x="f13" y="f14"/>
                    <a:pt x="f15" y="f16"/>
                    <a:pt x="f17" y="f18"/>
                  </a:cubicBezTo>
                  <a:cubicBezTo>
                    <a:pt x="f19" y="f20"/>
                    <a:pt x="f21" y="f22"/>
                    <a:pt x="f23" y="f24"/>
                  </a:cubicBezTo>
                  <a:cubicBezTo>
                    <a:pt x="f25" y="f26"/>
                    <a:pt x="f27" y="f28"/>
                    <a:pt x="f2" y="f2"/>
                  </a:cubicBezTo>
                  <a:cubicBezTo>
                    <a:pt x="f25" y="f29"/>
                    <a:pt x="f30" y="f31"/>
                    <a:pt x="f32" y="f33"/>
                  </a:cubicBezTo>
                  <a:cubicBezTo>
                    <a:pt x="f24" y="f34"/>
                    <a:pt x="f35" y="f36"/>
                    <a:pt x="f37" y="f38"/>
                  </a:cubicBezTo>
                  <a:cubicBezTo>
                    <a:pt x="f39" y="f40"/>
                    <a:pt x="f41" y="f42"/>
                    <a:pt x="f43" y="f44"/>
                  </a:cubicBezTo>
                  <a:cubicBezTo>
                    <a:pt x="f45" y="f46"/>
                    <a:pt x="f47" y="f48"/>
                    <a:pt x="f3" y="f4"/>
                  </a:cubicBezTo>
                  <a:cubicBezTo>
                    <a:pt x="f49" y="f50"/>
                    <a:pt x="f20" y="f51"/>
                    <a:pt x="f52" y="f48"/>
                  </a:cubicBezTo>
                  <a:cubicBezTo>
                    <a:pt x="f53" y="f54"/>
                    <a:pt x="f55" y="f56"/>
                    <a:pt x="f5" y="f6"/>
                  </a:cubicBezTo>
                  <a:close/>
                </a:path>
              </a:pathLst>
            </a:custGeom>
            <a:solidFill>
              <a:srgbClr val="766F54">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Freeform 16">
              <a:extLst>
                <a:ext uri="{FF2B5EF4-FFF2-40B4-BE49-F238E27FC236}">
                  <a16:creationId xmlns:a16="http://schemas.microsoft.com/office/drawing/2014/main" id="{3C008505-44ED-E035-EE28-1CFFE33B91FC}"/>
                </a:ext>
              </a:extLst>
            </p:cNvPr>
            <p:cNvSpPr/>
            <p:nvPr/>
          </p:nvSpPr>
          <p:spPr>
            <a:xfrm>
              <a:off x="22366" y="228600"/>
              <a:ext cx="106234" cy="2927927"/>
            </a:xfrm>
            <a:custGeom>
              <a:avLst/>
              <a:gdLst>
                <a:gd name="f0" fmla="val w"/>
                <a:gd name="f1" fmla="val h"/>
                <a:gd name="f2" fmla="val 0"/>
                <a:gd name="f3" fmla="val 23"/>
                <a:gd name="f4" fmla="val 635"/>
                <a:gd name="f5" fmla="val 11"/>
                <a:gd name="f6" fmla="val 577"/>
                <a:gd name="f7" fmla="val 12"/>
                <a:gd name="f8" fmla="val 581"/>
                <a:gd name="f9" fmla="val 585"/>
                <a:gd name="f10" fmla="val 589"/>
                <a:gd name="f11" fmla="val 15"/>
                <a:gd name="f12" fmla="val 603"/>
                <a:gd name="f13" fmla="val 19"/>
                <a:gd name="f14" fmla="val 617"/>
                <a:gd name="f15" fmla="val 22"/>
                <a:gd name="f16" fmla="val 632"/>
                <a:gd name="f17" fmla="val 633"/>
                <a:gd name="f18" fmla="val 634"/>
                <a:gd name="f19" fmla="val 21"/>
                <a:gd name="f20" fmla="val 615"/>
                <a:gd name="f21" fmla="val 596"/>
                <a:gd name="f22" fmla="val 17"/>
                <a:gd name="f23" fmla="val 576"/>
                <a:gd name="f24" fmla="val 9"/>
                <a:gd name="f25" fmla="val 474"/>
                <a:gd name="f26" fmla="val 5"/>
                <a:gd name="f27" fmla="val 372"/>
                <a:gd name="f28" fmla="val 269"/>
                <a:gd name="f29" fmla="val 6"/>
                <a:gd name="f30" fmla="val 179"/>
                <a:gd name="f31" fmla="val 90"/>
                <a:gd name="f32" fmla="val 89"/>
                <a:gd name="f33" fmla="val 2"/>
                <a:gd name="f34" fmla="val 1"/>
                <a:gd name="f35" fmla="val 3"/>
                <a:gd name="f36" fmla="*/ f0 1 23"/>
                <a:gd name="f37" fmla="*/ f1 1 635"/>
                <a:gd name="f38" fmla="+- f4 0 f2"/>
                <a:gd name="f39" fmla="+- f3 0 f2"/>
                <a:gd name="f40" fmla="*/ f39 1 23"/>
                <a:gd name="f41" fmla="*/ f38 1 635"/>
                <a:gd name="f42" fmla="*/ 0 1 f40"/>
                <a:gd name="f43" fmla="*/ f3 1 f40"/>
                <a:gd name="f44" fmla="*/ 0 1 f41"/>
                <a:gd name="f45" fmla="*/ f4 1 f41"/>
                <a:gd name="f46" fmla="*/ f42 f36 1"/>
                <a:gd name="f47" fmla="*/ f43 f36 1"/>
                <a:gd name="f48" fmla="*/ f45 f37 1"/>
                <a:gd name="f49" fmla="*/ f44 f37 1"/>
              </a:gdLst>
              <a:ahLst/>
              <a:cxnLst>
                <a:cxn ang="3cd4">
                  <a:pos x="hc" y="t"/>
                </a:cxn>
                <a:cxn ang="0">
                  <a:pos x="r" y="vc"/>
                </a:cxn>
                <a:cxn ang="cd4">
                  <a:pos x="hc" y="b"/>
                </a:cxn>
                <a:cxn ang="cd2">
                  <a:pos x="l" y="vc"/>
                </a:cxn>
              </a:cxnLst>
              <a:rect l="f46" t="f49" r="f47" b="f48"/>
              <a:pathLst>
                <a:path w="23" h="635">
                  <a:moveTo>
                    <a:pt x="f5" y="f6"/>
                  </a:moveTo>
                  <a:cubicBezTo>
                    <a:pt x="f7" y="f8"/>
                    <a:pt x="f7" y="f9"/>
                    <a:pt x="f7" y="f10"/>
                  </a:cubicBezTo>
                  <a:cubicBezTo>
                    <a:pt x="f11" y="f12"/>
                    <a:pt x="f13" y="f14"/>
                    <a:pt x="f15" y="f16"/>
                  </a:cubicBezTo>
                  <a:cubicBezTo>
                    <a:pt x="f15" y="f17"/>
                    <a:pt x="f15" y="f18"/>
                    <a:pt x="f3" y="f4"/>
                  </a:cubicBezTo>
                  <a:cubicBezTo>
                    <a:pt x="f19" y="f20"/>
                    <a:pt x="f13" y="f21"/>
                    <a:pt x="f22" y="f23"/>
                  </a:cubicBezTo>
                  <a:cubicBezTo>
                    <a:pt x="f24" y="f25"/>
                    <a:pt x="f26" y="f27"/>
                    <a:pt x="f26" y="f28"/>
                  </a:cubicBezTo>
                  <a:cubicBezTo>
                    <a:pt x="f29" y="f30"/>
                    <a:pt x="f24" y="f31"/>
                    <a:pt x="f11" y="f2"/>
                  </a:cubicBezTo>
                  <a:cubicBezTo>
                    <a:pt x="f7" y="f2"/>
                    <a:pt x="f7" y="f2"/>
                    <a:pt x="f7" y="f2"/>
                  </a:cubicBezTo>
                  <a:cubicBezTo>
                    <a:pt x="f26" y="f32"/>
                    <a:pt x="f33" y="f30"/>
                    <a:pt x="f34" y="f28"/>
                  </a:cubicBezTo>
                  <a:cubicBezTo>
                    <a:pt x="f2" y="f27"/>
                    <a:pt x="f35" y="f25"/>
                    <a:pt x="f5" y="f6"/>
                  </a:cubicBezTo>
                  <a:close/>
                </a:path>
              </a:pathLst>
            </a:custGeom>
            <a:solidFill>
              <a:srgbClr val="766F54">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9" name="Freeform 17">
              <a:extLst>
                <a:ext uri="{FF2B5EF4-FFF2-40B4-BE49-F238E27FC236}">
                  <a16:creationId xmlns:a16="http://schemas.microsoft.com/office/drawing/2014/main" id="{97CF2439-7DE0-A826-5C2E-EC12CE9EC496}"/>
                </a:ext>
              </a:extLst>
            </p:cNvPr>
            <p:cNvSpPr/>
            <p:nvPr/>
          </p:nvSpPr>
          <p:spPr>
            <a:xfrm>
              <a:off x="78281" y="2944066"/>
              <a:ext cx="78272" cy="493894"/>
            </a:xfrm>
            <a:custGeom>
              <a:avLst/>
              <a:gdLst>
                <a:gd name="f0" fmla="val w"/>
                <a:gd name="f1" fmla="val h"/>
                <a:gd name="f2" fmla="val 0"/>
                <a:gd name="f3" fmla="val 17"/>
                <a:gd name="f4" fmla="val 107"/>
                <a:gd name="f5" fmla="val 2"/>
                <a:gd name="f6" fmla="val 19"/>
                <a:gd name="f7" fmla="val 3"/>
                <a:gd name="f8" fmla="val 37"/>
                <a:gd name="f9" fmla="val 5"/>
                <a:gd name="f10" fmla="val 56"/>
                <a:gd name="f11" fmla="val 9"/>
                <a:gd name="f12" fmla="val 73"/>
                <a:gd name="f13" fmla="val 13"/>
                <a:gd name="f14" fmla="val 90"/>
                <a:gd name="f15" fmla="val 15"/>
                <a:gd name="f16" fmla="val 87"/>
                <a:gd name="f17" fmla="val 66"/>
                <a:gd name="f18" fmla="val 11"/>
                <a:gd name="f19" fmla="val 46"/>
                <a:gd name="f20" fmla="val 10"/>
                <a:gd name="f21" fmla="val 45"/>
                <a:gd name="f22" fmla="val 44"/>
                <a:gd name="f23" fmla="val 43"/>
                <a:gd name="f24" fmla="val 7"/>
                <a:gd name="f25" fmla="val 28"/>
                <a:gd name="f26" fmla="val 14"/>
                <a:gd name="f27" fmla="*/ f0 1 17"/>
                <a:gd name="f28" fmla="*/ f1 1 107"/>
                <a:gd name="f29" fmla="+- f4 0 f2"/>
                <a:gd name="f30" fmla="+- f3 0 f2"/>
                <a:gd name="f31" fmla="*/ f30 1 17"/>
                <a:gd name="f32" fmla="*/ f29 1 107"/>
                <a:gd name="f33" fmla="*/ 0 1 f31"/>
                <a:gd name="f34" fmla="*/ f3 1 f31"/>
                <a:gd name="f35" fmla="*/ 0 1 f32"/>
                <a:gd name="f36" fmla="*/ f4 1 f32"/>
                <a:gd name="f37" fmla="*/ f33 f27 1"/>
                <a:gd name="f38" fmla="*/ f34 f27 1"/>
                <a:gd name="f39" fmla="*/ f36 f28 1"/>
                <a:gd name="f40" fmla="*/ f35 f28 1"/>
              </a:gdLst>
              <a:ahLst/>
              <a:cxnLst>
                <a:cxn ang="3cd4">
                  <a:pos x="hc" y="t"/>
                </a:cxn>
                <a:cxn ang="0">
                  <a:pos x="r" y="vc"/>
                </a:cxn>
                <a:cxn ang="cd4">
                  <a:pos x="hc" y="b"/>
                </a:cxn>
                <a:cxn ang="cd2">
                  <a:pos x="l" y="vc"/>
                </a:cxn>
              </a:cxnLst>
              <a:rect l="f37" t="f40" r="f38" b="f39"/>
              <a:pathLst>
                <a:path w="17" h="107">
                  <a:moveTo>
                    <a:pt x="f2" y="f2"/>
                  </a:moveTo>
                  <a:cubicBezTo>
                    <a:pt x="f5" y="f6"/>
                    <a:pt x="f7" y="f8"/>
                    <a:pt x="f9" y="f10"/>
                  </a:cubicBezTo>
                  <a:cubicBezTo>
                    <a:pt x="f11" y="f12"/>
                    <a:pt x="f13" y="f14"/>
                    <a:pt x="f3" y="f4"/>
                  </a:cubicBezTo>
                  <a:cubicBezTo>
                    <a:pt x="f15" y="f16"/>
                    <a:pt x="f13" y="f17"/>
                    <a:pt x="f18" y="f19"/>
                  </a:cubicBezTo>
                  <a:cubicBezTo>
                    <a:pt x="f20" y="f21"/>
                    <a:pt x="f20" y="f22"/>
                    <a:pt x="f20" y="f23"/>
                  </a:cubicBezTo>
                  <a:cubicBezTo>
                    <a:pt x="f24" y="f25"/>
                    <a:pt x="f7" y="f26"/>
                    <a:pt x="f2" y="f2"/>
                  </a:cubicBezTo>
                  <a:close/>
                </a:path>
              </a:pathLst>
            </a:custGeom>
            <a:solidFill>
              <a:srgbClr val="766F54">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0" name="Freeform 18">
              <a:extLst>
                <a:ext uri="{FF2B5EF4-FFF2-40B4-BE49-F238E27FC236}">
                  <a16:creationId xmlns:a16="http://schemas.microsoft.com/office/drawing/2014/main" id="{2F927E54-CCB0-5437-A623-AB428A5EC0EB}"/>
                </a:ext>
              </a:extLst>
            </p:cNvPr>
            <p:cNvSpPr/>
            <p:nvPr/>
          </p:nvSpPr>
          <p:spPr>
            <a:xfrm>
              <a:off x="769723" y="5478746"/>
              <a:ext cx="190103" cy="1025051"/>
            </a:xfrm>
            <a:custGeom>
              <a:avLst/>
              <a:gdLst>
                <a:gd name="f0" fmla="val w"/>
                <a:gd name="f1" fmla="val h"/>
                <a:gd name="f2" fmla="val 0"/>
                <a:gd name="f3" fmla="val 41"/>
                <a:gd name="f4" fmla="val 222"/>
                <a:gd name="f5" fmla="val 31"/>
                <a:gd name="f6" fmla="val 2"/>
                <a:gd name="f7" fmla="val 62"/>
                <a:gd name="f8" fmla="val 5"/>
                <a:gd name="f9" fmla="val 93"/>
                <a:gd name="f10" fmla="val 8"/>
                <a:gd name="f11" fmla="val 117"/>
                <a:gd name="f12" fmla="val 12"/>
                <a:gd name="f13" fmla="val 142"/>
                <a:gd name="f14" fmla="val 17"/>
                <a:gd name="f15" fmla="val 166"/>
                <a:gd name="f16" fmla="val 19"/>
                <a:gd name="f17" fmla="val 172"/>
                <a:gd name="f18" fmla="val 22"/>
                <a:gd name="f19" fmla="val 178"/>
                <a:gd name="f20" fmla="val 24"/>
                <a:gd name="f21" fmla="val 184"/>
                <a:gd name="f22" fmla="val 30"/>
                <a:gd name="f23" fmla="val 197"/>
                <a:gd name="f24" fmla="val 35"/>
                <a:gd name="f25" fmla="val 209"/>
                <a:gd name="f26" fmla="val 40"/>
                <a:gd name="f27" fmla="val 219"/>
                <a:gd name="f28" fmla="val 39"/>
                <a:gd name="f29" fmla="val 215"/>
                <a:gd name="f30" fmla="val 38"/>
                <a:gd name="f31" fmla="val 212"/>
                <a:gd name="f32" fmla="val 26"/>
                <a:gd name="f33" fmla="val 18"/>
                <a:gd name="f34" fmla="val 132"/>
                <a:gd name="f35" fmla="val 13"/>
                <a:gd name="f36" fmla="val 92"/>
                <a:gd name="f37" fmla="val 11"/>
                <a:gd name="f38" fmla="val 68"/>
                <a:gd name="f39" fmla="val 9"/>
                <a:gd name="f40" fmla="val 45"/>
                <a:gd name="f41" fmla="val 21"/>
                <a:gd name="f42" fmla="val 7"/>
                <a:gd name="f43" fmla="val 20"/>
                <a:gd name="f44" fmla="val 6"/>
                <a:gd name="f45" fmla="*/ f0 1 41"/>
                <a:gd name="f46" fmla="*/ f1 1 222"/>
                <a:gd name="f47" fmla="+- f4 0 f2"/>
                <a:gd name="f48" fmla="+- f3 0 f2"/>
                <a:gd name="f49" fmla="*/ f48 1 41"/>
                <a:gd name="f50" fmla="*/ f47 1 222"/>
                <a:gd name="f51" fmla="*/ 0 1 f49"/>
                <a:gd name="f52" fmla="*/ f3 1 f49"/>
                <a:gd name="f53" fmla="*/ 0 1 f50"/>
                <a:gd name="f54" fmla="*/ f4 1 f50"/>
                <a:gd name="f55" fmla="*/ f51 f45 1"/>
                <a:gd name="f56" fmla="*/ f52 f45 1"/>
                <a:gd name="f57" fmla="*/ f54 f46 1"/>
                <a:gd name="f58" fmla="*/ f53 f46 1"/>
              </a:gdLst>
              <a:ahLst/>
              <a:cxnLst>
                <a:cxn ang="3cd4">
                  <a:pos x="hc" y="t"/>
                </a:cxn>
                <a:cxn ang="0">
                  <a:pos x="r" y="vc"/>
                </a:cxn>
                <a:cxn ang="cd4">
                  <a:pos x="hc" y="b"/>
                </a:cxn>
                <a:cxn ang="cd2">
                  <a:pos x="l" y="vc"/>
                </a:cxn>
              </a:cxnLst>
              <a:rect l="f55" t="f58" r="f56" b="f57"/>
              <a:pathLst>
                <a:path w="41" h="222">
                  <a:moveTo>
                    <a:pt x="f2" y="f2"/>
                  </a:moveTo>
                  <a:cubicBezTo>
                    <a:pt x="f2" y="f5"/>
                    <a:pt x="f6" y="f7"/>
                    <a:pt x="f8" y="f9"/>
                  </a:cubicBezTo>
                  <a:cubicBezTo>
                    <a:pt x="f10" y="f11"/>
                    <a:pt x="f12" y="f13"/>
                    <a:pt x="f14" y="f15"/>
                  </a:cubicBezTo>
                  <a:cubicBezTo>
                    <a:pt x="f16" y="f17"/>
                    <a:pt x="f18" y="f19"/>
                    <a:pt x="f20" y="f21"/>
                  </a:cubicBezTo>
                  <a:cubicBezTo>
                    <a:pt x="f22" y="f23"/>
                    <a:pt x="f24" y="f25"/>
                    <a:pt x="f3" y="f4"/>
                  </a:cubicBezTo>
                  <a:cubicBezTo>
                    <a:pt x="f26" y="f27"/>
                    <a:pt x="f28" y="f29"/>
                    <a:pt x="f30" y="f31"/>
                  </a:cubicBezTo>
                  <a:cubicBezTo>
                    <a:pt x="f32" y="f17"/>
                    <a:pt x="f33" y="f34"/>
                    <a:pt x="f35" y="f36"/>
                  </a:cubicBezTo>
                  <a:cubicBezTo>
                    <a:pt x="f37" y="f38"/>
                    <a:pt x="f39" y="f40"/>
                    <a:pt x="f10" y="f18"/>
                  </a:cubicBezTo>
                  <a:cubicBezTo>
                    <a:pt x="f10" y="f41"/>
                    <a:pt x="f42" y="f43"/>
                    <a:pt x="f42" y="f33"/>
                  </a:cubicBezTo>
                  <a:cubicBezTo>
                    <a:pt x="f8" y="f12"/>
                    <a:pt x="f6" y="f44"/>
                    <a:pt x="f2" y="f2"/>
                  </a:cubicBezTo>
                  <a:close/>
                </a:path>
              </a:pathLst>
            </a:custGeom>
            <a:solidFill>
              <a:srgbClr val="766F54">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1" name="Freeform 19">
              <a:extLst>
                <a:ext uri="{FF2B5EF4-FFF2-40B4-BE49-F238E27FC236}">
                  <a16:creationId xmlns:a16="http://schemas.microsoft.com/office/drawing/2014/main" id="{A2A70818-CC47-C5EF-9BF3-D528A65AD2BF}"/>
                </a:ext>
              </a:extLst>
            </p:cNvPr>
            <p:cNvSpPr/>
            <p:nvPr/>
          </p:nvSpPr>
          <p:spPr>
            <a:xfrm>
              <a:off x="775310" y="1399022"/>
              <a:ext cx="2076200" cy="4048030"/>
            </a:xfrm>
            <a:custGeom>
              <a:avLst/>
              <a:gdLst>
                <a:gd name="f0" fmla="val w"/>
                <a:gd name="f1" fmla="val h"/>
                <a:gd name="f2" fmla="val 0"/>
                <a:gd name="f3" fmla="val 450"/>
                <a:gd name="f4" fmla="val 878"/>
                <a:gd name="f5" fmla="val 7"/>
                <a:gd name="f6" fmla="val 854"/>
                <a:gd name="f7" fmla="val 10"/>
                <a:gd name="f8" fmla="val 772"/>
                <a:gd name="f9" fmla="val 26"/>
                <a:gd name="f10" fmla="val 691"/>
                <a:gd name="f11" fmla="val 50"/>
                <a:gd name="f12" fmla="val 613"/>
                <a:gd name="f13" fmla="val 75"/>
                <a:gd name="f14" fmla="val 535"/>
                <a:gd name="f15" fmla="val 109"/>
                <a:gd name="f16" fmla="val 460"/>
                <a:gd name="f17" fmla="val 149"/>
                <a:gd name="f18" fmla="val 388"/>
                <a:gd name="f19" fmla="val 189"/>
                <a:gd name="f20" fmla="val 316"/>
                <a:gd name="f21" fmla="val 235"/>
                <a:gd name="f22" fmla="val 248"/>
                <a:gd name="f23" fmla="val 285"/>
                <a:gd name="f24" fmla="val 183"/>
                <a:gd name="f25" fmla="val 310"/>
                <a:gd name="f26" fmla="val 151"/>
                <a:gd name="f27" fmla="val 337"/>
                <a:gd name="f28" fmla="val 119"/>
                <a:gd name="f29" fmla="val 364"/>
                <a:gd name="f30" fmla="val 89"/>
                <a:gd name="f31" fmla="val 378"/>
                <a:gd name="f32" fmla="val 74"/>
                <a:gd name="f33" fmla="val 392"/>
                <a:gd name="f34" fmla="val 58"/>
                <a:gd name="f35" fmla="val 406"/>
                <a:gd name="f36" fmla="val 44"/>
                <a:gd name="f37" fmla="val 421"/>
                <a:gd name="f38" fmla="val 29"/>
                <a:gd name="f39" fmla="val 435"/>
                <a:gd name="f40" fmla="val 15"/>
                <a:gd name="f41" fmla="val 1"/>
                <a:gd name="f42" fmla="val 434"/>
                <a:gd name="f43" fmla="val 14"/>
                <a:gd name="f44" fmla="val 420"/>
                <a:gd name="f45" fmla="val 28"/>
                <a:gd name="f46" fmla="val 405"/>
                <a:gd name="f47" fmla="val 43"/>
                <a:gd name="f48" fmla="val 391"/>
                <a:gd name="f49" fmla="val 57"/>
                <a:gd name="f50" fmla="val 377"/>
                <a:gd name="f51" fmla="val 72"/>
                <a:gd name="f52" fmla="val 363"/>
                <a:gd name="f53" fmla="val 88"/>
                <a:gd name="f54" fmla="val 335"/>
                <a:gd name="f55" fmla="val 118"/>
                <a:gd name="f56" fmla="val 308"/>
                <a:gd name="f57" fmla="val 283"/>
                <a:gd name="f58" fmla="val 181"/>
                <a:gd name="f59" fmla="val 232"/>
                <a:gd name="f60" fmla="val 246"/>
                <a:gd name="f61" fmla="val 185"/>
                <a:gd name="f62" fmla="val 314"/>
                <a:gd name="f63" fmla="val 145"/>
                <a:gd name="f64" fmla="val 386"/>
                <a:gd name="f65" fmla="val 104"/>
                <a:gd name="f66" fmla="val 457"/>
                <a:gd name="f67" fmla="val 70"/>
                <a:gd name="f68" fmla="val 533"/>
                <a:gd name="f69" fmla="val 45"/>
                <a:gd name="f70" fmla="val 611"/>
                <a:gd name="f71" fmla="val 19"/>
                <a:gd name="f72" fmla="val 690"/>
                <a:gd name="f73" fmla="val 3"/>
                <a:gd name="f74" fmla="val 771"/>
                <a:gd name="f75" fmla="val 856"/>
                <a:gd name="f76" fmla="val 857"/>
                <a:gd name="f77" fmla="val 859"/>
                <a:gd name="f78" fmla="val 2"/>
                <a:gd name="f79" fmla="val 865"/>
                <a:gd name="f80" fmla="val 4"/>
                <a:gd name="f81" fmla="val 872"/>
                <a:gd name="f82" fmla="val 870"/>
                <a:gd name="f83" fmla="val 862"/>
                <a:gd name="f84" fmla="*/ f0 1 450"/>
                <a:gd name="f85" fmla="*/ f1 1 878"/>
                <a:gd name="f86" fmla="+- f4 0 f2"/>
                <a:gd name="f87" fmla="+- f3 0 f2"/>
                <a:gd name="f88" fmla="*/ f87 1 450"/>
                <a:gd name="f89" fmla="*/ f86 1 878"/>
                <a:gd name="f90" fmla="*/ 0 1 f88"/>
                <a:gd name="f91" fmla="*/ f3 1 f88"/>
                <a:gd name="f92" fmla="*/ 0 1 f89"/>
                <a:gd name="f93" fmla="*/ f4 1 f89"/>
                <a:gd name="f94" fmla="*/ f90 f84 1"/>
                <a:gd name="f95" fmla="*/ f91 f84 1"/>
                <a:gd name="f96" fmla="*/ f93 f85 1"/>
                <a:gd name="f97" fmla="*/ f92 f85 1"/>
              </a:gdLst>
              <a:ahLst/>
              <a:cxnLst>
                <a:cxn ang="3cd4">
                  <a:pos x="hc" y="t"/>
                </a:cxn>
                <a:cxn ang="0">
                  <a:pos x="r" y="vc"/>
                </a:cxn>
                <a:cxn ang="cd4">
                  <a:pos x="hc" y="b"/>
                </a:cxn>
                <a:cxn ang="cd2">
                  <a:pos x="l" y="vc"/>
                </a:cxn>
              </a:cxnLst>
              <a:rect l="f94" t="f97" r="f95" b="f96"/>
              <a:pathLst>
                <a:path w="450" h="878">
                  <a:moveTo>
                    <a:pt x="f5" y="f6"/>
                  </a:moveTo>
                  <a:cubicBezTo>
                    <a:pt x="f7" y="f8"/>
                    <a:pt x="f9" y="f10"/>
                    <a:pt x="f11" y="f12"/>
                  </a:cubicBezTo>
                  <a:cubicBezTo>
                    <a:pt x="f13" y="f14"/>
                    <a:pt x="f15" y="f16"/>
                    <a:pt x="f17" y="f18"/>
                  </a:cubicBezTo>
                  <a:cubicBezTo>
                    <a:pt x="f19" y="f20"/>
                    <a:pt x="f21" y="f22"/>
                    <a:pt x="f23" y="f24"/>
                  </a:cubicBezTo>
                  <a:cubicBezTo>
                    <a:pt x="f25" y="f26"/>
                    <a:pt x="f27" y="f28"/>
                    <a:pt x="f29" y="f30"/>
                  </a:cubicBezTo>
                  <a:cubicBezTo>
                    <a:pt x="f31" y="f32"/>
                    <a:pt x="f33" y="f34"/>
                    <a:pt x="f35" y="f36"/>
                  </a:cubicBezTo>
                  <a:cubicBezTo>
                    <a:pt x="f37" y="f38"/>
                    <a:pt x="f39" y="f40"/>
                    <a:pt x="f3" y="f41"/>
                  </a:cubicBezTo>
                  <a:cubicBezTo>
                    <a:pt x="f3" y="f2"/>
                    <a:pt x="f3" y="f2"/>
                    <a:pt x="f3" y="f2"/>
                  </a:cubicBezTo>
                  <a:cubicBezTo>
                    <a:pt x="f42" y="f43"/>
                    <a:pt x="f44" y="f45"/>
                    <a:pt x="f46" y="f47"/>
                  </a:cubicBezTo>
                  <a:cubicBezTo>
                    <a:pt x="f48" y="f49"/>
                    <a:pt x="f50" y="f51"/>
                    <a:pt x="f52" y="f53"/>
                  </a:cubicBezTo>
                  <a:cubicBezTo>
                    <a:pt x="f54" y="f55"/>
                    <a:pt x="f56" y="f17"/>
                    <a:pt x="f57" y="f58"/>
                  </a:cubicBezTo>
                  <a:cubicBezTo>
                    <a:pt x="f59" y="f60"/>
                    <a:pt x="f61" y="f62"/>
                    <a:pt x="f63" y="f64"/>
                  </a:cubicBezTo>
                  <a:cubicBezTo>
                    <a:pt x="f65" y="f66"/>
                    <a:pt x="f67" y="f68"/>
                    <a:pt x="f69" y="f70"/>
                  </a:cubicBezTo>
                  <a:cubicBezTo>
                    <a:pt x="f71" y="f72"/>
                    <a:pt x="f73" y="f74"/>
                    <a:pt x="f2" y="f6"/>
                  </a:cubicBezTo>
                  <a:cubicBezTo>
                    <a:pt x="f2" y="f75"/>
                    <a:pt x="f2" y="f76"/>
                    <a:pt x="f2" y="f77"/>
                  </a:cubicBezTo>
                  <a:cubicBezTo>
                    <a:pt x="f78" y="f79"/>
                    <a:pt x="f80" y="f81"/>
                    <a:pt x="f5" y="f4"/>
                  </a:cubicBezTo>
                  <a:cubicBezTo>
                    <a:pt x="f5" y="f82"/>
                    <a:pt x="f5" y="f83"/>
                    <a:pt x="f5" y="f6"/>
                  </a:cubicBezTo>
                  <a:close/>
                </a:path>
              </a:pathLst>
            </a:custGeom>
            <a:solidFill>
              <a:srgbClr val="766F54">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2" name="Freeform 20">
              <a:extLst>
                <a:ext uri="{FF2B5EF4-FFF2-40B4-BE49-F238E27FC236}">
                  <a16:creationId xmlns:a16="http://schemas.microsoft.com/office/drawing/2014/main" id="{FB5B3686-CD5A-3A1A-1F03-1515E38BBFCD}"/>
                </a:ext>
              </a:extLst>
            </p:cNvPr>
            <p:cNvSpPr/>
            <p:nvPr/>
          </p:nvSpPr>
          <p:spPr>
            <a:xfrm>
              <a:off x="922547" y="6529894"/>
              <a:ext cx="162150" cy="337340"/>
            </a:xfrm>
            <a:custGeom>
              <a:avLst/>
              <a:gdLst>
                <a:gd name="f0" fmla="val w"/>
                <a:gd name="f1" fmla="val h"/>
                <a:gd name="f2" fmla="val 0"/>
                <a:gd name="f3" fmla="val 35"/>
                <a:gd name="f4" fmla="val 73"/>
                <a:gd name="f5" fmla="val 7"/>
                <a:gd name="f6" fmla="val 24"/>
                <a:gd name="f7" fmla="val 16"/>
                <a:gd name="f8" fmla="val 49"/>
                <a:gd name="f9" fmla="val 26"/>
                <a:gd name="f10" fmla="val 23"/>
                <a:gd name="f11" fmla="val 11"/>
                <a:gd name="f12" fmla="*/ f0 1 35"/>
                <a:gd name="f13" fmla="*/ f1 1 73"/>
                <a:gd name="f14" fmla="+- f4 0 f2"/>
                <a:gd name="f15" fmla="+- f3 0 f2"/>
                <a:gd name="f16" fmla="*/ f15 1 35"/>
                <a:gd name="f17" fmla="*/ f14 1 73"/>
                <a:gd name="f18" fmla="*/ 0 1 f16"/>
                <a:gd name="f19" fmla="*/ f3 1 f16"/>
                <a:gd name="f20" fmla="*/ 0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35" h="73">
                  <a:moveTo>
                    <a:pt x="f2" y="f2"/>
                  </a:moveTo>
                  <a:cubicBezTo>
                    <a:pt x="f5" y="f6"/>
                    <a:pt x="f7" y="f8"/>
                    <a:pt x="f9" y="f4"/>
                  </a:cubicBezTo>
                  <a:cubicBezTo>
                    <a:pt x="f3" y="f4"/>
                    <a:pt x="f3" y="f4"/>
                    <a:pt x="f3" y="f4"/>
                  </a:cubicBezTo>
                  <a:cubicBezTo>
                    <a:pt x="f10" y="f8"/>
                    <a:pt x="f11" y="f6"/>
                    <a:pt x="f2" y="f2"/>
                  </a:cubicBezTo>
                  <a:close/>
                </a:path>
              </a:pathLst>
            </a:custGeom>
            <a:solidFill>
              <a:srgbClr val="766F54">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3" name="Freeform 21">
              <a:extLst>
                <a:ext uri="{FF2B5EF4-FFF2-40B4-BE49-F238E27FC236}">
                  <a16:creationId xmlns:a16="http://schemas.microsoft.com/office/drawing/2014/main" id="{84A9BE19-FEBB-0F36-3AB7-8B382080932A}"/>
                </a:ext>
              </a:extLst>
            </p:cNvPr>
            <p:cNvSpPr/>
            <p:nvPr/>
          </p:nvSpPr>
          <p:spPr>
            <a:xfrm>
              <a:off x="769723" y="5359462"/>
              <a:ext cx="37270" cy="221787"/>
            </a:xfrm>
            <a:custGeom>
              <a:avLst/>
              <a:gdLst>
                <a:gd name="f0" fmla="val w"/>
                <a:gd name="f1" fmla="val h"/>
                <a:gd name="f2" fmla="val 0"/>
                <a:gd name="f3" fmla="val 8"/>
                <a:gd name="f4" fmla="val 48"/>
                <a:gd name="f5" fmla="val 7"/>
                <a:gd name="f6" fmla="val 44"/>
                <a:gd name="f7" fmla="val 46"/>
                <a:gd name="f8" fmla="val 47"/>
                <a:gd name="f9" fmla="val 38"/>
                <a:gd name="f10" fmla="val 29"/>
                <a:gd name="f11" fmla="val 19"/>
                <a:gd name="f12" fmla="val 5"/>
                <a:gd name="f13" fmla="val 13"/>
                <a:gd name="f14" fmla="val 3"/>
                <a:gd name="f15" fmla="val 6"/>
                <a:gd name="f16" fmla="val 1"/>
                <a:gd name="f17" fmla="val 9"/>
                <a:gd name="f18" fmla="val 17"/>
                <a:gd name="f19" fmla="val 26"/>
                <a:gd name="f20" fmla="val 2"/>
                <a:gd name="f21" fmla="val 32"/>
                <a:gd name="f22" fmla="*/ f0 1 8"/>
                <a:gd name="f23" fmla="*/ f1 1 48"/>
                <a:gd name="f24" fmla="+- f4 0 f2"/>
                <a:gd name="f25" fmla="+- f3 0 f2"/>
                <a:gd name="f26" fmla="*/ f25 1 8"/>
                <a:gd name="f27" fmla="*/ f24 1 48"/>
                <a:gd name="f28" fmla="*/ 0 1 f26"/>
                <a:gd name="f29" fmla="*/ f3 1 f26"/>
                <a:gd name="f30" fmla="*/ 0 1 f27"/>
                <a:gd name="f31" fmla="*/ f4 1 f27"/>
                <a:gd name="f32" fmla="*/ f28 f22 1"/>
                <a:gd name="f33" fmla="*/ f29 f22 1"/>
                <a:gd name="f34" fmla="*/ f31 f23 1"/>
                <a:gd name="f35" fmla="*/ f30 f23 1"/>
              </a:gdLst>
              <a:ahLst/>
              <a:cxnLst>
                <a:cxn ang="3cd4">
                  <a:pos x="hc" y="t"/>
                </a:cxn>
                <a:cxn ang="0">
                  <a:pos x="r" y="vc"/>
                </a:cxn>
                <a:cxn ang="cd4">
                  <a:pos x="hc" y="b"/>
                </a:cxn>
                <a:cxn ang="cd2">
                  <a:pos x="l" y="vc"/>
                </a:cxn>
              </a:cxnLst>
              <a:rect l="f32" t="f35" r="f33" b="f34"/>
              <a:pathLst>
                <a:path w="8" h="48">
                  <a:moveTo>
                    <a:pt x="f5" y="f6"/>
                  </a:moveTo>
                  <a:cubicBezTo>
                    <a:pt x="f5" y="f7"/>
                    <a:pt x="f3" y="f8"/>
                    <a:pt x="f3" y="f4"/>
                  </a:cubicBezTo>
                  <a:cubicBezTo>
                    <a:pt x="f3" y="f9"/>
                    <a:pt x="f3" y="f10"/>
                    <a:pt x="f3" y="f11"/>
                  </a:cubicBezTo>
                  <a:cubicBezTo>
                    <a:pt x="f12" y="f13"/>
                    <a:pt x="f14" y="f15"/>
                    <a:pt x="f16" y="f2"/>
                  </a:cubicBezTo>
                  <a:cubicBezTo>
                    <a:pt x="f2" y="f17"/>
                    <a:pt x="f2" y="f18"/>
                    <a:pt x="f2" y="f19"/>
                  </a:cubicBezTo>
                  <a:cubicBezTo>
                    <a:pt x="f20" y="f21"/>
                    <a:pt x="f12" y="f9"/>
                    <a:pt x="f5" y="f6"/>
                  </a:cubicBezTo>
                  <a:close/>
                </a:path>
              </a:pathLst>
            </a:custGeom>
            <a:solidFill>
              <a:srgbClr val="766F54">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4" name="Freeform 22">
              <a:extLst>
                <a:ext uri="{FF2B5EF4-FFF2-40B4-BE49-F238E27FC236}">
                  <a16:creationId xmlns:a16="http://schemas.microsoft.com/office/drawing/2014/main" id="{18B53C7C-C3F0-43FB-0895-86D2377E1262}"/>
                </a:ext>
              </a:extLst>
            </p:cNvPr>
            <p:cNvSpPr/>
            <p:nvPr/>
          </p:nvSpPr>
          <p:spPr>
            <a:xfrm>
              <a:off x="849861" y="6244739"/>
              <a:ext cx="238557" cy="622486"/>
            </a:xfrm>
            <a:custGeom>
              <a:avLst/>
              <a:gdLst>
                <a:gd name="f0" fmla="val w"/>
                <a:gd name="f1" fmla="val h"/>
                <a:gd name="f2" fmla="val 0"/>
                <a:gd name="f3" fmla="val 52"/>
                <a:gd name="f4" fmla="val 135"/>
                <a:gd name="f5" fmla="val 7"/>
                <a:gd name="f6" fmla="val 18"/>
                <a:gd name="f7" fmla="val 5"/>
                <a:gd name="f8" fmla="val 12"/>
                <a:gd name="f9" fmla="val 2"/>
                <a:gd name="f10" fmla="val 6"/>
                <a:gd name="f11" fmla="val 3"/>
                <a:gd name="f12" fmla="val 16"/>
                <a:gd name="f13" fmla="val 32"/>
                <a:gd name="f14" fmla="val 48"/>
                <a:gd name="f15" fmla="val 13"/>
                <a:gd name="f16" fmla="val 53"/>
                <a:gd name="f17" fmla="val 14"/>
                <a:gd name="f18" fmla="val 57"/>
                <a:gd name="f19" fmla="val 62"/>
                <a:gd name="f20" fmla="val 27"/>
                <a:gd name="f21" fmla="val 86"/>
                <a:gd name="f22" fmla="val 39"/>
                <a:gd name="f23" fmla="val 111"/>
                <a:gd name="f24" fmla="val 51"/>
                <a:gd name="f25" fmla="val 41"/>
                <a:gd name="f26" fmla="val 109"/>
                <a:gd name="f27" fmla="val 83"/>
                <a:gd name="f28" fmla="val 24"/>
                <a:gd name="f29" fmla="val 56"/>
                <a:gd name="f30" fmla="val 43"/>
                <a:gd name="f31" fmla="val 31"/>
                <a:gd name="f32" fmla="*/ f0 1 52"/>
                <a:gd name="f33" fmla="*/ f1 1 135"/>
                <a:gd name="f34" fmla="+- f4 0 f2"/>
                <a:gd name="f35" fmla="+- f3 0 f2"/>
                <a:gd name="f36" fmla="*/ f35 1 52"/>
                <a:gd name="f37" fmla="*/ f34 1 135"/>
                <a:gd name="f38" fmla="*/ 0 1 f36"/>
                <a:gd name="f39" fmla="*/ f3 1 f36"/>
                <a:gd name="f40" fmla="*/ 0 1 f37"/>
                <a:gd name="f41" fmla="*/ f4 1 f37"/>
                <a:gd name="f42" fmla="*/ f38 f32 1"/>
                <a:gd name="f43" fmla="*/ f39 f32 1"/>
                <a:gd name="f44" fmla="*/ f41 f33 1"/>
                <a:gd name="f45" fmla="*/ f40 f33 1"/>
              </a:gdLst>
              <a:ahLst/>
              <a:cxnLst>
                <a:cxn ang="3cd4">
                  <a:pos x="hc" y="t"/>
                </a:cxn>
                <a:cxn ang="0">
                  <a:pos x="r" y="vc"/>
                </a:cxn>
                <a:cxn ang="cd4">
                  <a:pos x="hc" y="b"/>
                </a:cxn>
                <a:cxn ang="cd2">
                  <a:pos x="l" y="vc"/>
                </a:cxn>
              </a:cxnLst>
              <a:rect l="f42" t="f45" r="f43" b="f44"/>
              <a:pathLst>
                <a:path w="52" h="135">
                  <a:moveTo>
                    <a:pt x="f5" y="f6"/>
                  </a:moveTo>
                  <a:cubicBezTo>
                    <a:pt x="f7" y="f8"/>
                    <a:pt x="f9" y="f10"/>
                    <a:pt x="f2" y="f2"/>
                  </a:cubicBezTo>
                  <a:cubicBezTo>
                    <a:pt x="f11" y="f12"/>
                    <a:pt x="f5" y="f13"/>
                    <a:pt x="f8" y="f14"/>
                  </a:cubicBezTo>
                  <a:cubicBezTo>
                    <a:pt x="f15" y="f16"/>
                    <a:pt x="f17" y="f18"/>
                    <a:pt x="f12" y="f19"/>
                  </a:cubicBezTo>
                  <a:cubicBezTo>
                    <a:pt x="f20" y="f21"/>
                    <a:pt x="f22" y="f23"/>
                    <a:pt x="f24" y="f4"/>
                  </a:cubicBezTo>
                  <a:cubicBezTo>
                    <a:pt x="f3" y="f4"/>
                    <a:pt x="f3" y="f4"/>
                    <a:pt x="f3" y="f4"/>
                  </a:cubicBezTo>
                  <a:cubicBezTo>
                    <a:pt x="f25" y="f26"/>
                    <a:pt x="f13" y="f27"/>
                    <a:pt x="f28" y="f29"/>
                  </a:cubicBezTo>
                  <a:cubicBezTo>
                    <a:pt x="f6" y="f30"/>
                    <a:pt x="f15" y="f31"/>
                    <a:pt x="f5" y="f6"/>
                  </a:cubicBezTo>
                  <a:close/>
                </a:path>
              </a:pathLst>
            </a:custGeom>
            <a:solidFill>
              <a:srgbClr val="766F54">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grpSp>
        <p:nvGrpSpPr>
          <p:cNvPr id="15" name="Group 9">
            <a:extLst>
              <a:ext uri="{FF2B5EF4-FFF2-40B4-BE49-F238E27FC236}">
                <a16:creationId xmlns:a16="http://schemas.microsoft.com/office/drawing/2014/main" id="{4675E888-6A1C-B019-54AE-7B97D13FDFE2}"/>
              </a:ext>
            </a:extLst>
          </p:cNvPr>
          <p:cNvGrpSpPr/>
          <p:nvPr/>
        </p:nvGrpSpPr>
        <p:grpSpPr>
          <a:xfrm>
            <a:off x="27221" y="-786"/>
            <a:ext cx="2356674" cy="6854040"/>
            <a:chOff x="27221" y="-786"/>
            <a:chExt cx="2356674" cy="6854040"/>
          </a:xfrm>
        </p:grpSpPr>
        <p:sp>
          <p:nvSpPr>
            <p:cNvPr id="16" name="Freeform 27">
              <a:extLst>
                <a:ext uri="{FF2B5EF4-FFF2-40B4-BE49-F238E27FC236}">
                  <a16:creationId xmlns:a16="http://schemas.microsoft.com/office/drawing/2014/main" id="{5465A8C5-B81E-3622-74DD-C60BBF62BE16}"/>
                </a:ext>
              </a:extLst>
            </p:cNvPr>
            <p:cNvSpPr/>
            <p:nvPr/>
          </p:nvSpPr>
          <p:spPr>
            <a:xfrm>
              <a:off x="27221" y="-786"/>
              <a:ext cx="494324" cy="4401043"/>
            </a:xfrm>
            <a:custGeom>
              <a:avLst/>
              <a:gdLst>
                <a:gd name="f0" fmla="val w"/>
                <a:gd name="f1" fmla="val h"/>
                <a:gd name="f2" fmla="val 0"/>
                <a:gd name="f3" fmla="val 103"/>
                <a:gd name="f4" fmla="val 920"/>
                <a:gd name="f5" fmla="val 7"/>
                <a:gd name="f6" fmla="val 210"/>
                <a:gd name="f7" fmla="val 11"/>
                <a:gd name="f8" fmla="val 288"/>
                <a:gd name="f9" fmla="val 17"/>
                <a:gd name="f10" fmla="val 367"/>
                <a:gd name="f11" fmla="val 26"/>
                <a:gd name="f12" fmla="val 445"/>
                <a:gd name="f13" fmla="val 34"/>
                <a:gd name="f14" fmla="val 523"/>
                <a:gd name="f15" fmla="val 44"/>
                <a:gd name="f16" fmla="val 601"/>
                <a:gd name="f17" fmla="val 57"/>
                <a:gd name="f18" fmla="val 679"/>
                <a:gd name="f19" fmla="val 69"/>
                <a:gd name="f20" fmla="val 757"/>
                <a:gd name="f21" fmla="val 84"/>
                <a:gd name="f22" fmla="val 834"/>
                <a:gd name="f23" fmla="val 101"/>
                <a:gd name="f24" fmla="val 911"/>
                <a:gd name="f25" fmla="val 102"/>
                <a:gd name="f26" fmla="val 914"/>
                <a:gd name="f27" fmla="val 917"/>
                <a:gd name="f28" fmla="val 905"/>
                <a:gd name="f29" fmla="val 100"/>
                <a:gd name="f30" fmla="val 889"/>
                <a:gd name="f31" fmla="val 99"/>
                <a:gd name="f32" fmla="val 874"/>
                <a:gd name="f33" fmla="val 871"/>
                <a:gd name="f34" fmla="val 868"/>
                <a:gd name="f35" fmla="val 866"/>
                <a:gd name="f36" fmla="val 85"/>
                <a:gd name="f37" fmla="val 803"/>
                <a:gd name="f38" fmla="val 73"/>
                <a:gd name="f39" fmla="val 741"/>
                <a:gd name="f40" fmla="val 63"/>
                <a:gd name="f41" fmla="val 678"/>
                <a:gd name="f42" fmla="val 50"/>
                <a:gd name="f43" fmla="val 600"/>
                <a:gd name="f44" fmla="val 39"/>
                <a:gd name="f45" fmla="val 30"/>
                <a:gd name="f46" fmla="val 444"/>
                <a:gd name="f47" fmla="val 21"/>
                <a:gd name="f48" fmla="val 366"/>
                <a:gd name="f49" fmla="val 14"/>
                <a:gd name="f50" fmla="val 9"/>
                <a:gd name="f51" fmla="val 209"/>
                <a:gd name="f52" fmla="val 170"/>
                <a:gd name="f53" fmla="val 5"/>
                <a:gd name="f54" fmla="val 131"/>
                <a:gd name="f55" fmla="val 3"/>
                <a:gd name="f56" fmla="val 92"/>
                <a:gd name="f57" fmla="val 2"/>
                <a:gd name="f58" fmla="val 61"/>
                <a:gd name="f59" fmla="val 1"/>
                <a:gd name="f60" fmla="val 31"/>
                <a:gd name="f61" fmla="val 4"/>
                <a:gd name="f62" fmla="*/ f0 1 103"/>
                <a:gd name="f63" fmla="*/ f1 1 920"/>
                <a:gd name="f64" fmla="+- f4 0 f2"/>
                <a:gd name="f65" fmla="+- f3 0 f2"/>
                <a:gd name="f66" fmla="*/ f65 1 103"/>
                <a:gd name="f67" fmla="*/ f64 1 920"/>
                <a:gd name="f68" fmla="*/ 0 1 f66"/>
                <a:gd name="f69" fmla="*/ f3 1 f66"/>
                <a:gd name="f70" fmla="*/ 0 1 f67"/>
                <a:gd name="f71" fmla="*/ f4 1 f67"/>
                <a:gd name="f72" fmla="*/ f68 f62 1"/>
                <a:gd name="f73" fmla="*/ f69 f62 1"/>
                <a:gd name="f74" fmla="*/ f71 f63 1"/>
                <a:gd name="f75" fmla="*/ f70 f63 1"/>
              </a:gdLst>
              <a:ahLst/>
              <a:cxnLst>
                <a:cxn ang="3cd4">
                  <a:pos x="hc" y="t"/>
                </a:cxn>
                <a:cxn ang="0">
                  <a:pos x="r" y="vc"/>
                </a:cxn>
                <a:cxn ang="cd4">
                  <a:pos x="hc" y="b"/>
                </a:cxn>
                <a:cxn ang="cd2">
                  <a:pos x="l" y="vc"/>
                </a:cxn>
              </a:cxnLst>
              <a:rect l="f72" t="f75" r="f73" b="f74"/>
              <a:pathLst>
                <a:path w="103" h="920">
                  <a:moveTo>
                    <a:pt x="f5" y="f6"/>
                  </a:moveTo>
                  <a:cubicBezTo>
                    <a:pt x="f7" y="f8"/>
                    <a:pt x="f9" y="f10"/>
                    <a:pt x="f11" y="f12"/>
                  </a:cubicBezTo>
                  <a:cubicBezTo>
                    <a:pt x="f13" y="f14"/>
                    <a:pt x="f15" y="f16"/>
                    <a:pt x="f17" y="f18"/>
                  </a:cubicBezTo>
                  <a:cubicBezTo>
                    <a:pt x="f19" y="f20"/>
                    <a:pt x="f21" y="f22"/>
                    <a:pt x="f23" y="f24"/>
                  </a:cubicBezTo>
                  <a:cubicBezTo>
                    <a:pt x="f25" y="f26"/>
                    <a:pt x="f3" y="f27"/>
                    <a:pt x="f3" y="f4"/>
                  </a:cubicBezTo>
                  <a:cubicBezTo>
                    <a:pt x="f25" y="f28"/>
                    <a:pt x="f29" y="f30"/>
                    <a:pt x="f31" y="f32"/>
                  </a:cubicBezTo>
                  <a:cubicBezTo>
                    <a:pt x="f31" y="f33"/>
                    <a:pt x="f31" y="f34"/>
                    <a:pt x="f31" y="f35"/>
                  </a:cubicBezTo>
                  <a:cubicBezTo>
                    <a:pt x="f36" y="f37"/>
                    <a:pt x="f38" y="f39"/>
                    <a:pt x="f40" y="f41"/>
                  </a:cubicBezTo>
                  <a:cubicBezTo>
                    <a:pt x="f42" y="f43"/>
                    <a:pt x="f44" y="f14"/>
                    <a:pt x="f45" y="f46"/>
                  </a:cubicBezTo>
                  <a:cubicBezTo>
                    <a:pt x="f47" y="f48"/>
                    <a:pt x="f49" y="f8"/>
                    <a:pt x="f50" y="f51"/>
                  </a:cubicBezTo>
                  <a:cubicBezTo>
                    <a:pt x="f5" y="f52"/>
                    <a:pt x="f53" y="f54"/>
                    <a:pt x="f55" y="f56"/>
                  </a:cubicBezTo>
                  <a:cubicBezTo>
                    <a:pt x="f57" y="f58"/>
                    <a:pt x="f59" y="f60"/>
                    <a:pt x="f59" y="f2"/>
                  </a:cubicBezTo>
                  <a:cubicBezTo>
                    <a:pt x="f2" y="f2"/>
                    <a:pt x="f2" y="f2"/>
                    <a:pt x="f2" y="f2"/>
                  </a:cubicBezTo>
                  <a:cubicBezTo>
                    <a:pt x="f2" y="f60"/>
                    <a:pt x="f59" y="f58"/>
                    <a:pt x="f59" y="f56"/>
                  </a:cubicBezTo>
                  <a:cubicBezTo>
                    <a:pt x="f55" y="f54"/>
                    <a:pt x="f61" y="f52"/>
                    <a:pt x="f5" y="f6"/>
                  </a:cubicBezTo>
                  <a:close/>
                </a:path>
              </a:pathLst>
            </a:cu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7" name="Freeform 28">
              <a:extLst>
                <a:ext uri="{FF2B5EF4-FFF2-40B4-BE49-F238E27FC236}">
                  <a16:creationId xmlns:a16="http://schemas.microsoft.com/office/drawing/2014/main" id="{CC663DB8-8782-D527-AD24-CD056CC82CF1}"/>
                </a:ext>
              </a:extLst>
            </p:cNvPr>
            <p:cNvSpPr/>
            <p:nvPr/>
          </p:nvSpPr>
          <p:spPr>
            <a:xfrm>
              <a:off x="550285" y="4316470"/>
              <a:ext cx="423440" cy="1580695"/>
            </a:xfrm>
            <a:custGeom>
              <a:avLst/>
              <a:gdLst>
                <a:gd name="f0" fmla="val w"/>
                <a:gd name="f1" fmla="val h"/>
                <a:gd name="f2" fmla="val 0"/>
                <a:gd name="f3" fmla="val 88"/>
                <a:gd name="f4" fmla="val 330"/>
                <a:gd name="f5" fmla="val 53"/>
                <a:gd name="f6" fmla="val 229"/>
                <a:gd name="f7" fmla="val 64"/>
                <a:gd name="f8" fmla="val 263"/>
                <a:gd name="f9" fmla="val 75"/>
                <a:gd name="f10" fmla="val 297"/>
                <a:gd name="f11" fmla="val 323"/>
                <a:gd name="f12" fmla="val 315"/>
                <a:gd name="f13" fmla="val 308"/>
                <a:gd name="f14" fmla="val 307"/>
                <a:gd name="f15" fmla="val 305"/>
                <a:gd name="f16" fmla="val 304"/>
                <a:gd name="f17" fmla="val 79"/>
                <a:gd name="f18" fmla="val 278"/>
                <a:gd name="f19" fmla="val 70"/>
                <a:gd name="f20" fmla="val 252"/>
                <a:gd name="f21" fmla="val 62"/>
                <a:gd name="f22" fmla="val 226"/>
                <a:gd name="f23" fmla="val 38"/>
                <a:gd name="f24" fmla="val 152"/>
                <a:gd name="f25" fmla="val 17"/>
                <a:gd name="f26" fmla="val 76"/>
                <a:gd name="f27" fmla="val 2"/>
                <a:gd name="f28" fmla="val 21"/>
                <a:gd name="f29" fmla="val 4"/>
                <a:gd name="f30" fmla="val 42"/>
                <a:gd name="f31" fmla="val 7"/>
                <a:gd name="f32" fmla="val 63"/>
                <a:gd name="f33" fmla="val 119"/>
                <a:gd name="f34" fmla="val 36"/>
                <a:gd name="f35" fmla="val 174"/>
                <a:gd name="f36" fmla="*/ f0 1 88"/>
                <a:gd name="f37" fmla="*/ f1 1 330"/>
                <a:gd name="f38" fmla="+- f4 0 f2"/>
                <a:gd name="f39" fmla="+- f3 0 f2"/>
                <a:gd name="f40" fmla="*/ f39 1 88"/>
                <a:gd name="f41" fmla="*/ f38 1 330"/>
                <a:gd name="f42" fmla="*/ 0 1 f40"/>
                <a:gd name="f43" fmla="*/ f3 1 f40"/>
                <a:gd name="f44" fmla="*/ 0 1 f41"/>
                <a:gd name="f45" fmla="*/ f4 1 f41"/>
                <a:gd name="f46" fmla="*/ f42 f36 1"/>
                <a:gd name="f47" fmla="*/ f43 f36 1"/>
                <a:gd name="f48" fmla="*/ f45 f37 1"/>
                <a:gd name="f49" fmla="*/ f44 f37 1"/>
              </a:gdLst>
              <a:ahLst/>
              <a:cxnLst>
                <a:cxn ang="3cd4">
                  <a:pos x="hc" y="t"/>
                </a:cxn>
                <a:cxn ang="0">
                  <a:pos x="r" y="vc"/>
                </a:cxn>
                <a:cxn ang="cd4">
                  <a:pos x="hc" y="b"/>
                </a:cxn>
                <a:cxn ang="cd2">
                  <a:pos x="l" y="vc"/>
                </a:cxn>
              </a:cxnLst>
              <a:rect l="f46" t="f49" r="f47" b="f48"/>
              <a:pathLst>
                <a:path w="88" h="330">
                  <a:moveTo>
                    <a:pt x="f5" y="f6"/>
                  </a:moveTo>
                  <a:cubicBezTo>
                    <a:pt x="f7" y="f8"/>
                    <a:pt x="f9" y="f10"/>
                    <a:pt x="f3" y="f4"/>
                  </a:cubicBezTo>
                  <a:cubicBezTo>
                    <a:pt x="f3" y="f11"/>
                    <a:pt x="f3" y="f12"/>
                    <a:pt x="f3" y="f13"/>
                  </a:cubicBezTo>
                  <a:cubicBezTo>
                    <a:pt x="f3" y="f14"/>
                    <a:pt x="f3" y="f15"/>
                    <a:pt x="f3" y="f16"/>
                  </a:cubicBezTo>
                  <a:cubicBezTo>
                    <a:pt x="f17" y="f18"/>
                    <a:pt x="f19" y="f20"/>
                    <a:pt x="f21" y="f22"/>
                  </a:cubicBezTo>
                  <a:cubicBezTo>
                    <a:pt x="f23" y="f24"/>
                    <a:pt x="f25" y="f26"/>
                    <a:pt x="f2" y="f2"/>
                  </a:cubicBezTo>
                  <a:cubicBezTo>
                    <a:pt x="f27" y="f28"/>
                    <a:pt x="f29" y="f30"/>
                    <a:pt x="f31" y="f32"/>
                  </a:cubicBezTo>
                  <a:cubicBezTo>
                    <a:pt x="f28" y="f33"/>
                    <a:pt x="f34" y="f35"/>
                    <a:pt x="f5" y="f6"/>
                  </a:cubicBezTo>
                  <a:close/>
                </a:path>
              </a:pathLst>
            </a:cu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8" name="Freeform 29">
              <a:extLst>
                <a:ext uri="{FF2B5EF4-FFF2-40B4-BE49-F238E27FC236}">
                  <a16:creationId xmlns:a16="http://schemas.microsoft.com/office/drawing/2014/main" id="{D676EC6D-483C-52DD-010B-3FFA81EE5C26}"/>
                </a:ext>
              </a:extLst>
            </p:cNvPr>
            <p:cNvSpPr/>
            <p:nvPr/>
          </p:nvSpPr>
          <p:spPr>
            <a:xfrm>
              <a:off x="1006297" y="5862684"/>
              <a:ext cx="431103" cy="990569"/>
            </a:xfrm>
            <a:custGeom>
              <a:avLst/>
              <a:gdLst>
                <a:gd name="f0" fmla="val 180"/>
                <a:gd name="f1" fmla="val w"/>
                <a:gd name="f2" fmla="val h"/>
                <a:gd name="f3" fmla="val 0"/>
                <a:gd name="f4" fmla="val 90"/>
                <a:gd name="f5" fmla="val 207"/>
                <a:gd name="f6" fmla="val 6"/>
                <a:gd name="f7" fmla="val 15"/>
                <a:gd name="f8" fmla="val 4"/>
                <a:gd name="f9" fmla="val 10"/>
                <a:gd name="f10" fmla="val 2"/>
                <a:gd name="f11" fmla="val 5"/>
                <a:gd name="f12" fmla="val 9"/>
                <a:gd name="f13" fmla="val 19"/>
                <a:gd name="f14" fmla="val 1"/>
                <a:gd name="f15" fmla="val 29"/>
                <a:gd name="f16" fmla="val 14"/>
                <a:gd name="f17" fmla="val 62"/>
                <a:gd name="f18" fmla="val 27"/>
                <a:gd name="f19" fmla="val 95"/>
                <a:gd name="f20" fmla="val 42"/>
                <a:gd name="f21" fmla="val 127"/>
                <a:gd name="f22" fmla="val 54"/>
                <a:gd name="f23" fmla="val 154"/>
                <a:gd name="f24" fmla="val 67"/>
                <a:gd name="f25" fmla="val 181"/>
                <a:gd name="f26" fmla="val 80"/>
                <a:gd name="f27" fmla="val 76"/>
                <a:gd name="f28" fmla="val 63"/>
                <a:gd name="f29" fmla="val 152"/>
                <a:gd name="f30" fmla="val 50"/>
                <a:gd name="f31" fmla="val 123"/>
                <a:gd name="f32" fmla="val 34"/>
                <a:gd name="f33" fmla="val 88"/>
                <a:gd name="f34" fmla="val 20"/>
                <a:gd name="f35" fmla="val 51"/>
                <a:gd name="f36" fmla="*/ f1 1 90"/>
                <a:gd name="f37" fmla="*/ f2 1 207"/>
                <a:gd name="f38" fmla="+- f5 0 f3"/>
                <a:gd name="f39" fmla="+- f4 0 f3"/>
                <a:gd name="f40" fmla="*/ f39 1 90"/>
                <a:gd name="f41" fmla="*/ f38 1 207"/>
                <a:gd name="f42" fmla="*/ 0 1 f40"/>
                <a:gd name="f43" fmla="*/ f4 1 f40"/>
                <a:gd name="f44" fmla="*/ 0 1 f41"/>
                <a:gd name="f45" fmla="*/ f5 1 f41"/>
                <a:gd name="f46" fmla="*/ f42 f36 1"/>
                <a:gd name="f47" fmla="*/ f43 f36 1"/>
                <a:gd name="f48" fmla="*/ f45 f37 1"/>
                <a:gd name="f49" fmla="*/ f44 f37 1"/>
              </a:gdLst>
              <a:ahLst/>
              <a:cxnLst>
                <a:cxn ang="3cd4">
                  <a:pos x="hc" y="t"/>
                </a:cxn>
                <a:cxn ang="0">
                  <a:pos x="r" y="vc"/>
                </a:cxn>
                <a:cxn ang="cd4">
                  <a:pos x="hc" y="b"/>
                </a:cxn>
                <a:cxn ang="cd2">
                  <a:pos x="l" y="vc"/>
                </a:cxn>
              </a:cxnLst>
              <a:rect l="f46" t="f49" r="f47" b="f48"/>
              <a:pathLst>
                <a:path w="90" h="207">
                  <a:moveTo>
                    <a:pt x="f6" y="f7"/>
                  </a:moveTo>
                  <a:cubicBezTo>
                    <a:pt x="f8" y="f9"/>
                    <a:pt x="f10" y="f11"/>
                    <a:pt x="f3" y="f3"/>
                  </a:cubicBezTo>
                  <a:cubicBezTo>
                    <a:pt x="f3" y="f12"/>
                    <a:pt x="f3" y="f13"/>
                    <a:pt x="f14" y="f15"/>
                  </a:cubicBezTo>
                  <a:cubicBezTo>
                    <a:pt x="f16" y="f17"/>
                    <a:pt x="f18" y="f19"/>
                    <a:pt x="f20" y="f21"/>
                  </a:cubicBezTo>
                  <a:cubicBezTo>
                    <a:pt x="f22" y="f23"/>
                    <a:pt x="f24" y="f25"/>
                    <a:pt x="f26" y="f5"/>
                  </a:cubicBezTo>
                  <a:cubicBezTo>
                    <a:pt x="f4" y="f5"/>
                    <a:pt x="f4" y="f5"/>
                    <a:pt x="f4" y="f5"/>
                  </a:cubicBezTo>
                  <a:cubicBezTo>
                    <a:pt x="f27" y="f0"/>
                    <a:pt x="f28" y="f29"/>
                    <a:pt x="f30" y="f31"/>
                  </a:cubicBezTo>
                  <a:cubicBezTo>
                    <a:pt x="f32" y="f33"/>
                    <a:pt x="f34" y="f35"/>
                    <a:pt x="f6" y="f7"/>
                  </a:cubicBezTo>
                  <a:close/>
                </a:path>
              </a:pathLst>
            </a:cu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9" name="Freeform 30">
              <a:extLst>
                <a:ext uri="{FF2B5EF4-FFF2-40B4-BE49-F238E27FC236}">
                  <a16:creationId xmlns:a16="http://schemas.microsoft.com/office/drawing/2014/main" id="{83F9A995-4E3C-5EB2-2757-18C7B9758972}"/>
                </a:ext>
              </a:extLst>
            </p:cNvPr>
            <p:cNvSpPr/>
            <p:nvPr/>
          </p:nvSpPr>
          <p:spPr>
            <a:xfrm>
              <a:off x="521546" y="4364376"/>
              <a:ext cx="551803" cy="2235964"/>
            </a:xfrm>
            <a:custGeom>
              <a:avLst/>
              <a:gdLst>
                <a:gd name="f0" fmla="val w"/>
                <a:gd name="f1" fmla="val h"/>
                <a:gd name="f2" fmla="val 0"/>
                <a:gd name="f3" fmla="val 115"/>
                <a:gd name="f4" fmla="val 467"/>
                <a:gd name="f5" fmla="val 101"/>
                <a:gd name="f6" fmla="val 409"/>
                <a:gd name="f7" fmla="val 93"/>
                <a:gd name="f8" fmla="val 388"/>
                <a:gd name="f9" fmla="val 85"/>
                <a:gd name="f10" fmla="val 366"/>
                <a:gd name="f11" fmla="val 78"/>
                <a:gd name="f12" fmla="val 344"/>
                <a:gd name="f13" fmla="val 57"/>
                <a:gd name="f14" fmla="val 281"/>
                <a:gd name="f15" fmla="val 41"/>
                <a:gd name="f16" fmla="val 216"/>
                <a:gd name="f17" fmla="val 29"/>
                <a:gd name="f18" fmla="val 151"/>
                <a:gd name="f19" fmla="val 22"/>
                <a:gd name="f20" fmla="val 119"/>
                <a:gd name="f21" fmla="val 17"/>
                <a:gd name="f22" fmla="val 86"/>
                <a:gd name="f23" fmla="val 13"/>
                <a:gd name="f24" fmla="val 53"/>
                <a:gd name="f25" fmla="val 9"/>
                <a:gd name="f26" fmla="val 35"/>
                <a:gd name="f27" fmla="val 4"/>
                <a:gd name="f28" fmla="val 18"/>
                <a:gd name="f29" fmla="val 5"/>
                <a:gd name="f30" fmla="val 51"/>
                <a:gd name="f31" fmla="val 12"/>
                <a:gd name="f32" fmla="val 102"/>
                <a:gd name="f33" fmla="val 21"/>
                <a:gd name="f34" fmla="val 152"/>
                <a:gd name="f35" fmla="val 33"/>
                <a:gd name="f36" fmla="val 218"/>
                <a:gd name="f37" fmla="val 49"/>
                <a:gd name="f38" fmla="val 283"/>
                <a:gd name="f39" fmla="val 69"/>
                <a:gd name="f40" fmla="val 347"/>
                <a:gd name="f41" fmla="val 79"/>
                <a:gd name="f42" fmla="val 378"/>
                <a:gd name="f43" fmla="val 90"/>
                <a:gd name="f44" fmla="val 410"/>
                <a:gd name="f45" fmla="val 103"/>
                <a:gd name="f46" fmla="val 441"/>
                <a:gd name="f47" fmla="val 107"/>
                <a:gd name="f48" fmla="val 449"/>
                <a:gd name="f49" fmla="val 111"/>
                <a:gd name="f50" fmla="val 458"/>
                <a:gd name="f51" fmla="val 114"/>
                <a:gd name="f52" fmla="val 464"/>
                <a:gd name="f53" fmla="val 113"/>
                <a:gd name="f54" fmla="val 461"/>
                <a:gd name="f55" fmla="val 112"/>
                <a:gd name="f56" fmla="val 108"/>
                <a:gd name="f57" fmla="val 442"/>
                <a:gd name="f58" fmla="val 104"/>
                <a:gd name="f59" fmla="val 425"/>
                <a:gd name="f60" fmla="*/ f0 1 115"/>
                <a:gd name="f61" fmla="*/ f1 1 467"/>
                <a:gd name="f62" fmla="+- f4 0 f2"/>
                <a:gd name="f63" fmla="+- f3 0 f2"/>
                <a:gd name="f64" fmla="*/ f63 1 115"/>
                <a:gd name="f65" fmla="*/ f62 1 467"/>
                <a:gd name="f66" fmla="*/ 0 1 f64"/>
                <a:gd name="f67" fmla="*/ f3 1 f64"/>
                <a:gd name="f68" fmla="*/ 0 1 f65"/>
                <a:gd name="f69" fmla="*/ f4 1 f65"/>
                <a:gd name="f70" fmla="*/ f66 f60 1"/>
                <a:gd name="f71" fmla="*/ f67 f60 1"/>
                <a:gd name="f72" fmla="*/ f69 f61 1"/>
                <a:gd name="f73" fmla="*/ f68 f61 1"/>
              </a:gdLst>
              <a:ahLst/>
              <a:cxnLst>
                <a:cxn ang="3cd4">
                  <a:pos x="hc" y="t"/>
                </a:cxn>
                <a:cxn ang="0">
                  <a:pos x="r" y="vc"/>
                </a:cxn>
                <a:cxn ang="cd4">
                  <a:pos x="hc" y="b"/>
                </a:cxn>
                <a:cxn ang="cd2">
                  <a:pos x="l" y="vc"/>
                </a:cxn>
              </a:cxnLst>
              <a:rect l="f70" t="f73" r="f71" b="f72"/>
              <a:pathLst>
                <a:path w="115" h="467">
                  <a:moveTo>
                    <a:pt x="f5" y="f6"/>
                  </a:moveTo>
                  <a:cubicBezTo>
                    <a:pt x="f7" y="f8"/>
                    <a:pt x="f9" y="f10"/>
                    <a:pt x="f11" y="f12"/>
                  </a:cubicBezTo>
                  <a:cubicBezTo>
                    <a:pt x="f13" y="f14"/>
                    <a:pt x="f15" y="f16"/>
                    <a:pt x="f17" y="f18"/>
                  </a:cubicBezTo>
                  <a:cubicBezTo>
                    <a:pt x="f19" y="f20"/>
                    <a:pt x="f21" y="f22"/>
                    <a:pt x="f23" y="f24"/>
                  </a:cubicBezTo>
                  <a:cubicBezTo>
                    <a:pt x="f25" y="f26"/>
                    <a:pt x="f27" y="f28"/>
                    <a:pt x="f2" y="f2"/>
                  </a:cubicBezTo>
                  <a:cubicBezTo>
                    <a:pt x="f29" y="f30"/>
                    <a:pt x="f31" y="f32"/>
                    <a:pt x="f33" y="f34"/>
                  </a:cubicBezTo>
                  <a:cubicBezTo>
                    <a:pt x="f35" y="f36"/>
                    <a:pt x="f37" y="f38"/>
                    <a:pt x="f39" y="f40"/>
                  </a:cubicBezTo>
                  <a:cubicBezTo>
                    <a:pt x="f41" y="f42"/>
                    <a:pt x="f43" y="f44"/>
                    <a:pt x="f45" y="f46"/>
                  </a:cubicBezTo>
                  <a:cubicBezTo>
                    <a:pt x="f47" y="f48"/>
                    <a:pt x="f49" y="f50"/>
                    <a:pt x="f3" y="f4"/>
                  </a:cubicBezTo>
                  <a:cubicBezTo>
                    <a:pt x="f51" y="f52"/>
                    <a:pt x="f53" y="f54"/>
                    <a:pt x="f55" y="f50"/>
                  </a:cubicBezTo>
                  <a:cubicBezTo>
                    <a:pt x="f56" y="f57"/>
                    <a:pt x="f58" y="f59"/>
                    <a:pt x="f5" y="f6"/>
                  </a:cubicBezTo>
                  <a:close/>
                </a:path>
              </a:pathLst>
            </a:cu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20" name="Freeform 31">
              <a:extLst>
                <a:ext uri="{FF2B5EF4-FFF2-40B4-BE49-F238E27FC236}">
                  <a16:creationId xmlns:a16="http://schemas.microsoft.com/office/drawing/2014/main" id="{1AEADE78-A6A8-89DE-A0E3-4D6EAA6638B6}"/>
                </a:ext>
              </a:extLst>
            </p:cNvPr>
            <p:cNvSpPr/>
            <p:nvPr/>
          </p:nvSpPr>
          <p:spPr>
            <a:xfrm>
              <a:off x="467898" y="1289194"/>
              <a:ext cx="174357" cy="3027276"/>
            </a:xfrm>
            <a:custGeom>
              <a:avLst/>
              <a:gdLst>
                <a:gd name="f0" fmla="val w"/>
                <a:gd name="f1" fmla="val h"/>
                <a:gd name="f2" fmla="val 0"/>
                <a:gd name="f3" fmla="val 36"/>
                <a:gd name="f4" fmla="val 633"/>
                <a:gd name="f5" fmla="val 17"/>
                <a:gd name="f6" fmla="val 15"/>
                <a:gd name="f7" fmla="val 621"/>
                <a:gd name="f8" fmla="val 14"/>
                <a:gd name="f9" fmla="val 609"/>
                <a:gd name="f10" fmla="val 13"/>
                <a:gd name="f11" fmla="val 597"/>
                <a:gd name="f12" fmla="val 8"/>
                <a:gd name="f13" fmla="val 530"/>
                <a:gd name="f14" fmla="val 5"/>
                <a:gd name="f15" fmla="val 464"/>
                <a:gd name="f16" fmla="val 398"/>
                <a:gd name="f17" fmla="val 331"/>
                <a:gd name="f18" fmla="val 265"/>
                <a:gd name="f19" fmla="val 198"/>
                <a:gd name="f20" fmla="val 165"/>
                <a:gd name="f21" fmla="val 18"/>
                <a:gd name="f22" fmla="val 132"/>
                <a:gd name="f23" fmla="val 22"/>
                <a:gd name="f24" fmla="val 99"/>
                <a:gd name="f25" fmla="val 26"/>
                <a:gd name="f26" fmla="val 66"/>
                <a:gd name="f27" fmla="val 30"/>
                <a:gd name="f28" fmla="val 33"/>
                <a:gd name="f29" fmla="val 35"/>
                <a:gd name="f30" fmla="val 29"/>
                <a:gd name="f31" fmla="val 24"/>
                <a:gd name="f32" fmla="val 20"/>
                <a:gd name="f33" fmla="val 16"/>
                <a:gd name="f34" fmla="val 10"/>
                <a:gd name="f35" fmla="val 4"/>
                <a:gd name="f36" fmla="val 264"/>
                <a:gd name="f37" fmla="val 1"/>
                <a:gd name="f38" fmla="val 461"/>
                <a:gd name="f39" fmla="val 2"/>
                <a:gd name="f40" fmla="val 525"/>
                <a:gd name="f41" fmla="val 7"/>
                <a:gd name="f42" fmla="val 589"/>
                <a:gd name="f43" fmla="val 603"/>
                <a:gd name="f44" fmla="val 618"/>
                <a:gd name="f45" fmla="val 632"/>
                <a:gd name="f46" fmla="*/ f0 1 36"/>
                <a:gd name="f47" fmla="*/ f1 1 633"/>
                <a:gd name="f48" fmla="+- f4 0 f2"/>
                <a:gd name="f49" fmla="+- f3 0 f2"/>
                <a:gd name="f50" fmla="*/ f49 1 36"/>
                <a:gd name="f51" fmla="*/ f48 1 633"/>
                <a:gd name="f52" fmla="*/ 0 1 f50"/>
                <a:gd name="f53" fmla="*/ f3 1 f50"/>
                <a:gd name="f54" fmla="*/ 0 1 f51"/>
                <a:gd name="f55" fmla="*/ f4 1 f51"/>
                <a:gd name="f56" fmla="*/ f52 f46 1"/>
                <a:gd name="f57" fmla="*/ f53 f46 1"/>
                <a:gd name="f58" fmla="*/ f55 f47 1"/>
                <a:gd name="f59" fmla="*/ f54 f47 1"/>
              </a:gdLst>
              <a:ahLst/>
              <a:cxnLst>
                <a:cxn ang="3cd4">
                  <a:pos x="hc" y="t"/>
                </a:cxn>
                <a:cxn ang="0">
                  <a:pos x="r" y="vc"/>
                </a:cxn>
                <a:cxn ang="cd4">
                  <a:pos x="hc" y="b"/>
                </a:cxn>
                <a:cxn ang="cd2">
                  <a:pos x="l" y="vc"/>
                </a:cxn>
              </a:cxnLst>
              <a:rect l="f56" t="f59" r="f57" b="f58"/>
              <a:pathLst>
                <a:path w="36" h="633">
                  <a:moveTo>
                    <a:pt x="f5" y="f4"/>
                  </a:moveTo>
                  <a:cubicBezTo>
                    <a:pt x="f6" y="f7"/>
                    <a:pt x="f8" y="f9"/>
                    <a:pt x="f10" y="f11"/>
                  </a:cubicBezTo>
                  <a:cubicBezTo>
                    <a:pt x="f12" y="f13"/>
                    <a:pt x="f14" y="f15"/>
                    <a:pt x="f14" y="f16"/>
                  </a:cubicBezTo>
                  <a:cubicBezTo>
                    <a:pt x="f14" y="f17"/>
                    <a:pt x="f12" y="f18"/>
                    <a:pt x="f10" y="f19"/>
                  </a:cubicBezTo>
                  <a:cubicBezTo>
                    <a:pt x="f6" y="f20"/>
                    <a:pt x="f21" y="f22"/>
                    <a:pt x="f23" y="f24"/>
                  </a:cubicBezTo>
                  <a:cubicBezTo>
                    <a:pt x="f25" y="f26"/>
                    <a:pt x="f27" y="f28"/>
                    <a:pt x="f3" y="f2"/>
                  </a:cubicBezTo>
                  <a:cubicBezTo>
                    <a:pt x="f29" y="f2"/>
                    <a:pt x="f29" y="f2"/>
                    <a:pt x="f29" y="f2"/>
                  </a:cubicBezTo>
                  <a:cubicBezTo>
                    <a:pt x="f30" y="f28"/>
                    <a:pt x="f31" y="f26"/>
                    <a:pt x="f32" y="f24"/>
                  </a:cubicBezTo>
                  <a:cubicBezTo>
                    <a:pt x="f33" y="f22"/>
                    <a:pt x="f10" y="f20"/>
                    <a:pt x="f34" y="f19"/>
                  </a:cubicBezTo>
                  <a:cubicBezTo>
                    <a:pt x="f35" y="f36"/>
                    <a:pt x="f37" y="f17"/>
                    <a:pt x="f37" y="f16"/>
                  </a:cubicBezTo>
                  <a:cubicBezTo>
                    <a:pt x="f2" y="f38"/>
                    <a:pt x="f39" y="f40"/>
                    <a:pt x="f41" y="f42"/>
                  </a:cubicBezTo>
                  <a:cubicBezTo>
                    <a:pt x="f34" y="f43"/>
                    <a:pt x="f10" y="f44"/>
                    <a:pt x="f33" y="f45"/>
                  </a:cubicBezTo>
                  <a:cubicBezTo>
                    <a:pt x="f33" y="f45"/>
                    <a:pt x="f5" y="f4"/>
                    <a:pt x="f5" y="f4"/>
                  </a:cubicBezTo>
                  <a:close/>
                </a:path>
              </a:pathLst>
            </a:cu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21" name="Freeform 32">
              <a:extLst>
                <a:ext uri="{FF2B5EF4-FFF2-40B4-BE49-F238E27FC236}">
                  <a16:creationId xmlns:a16="http://schemas.microsoft.com/office/drawing/2014/main" id="{6FE971BC-7D3B-2F0C-9731-93154811072A}"/>
                </a:ext>
              </a:extLst>
            </p:cNvPr>
            <p:cNvSpPr/>
            <p:nvPr/>
          </p:nvSpPr>
          <p:spPr>
            <a:xfrm>
              <a:off x="1111672" y="6571600"/>
              <a:ext cx="134124" cy="281653"/>
            </a:xfrm>
            <a:custGeom>
              <a:avLst/>
              <a:gdLst>
                <a:gd name="f0" fmla="val w"/>
                <a:gd name="f1" fmla="val h"/>
                <a:gd name="f2" fmla="val 0"/>
                <a:gd name="f3" fmla="val 28"/>
                <a:gd name="f4" fmla="val 59"/>
                <a:gd name="f5" fmla="val 22"/>
                <a:gd name="f6" fmla="val 18"/>
                <a:gd name="f7" fmla="val 40"/>
                <a:gd name="f8" fmla="val 9"/>
                <a:gd name="f9" fmla="val 20"/>
                <a:gd name="f10" fmla="val 6"/>
                <a:gd name="f11" fmla="val 13"/>
                <a:gd name="f12" fmla="*/ f0 1 28"/>
                <a:gd name="f13" fmla="*/ f1 1 59"/>
                <a:gd name="f14" fmla="+- f4 0 f2"/>
                <a:gd name="f15" fmla="+- f3 0 f2"/>
                <a:gd name="f16" fmla="*/ f15 1 28"/>
                <a:gd name="f17" fmla="*/ f14 1 59"/>
                <a:gd name="f18" fmla="*/ 0 1 f16"/>
                <a:gd name="f19" fmla="*/ f3 1 f16"/>
                <a:gd name="f20" fmla="*/ 0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28" h="59">
                  <a:moveTo>
                    <a:pt x="f5" y="f4"/>
                  </a:moveTo>
                  <a:cubicBezTo>
                    <a:pt x="f3" y="f4"/>
                    <a:pt x="f3" y="f4"/>
                    <a:pt x="f3" y="f4"/>
                  </a:cubicBezTo>
                  <a:cubicBezTo>
                    <a:pt x="f6" y="f7"/>
                    <a:pt x="f8" y="f9"/>
                    <a:pt x="f2" y="f2"/>
                  </a:cubicBezTo>
                  <a:cubicBezTo>
                    <a:pt x="f10" y="f9"/>
                    <a:pt x="f11" y="f7"/>
                    <a:pt x="f5" y="f4"/>
                  </a:cubicBezTo>
                  <a:close/>
                </a:path>
              </a:pathLst>
            </a:cu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22" name="Freeform 33">
              <a:extLst>
                <a:ext uri="{FF2B5EF4-FFF2-40B4-BE49-F238E27FC236}">
                  <a16:creationId xmlns:a16="http://schemas.microsoft.com/office/drawing/2014/main" id="{998E475A-41CE-F8A2-79E1-686D627B919A}"/>
                </a:ext>
              </a:extLst>
            </p:cNvPr>
            <p:cNvSpPr/>
            <p:nvPr/>
          </p:nvSpPr>
          <p:spPr>
            <a:xfrm>
              <a:off x="502389" y="4107631"/>
              <a:ext cx="82387" cy="511570"/>
            </a:xfrm>
            <a:custGeom>
              <a:avLst/>
              <a:gdLst>
                <a:gd name="f0" fmla="val w"/>
                <a:gd name="f1" fmla="val h"/>
                <a:gd name="f2" fmla="val 0"/>
                <a:gd name="f3" fmla="val 17"/>
                <a:gd name="f4" fmla="val 107"/>
                <a:gd name="f5" fmla="val 4"/>
                <a:gd name="f6" fmla="val 54"/>
                <a:gd name="f7" fmla="val 8"/>
                <a:gd name="f8" fmla="val 72"/>
                <a:gd name="f9" fmla="val 13"/>
                <a:gd name="f10" fmla="val 89"/>
                <a:gd name="f11" fmla="val 14"/>
                <a:gd name="f12" fmla="val 86"/>
                <a:gd name="f13" fmla="val 12"/>
                <a:gd name="f14" fmla="val 65"/>
                <a:gd name="f15" fmla="val 10"/>
                <a:gd name="f16" fmla="val 44"/>
                <a:gd name="f17" fmla="val 9"/>
                <a:gd name="f18" fmla="val 43"/>
                <a:gd name="f19" fmla="val 6"/>
                <a:gd name="f20" fmla="val 29"/>
                <a:gd name="f21" fmla="val 3"/>
                <a:gd name="f22" fmla="val 2"/>
                <a:gd name="f23" fmla="val 5"/>
                <a:gd name="f24" fmla="val 1"/>
                <a:gd name="f25" fmla="val 23"/>
                <a:gd name="f26" fmla="val 39"/>
                <a:gd name="f27" fmla="*/ f0 1 17"/>
                <a:gd name="f28" fmla="*/ f1 1 107"/>
                <a:gd name="f29" fmla="+- f4 0 f2"/>
                <a:gd name="f30" fmla="+- f3 0 f2"/>
                <a:gd name="f31" fmla="*/ f30 1 17"/>
                <a:gd name="f32" fmla="*/ f29 1 107"/>
                <a:gd name="f33" fmla="*/ 0 1 f31"/>
                <a:gd name="f34" fmla="*/ f3 1 f31"/>
                <a:gd name="f35" fmla="*/ 0 1 f32"/>
                <a:gd name="f36" fmla="*/ f4 1 f32"/>
                <a:gd name="f37" fmla="*/ f33 f27 1"/>
                <a:gd name="f38" fmla="*/ f34 f27 1"/>
                <a:gd name="f39" fmla="*/ f36 f28 1"/>
                <a:gd name="f40" fmla="*/ f35 f28 1"/>
              </a:gdLst>
              <a:ahLst/>
              <a:cxnLst>
                <a:cxn ang="3cd4">
                  <a:pos x="hc" y="t"/>
                </a:cxn>
                <a:cxn ang="0">
                  <a:pos x="r" y="vc"/>
                </a:cxn>
                <a:cxn ang="cd4">
                  <a:pos x="hc" y="b"/>
                </a:cxn>
                <a:cxn ang="cd2">
                  <a:pos x="l" y="vc"/>
                </a:cxn>
              </a:cxnLst>
              <a:rect l="f37" t="f40" r="f38" b="f39"/>
              <a:pathLst>
                <a:path w="17" h="107">
                  <a:moveTo>
                    <a:pt x="f5" y="f6"/>
                  </a:moveTo>
                  <a:cubicBezTo>
                    <a:pt x="f7" y="f8"/>
                    <a:pt x="f9" y="f10"/>
                    <a:pt x="f3" y="f4"/>
                  </a:cubicBezTo>
                  <a:cubicBezTo>
                    <a:pt x="f11" y="f12"/>
                    <a:pt x="f13" y="f14"/>
                    <a:pt x="f15" y="f16"/>
                  </a:cubicBezTo>
                  <a:cubicBezTo>
                    <a:pt x="f15" y="f16"/>
                    <a:pt x="f17" y="f18"/>
                    <a:pt x="f17" y="f18"/>
                  </a:cubicBezTo>
                  <a:cubicBezTo>
                    <a:pt x="f19" y="f20"/>
                    <a:pt x="f21" y="f11"/>
                    <a:pt x="f2" y="f2"/>
                  </a:cubicBezTo>
                  <a:cubicBezTo>
                    <a:pt x="f2" y="f22"/>
                    <a:pt x="f2" y="f23"/>
                    <a:pt x="f2" y="f7"/>
                  </a:cubicBezTo>
                  <a:cubicBezTo>
                    <a:pt x="f24" y="f25"/>
                    <a:pt x="f21" y="f26"/>
                    <a:pt x="f5" y="f6"/>
                  </a:cubicBezTo>
                  <a:close/>
                </a:path>
              </a:pathLst>
            </a:cu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23" name="Freeform 34">
              <a:extLst>
                <a:ext uri="{FF2B5EF4-FFF2-40B4-BE49-F238E27FC236}">
                  <a16:creationId xmlns:a16="http://schemas.microsoft.com/office/drawing/2014/main" id="{A745860E-3F0E-B517-BF60-82C30362DC9A}"/>
                </a:ext>
              </a:extLst>
            </p:cNvPr>
            <p:cNvSpPr/>
            <p:nvPr/>
          </p:nvSpPr>
          <p:spPr>
            <a:xfrm>
              <a:off x="973726" y="3145801"/>
              <a:ext cx="1410169" cy="2716883"/>
            </a:xfrm>
            <a:custGeom>
              <a:avLst/>
              <a:gdLst>
                <a:gd name="f0" fmla="val w"/>
                <a:gd name="f1" fmla="val h"/>
                <a:gd name="f2" fmla="val 0"/>
                <a:gd name="f3" fmla="val 294"/>
                <a:gd name="f4" fmla="val 568"/>
                <a:gd name="f5" fmla="val 8"/>
                <a:gd name="f6" fmla="val 553"/>
                <a:gd name="f7" fmla="val 9"/>
                <a:gd name="f8" fmla="val 501"/>
                <a:gd name="f9" fmla="val 19"/>
                <a:gd name="f10" fmla="val 448"/>
                <a:gd name="f11" fmla="val 35"/>
                <a:gd name="f12" fmla="val 397"/>
                <a:gd name="f13" fmla="val 51"/>
                <a:gd name="f14" fmla="val 347"/>
                <a:gd name="f15" fmla="val 73"/>
                <a:gd name="f16" fmla="val 298"/>
                <a:gd name="f17" fmla="val 99"/>
                <a:gd name="f18" fmla="val 252"/>
                <a:gd name="f19" fmla="val 124"/>
                <a:gd name="f20" fmla="val 205"/>
                <a:gd name="f21" fmla="val 154"/>
                <a:gd name="f22" fmla="val 161"/>
                <a:gd name="f23" fmla="val 187"/>
                <a:gd name="f24" fmla="val 119"/>
                <a:gd name="f25" fmla="val 203"/>
                <a:gd name="f26" fmla="val 98"/>
                <a:gd name="f27" fmla="val 220"/>
                <a:gd name="f28" fmla="val 77"/>
                <a:gd name="f29" fmla="val 238"/>
                <a:gd name="f30" fmla="val 58"/>
                <a:gd name="f31" fmla="val 247"/>
                <a:gd name="f32" fmla="val 48"/>
                <a:gd name="f33" fmla="val 256"/>
                <a:gd name="f34" fmla="val 38"/>
                <a:gd name="f35" fmla="val 265"/>
                <a:gd name="f36" fmla="val 28"/>
                <a:gd name="f37" fmla="val 274"/>
                <a:gd name="f38" fmla="val 284"/>
                <a:gd name="f39" fmla="val 293"/>
                <a:gd name="f40" fmla="val 283"/>
                <a:gd name="f41" fmla="val 273"/>
                <a:gd name="f42" fmla="val 18"/>
                <a:gd name="f43" fmla="val 264"/>
                <a:gd name="f44" fmla="val 27"/>
                <a:gd name="f45" fmla="val 255"/>
                <a:gd name="f46" fmla="val 37"/>
                <a:gd name="f47" fmla="val 246"/>
                <a:gd name="f48" fmla="val 47"/>
                <a:gd name="f49" fmla="val 237"/>
                <a:gd name="f50" fmla="val 56"/>
                <a:gd name="f51" fmla="val 218"/>
                <a:gd name="f52" fmla="val 76"/>
                <a:gd name="f53" fmla="val 201"/>
                <a:gd name="f54" fmla="val 96"/>
                <a:gd name="f55" fmla="val 185"/>
                <a:gd name="f56" fmla="val 117"/>
                <a:gd name="f57" fmla="val 151"/>
                <a:gd name="f58" fmla="val 159"/>
                <a:gd name="f59" fmla="val 121"/>
                <a:gd name="f60" fmla="val 95"/>
                <a:gd name="f61" fmla="val 249"/>
                <a:gd name="f62" fmla="val 68"/>
                <a:gd name="f63" fmla="val 296"/>
                <a:gd name="f64" fmla="val 46"/>
                <a:gd name="f65" fmla="val 345"/>
                <a:gd name="f66" fmla="val 30"/>
                <a:gd name="f67" fmla="val 396"/>
                <a:gd name="f68" fmla="val 13"/>
                <a:gd name="f69" fmla="val 445"/>
                <a:gd name="f70" fmla="val 3"/>
                <a:gd name="f71" fmla="val 497"/>
                <a:gd name="f72" fmla="val 549"/>
                <a:gd name="f73" fmla="val 555"/>
                <a:gd name="f74" fmla="val 5"/>
                <a:gd name="f75" fmla="val 561"/>
                <a:gd name="f76" fmla="val 7"/>
                <a:gd name="f77" fmla="val 563"/>
                <a:gd name="f78" fmla="val 558"/>
                <a:gd name="f79" fmla="*/ f0 1 294"/>
                <a:gd name="f80" fmla="*/ f1 1 568"/>
                <a:gd name="f81" fmla="+- f4 0 f2"/>
                <a:gd name="f82" fmla="+- f3 0 f2"/>
                <a:gd name="f83" fmla="*/ f82 1 294"/>
                <a:gd name="f84" fmla="*/ f81 1 568"/>
                <a:gd name="f85" fmla="*/ 0 1 f83"/>
                <a:gd name="f86" fmla="*/ f3 1 f83"/>
                <a:gd name="f87" fmla="*/ 0 1 f84"/>
                <a:gd name="f88" fmla="*/ f4 1 f84"/>
                <a:gd name="f89" fmla="*/ f85 f79 1"/>
                <a:gd name="f90" fmla="*/ f86 f79 1"/>
                <a:gd name="f91" fmla="*/ f88 f80 1"/>
                <a:gd name="f92" fmla="*/ f87 f80 1"/>
              </a:gdLst>
              <a:ahLst/>
              <a:cxnLst>
                <a:cxn ang="3cd4">
                  <a:pos x="hc" y="t"/>
                </a:cxn>
                <a:cxn ang="0">
                  <a:pos x="r" y="vc"/>
                </a:cxn>
                <a:cxn ang="cd4">
                  <a:pos x="hc" y="b"/>
                </a:cxn>
                <a:cxn ang="cd2">
                  <a:pos x="l" y="vc"/>
                </a:cxn>
              </a:cxnLst>
              <a:rect l="f89" t="f92" r="f90" b="f91"/>
              <a:pathLst>
                <a:path w="294" h="568">
                  <a:moveTo>
                    <a:pt x="f5" y="f6"/>
                  </a:moveTo>
                  <a:cubicBezTo>
                    <a:pt x="f7" y="f8"/>
                    <a:pt x="f9" y="f10"/>
                    <a:pt x="f11" y="f12"/>
                  </a:cubicBezTo>
                  <a:cubicBezTo>
                    <a:pt x="f13" y="f14"/>
                    <a:pt x="f15" y="f16"/>
                    <a:pt x="f17" y="f18"/>
                  </a:cubicBezTo>
                  <a:cubicBezTo>
                    <a:pt x="f19" y="f20"/>
                    <a:pt x="f21" y="f22"/>
                    <a:pt x="f23" y="f24"/>
                  </a:cubicBezTo>
                  <a:cubicBezTo>
                    <a:pt x="f25" y="f26"/>
                    <a:pt x="f27" y="f28"/>
                    <a:pt x="f29" y="f30"/>
                  </a:cubicBezTo>
                  <a:cubicBezTo>
                    <a:pt x="f31" y="f32"/>
                    <a:pt x="f33" y="f34"/>
                    <a:pt x="f35" y="f36"/>
                  </a:cubicBezTo>
                  <a:cubicBezTo>
                    <a:pt x="f37" y="f9"/>
                    <a:pt x="f38" y="f7"/>
                    <a:pt x="f3" y="f2"/>
                  </a:cubicBezTo>
                  <a:cubicBezTo>
                    <a:pt x="f39" y="f2"/>
                    <a:pt x="f39" y="f2"/>
                    <a:pt x="f39" y="f2"/>
                  </a:cubicBezTo>
                  <a:cubicBezTo>
                    <a:pt x="f40" y="f7"/>
                    <a:pt x="f41" y="f42"/>
                    <a:pt x="f43" y="f44"/>
                  </a:cubicBezTo>
                  <a:cubicBezTo>
                    <a:pt x="f45" y="f46"/>
                    <a:pt x="f47" y="f48"/>
                    <a:pt x="f49" y="f50"/>
                  </a:cubicBezTo>
                  <a:cubicBezTo>
                    <a:pt x="f51" y="f52"/>
                    <a:pt x="f53" y="f54"/>
                    <a:pt x="f55" y="f56"/>
                  </a:cubicBezTo>
                  <a:cubicBezTo>
                    <a:pt x="f57" y="f58"/>
                    <a:pt x="f59" y="f25"/>
                    <a:pt x="f60" y="f61"/>
                  </a:cubicBezTo>
                  <a:cubicBezTo>
                    <a:pt x="f62" y="f63"/>
                    <a:pt x="f64" y="f65"/>
                    <a:pt x="f66" y="f67"/>
                  </a:cubicBezTo>
                  <a:cubicBezTo>
                    <a:pt x="f68" y="f69"/>
                    <a:pt x="f70" y="f71"/>
                    <a:pt x="f2" y="f72"/>
                  </a:cubicBezTo>
                  <a:cubicBezTo>
                    <a:pt x="f70" y="f73"/>
                    <a:pt x="f74" y="f75"/>
                    <a:pt x="f76" y="f4"/>
                  </a:cubicBezTo>
                  <a:cubicBezTo>
                    <a:pt x="f76" y="f77"/>
                    <a:pt x="f76" y="f78"/>
                    <a:pt x="f5" y="f6"/>
                  </a:cubicBezTo>
                  <a:close/>
                </a:path>
              </a:pathLst>
            </a:cu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24" name="Freeform 35">
              <a:extLst>
                <a:ext uri="{FF2B5EF4-FFF2-40B4-BE49-F238E27FC236}">
                  <a16:creationId xmlns:a16="http://schemas.microsoft.com/office/drawing/2014/main" id="{0747A741-B476-4D89-FDD4-549181B81D80}"/>
                </a:ext>
              </a:extLst>
            </p:cNvPr>
            <p:cNvSpPr/>
            <p:nvPr/>
          </p:nvSpPr>
          <p:spPr>
            <a:xfrm>
              <a:off x="1073350" y="6600340"/>
              <a:ext cx="120709" cy="252913"/>
            </a:xfrm>
            <a:custGeom>
              <a:avLst/>
              <a:gdLst>
                <a:gd name="f0" fmla="val w"/>
                <a:gd name="f1" fmla="val h"/>
                <a:gd name="f2" fmla="val 0"/>
                <a:gd name="f3" fmla="val 25"/>
                <a:gd name="f4" fmla="val 53"/>
                <a:gd name="f5" fmla="val 5"/>
                <a:gd name="f6" fmla="val 18"/>
                <a:gd name="f7" fmla="val 12"/>
                <a:gd name="f8" fmla="val 36"/>
                <a:gd name="f9" fmla="val 19"/>
                <a:gd name="f10" fmla="val 16"/>
                <a:gd name="f11" fmla="val 8"/>
                <a:gd name="f12" fmla="*/ f0 1 25"/>
                <a:gd name="f13" fmla="*/ f1 1 53"/>
                <a:gd name="f14" fmla="+- f4 0 f2"/>
                <a:gd name="f15" fmla="+- f3 0 f2"/>
                <a:gd name="f16" fmla="*/ f15 1 25"/>
                <a:gd name="f17" fmla="*/ f14 1 53"/>
                <a:gd name="f18" fmla="*/ 0 1 f16"/>
                <a:gd name="f19" fmla="*/ f3 1 f16"/>
                <a:gd name="f20" fmla="*/ 0 1 f17"/>
                <a:gd name="f21" fmla="*/ f4 1 f17"/>
                <a:gd name="f22" fmla="*/ f18 f12 1"/>
                <a:gd name="f23" fmla="*/ f19 f12 1"/>
                <a:gd name="f24" fmla="*/ f21 f13 1"/>
                <a:gd name="f25" fmla="*/ f20 f13 1"/>
              </a:gdLst>
              <a:ahLst/>
              <a:cxnLst>
                <a:cxn ang="3cd4">
                  <a:pos x="hc" y="t"/>
                </a:cxn>
                <a:cxn ang="0">
                  <a:pos x="r" y="vc"/>
                </a:cxn>
                <a:cxn ang="cd4">
                  <a:pos x="hc" y="b"/>
                </a:cxn>
                <a:cxn ang="cd2">
                  <a:pos x="l" y="vc"/>
                </a:cxn>
              </a:cxnLst>
              <a:rect l="f22" t="f25" r="f23" b="f24"/>
              <a:pathLst>
                <a:path w="25" h="53">
                  <a:moveTo>
                    <a:pt x="f2" y="f2"/>
                  </a:moveTo>
                  <a:cubicBezTo>
                    <a:pt x="f5" y="f6"/>
                    <a:pt x="f7" y="f8"/>
                    <a:pt x="f9" y="f4"/>
                  </a:cubicBezTo>
                  <a:cubicBezTo>
                    <a:pt x="f3" y="f4"/>
                    <a:pt x="f3" y="f4"/>
                    <a:pt x="f3" y="f4"/>
                  </a:cubicBezTo>
                  <a:cubicBezTo>
                    <a:pt x="f10" y="f8"/>
                    <a:pt x="f11" y="f6"/>
                    <a:pt x="f2" y="f2"/>
                  </a:cubicBezTo>
                  <a:close/>
                </a:path>
              </a:pathLst>
            </a:cu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25" name="Freeform 36">
              <a:extLst>
                <a:ext uri="{FF2B5EF4-FFF2-40B4-BE49-F238E27FC236}">
                  <a16:creationId xmlns:a16="http://schemas.microsoft.com/office/drawing/2014/main" id="{8D6E84AC-504F-30FC-7874-95CF557C6C18}"/>
                </a:ext>
              </a:extLst>
            </p:cNvPr>
            <p:cNvSpPr/>
            <p:nvPr/>
          </p:nvSpPr>
          <p:spPr>
            <a:xfrm>
              <a:off x="973726" y="5897166"/>
              <a:ext cx="137955" cy="674434"/>
            </a:xfrm>
            <a:custGeom>
              <a:avLst/>
              <a:gdLst>
                <a:gd name="f0" fmla="val w"/>
                <a:gd name="f1" fmla="val h"/>
                <a:gd name="f2" fmla="val 0"/>
                <a:gd name="f3" fmla="val 29"/>
                <a:gd name="f4" fmla="val 141"/>
                <a:gd name="f5" fmla="val 30"/>
                <a:gd name="f6" fmla="val 2"/>
                <a:gd name="f7" fmla="val 60"/>
                <a:gd name="f8" fmla="val 7"/>
                <a:gd name="f9" fmla="val 89"/>
                <a:gd name="f10" fmla="val 11"/>
                <a:gd name="f11" fmla="val 98"/>
                <a:gd name="f12" fmla="val 14"/>
                <a:gd name="f13" fmla="val 108"/>
                <a:gd name="f14" fmla="val 18"/>
                <a:gd name="f15" fmla="val 117"/>
                <a:gd name="f16" fmla="val 22"/>
                <a:gd name="f17" fmla="val 125"/>
                <a:gd name="f18" fmla="val 25"/>
                <a:gd name="f19" fmla="val 133"/>
                <a:gd name="f20" fmla="val 28"/>
                <a:gd name="f21" fmla="val 139"/>
                <a:gd name="f22" fmla="val 137"/>
                <a:gd name="f23" fmla="val 27"/>
                <a:gd name="f24" fmla="val 135"/>
                <a:gd name="f25" fmla="val 16"/>
                <a:gd name="f26" fmla="val 10"/>
                <a:gd name="f27" fmla="val 8"/>
                <a:gd name="f28" fmla="val 5"/>
                <a:gd name="f29" fmla="val 15"/>
                <a:gd name="f30" fmla="val 4"/>
                <a:gd name="f31" fmla="val 1"/>
                <a:gd name="f32" fmla="val 3"/>
                <a:gd name="f33" fmla="*/ f0 1 29"/>
                <a:gd name="f34" fmla="*/ f1 1 141"/>
                <a:gd name="f35" fmla="+- f4 0 f2"/>
                <a:gd name="f36" fmla="+- f3 0 f2"/>
                <a:gd name="f37" fmla="*/ f36 1 29"/>
                <a:gd name="f38" fmla="*/ f35 1 141"/>
                <a:gd name="f39" fmla="*/ 0 1 f37"/>
                <a:gd name="f40" fmla="*/ f3 1 f37"/>
                <a:gd name="f41" fmla="*/ 0 1 f38"/>
                <a:gd name="f42" fmla="*/ f4 1 f38"/>
                <a:gd name="f43" fmla="*/ f39 f33 1"/>
                <a:gd name="f44" fmla="*/ f40 f33 1"/>
                <a:gd name="f45" fmla="*/ f42 f34 1"/>
                <a:gd name="f46" fmla="*/ f41 f34 1"/>
              </a:gdLst>
              <a:ahLst/>
              <a:cxnLst>
                <a:cxn ang="3cd4">
                  <a:pos x="hc" y="t"/>
                </a:cxn>
                <a:cxn ang="0">
                  <a:pos x="r" y="vc"/>
                </a:cxn>
                <a:cxn ang="cd4">
                  <a:pos x="hc" y="b"/>
                </a:cxn>
                <a:cxn ang="cd2">
                  <a:pos x="l" y="vc"/>
                </a:cxn>
              </a:cxnLst>
              <a:rect l="f43" t="f46" r="f44" b="f45"/>
              <a:pathLst>
                <a:path w="29" h="141">
                  <a:moveTo>
                    <a:pt x="f2" y="f2"/>
                  </a:moveTo>
                  <a:cubicBezTo>
                    <a:pt x="f2" y="f5"/>
                    <a:pt x="f6" y="f7"/>
                    <a:pt x="f8" y="f9"/>
                  </a:cubicBezTo>
                  <a:cubicBezTo>
                    <a:pt x="f10" y="f11"/>
                    <a:pt x="f12" y="f13"/>
                    <a:pt x="f14" y="f15"/>
                  </a:cubicBezTo>
                  <a:cubicBezTo>
                    <a:pt x="f16" y="f17"/>
                    <a:pt x="f18" y="f19"/>
                    <a:pt x="f3" y="f4"/>
                  </a:cubicBezTo>
                  <a:cubicBezTo>
                    <a:pt x="f20" y="f21"/>
                    <a:pt x="f20" y="f22"/>
                    <a:pt x="f23" y="f24"/>
                  </a:cubicBezTo>
                  <a:cubicBezTo>
                    <a:pt x="f25" y="f11"/>
                    <a:pt x="f26" y="f7"/>
                    <a:pt x="f27" y="f16"/>
                  </a:cubicBezTo>
                  <a:cubicBezTo>
                    <a:pt x="f8" y="f14"/>
                    <a:pt x="f28" y="f29"/>
                    <a:pt x="f30" y="f10"/>
                  </a:cubicBezTo>
                  <a:cubicBezTo>
                    <a:pt x="f6" y="f8"/>
                    <a:pt x="f31" y="f32"/>
                    <a:pt x="f2" y="f2"/>
                  </a:cubicBezTo>
                  <a:close/>
                </a:path>
              </a:pathLst>
            </a:cu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26" name="Freeform 37">
              <a:extLst>
                <a:ext uri="{FF2B5EF4-FFF2-40B4-BE49-F238E27FC236}">
                  <a16:creationId xmlns:a16="http://schemas.microsoft.com/office/drawing/2014/main" id="{27A44A1C-D574-D10B-19C6-45E9E29D1548}"/>
                </a:ext>
              </a:extLst>
            </p:cNvPr>
            <p:cNvSpPr/>
            <p:nvPr/>
          </p:nvSpPr>
          <p:spPr>
            <a:xfrm>
              <a:off x="973726" y="5772625"/>
              <a:ext cx="38322" cy="228005"/>
            </a:xfrm>
            <a:custGeom>
              <a:avLst/>
              <a:gdLst>
                <a:gd name="f0" fmla="val w"/>
                <a:gd name="f1" fmla="val h"/>
                <a:gd name="f2" fmla="val 0"/>
                <a:gd name="f3" fmla="val 8"/>
                <a:gd name="f4" fmla="val 48"/>
                <a:gd name="f5" fmla="val 26"/>
                <a:gd name="f6" fmla="val 1"/>
                <a:gd name="f7" fmla="val 29"/>
                <a:gd name="f8" fmla="val 2"/>
                <a:gd name="f9" fmla="val 33"/>
                <a:gd name="f10" fmla="val 4"/>
                <a:gd name="f11" fmla="val 37"/>
                <a:gd name="f12" fmla="val 5"/>
                <a:gd name="f13" fmla="val 41"/>
                <a:gd name="f14" fmla="val 7"/>
                <a:gd name="f15" fmla="val 44"/>
                <a:gd name="f16" fmla="val 38"/>
                <a:gd name="f17" fmla="val 28"/>
                <a:gd name="f18" fmla="val 19"/>
                <a:gd name="f19" fmla="val 12"/>
                <a:gd name="f20" fmla="val 3"/>
                <a:gd name="f21" fmla="val 6"/>
                <a:gd name="f22" fmla="val 11"/>
                <a:gd name="f23" fmla="*/ f0 1 8"/>
                <a:gd name="f24" fmla="*/ f1 1 48"/>
                <a:gd name="f25" fmla="+- f4 0 f2"/>
                <a:gd name="f26" fmla="+- f3 0 f2"/>
                <a:gd name="f27" fmla="*/ f26 1 8"/>
                <a:gd name="f28" fmla="*/ f25 1 48"/>
                <a:gd name="f29" fmla="*/ 0 1 f27"/>
                <a:gd name="f30" fmla="*/ f3 1 f27"/>
                <a:gd name="f31" fmla="*/ 0 1 f28"/>
                <a:gd name="f32" fmla="*/ f4 1 f28"/>
                <a:gd name="f33" fmla="*/ f29 f23 1"/>
                <a:gd name="f34" fmla="*/ f30 f23 1"/>
                <a:gd name="f35" fmla="*/ f32 f24 1"/>
                <a:gd name="f36" fmla="*/ f31 f24 1"/>
              </a:gdLst>
              <a:ahLst/>
              <a:cxnLst>
                <a:cxn ang="3cd4">
                  <a:pos x="hc" y="t"/>
                </a:cxn>
                <a:cxn ang="0">
                  <a:pos x="r" y="vc"/>
                </a:cxn>
                <a:cxn ang="cd4">
                  <a:pos x="hc" y="b"/>
                </a:cxn>
                <a:cxn ang="cd2">
                  <a:pos x="l" y="vc"/>
                </a:cxn>
              </a:cxnLst>
              <a:rect l="f33" t="f36" r="f34" b="f35"/>
              <a:pathLst>
                <a:path w="8" h="48">
                  <a:moveTo>
                    <a:pt x="f2" y="f5"/>
                  </a:moveTo>
                  <a:cubicBezTo>
                    <a:pt x="f6" y="f7"/>
                    <a:pt x="f8" y="f9"/>
                    <a:pt x="f10" y="f11"/>
                  </a:cubicBezTo>
                  <a:cubicBezTo>
                    <a:pt x="f12" y="f13"/>
                    <a:pt x="f14" y="f15"/>
                    <a:pt x="f3" y="f4"/>
                  </a:cubicBezTo>
                  <a:cubicBezTo>
                    <a:pt x="f14" y="f16"/>
                    <a:pt x="f14" y="f17"/>
                    <a:pt x="f14" y="f18"/>
                  </a:cubicBezTo>
                  <a:cubicBezTo>
                    <a:pt x="f12" y="f19"/>
                    <a:pt x="f20" y="f21"/>
                    <a:pt x="f2" y="f2"/>
                  </a:cubicBezTo>
                  <a:cubicBezTo>
                    <a:pt x="f2" y="f6"/>
                    <a:pt x="f2" y="f20"/>
                    <a:pt x="f2" y="f10"/>
                  </a:cubicBezTo>
                  <a:cubicBezTo>
                    <a:pt x="f2" y="f22"/>
                    <a:pt x="f2" y="f18"/>
                    <a:pt x="f2" y="f5"/>
                  </a:cubicBezTo>
                  <a:close/>
                </a:path>
              </a:pathLst>
            </a:cu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27" name="Freeform 38">
              <a:extLst>
                <a:ext uri="{FF2B5EF4-FFF2-40B4-BE49-F238E27FC236}">
                  <a16:creationId xmlns:a16="http://schemas.microsoft.com/office/drawing/2014/main" id="{E666CA2F-EA9B-5E7E-1B88-43F376D5444D}"/>
                </a:ext>
              </a:extLst>
            </p:cNvPr>
            <p:cNvSpPr/>
            <p:nvPr/>
          </p:nvSpPr>
          <p:spPr>
            <a:xfrm>
              <a:off x="1006297" y="6322518"/>
              <a:ext cx="210760" cy="530736"/>
            </a:xfrm>
            <a:custGeom>
              <a:avLst/>
              <a:gdLst>
                <a:gd name="f0" fmla="val w"/>
                <a:gd name="f1" fmla="val h"/>
                <a:gd name="f2" fmla="val 0"/>
                <a:gd name="f3" fmla="val 44"/>
                <a:gd name="f4" fmla="val 111"/>
                <a:gd name="f5" fmla="val 11"/>
                <a:gd name="f6" fmla="val 28"/>
                <a:gd name="f7" fmla="val 7"/>
                <a:gd name="f8" fmla="val 19"/>
                <a:gd name="f9" fmla="val 4"/>
                <a:gd name="f10" fmla="val 9"/>
                <a:gd name="f11" fmla="val 3"/>
                <a:gd name="f12" fmla="val 16"/>
                <a:gd name="f13" fmla="val 33"/>
                <a:gd name="f14" fmla="val 49"/>
                <a:gd name="f15" fmla="val 12"/>
                <a:gd name="f16" fmla="val 52"/>
                <a:gd name="f17" fmla="val 13"/>
                <a:gd name="f18" fmla="val 55"/>
                <a:gd name="f19" fmla="val 14"/>
                <a:gd name="f20" fmla="val 58"/>
                <a:gd name="f21" fmla="val 22"/>
                <a:gd name="f22" fmla="val 76"/>
                <a:gd name="f23" fmla="val 30"/>
                <a:gd name="f24" fmla="val 94"/>
                <a:gd name="f25" fmla="val 39"/>
                <a:gd name="f26" fmla="val 35"/>
                <a:gd name="f27" fmla="val 92"/>
                <a:gd name="f28" fmla="val 72"/>
                <a:gd name="f29" fmla="val 18"/>
                <a:gd name="f30" fmla="val 15"/>
                <a:gd name="f31" fmla="val 36"/>
                <a:gd name="f32" fmla="*/ f0 1 44"/>
                <a:gd name="f33" fmla="*/ f1 1 111"/>
                <a:gd name="f34" fmla="+- f4 0 f2"/>
                <a:gd name="f35" fmla="+- f3 0 f2"/>
                <a:gd name="f36" fmla="*/ f35 1 44"/>
                <a:gd name="f37" fmla="*/ f34 1 111"/>
                <a:gd name="f38" fmla="*/ 0 1 f36"/>
                <a:gd name="f39" fmla="*/ f3 1 f36"/>
                <a:gd name="f40" fmla="*/ 0 1 f37"/>
                <a:gd name="f41" fmla="*/ f4 1 f37"/>
                <a:gd name="f42" fmla="*/ f38 f32 1"/>
                <a:gd name="f43" fmla="*/ f39 f32 1"/>
                <a:gd name="f44" fmla="*/ f41 f33 1"/>
                <a:gd name="f45" fmla="*/ f40 f33 1"/>
              </a:gdLst>
              <a:ahLst/>
              <a:cxnLst>
                <a:cxn ang="3cd4">
                  <a:pos x="hc" y="t"/>
                </a:cxn>
                <a:cxn ang="0">
                  <a:pos x="r" y="vc"/>
                </a:cxn>
                <a:cxn ang="cd4">
                  <a:pos x="hc" y="b"/>
                </a:cxn>
                <a:cxn ang="cd2">
                  <a:pos x="l" y="vc"/>
                </a:cxn>
              </a:cxnLst>
              <a:rect l="f42" t="f45" r="f43" b="f44"/>
              <a:pathLst>
                <a:path w="44" h="111">
                  <a:moveTo>
                    <a:pt x="f5" y="f6"/>
                  </a:moveTo>
                  <a:cubicBezTo>
                    <a:pt x="f7" y="f8"/>
                    <a:pt x="f9" y="f10"/>
                    <a:pt x="f2" y="f2"/>
                  </a:cubicBezTo>
                  <a:cubicBezTo>
                    <a:pt x="f11" y="f12"/>
                    <a:pt x="f7" y="f13"/>
                    <a:pt x="f5" y="f14"/>
                  </a:cubicBezTo>
                  <a:cubicBezTo>
                    <a:pt x="f15" y="f16"/>
                    <a:pt x="f17" y="f18"/>
                    <a:pt x="f19" y="f20"/>
                  </a:cubicBezTo>
                  <a:cubicBezTo>
                    <a:pt x="f21" y="f22"/>
                    <a:pt x="f23" y="f24"/>
                    <a:pt x="f25" y="f4"/>
                  </a:cubicBezTo>
                  <a:cubicBezTo>
                    <a:pt x="f3" y="f4"/>
                    <a:pt x="f3" y="f4"/>
                    <a:pt x="f3" y="f4"/>
                  </a:cubicBezTo>
                  <a:cubicBezTo>
                    <a:pt x="f26" y="f27"/>
                    <a:pt x="f6" y="f28"/>
                    <a:pt x="f21" y="f16"/>
                  </a:cubicBezTo>
                  <a:cubicBezTo>
                    <a:pt x="f29" y="f3"/>
                    <a:pt x="f30" y="f31"/>
                    <a:pt x="f5" y="f6"/>
                  </a:cubicBezTo>
                  <a:close/>
                </a:path>
              </a:pathLst>
            </a:cu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sp>
        <p:nvSpPr>
          <p:cNvPr id="28" name="Rectangle 6">
            <a:extLst>
              <a:ext uri="{FF2B5EF4-FFF2-40B4-BE49-F238E27FC236}">
                <a16:creationId xmlns:a16="http://schemas.microsoft.com/office/drawing/2014/main" id="{D85107CD-5DBF-6BDC-5B6B-14F5A0BFE378}"/>
              </a:ext>
            </a:extLst>
          </p:cNvPr>
          <p:cNvSpPr/>
          <p:nvPr/>
        </p:nvSpPr>
        <p:spPr>
          <a:xfrm>
            <a:off x="0" y="0"/>
            <a:ext cx="182880" cy="6858000"/>
          </a:xfrm>
          <a:prstGeom prst="rect">
            <a:avLst/>
          </a:prstGeom>
          <a:solidFill>
            <a:srgbClr val="766F5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29" name="Title Placeholder 1">
            <a:extLst>
              <a:ext uri="{FF2B5EF4-FFF2-40B4-BE49-F238E27FC236}">
                <a16:creationId xmlns:a16="http://schemas.microsoft.com/office/drawing/2014/main" id="{E6173D12-CA34-2D90-16C8-F15C3316B243}"/>
              </a:ext>
            </a:extLst>
          </p:cNvPr>
          <p:cNvSpPr txBox="1">
            <a:spLocks noGrp="1"/>
          </p:cNvSpPr>
          <p:nvPr>
            <p:ph type="title"/>
          </p:nvPr>
        </p:nvSpPr>
        <p:spPr>
          <a:xfrm>
            <a:off x="2592927" y="624105"/>
            <a:ext cx="8911687" cy="1280891"/>
          </a:xfrm>
          <a:prstGeom prst="rect">
            <a:avLst/>
          </a:prstGeom>
          <a:noFill/>
          <a:ln>
            <a:noFill/>
          </a:ln>
        </p:spPr>
        <p:txBody>
          <a:bodyPr vert="horz" wrap="square" lIns="91440" tIns="45720" rIns="91440" bIns="45720" anchor="t" anchorCtr="0" compatLnSpc="1">
            <a:normAutofit/>
          </a:bodyPr>
          <a:lstStyle/>
          <a:p>
            <a:pPr lvl="0"/>
            <a:r>
              <a:rPr lang="en-GB"/>
              <a:t>Click to edit Master title style</a:t>
            </a:r>
            <a:endParaRPr lang="en-US"/>
          </a:p>
        </p:txBody>
      </p:sp>
      <p:sp>
        <p:nvSpPr>
          <p:cNvPr id="30" name="Text Placeholder 2">
            <a:extLst>
              <a:ext uri="{FF2B5EF4-FFF2-40B4-BE49-F238E27FC236}">
                <a16:creationId xmlns:a16="http://schemas.microsoft.com/office/drawing/2014/main" id="{5C0B12B5-DE3E-DEFE-F019-865F31163FF4}"/>
              </a:ext>
            </a:extLst>
          </p:cNvPr>
          <p:cNvSpPr txBox="1">
            <a:spLocks noGrp="1"/>
          </p:cNvSpPr>
          <p:nvPr>
            <p:ph type="body" idx="1"/>
          </p:nvPr>
        </p:nvSpPr>
        <p:spPr>
          <a:xfrm>
            <a:off x="2589215" y="2133596"/>
            <a:ext cx="8915400" cy="3886200"/>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31" name="Date Placeholder 3">
            <a:extLst>
              <a:ext uri="{FF2B5EF4-FFF2-40B4-BE49-F238E27FC236}">
                <a16:creationId xmlns:a16="http://schemas.microsoft.com/office/drawing/2014/main" id="{014A605C-CAD7-CA30-FA90-9AD0D918B816}"/>
              </a:ext>
            </a:extLst>
          </p:cNvPr>
          <p:cNvSpPr txBox="1">
            <a:spLocks noGrp="1"/>
          </p:cNvSpPr>
          <p:nvPr>
            <p:ph type="dt" sz="half" idx="2"/>
          </p:nvPr>
        </p:nvSpPr>
        <p:spPr>
          <a:xfrm>
            <a:off x="10361615" y="6130439"/>
            <a:ext cx="1146282" cy="370396"/>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900" b="0" i="0" u="none" strike="noStrike" kern="1200" cap="none" spc="0" baseline="0">
                <a:solidFill>
                  <a:srgbClr val="898989"/>
                </a:solidFill>
                <a:uFillTx/>
                <a:latin typeface="Century Gothic"/>
              </a:defRPr>
            </a:lvl1pPr>
          </a:lstStyle>
          <a:p>
            <a:pPr lvl="0"/>
            <a:fld id="{0B2D005B-8C53-4D92-AC8F-A097BEEDAA1C}" type="datetime1">
              <a:rPr lang="en-GB"/>
              <a:pPr lvl="0"/>
              <a:t>09/10/2025</a:t>
            </a:fld>
            <a:endParaRPr lang="en-GB"/>
          </a:p>
        </p:txBody>
      </p:sp>
      <p:sp>
        <p:nvSpPr>
          <p:cNvPr id="32" name="Footer Placeholder 4">
            <a:extLst>
              <a:ext uri="{FF2B5EF4-FFF2-40B4-BE49-F238E27FC236}">
                <a16:creationId xmlns:a16="http://schemas.microsoft.com/office/drawing/2014/main" id="{7E0B5FD2-02DB-0B58-550E-16D5890EB08F}"/>
              </a:ext>
            </a:extLst>
          </p:cNvPr>
          <p:cNvSpPr txBox="1">
            <a:spLocks noGrp="1"/>
          </p:cNvSpPr>
          <p:nvPr>
            <p:ph type="ftr" sz="quarter" idx="3"/>
          </p:nvPr>
        </p:nvSpPr>
        <p:spPr>
          <a:xfrm>
            <a:off x="2589215" y="6135806"/>
            <a:ext cx="7619996"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900" b="0" i="0" u="none" strike="noStrike" kern="1200" cap="none" spc="0" baseline="0">
                <a:solidFill>
                  <a:srgbClr val="898989"/>
                </a:solidFill>
                <a:uFillTx/>
                <a:latin typeface="Century Gothic"/>
              </a:defRPr>
            </a:lvl1pPr>
          </a:lstStyle>
          <a:p>
            <a:pPr lvl="0"/>
            <a:endParaRPr lang="en-GB"/>
          </a:p>
        </p:txBody>
      </p:sp>
      <p:sp>
        <p:nvSpPr>
          <p:cNvPr id="33" name="Slide Number Placeholder 5">
            <a:extLst>
              <a:ext uri="{FF2B5EF4-FFF2-40B4-BE49-F238E27FC236}">
                <a16:creationId xmlns:a16="http://schemas.microsoft.com/office/drawing/2014/main" id="{DD256011-39F0-78DE-0DB3-EF39102CF20C}"/>
              </a:ext>
            </a:extLst>
          </p:cNvPr>
          <p:cNvSpPr txBox="1">
            <a:spLocks noGrp="1"/>
          </p:cNvSpPr>
          <p:nvPr>
            <p:ph type="sldNum" sz="quarter" idx="4"/>
          </p:nvPr>
        </p:nvSpPr>
        <p:spPr>
          <a:xfrm>
            <a:off x="531815" y="787783"/>
            <a:ext cx="779763"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2000" b="0" i="0" u="none" strike="noStrike" kern="1200" cap="none" spc="0" baseline="0">
                <a:solidFill>
                  <a:srgbClr val="FEFFFF"/>
                </a:solidFill>
                <a:uFillTx/>
                <a:latin typeface="Century Gothic"/>
              </a:defRPr>
            </a:lvl1pPr>
          </a:lstStyle>
          <a:p>
            <a:pPr lvl="0"/>
            <a:fld id="{58A050CF-4EB5-4448-B00E-72A204422502}"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txStyles>
    <p:titleStyle>
      <a:lvl1pPr marL="0" marR="0" lvl="0" indent="0" algn="l" defTabSz="457200" rtl="0" fontAlgn="auto" hangingPunct="1">
        <a:lnSpc>
          <a:spcPct val="100000"/>
        </a:lnSpc>
        <a:spcBef>
          <a:spcPts val="0"/>
        </a:spcBef>
        <a:spcAft>
          <a:spcPts val="0"/>
        </a:spcAft>
        <a:buNone/>
        <a:tabLst/>
        <a:defRPr lang="en-GB" sz="3600" b="0" i="0" u="none" strike="noStrike" kern="1200" cap="none" spc="0" baseline="0">
          <a:solidFill>
            <a:srgbClr val="262626"/>
          </a:solidFill>
          <a:uFillTx/>
          <a:latin typeface="Century Gothic"/>
        </a:defRPr>
      </a:lvl1pPr>
    </p:titleStyle>
    <p:bodyStyle>
      <a:lvl1pPr marL="342900" marR="0" lvl="0" indent="-342900" algn="l" defTabSz="457200" rtl="0" fontAlgn="auto" hangingPunct="1">
        <a:lnSpc>
          <a:spcPct val="100000"/>
        </a:lnSpc>
        <a:spcBef>
          <a:spcPts val="1000"/>
        </a:spcBef>
        <a:spcAft>
          <a:spcPts val="0"/>
        </a:spcAft>
        <a:buClr>
          <a:srgbClr val="A53010"/>
        </a:buClr>
        <a:buSzPct val="100000"/>
        <a:buFont typeface="Wingdings 3"/>
        <a:buChar char=""/>
        <a:tabLst/>
        <a:defRPr lang="en-GB" sz="1800" b="0" i="0" u="none" strike="noStrike" kern="1200" cap="none" spc="0" baseline="0">
          <a:solidFill>
            <a:srgbClr val="404040"/>
          </a:solidFill>
          <a:uFillTx/>
          <a:latin typeface="Century Gothic"/>
        </a:defRPr>
      </a:lvl1pPr>
      <a:lvl2pPr marL="742950" marR="0" lvl="1" indent="-285750" algn="l" defTabSz="457200" rtl="0" fontAlgn="auto" hangingPunct="1">
        <a:lnSpc>
          <a:spcPct val="100000"/>
        </a:lnSpc>
        <a:spcBef>
          <a:spcPts val="1000"/>
        </a:spcBef>
        <a:spcAft>
          <a:spcPts val="0"/>
        </a:spcAft>
        <a:buClr>
          <a:srgbClr val="A53010"/>
        </a:buClr>
        <a:buSzPct val="100000"/>
        <a:buFont typeface="Wingdings 3"/>
        <a:buChar char=""/>
        <a:tabLst/>
        <a:defRPr lang="en-GB" sz="1600" b="0" i="0" u="none" strike="noStrike" kern="1200" cap="none" spc="0" baseline="0">
          <a:solidFill>
            <a:srgbClr val="404040"/>
          </a:solidFill>
          <a:uFillTx/>
          <a:latin typeface="Century Gothic"/>
        </a:defRPr>
      </a:lvl2pPr>
      <a:lvl3pPr marL="1143000" marR="0" lvl="2" indent="-228600" algn="l" defTabSz="457200" rtl="0" fontAlgn="auto" hangingPunct="1">
        <a:lnSpc>
          <a:spcPct val="100000"/>
        </a:lnSpc>
        <a:spcBef>
          <a:spcPts val="1000"/>
        </a:spcBef>
        <a:spcAft>
          <a:spcPts val="0"/>
        </a:spcAft>
        <a:buClr>
          <a:srgbClr val="A53010"/>
        </a:buClr>
        <a:buSzPct val="100000"/>
        <a:buFont typeface="Wingdings 3"/>
        <a:buChar char=""/>
        <a:tabLst/>
        <a:defRPr lang="en-GB" sz="1400" b="0" i="0" u="none" strike="noStrike" kern="1200" cap="none" spc="0" baseline="0">
          <a:solidFill>
            <a:srgbClr val="404040"/>
          </a:solidFill>
          <a:uFillTx/>
          <a:latin typeface="Century Gothic"/>
        </a:defRPr>
      </a:lvl3pPr>
      <a:lvl4pPr marL="1600200" marR="0" lvl="3" indent="-228600" algn="l" defTabSz="457200" rtl="0" fontAlgn="auto" hangingPunct="1">
        <a:lnSpc>
          <a:spcPct val="100000"/>
        </a:lnSpc>
        <a:spcBef>
          <a:spcPts val="1000"/>
        </a:spcBef>
        <a:spcAft>
          <a:spcPts val="0"/>
        </a:spcAft>
        <a:buClr>
          <a:srgbClr val="A53010"/>
        </a:buClr>
        <a:buSzPct val="100000"/>
        <a:buFont typeface="Wingdings 3"/>
        <a:buChar char=""/>
        <a:tabLst/>
        <a:defRPr lang="en-GB" sz="1200" b="0" i="0" u="none" strike="noStrike" kern="1200" cap="none" spc="0" baseline="0">
          <a:solidFill>
            <a:srgbClr val="404040"/>
          </a:solidFill>
          <a:uFillTx/>
          <a:latin typeface="Century Gothic"/>
        </a:defRPr>
      </a:lvl4pPr>
      <a:lvl5pPr marL="2057400" marR="0" lvl="4" indent="-228600" algn="l" defTabSz="457200" rtl="0" fontAlgn="auto" hangingPunct="1">
        <a:lnSpc>
          <a:spcPct val="100000"/>
        </a:lnSpc>
        <a:spcBef>
          <a:spcPts val="1000"/>
        </a:spcBef>
        <a:spcAft>
          <a:spcPts val="0"/>
        </a:spcAft>
        <a:buClr>
          <a:srgbClr val="A53010"/>
        </a:buClr>
        <a:buSzPct val="100000"/>
        <a:buFont typeface="Wingdings 3"/>
        <a:buChar char=""/>
        <a:tabLst/>
        <a:defRPr lang="en-GB" sz="1200" b="0" i="0" u="none" strike="noStrike" kern="1200" cap="none" spc="0" baseline="0">
          <a:solidFill>
            <a:srgbClr val="404040"/>
          </a:solidFill>
          <a:uFillTx/>
          <a:latin typeface="Century Gothic"/>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 Id="rId5" Type="http://schemas.openxmlformats.org/officeDocument/2006/relationships/image" Target="../media/image19.jpeg"/><Relationship Id="rId4" Type="http://schemas.openxmlformats.org/officeDocument/2006/relationships/image" Target="../media/image18.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link.springer.com/chapter/10.1007/978-3-031-36033-6_3" TargetMode="External"/><Relationship Id="rId2" Type="http://schemas.openxmlformats.org/officeDocument/2006/relationships/hyperlink" Target="https://learnmicrosoft.com/en-us/troubleshoot/microsoft-365-apps/word/operating-parameter-limitation" TargetMode="External"/><Relationship Id="rId1" Type="http://schemas.openxmlformats.org/officeDocument/2006/relationships/slideLayout" Target="../slideLayouts/slideLayout2.xml"/><Relationship Id="rId4" Type="http://schemas.openxmlformats.org/officeDocument/2006/relationships/hyperlink" Target="https://en.wikipedia.org/wiki/Microsoft_Word"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C5C5E8-9B77-28EA-F158-D0E78E5838AF}"/>
              </a:ext>
            </a:extLst>
          </p:cNvPr>
          <p:cNvSpPr txBox="1">
            <a:spLocks noGrp="1"/>
          </p:cNvSpPr>
          <p:nvPr>
            <p:ph type="ctrTitle"/>
          </p:nvPr>
        </p:nvSpPr>
        <p:spPr>
          <a:xfrm>
            <a:off x="2589215" y="2403893"/>
            <a:ext cx="8642753" cy="2332305"/>
          </a:xfrm>
        </p:spPr>
        <p:txBody>
          <a:bodyPr/>
          <a:lstStyle/>
          <a:p>
            <a:pPr lvl="0"/>
            <a:r>
              <a:rPr lang="en-GB" sz="3600"/>
              <a:t>LCHS4007</a:t>
            </a:r>
            <a:br>
              <a:rPr lang="en-GB" sz="3600"/>
            </a:br>
            <a:r>
              <a:rPr lang="en-GB" sz="3600"/>
              <a:t>Digital Skills and Research Methods</a:t>
            </a:r>
            <a:br>
              <a:rPr lang="en-GB" sz="3600"/>
            </a:br>
            <a:r>
              <a:rPr lang="en-GB" sz="3600"/>
              <a:t>Assessment 1</a:t>
            </a:r>
            <a:br>
              <a:rPr lang="en-GB" sz="3600"/>
            </a:br>
            <a:endParaRPr lang="en-GB" sz="3600"/>
          </a:p>
        </p:txBody>
      </p:sp>
      <p:sp>
        <p:nvSpPr>
          <p:cNvPr id="3" name="Subtitle 2">
            <a:extLst>
              <a:ext uri="{FF2B5EF4-FFF2-40B4-BE49-F238E27FC236}">
                <a16:creationId xmlns:a16="http://schemas.microsoft.com/office/drawing/2014/main" id="{BB448058-2218-2798-99E1-2278FD6F9F81}"/>
              </a:ext>
            </a:extLst>
          </p:cNvPr>
          <p:cNvSpPr txBox="1">
            <a:spLocks noGrp="1"/>
          </p:cNvSpPr>
          <p:nvPr>
            <p:ph type="subTitle" idx="1"/>
          </p:nvPr>
        </p:nvSpPr>
        <p:spPr>
          <a:xfrm>
            <a:off x="2589215" y="5217493"/>
            <a:ext cx="3396675" cy="701866"/>
          </a:xfrm>
        </p:spPr>
        <p:txBody>
          <a:bodyPr/>
          <a:lstStyle/>
          <a:p>
            <a:pPr lvl="0">
              <a:lnSpc>
                <a:spcPct val="80000"/>
              </a:lnSpc>
            </a:pPr>
            <a:r>
              <a:rPr lang="en-GB" sz="1600">
                <a:latin typeface="Arial"/>
                <a:cs typeface="Arial"/>
              </a:rPr>
              <a:t>Lecturer: Anika Tahsin Ahmed</a:t>
            </a:r>
          </a:p>
          <a:p>
            <a:pPr lvl="0">
              <a:lnSpc>
                <a:spcPct val="80000"/>
              </a:lnSpc>
            </a:pPr>
            <a:endParaRPr lang="en-GB" sz="1100">
              <a:latin typeface="Arial"/>
              <a:cs typeface="Arial"/>
            </a:endParaRPr>
          </a:p>
          <a:p>
            <a:pPr lvl="0">
              <a:lnSpc>
                <a:spcPct val="80000"/>
              </a:lnSpc>
            </a:pPr>
            <a:endParaRPr lang="en-GB" sz="1100">
              <a:latin typeface="Arial"/>
              <a:cs typeface="Arial"/>
            </a:endParaRPr>
          </a:p>
          <a:p>
            <a:pPr lvl="0">
              <a:lnSpc>
                <a:spcPct val="80000"/>
              </a:lnSpc>
            </a:pPr>
            <a:endParaRPr lang="en-GB" sz="1100">
              <a:latin typeface="Arial"/>
              <a:cs typeface="Arial"/>
            </a:endParaRPr>
          </a:p>
        </p:txBody>
      </p:sp>
      <p:pic>
        <p:nvPicPr>
          <p:cNvPr id="4" name="Picture 8" descr="A building with a sign in front of it&#10;&#10;AI-generated content may be incorrect.">
            <a:extLst>
              <a:ext uri="{FF2B5EF4-FFF2-40B4-BE49-F238E27FC236}">
                <a16:creationId xmlns:a16="http://schemas.microsoft.com/office/drawing/2014/main" id="{4AB65617-9C34-C02E-E88A-B743A78B1CF3}"/>
              </a:ext>
            </a:extLst>
          </p:cNvPr>
          <p:cNvPicPr>
            <a:picLocks noChangeAspect="1"/>
          </p:cNvPicPr>
          <p:nvPr/>
        </p:nvPicPr>
        <p:blipFill>
          <a:blip r:embed="rId2"/>
          <a:stretch>
            <a:fillRect/>
          </a:stretch>
        </p:blipFill>
        <p:spPr>
          <a:xfrm>
            <a:off x="342900" y="169858"/>
            <a:ext cx="2933696" cy="2103440"/>
          </a:xfrm>
          <a:prstGeom prst="rect">
            <a:avLst/>
          </a:prstGeom>
          <a:noFill/>
          <a:ln cap="flat">
            <a:noFill/>
          </a:ln>
        </p:spPr>
      </p:pic>
      <p:pic>
        <p:nvPicPr>
          <p:cNvPr id="5" name="Picture 10" descr="A building with flags and a sign&#10;&#10;AI-generated content may be incorrect.">
            <a:extLst>
              <a:ext uri="{FF2B5EF4-FFF2-40B4-BE49-F238E27FC236}">
                <a16:creationId xmlns:a16="http://schemas.microsoft.com/office/drawing/2014/main" id="{4E1BFC57-711C-128E-6DF3-0B7108BA5F0E}"/>
              </a:ext>
            </a:extLst>
          </p:cNvPr>
          <p:cNvPicPr>
            <a:picLocks noChangeAspect="1"/>
          </p:cNvPicPr>
          <p:nvPr/>
        </p:nvPicPr>
        <p:blipFill>
          <a:blip r:embed="rId3"/>
          <a:stretch>
            <a:fillRect/>
          </a:stretch>
        </p:blipFill>
        <p:spPr>
          <a:xfrm>
            <a:off x="9080504" y="169858"/>
            <a:ext cx="2933696" cy="2103440"/>
          </a:xfrm>
          <a:prstGeom prst="rect">
            <a:avLst/>
          </a:prstGeom>
          <a:noFill/>
          <a:ln cap="flat">
            <a:noFill/>
          </a:ln>
        </p:spPr>
      </p:pic>
      <p:pic>
        <p:nvPicPr>
          <p:cNvPr id="6" name="Picture 7">
            <a:extLst>
              <a:ext uri="{FF2B5EF4-FFF2-40B4-BE49-F238E27FC236}">
                <a16:creationId xmlns:a16="http://schemas.microsoft.com/office/drawing/2014/main" id="{56F306DC-9CC7-7856-DC3B-0C9D861CD662}"/>
              </a:ext>
            </a:extLst>
          </p:cNvPr>
          <p:cNvPicPr>
            <a:picLocks noChangeAspect="1"/>
          </p:cNvPicPr>
          <p:nvPr/>
        </p:nvPicPr>
        <p:blipFill>
          <a:blip r:embed="rId4"/>
          <a:stretch>
            <a:fillRect/>
          </a:stretch>
        </p:blipFill>
        <p:spPr>
          <a:xfrm>
            <a:off x="3356149" y="169858"/>
            <a:ext cx="5604513" cy="2103440"/>
          </a:xfrm>
          <a:prstGeom prst="rect">
            <a:avLst/>
          </a:prstGeom>
          <a:noFill/>
          <a:ln cap="flat">
            <a:noFill/>
          </a:ln>
        </p:spPr>
      </p:pic>
      <p:pic>
        <p:nvPicPr>
          <p:cNvPr id="7" name="Picture 8" descr="A person wearing glasses and a blue shirt&#10;&#10;AI-generated content may be incorrect.">
            <a:extLst>
              <a:ext uri="{FF2B5EF4-FFF2-40B4-BE49-F238E27FC236}">
                <a16:creationId xmlns:a16="http://schemas.microsoft.com/office/drawing/2014/main" id="{011B1007-08CD-9475-DFE8-436125167F47}"/>
              </a:ext>
            </a:extLst>
          </p:cNvPr>
          <p:cNvPicPr>
            <a:picLocks noChangeAspect="1"/>
          </p:cNvPicPr>
          <p:nvPr/>
        </p:nvPicPr>
        <p:blipFill>
          <a:blip r:embed="rId5"/>
          <a:stretch>
            <a:fillRect/>
          </a:stretch>
        </p:blipFill>
        <p:spPr>
          <a:xfrm>
            <a:off x="2586179" y="4218849"/>
            <a:ext cx="785094" cy="798655"/>
          </a:xfrm>
          <a:prstGeom prst="rect">
            <a:avLst/>
          </a:prstGeom>
          <a:noFill/>
          <a:ln cap="flat">
            <a:noFill/>
          </a:ln>
        </p:spPr>
      </p:pic>
      <p:pic>
        <p:nvPicPr>
          <p:cNvPr id="8" name="Picture 9" descr="A person reading a book&#10;&#10;AI-generated content may be incorrect.">
            <a:extLst>
              <a:ext uri="{FF2B5EF4-FFF2-40B4-BE49-F238E27FC236}">
                <a16:creationId xmlns:a16="http://schemas.microsoft.com/office/drawing/2014/main" id="{7A1BDEFE-75FD-494A-D167-6CBD92228ECE}"/>
              </a:ext>
            </a:extLst>
          </p:cNvPr>
          <p:cNvPicPr>
            <a:picLocks noChangeAspect="1"/>
          </p:cNvPicPr>
          <p:nvPr/>
        </p:nvPicPr>
        <p:blipFill>
          <a:blip r:embed="rId6"/>
          <a:stretch>
            <a:fillRect/>
          </a:stretch>
        </p:blipFill>
        <p:spPr>
          <a:xfrm>
            <a:off x="7804724" y="4214085"/>
            <a:ext cx="785094" cy="808183"/>
          </a:xfrm>
          <a:prstGeom prst="rect">
            <a:avLst/>
          </a:prstGeom>
          <a:noFill/>
          <a:ln cap="flat">
            <a:noFill/>
          </a:ln>
        </p:spPr>
      </p:pic>
      <p:sp>
        <p:nvSpPr>
          <p:cNvPr id="9" name="TextBox 10">
            <a:extLst>
              <a:ext uri="{FF2B5EF4-FFF2-40B4-BE49-F238E27FC236}">
                <a16:creationId xmlns:a16="http://schemas.microsoft.com/office/drawing/2014/main" id="{5346959B-E798-B8A9-B80B-86C0C1773CEF}"/>
              </a:ext>
            </a:extLst>
          </p:cNvPr>
          <p:cNvSpPr txBox="1"/>
          <p:nvPr/>
        </p:nvSpPr>
        <p:spPr>
          <a:xfrm>
            <a:off x="7809652" y="5202561"/>
            <a:ext cx="4013201" cy="126823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80000"/>
              </a:lnSpc>
              <a:spcBef>
                <a:spcPts val="100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595959"/>
                </a:solidFill>
                <a:uFillTx/>
                <a:latin typeface="Arial"/>
                <a:cs typeface="Arial"/>
              </a:rPr>
              <a:t>Students: Danielle Dolan: 2507563</a:t>
            </a:r>
            <a:endParaRPr lang="en-US" sz="1600" b="0" i="0" u="none" strike="noStrike" kern="1200" cap="none" spc="0" baseline="0">
              <a:solidFill>
                <a:srgbClr val="000000"/>
              </a:solidFill>
              <a:uFillTx/>
              <a:latin typeface="Arial"/>
              <a:cs typeface="Arial"/>
            </a:endParaRPr>
          </a:p>
          <a:p>
            <a:pPr marL="0" marR="0" lvl="0" indent="0" algn="l" defTabSz="914400" rtl="0" fontAlgn="auto" hangingPunct="1">
              <a:lnSpc>
                <a:spcPct val="80000"/>
              </a:lnSpc>
              <a:spcBef>
                <a:spcPts val="100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595959"/>
                </a:solidFill>
                <a:uFillTx/>
                <a:latin typeface="Arial"/>
                <a:cs typeface="Arial"/>
              </a:rPr>
              <a:t>Patrick Dickinson: 2508174</a:t>
            </a:r>
            <a:endParaRPr lang="en-US" sz="1600" b="0" i="0" u="none" strike="noStrike" kern="1200" cap="none" spc="0" baseline="0">
              <a:solidFill>
                <a:srgbClr val="000000"/>
              </a:solidFill>
              <a:uFillTx/>
              <a:latin typeface="Arial"/>
              <a:cs typeface="Arial"/>
            </a:endParaRPr>
          </a:p>
          <a:p>
            <a:pPr marL="0" marR="0" lvl="0" indent="0" algn="l" defTabSz="914400" rtl="0" fontAlgn="auto" hangingPunct="1">
              <a:lnSpc>
                <a:spcPct val="80000"/>
              </a:lnSpc>
              <a:spcBef>
                <a:spcPts val="100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595959"/>
                </a:solidFill>
                <a:uFillTx/>
                <a:latin typeface="Arial"/>
                <a:cs typeface="Arial"/>
              </a:rPr>
              <a:t>Kelly Ring: 2505639</a:t>
            </a:r>
            <a:endParaRPr lang="en-US" sz="1600" b="0" i="0" u="none" strike="noStrike" kern="1200" cap="none" spc="0" baseline="0">
              <a:solidFill>
                <a:srgbClr val="000000"/>
              </a:solidFill>
              <a:uFillTx/>
              <a:latin typeface="Arial"/>
              <a:cs typeface="Arial"/>
            </a:endParaRPr>
          </a:p>
          <a:p>
            <a:pPr marL="0" marR="0" lvl="0" indent="0" algn="l" defTabSz="914400" rtl="0" fontAlgn="auto" hangingPunct="1">
              <a:lnSpc>
                <a:spcPct val="80000"/>
              </a:lnSpc>
              <a:spcBef>
                <a:spcPts val="100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595959"/>
                </a:solidFill>
                <a:uFillTx/>
                <a:latin typeface="Arial"/>
                <a:cs typeface="Arial"/>
              </a:rPr>
              <a:t>Mohammed Miah: 2507559</a:t>
            </a:r>
            <a:endParaRPr lang="en-GB" sz="1600" b="0" i="0" u="none" strike="noStrike" kern="1200" cap="none" spc="0" baseline="0">
              <a:solidFill>
                <a:srgbClr val="000000"/>
              </a:solidFill>
              <a:uFillTx/>
              <a:latin typeface="Calibri"/>
            </a:endParaRPr>
          </a:p>
        </p:txBody>
      </p:sp>
      <p:sp>
        <p:nvSpPr>
          <p:cNvPr id="10" name="TextBox 11">
            <a:extLst>
              <a:ext uri="{FF2B5EF4-FFF2-40B4-BE49-F238E27FC236}">
                <a16:creationId xmlns:a16="http://schemas.microsoft.com/office/drawing/2014/main" id="{3151C70E-85B2-4E2C-5260-09C359C217BD}"/>
              </a:ext>
            </a:extLst>
          </p:cNvPr>
          <p:cNvSpPr txBox="1"/>
          <p:nvPr/>
        </p:nvSpPr>
        <p:spPr>
          <a:xfrm>
            <a:off x="118588" y="4474936"/>
            <a:ext cx="2743200" cy="52321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FFFFFF"/>
                </a:solidFill>
                <a:uFillTx/>
                <a:latin typeface="Calibri"/>
                <a:ea typeface="Calibri"/>
                <a:cs typeface="Calibri"/>
              </a:rPr>
              <a:t>Submitted: 13th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FFFFFF"/>
                </a:solidFill>
                <a:uFillTx/>
                <a:latin typeface="Calibri"/>
                <a:ea typeface="Calibri"/>
                <a:cs typeface="Calibri"/>
              </a:rPr>
              <a:t>October 2025</a:t>
            </a:r>
          </a:p>
        </p:txBody>
      </p:sp>
      <p:graphicFrame>
        <p:nvGraphicFramePr>
          <p:cNvPr id="11" name="Table 7">
            <a:extLst>
              <a:ext uri="{FF2B5EF4-FFF2-40B4-BE49-F238E27FC236}">
                <a16:creationId xmlns:a16="http://schemas.microsoft.com/office/drawing/2014/main" id="{AA765D63-F165-1F07-2B77-C89EE8D39690}"/>
              </a:ext>
            </a:extLst>
          </p:cNvPr>
          <p:cNvGraphicFramePr>
            <a:graphicFrameLocks noGrp="1"/>
          </p:cNvGraphicFramePr>
          <p:nvPr/>
        </p:nvGraphicFramePr>
        <p:xfrm>
          <a:off x="4664363" y="6430819"/>
          <a:ext cx="2628086" cy="365760"/>
        </p:xfrm>
        <a:graphic>
          <a:graphicData uri="http://schemas.openxmlformats.org/drawingml/2006/table">
            <a:tbl>
              <a:tblPr firstRow="1" bandRow="1">
                <a:effectLst/>
                <a:tableStyleId>{5C22544A-7EE6-4342-B048-85BDC9FD1C3A}</a:tableStyleId>
              </a:tblPr>
              <a:tblGrid>
                <a:gridCol w="2628086">
                  <a:extLst>
                    <a:ext uri="{9D8B030D-6E8A-4147-A177-3AD203B41FA5}">
                      <a16:colId xmlns:a16="http://schemas.microsoft.com/office/drawing/2014/main" val="536110028"/>
                    </a:ext>
                  </a:extLst>
                </a:gridCol>
              </a:tblGrid>
              <a:tr h="289535">
                <a:tc>
                  <a:txBody>
                    <a:bodyPr/>
                    <a:lstStyle/>
                    <a:p>
                      <a:pPr lvl="0"/>
                      <a:r>
                        <a:rPr lang="en-GB"/>
                        <a:t>             Cover Page</a:t>
                      </a:r>
                    </a:p>
                  </a:txBody>
                  <a:tcPr/>
                </a:tc>
                <a:extLst>
                  <a:ext uri="{0D108BD9-81ED-4DB2-BD59-A6C34878D82A}">
                    <a16:rowId xmlns:a16="http://schemas.microsoft.com/office/drawing/2014/main" val="1804285115"/>
                  </a:ext>
                </a:extLst>
              </a:tr>
            </a:tbl>
          </a:graphicData>
        </a:graphic>
      </p:graphicFrame>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CBB272-5D5D-8C60-4E89-2E69B259DDC0}"/>
              </a:ext>
            </a:extLst>
          </p:cNvPr>
          <p:cNvSpPr txBox="1">
            <a:spLocks noGrp="1"/>
          </p:cNvSpPr>
          <p:nvPr>
            <p:ph type="ctrTitle"/>
          </p:nvPr>
        </p:nvSpPr>
        <p:spPr>
          <a:xfrm>
            <a:off x="2476981" y="0"/>
            <a:ext cx="9027633" cy="1015998"/>
          </a:xfrm>
        </p:spPr>
        <p:txBody>
          <a:bodyPr/>
          <a:lstStyle/>
          <a:p>
            <a:pPr lvl="0"/>
            <a:r>
              <a:rPr lang="en-GB">
                <a:solidFill>
                  <a:srgbClr val="C00000"/>
                </a:solidFill>
              </a:rPr>
              <a:t>Contents</a:t>
            </a:r>
          </a:p>
        </p:txBody>
      </p:sp>
      <p:sp>
        <p:nvSpPr>
          <p:cNvPr id="3" name="Subtitle 2">
            <a:extLst>
              <a:ext uri="{FF2B5EF4-FFF2-40B4-BE49-F238E27FC236}">
                <a16:creationId xmlns:a16="http://schemas.microsoft.com/office/drawing/2014/main" id="{B1F60C16-B66B-7F63-F4D6-298CA5E8D72F}"/>
              </a:ext>
            </a:extLst>
          </p:cNvPr>
          <p:cNvSpPr txBox="1">
            <a:spLocks noGrp="1"/>
          </p:cNvSpPr>
          <p:nvPr>
            <p:ph type="subTitle" idx="1"/>
          </p:nvPr>
        </p:nvSpPr>
        <p:spPr>
          <a:xfrm>
            <a:off x="2589215" y="996357"/>
            <a:ext cx="8109612" cy="4821631"/>
          </a:xfrm>
        </p:spPr>
        <p:txBody>
          <a:bodyPr/>
          <a:lstStyle/>
          <a:p>
            <a:pPr lvl="0">
              <a:lnSpc>
                <a:spcPct val="70000"/>
              </a:lnSpc>
            </a:pPr>
            <a:r>
              <a:rPr lang="en-GB" sz="2600">
                <a:solidFill>
                  <a:srgbClr val="C00000"/>
                </a:solidFill>
              </a:rPr>
              <a:t>01</a:t>
            </a:r>
            <a:r>
              <a:rPr lang="en-GB" sz="2000"/>
              <a:t> </a:t>
            </a:r>
            <a:r>
              <a:rPr lang="en-GB" sz="2000">
                <a:latin typeface="Arial"/>
                <a:cs typeface="Arial"/>
              </a:rPr>
              <a:t>| </a:t>
            </a:r>
            <a:r>
              <a:rPr lang="en-GB" sz="1600">
                <a:latin typeface="Arial"/>
                <a:cs typeface="Arial"/>
              </a:rPr>
              <a:t> Introduction </a:t>
            </a:r>
            <a:endParaRPr lang="en-GB" sz="1600">
              <a:solidFill>
                <a:srgbClr val="7030A0"/>
              </a:solidFill>
              <a:latin typeface="Arial"/>
              <a:cs typeface="Arial"/>
            </a:endParaRPr>
          </a:p>
          <a:p>
            <a:pPr lvl="0">
              <a:lnSpc>
                <a:spcPct val="70000"/>
              </a:lnSpc>
            </a:pPr>
            <a:r>
              <a:rPr lang="en-GB" sz="2600">
                <a:solidFill>
                  <a:srgbClr val="C00000"/>
                </a:solidFill>
              </a:rPr>
              <a:t>02</a:t>
            </a:r>
            <a:r>
              <a:rPr lang="en-GB" sz="2000">
                <a:solidFill>
                  <a:srgbClr val="C00000"/>
                </a:solidFill>
              </a:rPr>
              <a:t> </a:t>
            </a:r>
            <a:r>
              <a:rPr lang="en-GB" sz="2000">
                <a:latin typeface="Arial"/>
                <a:cs typeface="Arial"/>
              </a:rPr>
              <a:t>| </a:t>
            </a:r>
            <a:r>
              <a:rPr lang="en-GB" sz="1600">
                <a:latin typeface="Arial"/>
                <a:cs typeface="Arial"/>
              </a:rPr>
              <a:t> Microsoft Word usage within Sunrise Residential Care Home</a:t>
            </a:r>
          </a:p>
          <a:p>
            <a:pPr lvl="0">
              <a:lnSpc>
                <a:spcPct val="70000"/>
              </a:lnSpc>
            </a:pPr>
            <a:r>
              <a:rPr lang="en-GB" sz="2600">
                <a:solidFill>
                  <a:srgbClr val="C00000"/>
                </a:solidFill>
              </a:rPr>
              <a:t>03</a:t>
            </a:r>
            <a:r>
              <a:rPr lang="en-GB" sz="2000">
                <a:solidFill>
                  <a:srgbClr val="7030A0"/>
                </a:solidFill>
              </a:rPr>
              <a:t> </a:t>
            </a:r>
            <a:r>
              <a:rPr lang="en-GB" sz="2000">
                <a:solidFill>
                  <a:srgbClr val="7030A0"/>
                </a:solidFill>
                <a:latin typeface="Arial"/>
                <a:cs typeface="Arial"/>
              </a:rPr>
              <a:t>|</a:t>
            </a:r>
            <a:r>
              <a:rPr lang="en-GB" sz="1600">
                <a:solidFill>
                  <a:srgbClr val="7030A0"/>
                </a:solidFill>
                <a:latin typeface="Arial"/>
                <a:cs typeface="Arial"/>
              </a:rPr>
              <a:t>  </a:t>
            </a:r>
            <a:r>
              <a:rPr lang="en-GB" sz="1600">
                <a:latin typeface="Arial"/>
                <a:cs typeface="Arial"/>
              </a:rPr>
              <a:t>Benefits of using Microsoft Word within Sunrise Residential Care Home</a:t>
            </a:r>
            <a:endParaRPr lang="en-GB" sz="1600">
              <a:solidFill>
                <a:srgbClr val="7030A0"/>
              </a:solidFill>
              <a:latin typeface="Arial"/>
              <a:cs typeface="Arial"/>
            </a:endParaRPr>
          </a:p>
          <a:p>
            <a:pPr lvl="0">
              <a:lnSpc>
                <a:spcPct val="70000"/>
              </a:lnSpc>
            </a:pPr>
            <a:r>
              <a:rPr lang="en-GB" sz="2600">
                <a:solidFill>
                  <a:srgbClr val="C00000"/>
                </a:solidFill>
              </a:rPr>
              <a:t>04</a:t>
            </a:r>
            <a:r>
              <a:rPr lang="en-GB" sz="2000">
                <a:solidFill>
                  <a:srgbClr val="7030A0"/>
                </a:solidFill>
              </a:rPr>
              <a:t> </a:t>
            </a:r>
            <a:r>
              <a:rPr lang="en-GB" sz="2000">
                <a:solidFill>
                  <a:srgbClr val="7030A0"/>
                </a:solidFill>
                <a:latin typeface="Arial"/>
                <a:cs typeface="Arial"/>
              </a:rPr>
              <a:t>|</a:t>
            </a:r>
            <a:r>
              <a:rPr lang="en-GB" sz="1600">
                <a:solidFill>
                  <a:srgbClr val="7030A0"/>
                </a:solidFill>
                <a:latin typeface="Arial"/>
                <a:cs typeface="Arial"/>
              </a:rPr>
              <a:t>  </a:t>
            </a:r>
            <a:r>
              <a:rPr lang="en-GB" sz="1600">
                <a:latin typeface="Arial"/>
                <a:cs typeface="Arial"/>
              </a:rPr>
              <a:t>Limitations of using Microsoft Word within Sunrise Residential Care Home</a:t>
            </a:r>
          </a:p>
          <a:p>
            <a:pPr lvl="0">
              <a:lnSpc>
                <a:spcPct val="70000"/>
              </a:lnSpc>
            </a:pPr>
            <a:r>
              <a:rPr lang="en-GB" sz="2600">
                <a:solidFill>
                  <a:srgbClr val="C00000"/>
                </a:solidFill>
              </a:rPr>
              <a:t>05</a:t>
            </a:r>
            <a:r>
              <a:rPr lang="en-GB" sz="2000"/>
              <a:t> </a:t>
            </a:r>
            <a:r>
              <a:rPr lang="en-GB" sz="2000">
                <a:latin typeface="Arial"/>
                <a:cs typeface="Arial"/>
              </a:rPr>
              <a:t>|</a:t>
            </a:r>
            <a:r>
              <a:rPr lang="en-GB" sz="1600">
                <a:latin typeface="Arial"/>
                <a:cs typeface="Arial"/>
              </a:rPr>
              <a:t>  Microsoft Teams usage within Sunrise Residential Care Home</a:t>
            </a:r>
            <a:endParaRPr lang="en-GB" sz="1600">
              <a:solidFill>
                <a:srgbClr val="7030A0"/>
              </a:solidFill>
              <a:latin typeface="Arial"/>
              <a:cs typeface="Arial"/>
            </a:endParaRPr>
          </a:p>
          <a:p>
            <a:pPr lvl="0">
              <a:lnSpc>
                <a:spcPct val="70000"/>
              </a:lnSpc>
            </a:pPr>
            <a:r>
              <a:rPr lang="en-GB" sz="2600">
                <a:solidFill>
                  <a:srgbClr val="C00000"/>
                </a:solidFill>
              </a:rPr>
              <a:t>06</a:t>
            </a:r>
            <a:r>
              <a:rPr lang="en-GB" sz="1600">
                <a:latin typeface="Arial"/>
                <a:cs typeface="Arial"/>
              </a:rPr>
              <a:t> </a:t>
            </a:r>
            <a:r>
              <a:rPr lang="en-GB" sz="2000">
                <a:latin typeface="Arial"/>
                <a:cs typeface="Arial"/>
              </a:rPr>
              <a:t>| </a:t>
            </a:r>
            <a:r>
              <a:rPr lang="en-GB" sz="1600">
                <a:latin typeface="Arial"/>
                <a:cs typeface="Arial"/>
              </a:rPr>
              <a:t> Benefits of Microsoft Teams within Sunrise Residential Care Home</a:t>
            </a:r>
          </a:p>
          <a:p>
            <a:pPr lvl="0">
              <a:lnSpc>
                <a:spcPct val="70000"/>
              </a:lnSpc>
            </a:pPr>
            <a:r>
              <a:rPr lang="en-GB" sz="2600">
                <a:solidFill>
                  <a:srgbClr val="C00000"/>
                </a:solidFill>
              </a:rPr>
              <a:t>07</a:t>
            </a:r>
            <a:r>
              <a:rPr lang="en-GB" sz="2000"/>
              <a:t> </a:t>
            </a:r>
            <a:r>
              <a:rPr lang="en-GB" sz="2000">
                <a:latin typeface="Arial"/>
                <a:cs typeface="Arial"/>
              </a:rPr>
              <a:t>| </a:t>
            </a:r>
            <a:r>
              <a:rPr lang="en-GB" sz="1600">
                <a:latin typeface="Arial"/>
                <a:cs typeface="Arial"/>
              </a:rPr>
              <a:t> Limitations of Microsoft Teams Within Sunrise Residential Care Home</a:t>
            </a:r>
          </a:p>
          <a:p>
            <a:pPr lvl="0">
              <a:lnSpc>
                <a:spcPct val="70000"/>
              </a:lnSpc>
            </a:pPr>
            <a:r>
              <a:rPr lang="en-GB" sz="2600">
                <a:solidFill>
                  <a:srgbClr val="C00000"/>
                </a:solidFill>
              </a:rPr>
              <a:t>08</a:t>
            </a:r>
            <a:r>
              <a:rPr lang="en-GB" sz="2000"/>
              <a:t> </a:t>
            </a:r>
            <a:r>
              <a:rPr lang="en-GB" sz="2000">
                <a:latin typeface="Arial"/>
                <a:cs typeface="Arial"/>
              </a:rPr>
              <a:t>|</a:t>
            </a:r>
            <a:r>
              <a:rPr lang="en-GB" sz="1600">
                <a:latin typeface="Arial"/>
                <a:cs typeface="Arial"/>
              </a:rPr>
              <a:t>  Explaining the impact of limited digital skills amongst staff at Sunrise Residential                   Care Home</a:t>
            </a:r>
          </a:p>
          <a:p>
            <a:pPr lvl="0">
              <a:lnSpc>
                <a:spcPct val="70000"/>
              </a:lnSpc>
            </a:pPr>
            <a:r>
              <a:rPr lang="en-GB" sz="2600">
                <a:solidFill>
                  <a:srgbClr val="C00000"/>
                </a:solidFill>
              </a:rPr>
              <a:t>09</a:t>
            </a:r>
            <a:r>
              <a:rPr lang="en-GB" sz="1600"/>
              <a:t> </a:t>
            </a:r>
            <a:r>
              <a:rPr lang="en-GB" sz="2000">
                <a:latin typeface="Arial"/>
                <a:cs typeface="Arial"/>
              </a:rPr>
              <a:t>|</a:t>
            </a:r>
            <a:r>
              <a:rPr lang="en-GB" sz="1600">
                <a:latin typeface="Arial"/>
                <a:cs typeface="Arial"/>
              </a:rPr>
              <a:t>  Checklist for Digital Safety Practices</a:t>
            </a:r>
          </a:p>
          <a:p>
            <a:pPr lvl="0">
              <a:lnSpc>
                <a:spcPct val="70000"/>
              </a:lnSpc>
            </a:pPr>
            <a:r>
              <a:rPr lang="en-GB" sz="2600">
                <a:solidFill>
                  <a:srgbClr val="C00000"/>
                </a:solidFill>
              </a:rPr>
              <a:t>10</a:t>
            </a:r>
            <a:r>
              <a:rPr lang="en-GB" sz="1600"/>
              <a:t> </a:t>
            </a:r>
            <a:r>
              <a:rPr lang="en-GB" sz="2000">
                <a:latin typeface="Arial"/>
                <a:cs typeface="Arial"/>
              </a:rPr>
              <a:t>| </a:t>
            </a:r>
            <a:r>
              <a:rPr lang="en-GB" sz="1600">
                <a:latin typeface="Arial"/>
                <a:cs typeface="Arial"/>
              </a:rPr>
              <a:t> Conclusion / Evaluation</a:t>
            </a:r>
          </a:p>
          <a:p>
            <a:pPr lvl="0">
              <a:lnSpc>
                <a:spcPct val="70000"/>
              </a:lnSpc>
            </a:pPr>
            <a:r>
              <a:rPr lang="en-GB" sz="2400">
                <a:solidFill>
                  <a:srgbClr val="C00000"/>
                </a:solidFill>
              </a:rPr>
              <a:t>11</a:t>
            </a:r>
            <a:r>
              <a:rPr lang="en-GB" sz="2000">
                <a:solidFill>
                  <a:srgbClr val="C00000"/>
                </a:solidFill>
                <a:cs typeface="Arial"/>
              </a:rPr>
              <a:t> </a:t>
            </a:r>
            <a:r>
              <a:rPr lang="en-GB" sz="2000">
                <a:latin typeface="Arial"/>
                <a:cs typeface="Arial"/>
              </a:rPr>
              <a:t>|</a:t>
            </a:r>
            <a:r>
              <a:rPr lang="en-GB" sz="1600">
                <a:latin typeface="Arial"/>
                <a:cs typeface="Arial"/>
              </a:rPr>
              <a:t>  Referencing List &amp; Questions </a:t>
            </a:r>
          </a:p>
          <a:p>
            <a:pPr lvl="0">
              <a:lnSpc>
                <a:spcPct val="70000"/>
              </a:lnSpc>
            </a:pPr>
            <a:endParaRPr lang="en-GB" sz="1600"/>
          </a:p>
          <a:p>
            <a:pPr lvl="0">
              <a:lnSpc>
                <a:spcPct val="70000"/>
              </a:lnSpc>
            </a:pPr>
            <a:endParaRPr lang="en-GB" sz="1600"/>
          </a:p>
        </p:txBody>
      </p:sp>
      <p:graphicFrame>
        <p:nvGraphicFramePr>
          <p:cNvPr id="4" name="Table 3">
            <a:extLst>
              <a:ext uri="{FF2B5EF4-FFF2-40B4-BE49-F238E27FC236}">
                <a16:creationId xmlns:a16="http://schemas.microsoft.com/office/drawing/2014/main" id="{64FC8417-0619-CE35-A717-E22E0F5B4AEB}"/>
              </a:ext>
            </a:extLst>
          </p:cNvPr>
          <p:cNvGraphicFramePr>
            <a:graphicFrameLocks noGrp="1"/>
          </p:cNvGraphicFramePr>
          <p:nvPr/>
        </p:nvGraphicFramePr>
        <p:xfrm>
          <a:off x="4757348" y="6384322"/>
          <a:ext cx="2920694" cy="365760"/>
        </p:xfrm>
        <a:graphic>
          <a:graphicData uri="http://schemas.openxmlformats.org/drawingml/2006/table">
            <a:tbl>
              <a:tblPr firstRow="1" bandRow="1">
                <a:effectLst/>
                <a:tableStyleId>{5C22544A-7EE6-4342-B048-85BDC9FD1C3A}</a:tableStyleId>
              </a:tblPr>
              <a:tblGrid>
                <a:gridCol w="2920694">
                  <a:extLst>
                    <a:ext uri="{9D8B030D-6E8A-4147-A177-3AD203B41FA5}">
                      <a16:colId xmlns:a16="http://schemas.microsoft.com/office/drawing/2014/main" val="1909439966"/>
                    </a:ext>
                  </a:extLst>
                </a:gridCol>
              </a:tblGrid>
              <a:tr h="278297">
                <a:tc>
                  <a:txBody>
                    <a:bodyPr/>
                    <a:lstStyle/>
                    <a:p>
                      <a:pPr lvl="0" algn="ctr"/>
                      <a:r>
                        <a:rPr lang="en-GB"/>
                        <a:t>Contents Page</a:t>
                      </a:r>
                    </a:p>
                  </a:txBody>
                  <a:tcPr anchor="ctr"/>
                </a:tc>
                <a:extLst>
                  <a:ext uri="{0D108BD9-81ED-4DB2-BD59-A6C34878D82A}">
                    <a16:rowId xmlns:a16="http://schemas.microsoft.com/office/drawing/2014/main" val="98340098"/>
                  </a:ext>
                </a:extLst>
              </a:tr>
            </a:tbl>
          </a:graphicData>
        </a:graphic>
      </p:graphicFrame>
      <p:sp>
        <p:nvSpPr>
          <p:cNvPr id="5" name="TextBox 4">
            <a:extLst>
              <a:ext uri="{FF2B5EF4-FFF2-40B4-BE49-F238E27FC236}">
                <a16:creationId xmlns:a16="http://schemas.microsoft.com/office/drawing/2014/main" id="{88A307C9-F2AB-087A-BA5A-BE5AFF12A620}"/>
              </a:ext>
            </a:extLst>
          </p:cNvPr>
          <p:cNvSpPr txBox="1"/>
          <p:nvPr/>
        </p:nvSpPr>
        <p:spPr>
          <a:xfrm>
            <a:off x="167472" y="4563614"/>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ea typeface="Calibri"/>
                <a:cs typeface="Calibri"/>
              </a:rPr>
              <a:t>LCHS4007</a:t>
            </a:r>
            <a:endParaRPr lang="en-GB" sz="1800" b="0" i="0" u="none" strike="noStrike" kern="1200" cap="none" spc="0" baseline="0">
              <a:solidFill>
                <a:srgbClr val="FFFFFF"/>
              </a:solidFill>
              <a:uFillTx/>
              <a:latin typeface="Calibri"/>
            </a:endParaRPr>
          </a:p>
        </p:txBody>
      </p:sp>
    </p:spTree>
  </p:cSld>
  <p:clrMapOvr>
    <a:masterClrMapping/>
  </p:clrMapOvr>
  <p:transition spd="slow">
    <p:fade/>
  </p:transition>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EC5801-9335-DB0F-2E34-4A67625DFAB5}"/>
              </a:ext>
            </a:extLst>
          </p:cNvPr>
          <p:cNvSpPr txBox="1">
            <a:spLocks noGrp="1"/>
          </p:cNvSpPr>
          <p:nvPr>
            <p:ph type="title"/>
          </p:nvPr>
        </p:nvSpPr>
        <p:spPr>
          <a:xfrm>
            <a:off x="2309618" y="295652"/>
            <a:ext cx="9194996" cy="1609334"/>
          </a:xfrm>
        </p:spPr>
        <p:txBody>
          <a:bodyPr/>
          <a:lstStyle/>
          <a:p>
            <a:pPr lvl="0"/>
            <a:r>
              <a:rPr lang="en-GB"/>
              <a:t>Introduction</a:t>
            </a:r>
          </a:p>
        </p:txBody>
      </p:sp>
      <p:sp>
        <p:nvSpPr>
          <p:cNvPr id="3" name="Content Placeholder 2">
            <a:extLst>
              <a:ext uri="{FF2B5EF4-FFF2-40B4-BE49-F238E27FC236}">
                <a16:creationId xmlns:a16="http://schemas.microsoft.com/office/drawing/2014/main" id="{CDF40CA9-C557-BBF3-60E3-FED808BD1A1E}"/>
              </a:ext>
            </a:extLst>
          </p:cNvPr>
          <p:cNvSpPr txBox="1">
            <a:spLocks noGrp="1"/>
          </p:cNvSpPr>
          <p:nvPr>
            <p:ph idx="1"/>
          </p:nvPr>
        </p:nvSpPr>
        <p:spPr>
          <a:xfrm>
            <a:off x="2305906" y="1103260"/>
            <a:ext cx="6847018" cy="5327559"/>
          </a:xfrm>
        </p:spPr>
        <p:txBody>
          <a:bodyPr/>
          <a:lstStyle/>
          <a:p>
            <a:pPr lvl="0">
              <a:lnSpc>
                <a:spcPct val="80000"/>
              </a:lnSpc>
            </a:pPr>
            <a:r>
              <a:rPr lang="en-GB" sz="1700"/>
              <a:t>Sunrise residential care home is a medium-sized facility providing long-term care for older adults,</a:t>
            </a:r>
          </a:p>
          <a:p>
            <a:pPr lvl="0">
              <a:lnSpc>
                <a:spcPct val="80000"/>
              </a:lnSpc>
            </a:pPr>
            <a:r>
              <a:rPr lang="en-GB" sz="1700"/>
              <a:t> The majority of patients  live with dementia, mobility issues or long-term health conditions.</a:t>
            </a:r>
            <a:endParaRPr lang="en-US"/>
          </a:p>
          <a:p>
            <a:pPr lvl="0">
              <a:lnSpc>
                <a:spcPct val="80000"/>
              </a:lnSpc>
            </a:pPr>
            <a:r>
              <a:rPr lang="en-GB" sz="1700"/>
              <a:t> The care home has around 35 residents and a  range of multi-disciplinary teams.</a:t>
            </a:r>
          </a:p>
          <a:p>
            <a:pPr lvl="0">
              <a:lnSpc>
                <a:spcPct val="80000"/>
              </a:lnSpc>
            </a:pPr>
            <a:r>
              <a:rPr lang="en-GB" sz="1700"/>
              <a:t> In recent years Sunrise has recently introduced a range of digital tools to improve the quality and efficiency of care.</a:t>
            </a:r>
          </a:p>
          <a:p>
            <a:pPr lvl="0">
              <a:lnSpc>
                <a:spcPct val="80000"/>
              </a:lnSpc>
            </a:pPr>
            <a:r>
              <a:rPr lang="en-GB" sz="1700"/>
              <a:t> The home has access to the Microsoft 365 suite, but staff are still developing confidence in using its full range of applications.</a:t>
            </a:r>
            <a:endParaRPr lang="en-US"/>
          </a:p>
          <a:p>
            <a:pPr marL="0" lvl="0" indent="0">
              <a:lnSpc>
                <a:spcPct val="80000"/>
              </a:lnSpc>
              <a:buNone/>
            </a:pPr>
            <a:r>
              <a:rPr lang="en-GB" sz="1700"/>
              <a:t>Today we will be delivering a </a:t>
            </a:r>
            <a:r>
              <a:rPr lang="en-GB" sz="1700" b="1"/>
              <a:t>PowerPoint presentation</a:t>
            </a:r>
            <a:r>
              <a:rPr lang="en-GB" sz="1700"/>
              <a:t> evaluating the use of digital technology, tools and techniques to enhance efficiency at Sunrise residential care home.</a:t>
            </a:r>
          </a:p>
          <a:p>
            <a:pPr marL="0" lvl="0" indent="0">
              <a:lnSpc>
                <a:spcPct val="80000"/>
              </a:lnSpc>
              <a:buNone/>
            </a:pPr>
            <a:r>
              <a:rPr lang="en-GB" sz="1700"/>
              <a:t>We will be focusing on </a:t>
            </a:r>
            <a:r>
              <a:rPr lang="en-GB" sz="1700" b="1"/>
              <a:t>Microsoft Word and Microsoft Teams. </a:t>
            </a:r>
            <a:r>
              <a:rPr lang="en-GB" sz="1700"/>
              <a:t>We will be discussing</a:t>
            </a:r>
            <a:r>
              <a:rPr lang="en-GB" sz="1700" b="1"/>
              <a:t> </a:t>
            </a:r>
            <a:r>
              <a:rPr lang="en-GB" sz="1700"/>
              <a:t>How these applications are used in the care home and the benefits and limitations.</a:t>
            </a:r>
          </a:p>
          <a:p>
            <a:pPr marL="0" lvl="0" indent="0">
              <a:lnSpc>
                <a:spcPct val="80000"/>
              </a:lnSpc>
              <a:buNone/>
            </a:pPr>
            <a:r>
              <a:rPr lang="en-GB" sz="1700"/>
              <a:t>We will also be explaining the </a:t>
            </a:r>
            <a:r>
              <a:rPr lang="en-GB" sz="1700" b="1"/>
              <a:t>impact and limitations of digital skill</a:t>
            </a:r>
            <a:r>
              <a:rPr lang="en-GB" sz="1700"/>
              <a:t>s among staff  in the Sunrise residential care home and how this affects care delivery, communication and teamwork.</a:t>
            </a:r>
          </a:p>
        </p:txBody>
      </p:sp>
      <p:pic>
        <p:nvPicPr>
          <p:cNvPr id="4" name="Picture 5" descr="A person sitting at a desk with a computer&#10;&#10;AI-generated content may be incorrect.">
            <a:extLst>
              <a:ext uri="{FF2B5EF4-FFF2-40B4-BE49-F238E27FC236}">
                <a16:creationId xmlns:a16="http://schemas.microsoft.com/office/drawing/2014/main" id="{67568C74-4152-0CBA-958A-3D80FA5EE5CC}"/>
              </a:ext>
            </a:extLst>
          </p:cNvPr>
          <p:cNvPicPr>
            <a:picLocks noChangeAspect="1"/>
          </p:cNvPicPr>
          <p:nvPr/>
        </p:nvPicPr>
        <p:blipFill>
          <a:blip r:embed="rId2"/>
          <a:stretch>
            <a:fillRect/>
          </a:stretch>
        </p:blipFill>
        <p:spPr>
          <a:xfrm>
            <a:off x="9162617" y="564760"/>
            <a:ext cx="2860672" cy="1724604"/>
          </a:xfrm>
          <a:prstGeom prst="rect">
            <a:avLst/>
          </a:prstGeom>
          <a:noFill/>
          <a:ln cap="flat">
            <a:noFill/>
          </a:ln>
        </p:spPr>
      </p:pic>
      <p:pic>
        <p:nvPicPr>
          <p:cNvPr id="5" name="Picture 6" descr="A person sitting at a desk using a computer&#10;&#10;AI-generated content may be incorrect.">
            <a:extLst>
              <a:ext uri="{FF2B5EF4-FFF2-40B4-BE49-F238E27FC236}">
                <a16:creationId xmlns:a16="http://schemas.microsoft.com/office/drawing/2014/main" id="{AD7FD2DD-8169-2972-AE9D-0F7B580D5DB6}"/>
              </a:ext>
            </a:extLst>
          </p:cNvPr>
          <p:cNvPicPr>
            <a:picLocks noChangeAspect="1"/>
          </p:cNvPicPr>
          <p:nvPr/>
        </p:nvPicPr>
        <p:blipFill>
          <a:blip r:embed="rId3"/>
          <a:stretch>
            <a:fillRect/>
          </a:stretch>
        </p:blipFill>
        <p:spPr>
          <a:xfrm>
            <a:off x="9146734" y="3191932"/>
            <a:ext cx="2843070" cy="1715076"/>
          </a:xfrm>
          <a:prstGeom prst="rect">
            <a:avLst/>
          </a:prstGeom>
          <a:noFill/>
          <a:ln cap="flat">
            <a:noFill/>
          </a:ln>
        </p:spPr>
      </p:pic>
      <p:graphicFrame>
        <p:nvGraphicFramePr>
          <p:cNvPr id="6" name="Table 8">
            <a:extLst>
              <a:ext uri="{FF2B5EF4-FFF2-40B4-BE49-F238E27FC236}">
                <a16:creationId xmlns:a16="http://schemas.microsoft.com/office/drawing/2014/main" id="{51C7CFA3-D85C-B502-47F0-AB18BC18B5C9}"/>
              </a:ext>
            </a:extLst>
          </p:cNvPr>
          <p:cNvGraphicFramePr>
            <a:graphicFrameLocks noGrp="1"/>
          </p:cNvGraphicFramePr>
          <p:nvPr/>
        </p:nvGraphicFramePr>
        <p:xfrm>
          <a:off x="5310908" y="6430819"/>
          <a:ext cx="2483857" cy="365760"/>
        </p:xfrm>
        <a:graphic>
          <a:graphicData uri="http://schemas.openxmlformats.org/drawingml/2006/table">
            <a:tbl>
              <a:tblPr firstRow="1" bandRow="1">
                <a:effectLst/>
                <a:tableStyleId>{5C22544A-7EE6-4342-B048-85BDC9FD1C3A}</a:tableStyleId>
              </a:tblPr>
              <a:tblGrid>
                <a:gridCol w="2483857">
                  <a:extLst>
                    <a:ext uri="{9D8B030D-6E8A-4147-A177-3AD203B41FA5}">
                      <a16:colId xmlns:a16="http://schemas.microsoft.com/office/drawing/2014/main" val="1488994409"/>
                    </a:ext>
                  </a:extLst>
                </a:gridCol>
              </a:tblGrid>
              <a:tr h="331332">
                <a:tc>
                  <a:txBody>
                    <a:bodyPr/>
                    <a:lstStyle/>
                    <a:p>
                      <a:pPr lvl="0" algn="just"/>
                      <a:r>
                        <a:rPr lang="en-GB"/>
                        <a:t>                Page 1</a:t>
                      </a:r>
                    </a:p>
                  </a:txBody>
                  <a:tcPr/>
                </a:tc>
                <a:extLst>
                  <a:ext uri="{0D108BD9-81ED-4DB2-BD59-A6C34878D82A}">
                    <a16:rowId xmlns:a16="http://schemas.microsoft.com/office/drawing/2014/main" val="2985556432"/>
                  </a:ext>
                </a:extLst>
              </a:tr>
            </a:tbl>
          </a:graphicData>
        </a:graphic>
      </p:graphicFrame>
      <p:sp>
        <p:nvSpPr>
          <p:cNvPr id="7" name="TextBox 9">
            <a:extLst>
              <a:ext uri="{FF2B5EF4-FFF2-40B4-BE49-F238E27FC236}">
                <a16:creationId xmlns:a16="http://schemas.microsoft.com/office/drawing/2014/main" id="{5E6453A3-6466-7120-A00C-10D361D8C0DE}"/>
              </a:ext>
            </a:extLst>
          </p:cNvPr>
          <p:cNvSpPr txBox="1"/>
          <p:nvPr/>
        </p:nvSpPr>
        <p:spPr>
          <a:xfrm>
            <a:off x="143789" y="829973"/>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ea typeface="Calibri"/>
                <a:cs typeface="Calibri"/>
              </a:rPr>
              <a:t>LCHS4007</a:t>
            </a:r>
            <a:endParaRPr lang="en-US" sz="1800" b="0" i="0" u="none" strike="noStrike" kern="1200" cap="none" spc="0" baseline="0">
              <a:solidFill>
                <a:srgbClr val="FFFFFF"/>
              </a:solidFill>
              <a:uFillTx/>
              <a:latin typeface="Calibri"/>
            </a:endParaRPr>
          </a:p>
        </p:txBody>
      </p:sp>
      <p:sp>
        <p:nvSpPr>
          <p:cNvPr id="8" name="TextBox 10">
            <a:extLst>
              <a:ext uri="{FF2B5EF4-FFF2-40B4-BE49-F238E27FC236}">
                <a16:creationId xmlns:a16="http://schemas.microsoft.com/office/drawing/2014/main" id="{504E9D6D-1609-66EF-1010-E2B2C1376B5B}"/>
              </a:ext>
            </a:extLst>
          </p:cNvPr>
          <p:cNvSpPr txBox="1"/>
          <p:nvPr/>
        </p:nvSpPr>
        <p:spPr>
          <a:xfrm>
            <a:off x="9142354" y="5034979"/>
            <a:ext cx="2743200"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ea typeface="Calibri"/>
                <a:cs typeface="Calibri"/>
              </a:rPr>
              <a:t>Nursing Older People. (2021) </a:t>
            </a:r>
          </a:p>
        </p:txBody>
      </p:sp>
      <p:sp>
        <p:nvSpPr>
          <p:cNvPr id="9" name="TextBox 12">
            <a:extLst>
              <a:ext uri="{FF2B5EF4-FFF2-40B4-BE49-F238E27FC236}">
                <a16:creationId xmlns:a16="http://schemas.microsoft.com/office/drawing/2014/main" id="{F128CF82-1F94-233E-27D9-5756161C912E}"/>
              </a:ext>
            </a:extLst>
          </p:cNvPr>
          <p:cNvSpPr txBox="1"/>
          <p:nvPr/>
        </p:nvSpPr>
        <p:spPr>
          <a:xfrm>
            <a:off x="9158008" y="2422190"/>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ea typeface="Calibri"/>
                <a:cs typeface="Calibri"/>
              </a:rPr>
              <a:t>Ed2Go (N.D)</a:t>
            </a:r>
            <a:endParaRPr lang="en-GB" sz="1800" b="0" i="0" u="none" strike="noStrike" kern="1200" cap="none" spc="0" baseline="0">
              <a:solidFill>
                <a:srgbClr val="000000"/>
              </a:solidFill>
              <a:uFillTx/>
              <a:latin typeface="Calibri"/>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836CE-1C6A-D6D7-737B-6049FFA8C658}"/>
              </a:ext>
            </a:extLst>
          </p:cNvPr>
          <p:cNvSpPr txBox="1">
            <a:spLocks noGrp="1"/>
          </p:cNvSpPr>
          <p:nvPr>
            <p:ph type="title"/>
          </p:nvPr>
        </p:nvSpPr>
        <p:spPr/>
        <p:txBody>
          <a:bodyPr/>
          <a:lstStyle/>
          <a:p>
            <a:pPr lvl="0"/>
            <a:r>
              <a:rPr lang="en-GB"/>
              <a:t>Microsoft Word Usage in Sunrise Residential Care Home </a:t>
            </a:r>
          </a:p>
        </p:txBody>
      </p:sp>
      <p:sp>
        <p:nvSpPr>
          <p:cNvPr id="3" name="Content Placeholder 2">
            <a:extLst>
              <a:ext uri="{FF2B5EF4-FFF2-40B4-BE49-F238E27FC236}">
                <a16:creationId xmlns:a16="http://schemas.microsoft.com/office/drawing/2014/main" id="{C8954A27-2F6A-0CC7-94BA-6D1F50235B0E}"/>
              </a:ext>
            </a:extLst>
          </p:cNvPr>
          <p:cNvSpPr txBox="1">
            <a:spLocks noGrp="1"/>
          </p:cNvSpPr>
          <p:nvPr>
            <p:ph idx="1"/>
          </p:nvPr>
        </p:nvSpPr>
        <p:spPr/>
        <p:txBody>
          <a:bodyPr/>
          <a:lstStyle/>
          <a:p>
            <a:pPr marL="285750" lvl="0" indent="-285750"/>
            <a:r>
              <a:rPr lang="en-GB"/>
              <a:t>Formal Communication</a:t>
            </a:r>
          </a:p>
          <a:p>
            <a:pPr marL="285750" lvl="0" indent="-285750"/>
            <a:r>
              <a:rPr lang="en-GB"/>
              <a:t>Policy and Procedure Documentation</a:t>
            </a:r>
          </a:p>
          <a:p>
            <a:pPr marL="285750" lvl="0" indent="-285750"/>
            <a:r>
              <a:rPr lang="en-GB"/>
              <a:t>Health and Safety Documents</a:t>
            </a:r>
          </a:p>
          <a:p>
            <a:pPr marL="285750" lvl="0" indent="-285750"/>
            <a:r>
              <a:rPr lang="en-GB"/>
              <a:t>Electronic Care Plans</a:t>
            </a:r>
          </a:p>
          <a:p>
            <a:pPr marL="285750" lvl="0" indent="-285750"/>
            <a:endParaRPr lang="en-GB"/>
          </a:p>
        </p:txBody>
      </p:sp>
      <p:pic>
        <p:nvPicPr>
          <p:cNvPr id="4" name="Picture 3" descr="A person holding a letter&#10;&#10;AI-generated content may be incorrect.">
            <a:extLst>
              <a:ext uri="{FF2B5EF4-FFF2-40B4-BE49-F238E27FC236}">
                <a16:creationId xmlns:a16="http://schemas.microsoft.com/office/drawing/2014/main" id="{ECBF3211-169E-9FDD-5107-1E07A2616795}"/>
              </a:ext>
            </a:extLst>
          </p:cNvPr>
          <p:cNvPicPr>
            <a:picLocks noChangeAspect="1"/>
          </p:cNvPicPr>
          <p:nvPr/>
        </p:nvPicPr>
        <p:blipFill>
          <a:blip r:embed="rId2"/>
          <a:stretch>
            <a:fillRect/>
          </a:stretch>
        </p:blipFill>
        <p:spPr>
          <a:xfrm>
            <a:off x="8564133" y="1896630"/>
            <a:ext cx="2941167" cy="2457193"/>
          </a:xfrm>
          <a:prstGeom prst="rect">
            <a:avLst/>
          </a:prstGeom>
          <a:noFill/>
          <a:ln cap="flat">
            <a:noFill/>
          </a:ln>
        </p:spPr>
      </p:pic>
      <p:pic>
        <p:nvPicPr>
          <p:cNvPr id="5" name="Picture 4" descr="A person and an old person looking at a paper&#10;&#10;AI-generated content may be incorrect.">
            <a:extLst>
              <a:ext uri="{FF2B5EF4-FFF2-40B4-BE49-F238E27FC236}">
                <a16:creationId xmlns:a16="http://schemas.microsoft.com/office/drawing/2014/main" id="{18FB657E-01BF-31E2-C336-305E727ECD99}"/>
              </a:ext>
            </a:extLst>
          </p:cNvPr>
          <p:cNvPicPr>
            <a:picLocks noChangeAspect="1"/>
          </p:cNvPicPr>
          <p:nvPr/>
        </p:nvPicPr>
        <p:blipFill>
          <a:blip r:embed="rId3"/>
          <a:stretch>
            <a:fillRect/>
          </a:stretch>
        </p:blipFill>
        <p:spPr>
          <a:xfrm>
            <a:off x="8559890" y="4467996"/>
            <a:ext cx="2959958" cy="2020330"/>
          </a:xfrm>
          <a:prstGeom prst="rect">
            <a:avLst/>
          </a:prstGeom>
          <a:noFill/>
          <a:ln cap="flat">
            <a:noFill/>
          </a:ln>
        </p:spPr>
      </p:pic>
      <p:graphicFrame>
        <p:nvGraphicFramePr>
          <p:cNvPr id="6" name="Table 5">
            <a:extLst>
              <a:ext uri="{FF2B5EF4-FFF2-40B4-BE49-F238E27FC236}">
                <a16:creationId xmlns:a16="http://schemas.microsoft.com/office/drawing/2014/main" id="{4402B310-49BE-5DAA-AE35-E38362C37CB4}"/>
              </a:ext>
            </a:extLst>
          </p:cNvPr>
          <p:cNvGraphicFramePr>
            <a:graphicFrameLocks noGrp="1"/>
          </p:cNvGraphicFramePr>
          <p:nvPr/>
        </p:nvGraphicFramePr>
        <p:xfrm>
          <a:off x="4695562" y="6415220"/>
          <a:ext cx="2452210" cy="365760"/>
        </p:xfrm>
        <a:graphic>
          <a:graphicData uri="http://schemas.openxmlformats.org/drawingml/2006/table">
            <a:tbl>
              <a:tblPr firstRow="1" bandRow="1">
                <a:effectLst/>
                <a:tableStyleId>{5C22544A-7EE6-4342-B048-85BDC9FD1C3A}</a:tableStyleId>
              </a:tblPr>
              <a:tblGrid>
                <a:gridCol w="2452210">
                  <a:extLst>
                    <a:ext uri="{9D8B030D-6E8A-4147-A177-3AD203B41FA5}">
                      <a16:colId xmlns:a16="http://schemas.microsoft.com/office/drawing/2014/main" val="2233295731"/>
                    </a:ext>
                  </a:extLst>
                </a:gridCol>
              </a:tblGrid>
              <a:tr h="329558">
                <a:tc>
                  <a:txBody>
                    <a:bodyPr/>
                    <a:lstStyle/>
                    <a:p>
                      <a:pPr lvl="0"/>
                      <a:r>
                        <a:rPr lang="en-GB"/>
                        <a:t>               Page 2</a:t>
                      </a:r>
                    </a:p>
                  </a:txBody>
                  <a:tcPr/>
                </a:tc>
                <a:extLst>
                  <a:ext uri="{0D108BD9-81ED-4DB2-BD59-A6C34878D82A}">
                    <a16:rowId xmlns:a16="http://schemas.microsoft.com/office/drawing/2014/main" val="3631632228"/>
                  </a:ext>
                </a:extLst>
              </a:tr>
            </a:tbl>
          </a:graphicData>
        </a:graphic>
      </p:graphicFrame>
      <p:pic>
        <p:nvPicPr>
          <p:cNvPr id="7" name="Picture 6" descr="A blue and white logo&#10;&#10;AI-generated content may be incorrect.">
            <a:extLst>
              <a:ext uri="{FF2B5EF4-FFF2-40B4-BE49-F238E27FC236}">
                <a16:creationId xmlns:a16="http://schemas.microsoft.com/office/drawing/2014/main" id="{974958B4-643C-7C4F-41BD-9C5067E7D456}"/>
              </a:ext>
            </a:extLst>
          </p:cNvPr>
          <p:cNvPicPr>
            <a:picLocks noChangeAspect="1"/>
          </p:cNvPicPr>
          <p:nvPr/>
        </p:nvPicPr>
        <p:blipFill>
          <a:blip r:embed="rId4"/>
          <a:stretch>
            <a:fillRect/>
          </a:stretch>
        </p:blipFill>
        <p:spPr>
          <a:xfrm>
            <a:off x="2590284" y="4120460"/>
            <a:ext cx="2933696" cy="1562096"/>
          </a:xfrm>
          <a:prstGeom prst="rect">
            <a:avLst/>
          </a:prstGeom>
          <a:noFill/>
          <a:ln cap="flat">
            <a:noFill/>
          </a:ln>
        </p:spPr>
      </p:pic>
      <p:sp>
        <p:nvSpPr>
          <p:cNvPr id="8" name="TextBox 7">
            <a:extLst>
              <a:ext uri="{FF2B5EF4-FFF2-40B4-BE49-F238E27FC236}">
                <a16:creationId xmlns:a16="http://schemas.microsoft.com/office/drawing/2014/main" id="{E6ACFB75-E747-EBBC-B6B0-214999EE7B04}"/>
              </a:ext>
            </a:extLst>
          </p:cNvPr>
          <p:cNvSpPr txBox="1"/>
          <p:nvPr/>
        </p:nvSpPr>
        <p:spPr>
          <a:xfrm>
            <a:off x="106920" y="791349"/>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ea typeface="Calibri"/>
                <a:cs typeface="Calibri"/>
              </a:rPr>
              <a:t>MS WORD</a:t>
            </a:r>
          </a:p>
        </p:txBody>
      </p:sp>
      <p:sp>
        <p:nvSpPr>
          <p:cNvPr id="9" name="TextBox 9">
            <a:extLst>
              <a:ext uri="{FF2B5EF4-FFF2-40B4-BE49-F238E27FC236}">
                <a16:creationId xmlns:a16="http://schemas.microsoft.com/office/drawing/2014/main" id="{BF9F86CA-B2FD-7211-3121-8F5414EFF6F9}"/>
              </a:ext>
            </a:extLst>
          </p:cNvPr>
          <p:cNvSpPr txBox="1"/>
          <p:nvPr/>
        </p:nvSpPr>
        <p:spPr>
          <a:xfrm>
            <a:off x="2921617" y="5826812"/>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ea typeface="Calibri"/>
                <a:cs typeface="Calibri"/>
              </a:rPr>
              <a:t>Google</a:t>
            </a:r>
          </a:p>
        </p:txBody>
      </p:sp>
    </p:spTree>
  </p:cSld>
  <p:clrMapOvr>
    <a:masterClrMapping/>
  </p:clrMapOvr>
  <p:transition spd="slow">
    <p:fade/>
  </p:transition>
</p:sld>
</file>

<file path=ppt/slides/slide5.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187F67-D302-8E5E-F229-A38C73E2EC65}"/>
              </a:ext>
            </a:extLst>
          </p:cNvPr>
          <p:cNvSpPr txBox="1">
            <a:spLocks noGrp="1"/>
          </p:cNvSpPr>
          <p:nvPr>
            <p:ph type="title"/>
          </p:nvPr>
        </p:nvSpPr>
        <p:spPr/>
        <p:txBody>
          <a:bodyPr/>
          <a:lstStyle/>
          <a:p>
            <a:pPr lvl="0"/>
            <a:r>
              <a:rPr lang="en-GB"/>
              <a:t>Benefits of using Microsoft Word in Sunrise Residential Care Home</a:t>
            </a:r>
          </a:p>
        </p:txBody>
      </p:sp>
      <p:sp>
        <p:nvSpPr>
          <p:cNvPr id="3" name="Content Placeholder 2">
            <a:extLst>
              <a:ext uri="{FF2B5EF4-FFF2-40B4-BE49-F238E27FC236}">
                <a16:creationId xmlns:a16="http://schemas.microsoft.com/office/drawing/2014/main" id="{8A83F9AF-32E2-4FFD-BE30-028303E70CC3}"/>
              </a:ext>
            </a:extLst>
          </p:cNvPr>
          <p:cNvSpPr txBox="1">
            <a:spLocks noGrp="1"/>
          </p:cNvSpPr>
          <p:nvPr>
            <p:ph idx="1"/>
          </p:nvPr>
        </p:nvSpPr>
        <p:spPr/>
        <p:txBody>
          <a:bodyPr/>
          <a:lstStyle/>
          <a:p>
            <a:pPr lvl="0">
              <a:buFont typeface="Wingdings"/>
              <a:buChar char="Ø"/>
            </a:pPr>
            <a:r>
              <a:rPr lang="en-GB" sz="2400">
                <a:latin typeface="Arial"/>
                <a:cs typeface="Arial"/>
              </a:rPr>
              <a:t>Simplifying Documentation.</a:t>
            </a:r>
          </a:p>
          <a:p>
            <a:pPr lvl="0">
              <a:buFont typeface="Wingdings"/>
              <a:buChar char="Ø"/>
            </a:pPr>
            <a:endParaRPr lang="en-GB" sz="2400">
              <a:latin typeface="Arial"/>
              <a:cs typeface="Arial"/>
            </a:endParaRPr>
          </a:p>
          <a:p>
            <a:pPr lvl="0">
              <a:buFont typeface="Wingdings"/>
              <a:buChar char="Ø"/>
            </a:pPr>
            <a:r>
              <a:rPr lang="en-GB" sz="2400">
                <a:latin typeface="Arial"/>
                <a:cs typeface="Arial"/>
              </a:rPr>
              <a:t>Improving Staff Communication.</a:t>
            </a:r>
            <a:endParaRPr lang="en-US" sz="2400">
              <a:solidFill>
                <a:srgbClr val="000000"/>
              </a:solidFill>
              <a:latin typeface="Arial"/>
              <a:cs typeface="Arial"/>
            </a:endParaRPr>
          </a:p>
          <a:p>
            <a:pPr lvl="0">
              <a:buFont typeface="Wingdings"/>
              <a:buChar char="Ø"/>
            </a:pPr>
            <a:endParaRPr lang="en-GB" sz="2400">
              <a:latin typeface="Arial"/>
              <a:cs typeface="Arial"/>
            </a:endParaRPr>
          </a:p>
          <a:p>
            <a:pPr lvl="0">
              <a:buFont typeface="Wingdings"/>
              <a:buChar char="Ø"/>
            </a:pPr>
            <a:r>
              <a:rPr lang="en-GB" sz="2400">
                <a:latin typeface="Arial"/>
                <a:cs typeface="Arial"/>
              </a:rPr>
              <a:t>Aiding in compliance by providing tools for creating care plans,Reports and policies.</a:t>
            </a:r>
            <a:endParaRPr lang="en-US" sz="2400">
              <a:solidFill>
                <a:srgbClr val="000000"/>
              </a:solidFill>
              <a:latin typeface="Arial"/>
              <a:cs typeface="Arial"/>
            </a:endParaRPr>
          </a:p>
          <a:p>
            <a:pPr lvl="0">
              <a:buFont typeface="Wingdings"/>
              <a:buChar char="Ø"/>
            </a:pPr>
            <a:endParaRPr lang="en-GB" sz="2400">
              <a:latin typeface="Arial"/>
              <a:cs typeface="Arial"/>
            </a:endParaRPr>
          </a:p>
          <a:p>
            <a:pPr lvl="0">
              <a:buFont typeface="Wingdings"/>
              <a:buChar char="Ø"/>
            </a:pPr>
            <a:endParaRPr lang="en-GB" sz="2400">
              <a:latin typeface="Arial"/>
              <a:cs typeface="Arial"/>
            </a:endParaRPr>
          </a:p>
          <a:p>
            <a:pPr lvl="0">
              <a:buFont typeface="Wingdings"/>
              <a:buChar char="Ø"/>
            </a:pPr>
            <a:endParaRPr lang="en-GB" sz="2400">
              <a:latin typeface="Arial"/>
              <a:cs typeface="Arial"/>
            </a:endParaRPr>
          </a:p>
          <a:p>
            <a:pPr marL="0" lvl="0" indent="0">
              <a:buNone/>
            </a:pPr>
            <a:endParaRPr lang="en-GB" sz="2400">
              <a:latin typeface="Arial"/>
              <a:cs typeface="Arial"/>
            </a:endParaRPr>
          </a:p>
          <a:p>
            <a:pPr marL="285750" lvl="0" indent="-285750">
              <a:buFont typeface="Wingdings"/>
              <a:buChar char="Ø"/>
            </a:pPr>
            <a:endParaRPr lang="en-GB"/>
          </a:p>
          <a:p>
            <a:pPr marL="0" lvl="0" indent="0">
              <a:buNone/>
            </a:pPr>
            <a:endParaRPr lang="en-GB"/>
          </a:p>
        </p:txBody>
      </p:sp>
      <p:graphicFrame>
        <p:nvGraphicFramePr>
          <p:cNvPr id="4" name="Table 3">
            <a:extLst>
              <a:ext uri="{FF2B5EF4-FFF2-40B4-BE49-F238E27FC236}">
                <a16:creationId xmlns:a16="http://schemas.microsoft.com/office/drawing/2014/main" id="{F1BCFD6C-D6D9-19A2-69FE-FD68DFEE36A4}"/>
              </a:ext>
            </a:extLst>
          </p:cNvPr>
          <p:cNvGraphicFramePr>
            <a:graphicFrameLocks noGrp="1"/>
          </p:cNvGraphicFramePr>
          <p:nvPr/>
        </p:nvGraphicFramePr>
        <p:xfrm>
          <a:off x="4891217" y="6415220"/>
          <a:ext cx="1990356" cy="365760"/>
        </p:xfrm>
        <a:graphic>
          <a:graphicData uri="http://schemas.openxmlformats.org/drawingml/2006/table">
            <a:tbl>
              <a:tblPr firstRow="1" bandRow="1">
                <a:effectLst/>
                <a:tableStyleId>{5C22544A-7EE6-4342-B048-85BDC9FD1C3A}</a:tableStyleId>
              </a:tblPr>
              <a:tblGrid>
                <a:gridCol w="1990356">
                  <a:extLst>
                    <a:ext uri="{9D8B030D-6E8A-4147-A177-3AD203B41FA5}">
                      <a16:colId xmlns:a16="http://schemas.microsoft.com/office/drawing/2014/main" val="1785291581"/>
                    </a:ext>
                  </a:extLst>
                </a:gridCol>
              </a:tblGrid>
              <a:tr h="358426">
                <a:tc>
                  <a:txBody>
                    <a:bodyPr/>
                    <a:lstStyle/>
                    <a:p>
                      <a:pPr lvl="0"/>
                      <a:r>
                        <a:rPr lang="en-GB"/>
                        <a:t>          Page 5</a:t>
                      </a:r>
                    </a:p>
                  </a:txBody>
                  <a:tcPr/>
                </a:tc>
                <a:extLst>
                  <a:ext uri="{0D108BD9-81ED-4DB2-BD59-A6C34878D82A}">
                    <a16:rowId xmlns:a16="http://schemas.microsoft.com/office/drawing/2014/main" val="2338172729"/>
                  </a:ext>
                </a:extLst>
              </a:tr>
            </a:tbl>
          </a:graphicData>
        </a:graphic>
      </p:graphicFrame>
      <p:sp>
        <p:nvSpPr>
          <p:cNvPr id="5" name="TextBox 4">
            <a:extLst>
              <a:ext uri="{FF2B5EF4-FFF2-40B4-BE49-F238E27FC236}">
                <a16:creationId xmlns:a16="http://schemas.microsoft.com/office/drawing/2014/main" id="{3E0D88F4-9963-2BD6-05E8-93B394264FB9}"/>
              </a:ext>
            </a:extLst>
          </p:cNvPr>
          <p:cNvSpPr txBox="1"/>
          <p:nvPr/>
        </p:nvSpPr>
        <p:spPr>
          <a:xfrm>
            <a:off x="162973" y="773408"/>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ea typeface="Calibri"/>
                <a:cs typeface="Calibri"/>
              </a:rPr>
              <a:t>MS WORD</a:t>
            </a:r>
            <a:endParaRPr lang="en-GB" sz="1800" b="0" i="0" u="none" strike="noStrike" kern="1200" cap="none" spc="0" baseline="0">
              <a:solidFill>
                <a:srgbClr val="FFFFFF"/>
              </a:solidFill>
              <a:uFillTx/>
              <a:latin typeface="Calibri"/>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1C06A8-AE41-5E28-74CF-77FBFB4DC8D6}"/>
              </a:ext>
            </a:extLst>
          </p:cNvPr>
          <p:cNvSpPr txBox="1">
            <a:spLocks noGrp="1"/>
          </p:cNvSpPr>
          <p:nvPr>
            <p:ph type="title"/>
          </p:nvPr>
        </p:nvSpPr>
        <p:spPr/>
        <p:txBody>
          <a:bodyPr/>
          <a:lstStyle/>
          <a:p>
            <a:pPr lvl="0"/>
            <a:r>
              <a:rPr lang="en-GB"/>
              <a:t>Limitations of using Microsoft Word in Sunrise Residential Care Home</a:t>
            </a:r>
          </a:p>
        </p:txBody>
      </p:sp>
      <p:sp>
        <p:nvSpPr>
          <p:cNvPr id="3" name="Content Placeholder 2">
            <a:extLst>
              <a:ext uri="{FF2B5EF4-FFF2-40B4-BE49-F238E27FC236}">
                <a16:creationId xmlns:a16="http://schemas.microsoft.com/office/drawing/2014/main" id="{D5C596E0-09D1-A403-CCFB-CA58E8A5D65A}"/>
              </a:ext>
            </a:extLst>
          </p:cNvPr>
          <p:cNvSpPr txBox="1">
            <a:spLocks noGrp="1"/>
          </p:cNvSpPr>
          <p:nvPr>
            <p:ph idx="1"/>
          </p:nvPr>
        </p:nvSpPr>
        <p:spPr>
          <a:xfrm>
            <a:off x="2707456" y="1899245"/>
            <a:ext cx="8915400" cy="352528"/>
          </a:xfrm>
        </p:spPr>
        <p:txBody>
          <a:bodyPr/>
          <a:lstStyle/>
          <a:p>
            <a:pPr lvl="0">
              <a:lnSpc>
                <a:spcPct val="80000"/>
              </a:lnSpc>
            </a:pPr>
            <a:r>
              <a:rPr lang="en-GB"/>
              <a:t>Lack of Specialized Functionality</a:t>
            </a:r>
          </a:p>
          <a:p>
            <a:pPr marL="0" lvl="0" indent="0">
              <a:lnSpc>
                <a:spcPct val="80000"/>
              </a:lnSpc>
              <a:buNone/>
            </a:pPr>
            <a:endParaRPr lang="en-GB" sz="2200"/>
          </a:p>
          <a:p>
            <a:pPr marL="0" lvl="0" indent="0">
              <a:lnSpc>
                <a:spcPct val="80000"/>
              </a:lnSpc>
              <a:buNone/>
            </a:pPr>
            <a:endParaRPr lang="en-GB" sz="2200"/>
          </a:p>
          <a:p>
            <a:pPr marL="0" lvl="0" indent="0">
              <a:lnSpc>
                <a:spcPct val="80000"/>
              </a:lnSpc>
              <a:buNone/>
            </a:pPr>
            <a:endParaRPr lang="en-GB" sz="2200"/>
          </a:p>
          <a:p>
            <a:pPr lvl="0">
              <a:lnSpc>
                <a:spcPct val="80000"/>
              </a:lnSpc>
            </a:pPr>
            <a:endParaRPr lang="en-GB" sz="500"/>
          </a:p>
          <a:p>
            <a:pPr lvl="0">
              <a:lnSpc>
                <a:spcPct val="80000"/>
              </a:lnSpc>
            </a:pPr>
            <a:endParaRPr lang="en-GB" sz="500"/>
          </a:p>
          <a:p>
            <a:pPr lvl="0">
              <a:lnSpc>
                <a:spcPct val="80000"/>
              </a:lnSpc>
            </a:pPr>
            <a:endParaRPr lang="en-GB" sz="500"/>
          </a:p>
          <a:p>
            <a:pPr lvl="0">
              <a:lnSpc>
                <a:spcPct val="80000"/>
              </a:lnSpc>
            </a:pPr>
            <a:endParaRPr lang="en-GB" sz="500"/>
          </a:p>
          <a:p>
            <a:pPr lvl="0">
              <a:lnSpc>
                <a:spcPct val="80000"/>
              </a:lnSpc>
            </a:pPr>
            <a:endParaRPr lang="en-GB" sz="500"/>
          </a:p>
          <a:p>
            <a:pPr lvl="0">
              <a:lnSpc>
                <a:spcPct val="80000"/>
              </a:lnSpc>
            </a:pPr>
            <a:endParaRPr lang="en-GB" sz="500"/>
          </a:p>
          <a:p>
            <a:pPr lvl="0">
              <a:lnSpc>
                <a:spcPct val="80000"/>
              </a:lnSpc>
            </a:pPr>
            <a:r>
              <a:rPr lang="en-GB"/>
              <a:t>Inefficiency for Data Management</a:t>
            </a:r>
            <a:endParaRPr lang="en-GB" sz="500"/>
          </a:p>
          <a:p>
            <a:pPr marL="0" lvl="0" indent="0">
              <a:lnSpc>
                <a:spcPct val="80000"/>
              </a:lnSpc>
              <a:buNone/>
            </a:pPr>
            <a:endParaRPr lang="en-GB" sz="500"/>
          </a:p>
        </p:txBody>
      </p:sp>
      <p:sp>
        <p:nvSpPr>
          <p:cNvPr id="4" name="TextBox 7">
            <a:extLst>
              <a:ext uri="{FF2B5EF4-FFF2-40B4-BE49-F238E27FC236}">
                <a16:creationId xmlns:a16="http://schemas.microsoft.com/office/drawing/2014/main" id="{F44B411E-01F1-8075-5B75-7DA0DDF13FC9}"/>
              </a:ext>
            </a:extLst>
          </p:cNvPr>
          <p:cNvSpPr txBox="1"/>
          <p:nvPr/>
        </p:nvSpPr>
        <p:spPr>
          <a:xfrm>
            <a:off x="99523" y="801032"/>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ea typeface="Calibri"/>
                <a:cs typeface="Calibri"/>
              </a:rPr>
              <a:t>MS WORD</a:t>
            </a:r>
          </a:p>
        </p:txBody>
      </p:sp>
      <p:graphicFrame>
        <p:nvGraphicFramePr>
          <p:cNvPr id="5" name="Table 7">
            <a:extLst>
              <a:ext uri="{FF2B5EF4-FFF2-40B4-BE49-F238E27FC236}">
                <a16:creationId xmlns:a16="http://schemas.microsoft.com/office/drawing/2014/main" id="{23695E32-4081-F3D7-2126-1F9CB35B95E7}"/>
              </a:ext>
            </a:extLst>
          </p:cNvPr>
          <p:cNvGraphicFramePr>
            <a:graphicFrameLocks noGrp="1"/>
          </p:cNvGraphicFramePr>
          <p:nvPr/>
        </p:nvGraphicFramePr>
        <p:xfrm>
          <a:off x="9463217" y="6332832"/>
          <a:ext cx="2306071" cy="377711"/>
        </p:xfrm>
        <a:graphic>
          <a:graphicData uri="http://schemas.openxmlformats.org/drawingml/2006/table">
            <a:tbl>
              <a:tblPr firstRow="1" bandRow="1">
                <a:effectLst/>
                <a:tableStyleId>{5C22544A-7EE6-4342-B048-85BDC9FD1C3A}</a:tableStyleId>
              </a:tblPr>
              <a:tblGrid>
                <a:gridCol w="2306071">
                  <a:extLst>
                    <a:ext uri="{9D8B030D-6E8A-4147-A177-3AD203B41FA5}">
                      <a16:colId xmlns:a16="http://schemas.microsoft.com/office/drawing/2014/main" val="1797399254"/>
                    </a:ext>
                  </a:extLst>
                </a:gridCol>
              </a:tblGrid>
              <a:tr h="377711">
                <a:tc>
                  <a:txBody>
                    <a:bodyPr/>
                    <a:lstStyle/>
                    <a:p>
                      <a:pPr lvl="0"/>
                      <a:r>
                        <a:rPr lang="en-GB"/>
                        <a:t>              Page 6</a:t>
                      </a:r>
                    </a:p>
                  </a:txBody>
                  <a:tcPr/>
                </a:tc>
                <a:extLst>
                  <a:ext uri="{0D108BD9-81ED-4DB2-BD59-A6C34878D82A}">
                    <a16:rowId xmlns:a16="http://schemas.microsoft.com/office/drawing/2014/main" val="3763132023"/>
                  </a:ext>
                </a:extLst>
              </a:tr>
            </a:tbl>
          </a:graphicData>
        </a:graphic>
      </p:graphicFrame>
      <p:pic>
        <p:nvPicPr>
          <p:cNvPr id="6" name="Picture 8" descr="A blue and white logo&#10;&#10;AI-generated content may be incorrect.">
            <a:extLst>
              <a:ext uri="{FF2B5EF4-FFF2-40B4-BE49-F238E27FC236}">
                <a16:creationId xmlns:a16="http://schemas.microsoft.com/office/drawing/2014/main" id="{1F99B430-E3D2-DE4A-CCED-84B7435B9728}"/>
              </a:ext>
            </a:extLst>
          </p:cNvPr>
          <p:cNvPicPr>
            <a:picLocks noChangeAspect="1"/>
          </p:cNvPicPr>
          <p:nvPr/>
        </p:nvPicPr>
        <p:blipFill>
          <a:blip r:embed="rId2"/>
          <a:stretch>
            <a:fillRect/>
          </a:stretch>
        </p:blipFill>
        <p:spPr>
          <a:xfrm>
            <a:off x="9852367" y="1898029"/>
            <a:ext cx="1908938" cy="1049722"/>
          </a:xfrm>
          <a:prstGeom prst="rect">
            <a:avLst/>
          </a:prstGeom>
          <a:noFill/>
          <a:ln cap="flat">
            <a:noFill/>
          </a:ln>
        </p:spPr>
      </p:pic>
      <p:sp>
        <p:nvSpPr>
          <p:cNvPr id="7" name="TextBox 8">
            <a:extLst>
              <a:ext uri="{FF2B5EF4-FFF2-40B4-BE49-F238E27FC236}">
                <a16:creationId xmlns:a16="http://schemas.microsoft.com/office/drawing/2014/main" id="{29A94440-80C5-5007-5D2E-3B4B82566848}"/>
              </a:ext>
            </a:extLst>
          </p:cNvPr>
          <p:cNvSpPr txBox="1"/>
          <p:nvPr/>
        </p:nvSpPr>
        <p:spPr>
          <a:xfrm>
            <a:off x="2589397" y="2255568"/>
            <a:ext cx="7039298" cy="2031321"/>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a:ea typeface="Calibri"/>
                <a:cs typeface="Calibri"/>
              </a:rPr>
              <a:t>Microsoft Word is mostly used for word processing; however, it has notable functional limitations. According to Microsoft's own documentation, Word puts hard constraints on file sizes, styles and elements such as comments and bookmarks, making it unsuitable for extremely large documents (Microsoft, 2022). Academic research also suggests its shortcoming in collaborative environments and structured writing tasks, stating that Word is "too overloaded with functions" and lacks effective synchronous editing features in its desktop version (Reiter, 2023) Adding more to it's limited functionality, Word's layout system often require manual changes of figures and tables, which interupts the efficient technical writing workflows (Wikieadia, 2023).</a:t>
            </a:r>
            <a:endParaRPr lang="en-GB" sz="1400" b="0" i="0" u="none" strike="noStrike" kern="1200" cap="none" spc="0" baseline="0">
              <a:solidFill>
                <a:srgbClr val="000000"/>
              </a:solidFill>
              <a:uFillTx/>
              <a:latin typeface="Arial"/>
            </a:endParaRPr>
          </a:p>
        </p:txBody>
      </p:sp>
      <p:sp>
        <p:nvSpPr>
          <p:cNvPr id="8" name="TextBox 11">
            <a:extLst>
              <a:ext uri="{FF2B5EF4-FFF2-40B4-BE49-F238E27FC236}">
                <a16:creationId xmlns:a16="http://schemas.microsoft.com/office/drawing/2014/main" id="{AB75F4BF-61B9-BB49-8E18-43F6AB9E8035}"/>
              </a:ext>
            </a:extLst>
          </p:cNvPr>
          <p:cNvSpPr txBox="1"/>
          <p:nvPr/>
        </p:nvSpPr>
        <p:spPr>
          <a:xfrm>
            <a:off x="3937004" y="5587998"/>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169A6-7C00-5F93-2DAF-4B16750183B8}"/>
              </a:ext>
            </a:extLst>
          </p:cNvPr>
          <p:cNvSpPr txBox="1">
            <a:spLocks noGrp="1"/>
          </p:cNvSpPr>
          <p:nvPr>
            <p:ph type="title"/>
          </p:nvPr>
        </p:nvSpPr>
        <p:spPr/>
        <p:txBody>
          <a:bodyPr/>
          <a:lstStyle/>
          <a:p>
            <a:pPr lvl="0"/>
            <a:r>
              <a:rPr lang="en-GB"/>
              <a:t>Limitations of using Microsoft Word in Sunrise Residential Care Home</a:t>
            </a:r>
          </a:p>
        </p:txBody>
      </p:sp>
      <p:sp>
        <p:nvSpPr>
          <p:cNvPr id="3" name="Content Placeholder 2">
            <a:extLst>
              <a:ext uri="{FF2B5EF4-FFF2-40B4-BE49-F238E27FC236}">
                <a16:creationId xmlns:a16="http://schemas.microsoft.com/office/drawing/2014/main" id="{4A2C00F8-547F-D2B1-3383-001E10128725}"/>
              </a:ext>
            </a:extLst>
          </p:cNvPr>
          <p:cNvSpPr txBox="1">
            <a:spLocks noGrp="1"/>
          </p:cNvSpPr>
          <p:nvPr>
            <p:ph idx="1"/>
          </p:nvPr>
        </p:nvSpPr>
        <p:spPr/>
        <p:txBody>
          <a:bodyPr/>
          <a:lstStyle/>
          <a:p>
            <a:pPr lvl="0"/>
            <a:r>
              <a:rPr lang="en-GB"/>
              <a:t>File size limitations</a:t>
            </a:r>
          </a:p>
          <a:p>
            <a:pPr lvl="0"/>
            <a:r>
              <a:rPr lang="en-GB"/>
              <a:t>Security Risks and Different Microsoft Versions</a:t>
            </a:r>
          </a:p>
          <a:p>
            <a:pPr lvl="0"/>
            <a:r>
              <a:rPr lang="en-GB"/>
              <a:t>Connectivity &amp; Privacy Concerns</a:t>
            </a:r>
          </a:p>
          <a:p>
            <a:pPr lvl="0"/>
            <a:r>
              <a:rPr lang="en-GB"/>
              <a:t>Inefficiency for Data Management</a:t>
            </a:r>
          </a:p>
          <a:p>
            <a:pPr lvl="0"/>
            <a:r>
              <a:rPr lang="en-GB"/>
              <a:t>Limited Collaboration &amp; Intergration</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24104-F7F1-7A8E-FD70-B4A032C93B96}"/>
              </a:ext>
            </a:extLst>
          </p:cNvPr>
          <p:cNvSpPr txBox="1">
            <a:spLocks noGrp="1"/>
          </p:cNvSpPr>
          <p:nvPr>
            <p:ph type="title"/>
          </p:nvPr>
        </p:nvSpPr>
        <p:spPr/>
        <p:txBody>
          <a:bodyPr/>
          <a:lstStyle/>
          <a:p>
            <a:pPr lvl="0"/>
            <a:r>
              <a:rPr lang="en-GB"/>
              <a:t>Microsoft Teams usage in Sunrise Residential Care Home</a:t>
            </a:r>
          </a:p>
        </p:txBody>
      </p:sp>
      <p:sp>
        <p:nvSpPr>
          <p:cNvPr id="3" name="Content Placeholder 2">
            <a:extLst>
              <a:ext uri="{FF2B5EF4-FFF2-40B4-BE49-F238E27FC236}">
                <a16:creationId xmlns:a16="http://schemas.microsoft.com/office/drawing/2014/main" id="{ABAB142F-1310-1AEC-5913-5D17BA013DA1}"/>
              </a:ext>
            </a:extLst>
          </p:cNvPr>
          <p:cNvSpPr txBox="1">
            <a:spLocks noGrp="1"/>
          </p:cNvSpPr>
          <p:nvPr>
            <p:ph idx="1"/>
          </p:nvPr>
        </p:nvSpPr>
        <p:spPr/>
        <p:txBody>
          <a:bodyPr/>
          <a:lstStyle/>
          <a:p>
            <a:pPr lvl="0"/>
            <a:r>
              <a:rPr lang="en-GB"/>
              <a:t>Virtual Meetings</a:t>
            </a:r>
          </a:p>
          <a:p>
            <a:pPr lvl="0"/>
            <a:r>
              <a:rPr lang="en-GB"/>
              <a:t>Secure Communication</a:t>
            </a:r>
          </a:p>
          <a:p>
            <a:pPr lvl="0"/>
            <a:r>
              <a:rPr lang="en-GB"/>
              <a:t>Remote Working and Training</a:t>
            </a:r>
          </a:p>
          <a:p>
            <a:pPr lvl="0"/>
            <a:r>
              <a:rPr lang="en-GB"/>
              <a:t>File Sharing and Collaboration</a:t>
            </a:r>
          </a:p>
          <a:p>
            <a:pPr lvl="0"/>
            <a:r>
              <a:rPr lang="en-GB"/>
              <a:t>Task Management</a:t>
            </a:r>
          </a:p>
        </p:txBody>
      </p:sp>
      <p:pic>
        <p:nvPicPr>
          <p:cNvPr id="4" name="Picture 3" descr="A logo of a company&#10;&#10;AI-generated content may be incorrect.">
            <a:extLst>
              <a:ext uri="{FF2B5EF4-FFF2-40B4-BE49-F238E27FC236}">
                <a16:creationId xmlns:a16="http://schemas.microsoft.com/office/drawing/2014/main" id="{92ACCBB9-641C-BA96-EE5A-D1059775F2ED}"/>
              </a:ext>
            </a:extLst>
          </p:cNvPr>
          <p:cNvPicPr>
            <a:picLocks noChangeAspect="1"/>
          </p:cNvPicPr>
          <p:nvPr/>
        </p:nvPicPr>
        <p:blipFill>
          <a:blip r:embed="rId2"/>
          <a:stretch>
            <a:fillRect/>
          </a:stretch>
        </p:blipFill>
        <p:spPr>
          <a:xfrm>
            <a:off x="2587194" y="4307363"/>
            <a:ext cx="2857500" cy="1600200"/>
          </a:xfrm>
          <a:prstGeom prst="rect">
            <a:avLst/>
          </a:prstGeom>
          <a:noFill/>
          <a:ln cap="flat">
            <a:noFill/>
          </a:ln>
        </p:spPr>
      </p:pic>
      <p:pic>
        <p:nvPicPr>
          <p:cNvPr id="5" name="Picture 4" descr="A person on a computer screen&#10;&#10;AI-generated content may be incorrect.">
            <a:extLst>
              <a:ext uri="{FF2B5EF4-FFF2-40B4-BE49-F238E27FC236}">
                <a16:creationId xmlns:a16="http://schemas.microsoft.com/office/drawing/2014/main" id="{4B36FAA4-67E4-40A8-D4C2-BB3CD6C818EF}"/>
              </a:ext>
            </a:extLst>
          </p:cNvPr>
          <p:cNvPicPr>
            <a:picLocks noChangeAspect="1"/>
          </p:cNvPicPr>
          <p:nvPr/>
        </p:nvPicPr>
        <p:blipFill>
          <a:blip r:embed="rId3"/>
          <a:stretch>
            <a:fillRect/>
          </a:stretch>
        </p:blipFill>
        <p:spPr>
          <a:xfrm>
            <a:off x="7655009" y="1897023"/>
            <a:ext cx="3842948" cy="2116607"/>
          </a:xfrm>
          <a:prstGeom prst="rect">
            <a:avLst/>
          </a:prstGeom>
          <a:noFill/>
          <a:ln cap="flat">
            <a:noFill/>
          </a:ln>
        </p:spPr>
      </p:pic>
      <p:pic>
        <p:nvPicPr>
          <p:cNvPr id="6" name="Picture 5" descr="A person with glasses and a tablet&#10;&#10;AI-generated content may be incorrect.">
            <a:extLst>
              <a:ext uri="{FF2B5EF4-FFF2-40B4-BE49-F238E27FC236}">
                <a16:creationId xmlns:a16="http://schemas.microsoft.com/office/drawing/2014/main" id="{02495FD4-DC53-5B32-E1FA-BC255BDCDE33}"/>
              </a:ext>
            </a:extLst>
          </p:cNvPr>
          <p:cNvPicPr>
            <a:picLocks noChangeAspect="1"/>
          </p:cNvPicPr>
          <p:nvPr/>
        </p:nvPicPr>
        <p:blipFill>
          <a:blip r:embed="rId4"/>
          <a:stretch>
            <a:fillRect/>
          </a:stretch>
        </p:blipFill>
        <p:spPr>
          <a:xfrm>
            <a:off x="8200384" y="4151869"/>
            <a:ext cx="3297966" cy="2456937"/>
          </a:xfrm>
          <a:prstGeom prst="rect">
            <a:avLst/>
          </a:prstGeom>
          <a:noFill/>
          <a:ln cap="flat">
            <a:noFill/>
          </a:ln>
        </p:spPr>
      </p:pic>
      <p:graphicFrame>
        <p:nvGraphicFramePr>
          <p:cNvPr id="7" name="Table 6">
            <a:extLst>
              <a:ext uri="{FF2B5EF4-FFF2-40B4-BE49-F238E27FC236}">
                <a16:creationId xmlns:a16="http://schemas.microsoft.com/office/drawing/2014/main" id="{10522A33-019D-6FA0-A9E8-8B63A1D9EB50}"/>
              </a:ext>
            </a:extLst>
          </p:cNvPr>
          <p:cNvGraphicFramePr>
            <a:graphicFrameLocks noGrp="1"/>
          </p:cNvGraphicFramePr>
          <p:nvPr/>
        </p:nvGraphicFramePr>
        <p:xfrm>
          <a:off x="4819134" y="6425516"/>
          <a:ext cx="2077013" cy="365760"/>
        </p:xfrm>
        <a:graphic>
          <a:graphicData uri="http://schemas.openxmlformats.org/drawingml/2006/table">
            <a:tbl>
              <a:tblPr firstRow="1" bandRow="1">
                <a:effectLst/>
                <a:tableStyleId>{5C22544A-7EE6-4342-B048-85BDC9FD1C3A}</a:tableStyleId>
              </a:tblPr>
              <a:tblGrid>
                <a:gridCol w="2077013">
                  <a:extLst>
                    <a:ext uri="{9D8B030D-6E8A-4147-A177-3AD203B41FA5}">
                      <a16:colId xmlns:a16="http://schemas.microsoft.com/office/drawing/2014/main" val="769106048"/>
                    </a:ext>
                  </a:extLst>
                </a:gridCol>
              </a:tblGrid>
              <a:tr h="315349">
                <a:tc>
                  <a:txBody>
                    <a:bodyPr/>
                    <a:lstStyle/>
                    <a:p>
                      <a:pPr lvl="0"/>
                      <a:r>
                        <a:rPr lang="en-GB"/>
                        <a:t>           Page 7</a:t>
                      </a:r>
                    </a:p>
                  </a:txBody>
                  <a:tcPr/>
                </a:tc>
                <a:extLst>
                  <a:ext uri="{0D108BD9-81ED-4DB2-BD59-A6C34878D82A}">
                    <a16:rowId xmlns:a16="http://schemas.microsoft.com/office/drawing/2014/main" val="4054304108"/>
                  </a:ext>
                </a:extLst>
              </a:tr>
            </a:tbl>
          </a:graphicData>
        </a:graphic>
      </p:graphicFrame>
      <p:sp>
        <p:nvSpPr>
          <p:cNvPr id="8" name="TextBox 7">
            <a:extLst>
              <a:ext uri="{FF2B5EF4-FFF2-40B4-BE49-F238E27FC236}">
                <a16:creationId xmlns:a16="http://schemas.microsoft.com/office/drawing/2014/main" id="{CE3FE700-D83B-1569-0F06-8B182AF8087E}"/>
              </a:ext>
            </a:extLst>
          </p:cNvPr>
          <p:cNvSpPr txBox="1"/>
          <p:nvPr/>
        </p:nvSpPr>
        <p:spPr>
          <a:xfrm>
            <a:off x="98654" y="771186"/>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ea typeface="Calibri"/>
                <a:cs typeface="Calibri"/>
              </a:rPr>
              <a:t>MS TEAMS</a:t>
            </a:r>
            <a:endParaRPr lang="en-GB" sz="1800" b="0" i="0" u="none" strike="noStrike" kern="1200" cap="none" spc="0" baseline="0">
              <a:solidFill>
                <a:srgbClr val="FFFFFF"/>
              </a:solidFill>
              <a:uFillTx/>
              <a:latin typeface="Calibri"/>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DCF6A-B89B-AA0B-C574-BDEB3C71AF63}"/>
              </a:ext>
            </a:extLst>
          </p:cNvPr>
          <p:cNvSpPr txBox="1">
            <a:spLocks noGrp="1"/>
          </p:cNvSpPr>
          <p:nvPr>
            <p:ph type="title"/>
          </p:nvPr>
        </p:nvSpPr>
        <p:spPr/>
        <p:txBody>
          <a:bodyPr/>
          <a:lstStyle/>
          <a:p>
            <a:pPr lvl="0"/>
            <a:r>
              <a:rPr lang="en-GB"/>
              <a:t>Benefits of Microsoft Teams in Sunrise Residential Care Home</a:t>
            </a:r>
          </a:p>
        </p:txBody>
      </p:sp>
      <p:sp>
        <p:nvSpPr>
          <p:cNvPr id="3" name="Content Placeholder 2">
            <a:extLst>
              <a:ext uri="{FF2B5EF4-FFF2-40B4-BE49-F238E27FC236}">
                <a16:creationId xmlns:a16="http://schemas.microsoft.com/office/drawing/2014/main" id="{73835E84-057D-32AB-FABD-C911A7125887}"/>
              </a:ext>
            </a:extLst>
          </p:cNvPr>
          <p:cNvSpPr txBox="1">
            <a:spLocks noGrp="1"/>
          </p:cNvSpPr>
          <p:nvPr>
            <p:ph idx="1"/>
          </p:nvPr>
        </p:nvSpPr>
        <p:spPr>
          <a:xfrm>
            <a:off x="2159721" y="1995047"/>
            <a:ext cx="8915400" cy="3777624"/>
          </a:xfrm>
        </p:spPr>
        <p:txBody>
          <a:bodyPr/>
          <a:lstStyle/>
          <a:p>
            <a:pPr marL="0" lvl="0" indent="0">
              <a:lnSpc>
                <a:spcPct val="90000"/>
              </a:lnSpc>
              <a:buNone/>
            </a:pPr>
            <a:r>
              <a:rPr lang="en-GB"/>
              <a:t>MS Teams can have many attributes</a:t>
            </a:r>
            <a:endParaRPr lang="en-US"/>
          </a:p>
          <a:p>
            <a:pPr lvl="0">
              <a:lnSpc>
                <a:spcPct val="90000"/>
              </a:lnSpc>
            </a:pPr>
            <a:r>
              <a:rPr lang="en-GB" b="1"/>
              <a:t> </a:t>
            </a:r>
            <a:r>
              <a:rPr lang="en-GB"/>
              <a:t> it can have benefits  for a team and family members in sunrises residential care setting, practising an all-inclusive approach. Families can also be involved in discussions and decisions involving their loved ones. So therefore, has an inclusive feature for all involved  in a patient's care.</a:t>
            </a:r>
            <a:endParaRPr lang="en-GB">
              <a:solidFill>
                <a:srgbClr val="000000"/>
              </a:solidFill>
            </a:endParaRPr>
          </a:p>
          <a:p>
            <a:pPr lvl="0">
              <a:lnSpc>
                <a:spcPct val="90000"/>
              </a:lnSpc>
            </a:pPr>
            <a:r>
              <a:rPr lang="en-GB"/>
              <a:t> it has collaborative features that allows  multi-Disciplinary teams to discuss residents whilst maintaining privacy and confidentiality.  </a:t>
            </a:r>
          </a:p>
          <a:p>
            <a:pPr lvl="0">
              <a:lnSpc>
                <a:spcPct val="90000"/>
              </a:lnSpc>
            </a:pPr>
            <a:r>
              <a:rPr lang="en-GB"/>
              <a:t>It can be an effective tool to work with in a setting or remote working. Files can be shared and stored whilst maintaining confidentiality The data protection act is very much in practice whist confidential discussions take place on the platform. </a:t>
            </a:r>
          </a:p>
          <a:p>
            <a:pPr marL="0" lvl="0" indent="0">
              <a:lnSpc>
                <a:spcPct val="90000"/>
              </a:lnSpc>
              <a:buNone/>
            </a:pPr>
            <a:r>
              <a:rPr lang="en-GB" sz="1100" b="1">
                <a:solidFill>
                  <a:srgbClr val="FF0000"/>
                </a:solidFill>
              </a:rPr>
              <a:t>WWW://HTTPS//england'nhs.uk&gt;longread&gt;microsoftteamsand r-emote-working/</a:t>
            </a:r>
          </a:p>
          <a:p>
            <a:pPr marL="0" lvl="0" indent="0">
              <a:lnSpc>
                <a:spcPct val="90000"/>
              </a:lnSpc>
              <a:buNone/>
            </a:pPr>
            <a:endParaRPr lang="en-GB"/>
          </a:p>
        </p:txBody>
      </p:sp>
      <p:graphicFrame>
        <p:nvGraphicFramePr>
          <p:cNvPr id="4" name="Table 3">
            <a:extLst>
              <a:ext uri="{FF2B5EF4-FFF2-40B4-BE49-F238E27FC236}">
                <a16:creationId xmlns:a16="http://schemas.microsoft.com/office/drawing/2014/main" id="{0EBDCFCB-6E06-1026-CE79-CB16F34F1DDF}"/>
              </a:ext>
            </a:extLst>
          </p:cNvPr>
          <p:cNvGraphicFramePr>
            <a:graphicFrameLocks noGrp="1"/>
          </p:cNvGraphicFramePr>
          <p:nvPr/>
        </p:nvGraphicFramePr>
        <p:xfrm>
          <a:off x="5354598" y="6425516"/>
          <a:ext cx="1946986" cy="365760"/>
        </p:xfrm>
        <a:graphic>
          <a:graphicData uri="http://schemas.openxmlformats.org/drawingml/2006/table">
            <a:tbl>
              <a:tblPr firstRow="1" bandRow="1">
                <a:effectLst/>
                <a:tableStyleId>{5C22544A-7EE6-4342-B048-85BDC9FD1C3A}</a:tableStyleId>
              </a:tblPr>
              <a:tblGrid>
                <a:gridCol w="1946986">
                  <a:extLst>
                    <a:ext uri="{9D8B030D-6E8A-4147-A177-3AD203B41FA5}">
                      <a16:colId xmlns:a16="http://schemas.microsoft.com/office/drawing/2014/main" val="822745188"/>
                    </a:ext>
                  </a:extLst>
                </a:gridCol>
              </a:tblGrid>
              <a:tr h="358618">
                <a:tc>
                  <a:txBody>
                    <a:bodyPr/>
                    <a:lstStyle/>
                    <a:p>
                      <a:pPr lvl="0"/>
                      <a:r>
                        <a:rPr lang="en-GB"/>
                        <a:t>            Page 8</a:t>
                      </a:r>
                    </a:p>
                  </a:txBody>
                  <a:tcPr/>
                </a:tc>
                <a:extLst>
                  <a:ext uri="{0D108BD9-81ED-4DB2-BD59-A6C34878D82A}">
                    <a16:rowId xmlns:a16="http://schemas.microsoft.com/office/drawing/2014/main" val="2930274038"/>
                  </a:ext>
                </a:extLst>
              </a:tr>
            </a:tbl>
          </a:graphicData>
        </a:graphic>
      </p:graphicFrame>
      <p:sp>
        <p:nvSpPr>
          <p:cNvPr id="5" name="TextBox 4">
            <a:extLst>
              <a:ext uri="{FF2B5EF4-FFF2-40B4-BE49-F238E27FC236}">
                <a16:creationId xmlns:a16="http://schemas.microsoft.com/office/drawing/2014/main" id="{74021AFC-0277-8B87-8BD4-40DBBCB8A317}"/>
              </a:ext>
            </a:extLst>
          </p:cNvPr>
          <p:cNvSpPr txBox="1"/>
          <p:nvPr/>
        </p:nvSpPr>
        <p:spPr>
          <a:xfrm>
            <a:off x="113824" y="789438"/>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ea typeface="Calibri"/>
                <a:cs typeface="Calibri"/>
              </a:rPr>
              <a:t>MS TEAMS</a:t>
            </a:r>
            <a:endParaRPr lang="en-GB" sz="1800" b="0" i="0" u="none" strike="noStrike" kern="1200" cap="none" spc="0" baseline="0">
              <a:solidFill>
                <a:srgbClr val="FFFFFF"/>
              </a:solidFill>
              <a:uFillTx/>
              <a:latin typeface="Calibri"/>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81D60-C38D-078B-FE88-2EB7345842F3}"/>
              </a:ext>
            </a:extLst>
          </p:cNvPr>
          <p:cNvSpPr txBox="1">
            <a:spLocks noGrp="1"/>
          </p:cNvSpPr>
          <p:nvPr>
            <p:ph type="title"/>
          </p:nvPr>
        </p:nvSpPr>
        <p:spPr/>
        <p:txBody>
          <a:bodyPr/>
          <a:lstStyle/>
          <a:p>
            <a:pPr lvl="0"/>
            <a:r>
              <a:rPr lang="en-GB"/>
              <a:t>Benefits of Microsoft Teams in Sunrise Residential Care Home </a:t>
            </a:r>
            <a:r>
              <a:rPr lang="en-GB" b="1">
                <a:solidFill>
                  <a:srgbClr val="305699"/>
                </a:solidFill>
              </a:rPr>
              <a:t>part 2</a:t>
            </a:r>
          </a:p>
          <a:p>
            <a:pPr lvl="0"/>
            <a:endParaRPr lang="en-GB"/>
          </a:p>
        </p:txBody>
      </p:sp>
      <p:sp>
        <p:nvSpPr>
          <p:cNvPr id="3" name="Content Placeholder 2">
            <a:extLst>
              <a:ext uri="{FF2B5EF4-FFF2-40B4-BE49-F238E27FC236}">
                <a16:creationId xmlns:a16="http://schemas.microsoft.com/office/drawing/2014/main" id="{BEA5D78E-FFDA-41EE-9BF7-5887037265C5}"/>
              </a:ext>
            </a:extLst>
          </p:cNvPr>
          <p:cNvSpPr txBox="1">
            <a:spLocks noGrp="1"/>
          </p:cNvSpPr>
          <p:nvPr>
            <p:ph idx="1"/>
          </p:nvPr>
        </p:nvSpPr>
        <p:spPr/>
        <p:txBody>
          <a:bodyPr/>
          <a:lstStyle/>
          <a:p>
            <a:pPr marL="0" lvl="0" indent="0">
              <a:buNone/>
            </a:pPr>
            <a:r>
              <a:rPr lang="en-GB">
                <a:latin typeface="Arial"/>
                <a:ea typeface="Roboto"/>
                <a:cs typeface="Roboto"/>
              </a:rPr>
              <a:t> The Care Act 2014 requires integration, cooperation and partnership for MS teams thus far provides a good platform for all to work on. </a:t>
            </a:r>
          </a:p>
          <a:p>
            <a:pPr marL="0" lvl="0" indent="0">
              <a:buNone/>
            </a:pPr>
            <a:r>
              <a:rPr lang="en-GB">
                <a:solidFill>
                  <a:srgbClr val="FF0000"/>
                </a:solidFill>
                <a:latin typeface="Arial"/>
                <a:ea typeface="Roboto"/>
                <a:cs typeface="Roboto"/>
              </a:rPr>
              <a:t>https://www.nice.org-uk&gt;guidance&gt;resources&gt;chapter</a:t>
            </a:r>
          </a:p>
          <a:p>
            <a:pPr marL="0" lvl="0" indent="0">
              <a:buNone/>
            </a:pPr>
            <a:endParaRPr lang="en-GB">
              <a:solidFill>
                <a:srgbClr val="FF0000"/>
              </a:solidFill>
              <a:latin typeface="Arial"/>
              <a:ea typeface="Roboto"/>
              <a:cs typeface="Roboto"/>
            </a:endParaRPr>
          </a:p>
          <a:p>
            <a:pPr marL="0" lvl="0" indent="0">
              <a:buNone/>
            </a:pPr>
            <a:endParaRPr lang="en-GB">
              <a:solidFill>
                <a:srgbClr val="FF0000"/>
              </a:solidFill>
              <a:latin typeface="Arial"/>
              <a:ea typeface="Roboto"/>
              <a:cs typeface="Roboto"/>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89EFE-E2B6-6C83-1419-10CA444566EA}"/>
              </a:ext>
            </a:extLst>
          </p:cNvPr>
          <p:cNvSpPr txBox="1">
            <a:spLocks noGrp="1"/>
          </p:cNvSpPr>
          <p:nvPr>
            <p:ph type="title"/>
          </p:nvPr>
        </p:nvSpPr>
        <p:spPr/>
        <p:txBody>
          <a:bodyPr/>
          <a:lstStyle/>
          <a:p>
            <a:pPr lvl="0"/>
            <a:r>
              <a:rPr lang="en-GB"/>
              <a:t>Limitations of using Microsoft Teams in Sunrise Residential Care Home</a:t>
            </a:r>
          </a:p>
        </p:txBody>
      </p:sp>
      <p:sp>
        <p:nvSpPr>
          <p:cNvPr id="3" name="Content Placeholder 2">
            <a:extLst>
              <a:ext uri="{FF2B5EF4-FFF2-40B4-BE49-F238E27FC236}">
                <a16:creationId xmlns:a16="http://schemas.microsoft.com/office/drawing/2014/main" id="{AE9460FC-2422-7AC3-6A18-23A8A4FF4155}"/>
              </a:ext>
            </a:extLst>
          </p:cNvPr>
          <p:cNvSpPr txBox="1">
            <a:spLocks noGrp="1"/>
          </p:cNvSpPr>
          <p:nvPr>
            <p:ph idx="1"/>
          </p:nvPr>
        </p:nvSpPr>
        <p:spPr/>
        <p:txBody>
          <a:bodyPr/>
          <a:lstStyle/>
          <a:p>
            <a:pPr marL="0" lvl="0" indent="0">
              <a:buNone/>
            </a:pPr>
            <a:r>
              <a:rPr lang="en-GB"/>
              <a:t>Mohammed</a:t>
            </a:r>
          </a:p>
          <a:p>
            <a:pPr marL="0" lvl="0" indent="0">
              <a:buNone/>
            </a:pPr>
            <a:r>
              <a:rPr lang="en-GB"/>
              <a:t>3 reasons of the limitations of Microsoft teams in the care home</a:t>
            </a:r>
          </a:p>
          <a:p>
            <a:pPr marL="0" lvl="0" indent="0">
              <a:buNone/>
            </a:pPr>
            <a:r>
              <a:rPr lang="en-GB"/>
              <a:t>2 sources</a:t>
            </a:r>
          </a:p>
        </p:txBody>
      </p:sp>
      <p:graphicFrame>
        <p:nvGraphicFramePr>
          <p:cNvPr id="4" name="Table 3">
            <a:extLst>
              <a:ext uri="{FF2B5EF4-FFF2-40B4-BE49-F238E27FC236}">
                <a16:creationId xmlns:a16="http://schemas.microsoft.com/office/drawing/2014/main" id="{4841D7B4-C68A-D287-33CC-0F5DA76AE19B}"/>
              </a:ext>
            </a:extLst>
          </p:cNvPr>
          <p:cNvGraphicFramePr>
            <a:graphicFrameLocks noGrp="1"/>
          </p:cNvGraphicFramePr>
          <p:nvPr/>
        </p:nvGraphicFramePr>
        <p:xfrm>
          <a:off x="4874172" y="6437586"/>
          <a:ext cx="2250164" cy="373075"/>
        </p:xfrm>
        <a:graphic>
          <a:graphicData uri="http://schemas.openxmlformats.org/drawingml/2006/table">
            <a:tbl>
              <a:tblPr firstRow="1" bandRow="1">
                <a:effectLst/>
                <a:tableStyleId>{5C22544A-7EE6-4342-B048-85BDC9FD1C3A}</a:tableStyleId>
              </a:tblPr>
              <a:tblGrid>
                <a:gridCol w="2250164">
                  <a:extLst>
                    <a:ext uri="{9D8B030D-6E8A-4147-A177-3AD203B41FA5}">
                      <a16:colId xmlns:a16="http://schemas.microsoft.com/office/drawing/2014/main" val="1910829689"/>
                    </a:ext>
                  </a:extLst>
                </a:gridCol>
              </a:tblGrid>
              <a:tr h="373075">
                <a:tc>
                  <a:txBody>
                    <a:bodyPr/>
                    <a:lstStyle/>
                    <a:p>
                      <a:pPr lvl="0"/>
                      <a:r>
                        <a:rPr lang="en-GB"/>
                        <a:t>               Page 9</a:t>
                      </a:r>
                    </a:p>
                  </a:txBody>
                  <a:tcPr/>
                </a:tc>
                <a:extLst>
                  <a:ext uri="{0D108BD9-81ED-4DB2-BD59-A6C34878D82A}">
                    <a16:rowId xmlns:a16="http://schemas.microsoft.com/office/drawing/2014/main" val="2252789757"/>
                  </a:ext>
                </a:extLst>
              </a:tr>
            </a:tbl>
          </a:graphicData>
        </a:graphic>
      </p:graphicFrame>
      <p:sp>
        <p:nvSpPr>
          <p:cNvPr id="5" name="TextBox 4">
            <a:extLst>
              <a:ext uri="{FF2B5EF4-FFF2-40B4-BE49-F238E27FC236}">
                <a16:creationId xmlns:a16="http://schemas.microsoft.com/office/drawing/2014/main" id="{06AF2B05-AE65-E1D3-2B50-8F82EF1DF69E}"/>
              </a:ext>
            </a:extLst>
          </p:cNvPr>
          <p:cNvSpPr txBox="1"/>
          <p:nvPr/>
        </p:nvSpPr>
        <p:spPr>
          <a:xfrm>
            <a:off x="111200" y="795555"/>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ea typeface="Calibri"/>
                <a:cs typeface="Calibri"/>
              </a:rPr>
              <a:t>MS TEAMS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1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B2F3BD-4484-D4A8-DAE9-72495E15BE2A}"/>
              </a:ext>
            </a:extLst>
          </p:cNvPr>
          <p:cNvSpPr txBox="1">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6003669-DC9C-05AD-29EE-86569489DD50}"/>
              </a:ext>
            </a:extLst>
          </p:cNvPr>
          <p:cNvSpPr txBox="1">
            <a:spLocks noGrp="1"/>
          </p:cNvSpPr>
          <p:nvPr>
            <p:ph idx="1"/>
          </p:nvPr>
        </p:nvSpPr>
        <p:spPr/>
        <p:txBody>
          <a:bodyPr/>
          <a:lstStyle/>
          <a:p>
            <a:endParaRPr lang="en-GB"/>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CE615F-06FA-1B43-1B8A-5A2569EE4FD8}"/>
              </a:ext>
            </a:extLst>
          </p:cNvPr>
          <p:cNvSpPr txBox="1">
            <a:spLocks noGrp="1"/>
          </p:cNvSpPr>
          <p:nvPr>
            <p:ph type="title"/>
          </p:nvPr>
        </p:nvSpPr>
        <p:spPr/>
        <p:txBody>
          <a:bodyPr/>
          <a:lstStyle/>
          <a:p>
            <a:pPr lvl="0"/>
            <a:r>
              <a:rPr lang="en-GB" sz="2900"/>
              <a:t>Explaining the impact of limited digital skills among staff at Sunrise Residential Care Home</a:t>
            </a:r>
            <a:br>
              <a:rPr lang="en-GB" sz="2900"/>
            </a:br>
            <a:endParaRPr lang="en-GB" sz="2900"/>
          </a:p>
        </p:txBody>
      </p:sp>
      <p:sp>
        <p:nvSpPr>
          <p:cNvPr id="3" name="Content Placeholder 2">
            <a:extLst>
              <a:ext uri="{FF2B5EF4-FFF2-40B4-BE49-F238E27FC236}">
                <a16:creationId xmlns:a16="http://schemas.microsoft.com/office/drawing/2014/main" id="{BE73EB46-67FD-1EDB-208B-EEC37F8B9167}"/>
              </a:ext>
            </a:extLst>
          </p:cNvPr>
          <p:cNvSpPr txBox="1">
            <a:spLocks noGrp="1"/>
          </p:cNvSpPr>
          <p:nvPr>
            <p:ph idx="1"/>
          </p:nvPr>
        </p:nvSpPr>
        <p:spPr>
          <a:xfrm>
            <a:off x="2589215" y="1836416"/>
            <a:ext cx="8915400" cy="3777624"/>
          </a:xfrm>
        </p:spPr>
        <p:txBody>
          <a:bodyPr/>
          <a:lstStyle/>
          <a:p>
            <a:pPr lvl="0"/>
            <a:r>
              <a:rPr lang="en-GB"/>
              <a:t>Inefficient Workflow and Productivity</a:t>
            </a:r>
          </a:p>
          <a:p>
            <a:pPr lvl="0"/>
            <a:r>
              <a:rPr lang="en-GB"/>
              <a:t>Increased Errors and Risks</a:t>
            </a:r>
          </a:p>
          <a:p>
            <a:pPr lvl="0"/>
            <a:r>
              <a:rPr lang="en-GB"/>
              <a:t>Delayed Access to Information</a:t>
            </a:r>
          </a:p>
          <a:p>
            <a:pPr lvl="0"/>
            <a:r>
              <a:rPr lang="en-GB"/>
              <a:t>Learning New Technology Systems </a:t>
            </a:r>
          </a:p>
        </p:txBody>
      </p:sp>
      <p:pic>
        <p:nvPicPr>
          <p:cNvPr id="4" name="Picture 3" descr="A person sitting at a desk with her hand on her chin&#10;&#10;AI-generated content may be incorrect.">
            <a:extLst>
              <a:ext uri="{FF2B5EF4-FFF2-40B4-BE49-F238E27FC236}">
                <a16:creationId xmlns:a16="http://schemas.microsoft.com/office/drawing/2014/main" id="{B3115FB4-6D3E-6DDE-5377-6CD88B125119}"/>
              </a:ext>
            </a:extLst>
          </p:cNvPr>
          <p:cNvPicPr>
            <a:picLocks noChangeAspect="1"/>
          </p:cNvPicPr>
          <p:nvPr/>
        </p:nvPicPr>
        <p:blipFill>
          <a:blip r:embed="rId2"/>
          <a:stretch>
            <a:fillRect/>
          </a:stretch>
        </p:blipFill>
        <p:spPr>
          <a:xfrm>
            <a:off x="8462442" y="1906670"/>
            <a:ext cx="3185723" cy="2124078"/>
          </a:xfrm>
          <a:prstGeom prst="rect">
            <a:avLst/>
          </a:prstGeom>
          <a:noFill/>
          <a:ln cap="flat">
            <a:noFill/>
          </a:ln>
        </p:spPr>
      </p:pic>
      <p:pic>
        <p:nvPicPr>
          <p:cNvPr id="5" name="Picture 4" descr="A person sitting at a desk with his head in his hands&#10;&#10;AI-generated content may be incorrect.">
            <a:extLst>
              <a:ext uri="{FF2B5EF4-FFF2-40B4-BE49-F238E27FC236}">
                <a16:creationId xmlns:a16="http://schemas.microsoft.com/office/drawing/2014/main" id="{FA67C587-AC32-8478-B013-031AFD578226}"/>
              </a:ext>
            </a:extLst>
          </p:cNvPr>
          <p:cNvPicPr>
            <a:picLocks noChangeAspect="1"/>
          </p:cNvPicPr>
          <p:nvPr/>
        </p:nvPicPr>
        <p:blipFill>
          <a:blip r:embed="rId3"/>
          <a:stretch>
            <a:fillRect/>
          </a:stretch>
        </p:blipFill>
        <p:spPr>
          <a:xfrm>
            <a:off x="8462442" y="4202152"/>
            <a:ext cx="3185723" cy="2124078"/>
          </a:xfrm>
          <a:prstGeom prst="rect">
            <a:avLst/>
          </a:prstGeom>
          <a:noFill/>
          <a:ln cap="flat">
            <a:noFill/>
          </a:ln>
        </p:spPr>
      </p:pic>
      <p:graphicFrame>
        <p:nvGraphicFramePr>
          <p:cNvPr id="6" name="Table 5">
            <a:extLst>
              <a:ext uri="{FF2B5EF4-FFF2-40B4-BE49-F238E27FC236}">
                <a16:creationId xmlns:a16="http://schemas.microsoft.com/office/drawing/2014/main" id="{1C5311D4-7152-9F3B-80BC-7B716337B80A}"/>
              </a:ext>
            </a:extLst>
          </p:cNvPr>
          <p:cNvGraphicFramePr>
            <a:graphicFrameLocks noGrp="1"/>
          </p:cNvGraphicFramePr>
          <p:nvPr/>
        </p:nvGraphicFramePr>
        <p:xfrm>
          <a:off x="4335161" y="6415220"/>
          <a:ext cx="2784302" cy="365760"/>
        </p:xfrm>
        <a:graphic>
          <a:graphicData uri="http://schemas.openxmlformats.org/drawingml/2006/table">
            <a:tbl>
              <a:tblPr firstRow="1" bandRow="1">
                <a:effectLst/>
                <a:tableStyleId>{5C22544A-7EE6-4342-B048-85BDC9FD1C3A}</a:tableStyleId>
              </a:tblPr>
              <a:tblGrid>
                <a:gridCol w="2784302">
                  <a:extLst>
                    <a:ext uri="{9D8B030D-6E8A-4147-A177-3AD203B41FA5}">
                      <a16:colId xmlns:a16="http://schemas.microsoft.com/office/drawing/2014/main" val="3543175172"/>
                    </a:ext>
                  </a:extLst>
                </a:gridCol>
              </a:tblGrid>
              <a:tr h="343988">
                <a:tc>
                  <a:txBody>
                    <a:bodyPr/>
                    <a:lstStyle/>
                    <a:p>
                      <a:pPr lvl="0"/>
                      <a:r>
                        <a:rPr lang="en-GB"/>
                        <a:t>                Page 10</a:t>
                      </a:r>
                    </a:p>
                  </a:txBody>
                  <a:tcPr/>
                </a:tc>
                <a:extLst>
                  <a:ext uri="{0D108BD9-81ED-4DB2-BD59-A6C34878D82A}">
                    <a16:rowId xmlns:a16="http://schemas.microsoft.com/office/drawing/2014/main" val="2804975112"/>
                  </a:ext>
                </a:extLst>
              </a:tr>
            </a:tbl>
          </a:graphicData>
        </a:graphic>
      </p:graphicFrame>
      <p:sp>
        <p:nvSpPr>
          <p:cNvPr id="7" name="TextBox 6">
            <a:extLst>
              <a:ext uri="{FF2B5EF4-FFF2-40B4-BE49-F238E27FC236}">
                <a16:creationId xmlns:a16="http://schemas.microsoft.com/office/drawing/2014/main" id="{77A51531-CB3E-D1F0-8633-6C1F98C03FB9}"/>
              </a:ext>
            </a:extLst>
          </p:cNvPr>
          <p:cNvSpPr txBox="1"/>
          <p:nvPr/>
        </p:nvSpPr>
        <p:spPr>
          <a:xfrm>
            <a:off x="-3886" y="773838"/>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ea typeface="Calibri"/>
                <a:cs typeface="Calibri"/>
              </a:rPr>
              <a:t>LIMITATIONS</a:t>
            </a:r>
            <a:endParaRPr lang="en-GB" sz="1800" b="0" i="0" u="none" strike="noStrike" kern="1200" cap="none" spc="0" baseline="0">
              <a:solidFill>
                <a:srgbClr val="FFFFFF"/>
              </a:solidFill>
              <a:uFillTx/>
              <a:latin typeface="Calibri"/>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47C8E-17DF-AA79-D575-4D95A35A5289}"/>
              </a:ext>
            </a:extLst>
          </p:cNvPr>
          <p:cNvSpPr txBox="1">
            <a:spLocks noGrp="1"/>
          </p:cNvSpPr>
          <p:nvPr>
            <p:ph type="title"/>
          </p:nvPr>
        </p:nvSpPr>
        <p:spPr/>
        <p:txBody>
          <a:bodyPr/>
          <a:lstStyle/>
          <a:p>
            <a:pPr lvl="0"/>
            <a:r>
              <a:rPr lang="en-GB"/>
              <a:t>Check-list for Digital Practices</a:t>
            </a:r>
          </a:p>
        </p:txBody>
      </p:sp>
      <p:sp>
        <p:nvSpPr>
          <p:cNvPr id="3" name="Content Placeholder 2">
            <a:extLst>
              <a:ext uri="{FF2B5EF4-FFF2-40B4-BE49-F238E27FC236}">
                <a16:creationId xmlns:a16="http://schemas.microsoft.com/office/drawing/2014/main" id="{8A223968-1178-F941-B786-CB97EDA7FF3F}"/>
              </a:ext>
            </a:extLst>
          </p:cNvPr>
          <p:cNvSpPr txBox="1">
            <a:spLocks noGrp="1"/>
          </p:cNvSpPr>
          <p:nvPr>
            <p:ph idx="1"/>
          </p:nvPr>
        </p:nvSpPr>
        <p:spPr>
          <a:xfrm>
            <a:off x="2589215" y="1495162"/>
            <a:ext cx="5990965" cy="4920624"/>
          </a:xfrm>
        </p:spPr>
        <p:txBody>
          <a:bodyPr>
            <a:noAutofit/>
          </a:bodyPr>
          <a:lstStyle/>
          <a:p>
            <a:pPr lvl="0">
              <a:lnSpc>
                <a:spcPct val="60000"/>
              </a:lnSpc>
              <a:buFont typeface="Wingdings"/>
              <a:buChar char="Ø"/>
            </a:pPr>
            <a:r>
              <a:rPr lang="en-GB"/>
              <a:t>Accessibility and Inclusion</a:t>
            </a:r>
            <a:endParaRPr lang="en-US"/>
          </a:p>
          <a:p>
            <a:pPr marL="0" lvl="0" indent="0">
              <a:lnSpc>
                <a:spcPct val="60000"/>
              </a:lnSpc>
              <a:buNone/>
            </a:pPr>
            <a:endParaRPr lang="en-GB"/>
          </a:p>
          <a:p>
            <a:pPr marL="0" lvl="0" indent="0">
              <a:lnSpc>
                <a:spcPct val="60000"/>
              </a:lnSpc>
              <a:buNone/>
            </a:pPr>
            <a:endParaRPr lang="en-GB"/>
          </a:p>
          <a:p>
            <a:pPr lvl="0">
              <a:lnSpc>
                <a:spcPct val="60000"/>
              </a:lnSpc>
              <a:buFont typeface="Wingdings"/>
              <a:buChar char="Ø"/>
            </a:pPr>
            <a:endParaRPr lang="en-GB"/>
          </a:p>
          <a:p>
            <a:pPr lvl="0">
              <a:lnSpc>
                <a:spcPct val="60000"/>
              </a:lnSpc>
              <a:buFont typeface="Wingdings"/>
              <a:buChar char="Ø"/>
            </a:pPr>
            <a:r>
              <a:rPr lang="en-GB"/>
              <a:t>Security and Privacy</a:t>
            </a:r>
          </a:p>
          <a:p>
            <a:pPr marL="0" lvl="0" indent="0">
              <a:lnSpc>
                <a:spcPct val="60000"/>
              </a:lnSpc>
              <a:buNone/>
            </a:pPr>
            <a:endParaRPr lang="en-GB"/>
          </a:p>
          <a:p>
            <a:pPr marL="0" lvl="0" indent="0">
              <a:lnSpc>
                <a:spcPct val="60000"/>
              </a:lnSpc>
              <a:buNone/>
            </a:pPr>
            <a:endParaRPr lang="en-GB"/>
          </a:p>
          <a:p>
            <a:pPr marL="0" lvl="0" indent="0">
              <a:lnSpc>
                <a:spcPct val="60000"/>
              </a:lnSpc>
              <a:buNone/>
            </a:pPr>
            <a:endParaRPr lang="en-GB"/>
          </a:p>
          <a:p>
            <a:pPr lvl="0">
              <a:lnSpc>
                <a:spcPct val="60000"/>
              </a:lnSpc>
              <a:buFont typeface="Wingdings"/>
              <a:buChar char="Ø"/>
            </a:pPr>
            <a:endParaRPr lang="en-GB"/>
          </a:p>
          <a:p>
            <a:pPr lvl="0">
              <a:lnSpc>
                <a:spcPct val="60000"/>
              </a:lnSpc>
              <a:buFont typeface="Wingdings"/>
              <a:buChar char="Ø"/>
            </a:pPr>
            <a:r>
              <a:rPr lang="en-GB"/>
              <a:t>Data Management</a:t>
            </a:r>
          </a:p>
          <a:p>
            <a:pPr lvl="0">
              <a:lnSpc>
                <a:spcPct val="60000"/>
              </a:lnSpc>
              <a:buFont typeface="Wingdings"/>
              <a:buChar char="Ø"/>
            </a:pPr>
            <a:endParaRPr lang="en-GB"/>
          </a:p>
          <a:p>
            <a:pPr lvl="0">
              <a:lnSpc>
                <a:spcPct val="60000"/>
              </a:lnSpc>
              <a:buFont typeface="Wingdings"/>
              <a:buChar char="Ø"/>
            </a:pPr>
            <a:endParaRPr lang="en-GB"/>
          </a:p>
          <a:p>
            <a:pPr lvl="0">
              <a:lnSpc>
                <a:spcPct val="60000"/>
              </a:lnSpc>
              <a:buFont typeface="Wingdings"/>
              <a:buChar char="Ø"/>
            </a:pPr>
            <a:endParaRPr lang="en-GB"/>
          </a:p>
          <a:p>
            <a:pPr lvl="0">
              <a:lnSpc>
                <a:spcPct val="60000"/>
              </a:lnSpc>
              <a:buFont typeface="Wingdings"/>
              <a:buChar char="Ø"/>
            </a:pPr>
            <a:r>
              <a:rPr lang="en-GB"/>
              <a:t>Planning and Strategy</a:t>
            </a:r>
          </a:p>
          <a:p>
            <a:pPr lvl="0">
              <a:lnSpc>
                <a:spcPct val="60000"/>
              </a:lnSpc>
              <a:buFont typeface="Wingdings"/>
              <a:buChar char="Ø"/>
            </a:pPr>
            <a:endParaRPr lang="en-GB"/>
          </a:p>
          <a:p>
            <a:pPr lvl="0">
              <a:lnSpc>
                <a:spcPct val="60000"/>
              </a:lnSpc>
              <a:buFont typeface="Wingdings"/>
              <a:buChar char="Ø"/>
            </a:pPr>
            <a:endParaRPr lang="en-GB"/>
          </a:p>
          <a:p>
            <a:pPr lvl="0">
              <a:lnSpc>
                <a:spcPct val="60000"/>
              </a:lnSpc>
              <a:buFont typeface="Wingdings"/>
              <a:buChar char="Ø"/>
            </a:pPr>
            <a:endParaRPr lang="en-GB"/>
          </a:p>
          <a:p>
            <a:pPr lvl="0">
              <a:lnSpc>
                <a:spcPct val="60000"/>
              </a:lnSpc>
              <a:buFont typeface="Wingdings"/>
              <a:buChar char="Ø"/>
            </a:pPr>
            <a:r>
              <a:rPr lang="en-GB"/>
              <a:t>This page is currently being worked on</a:t>
            </a:r>
          </a:p>
        </p:txBody>
      </p:sp>
      <p:sp>
        <p:nvSpPr>
          <p:cNvPr id="4" name="TextBox 3">
            <a:extLst>
              <a:ext uri="{FF2B5EF4-FFF2-40B4-BE49-F238E27FC236}">
                <a16:creationId xmlns:a16="http://schemas.microsoft.com/office/drawing/2014/main" id="{2FEF309B-EC43-4E94-48F4-E003CB5B88B7}"/>
              </a:ext>
            </a:extLst>
          </p:cNvPr>
          <p:cNvSpPr txBox="1"/>
          <p:nvPr/>
        </p:nvSpPr>
        <p:spPr>
          <a:xfrm>
            <a:off x="3209" y="798252"/>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ea typeface="Calibri"/>
                <a:cs typeface="Calibri"/>
              </a:rPr>
              <a:t>CHECK-LIST</a:t>
            </a:r>
          </a:p>
        </p:txBody>
      </p:sp>
      <p:sp>
        <p:nvSpPr>
          <p:cNvPr id="5" name="TextBox 6">
            <a:extLst>
              <a:ext uri="{FF2B5EF4-FFF2-40B4-BE49-F238E27FC236}">
                <a16:creationId xmlns:a16="http://schemas.microsoft.com/office/drawing/2014/main" id="{E4BD25FE-D615-8519-5D76-00A7DF12113E}"/>
              </a:ext>
            </a:extLst>
          </p:cNvPr>
          <p:cNvSpPr txBox="1"/>
          <p:nvPr/>
        </p:nvSpPr>
        <p:spPr>
          <a:xfrm>
            <a:off x="2377650" y="2719041"/>
            <a:ext cx="7901248" cy="14915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60000"/>
              </a:lnSpc>
              <a:spcBef>
                <a:spcPts val="100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entury Gothic"/>
            </a:endParaRPr>
          </a:p>
          <a:p>
            <a:pPr marL="342900" marR="0" lvl="0" indent="-342900" algn="l" defTabSz="914400" rtl="0" fontAlgn="auto" hangingPunct="1">
              <a:lnSpc>
                <a:spcPct val="60000"/>
              </a:lnSpc>
              <a:spcBef>
                <a:spcPts val="1000"/>
              </a:spcBef>
              <a:spcAft>
                <a:spcPts val="0"/>
              </a:spcAft>
              <a:buSzPct val="100000"/>
              <a:buAutoNum type="arabicPeriod"/>
              <a:tabLst/>
              <a:defRPr sz="1800" b="0" i="0" u="none" strike="noStrike" kern="0" cap="none" spc="0" baseline="0">
                <a:solidFill>
                  <a:srgbClr val="000000"/>
                </a:solidFill>
                <a:uFillTx/>
              </a:defRPr>
            </a:pPr>
            <a:r>
              <a:rPr lang="en-GB" sz="1800" b="0" i="0" u="none" strike="noStrike" kern="1200" cap="none" spc="0" baseline="0">
                <a:solidFill>
                  <a:srgbClr val="404040"/>
                </a:solidFill>
                <a:uFillTx/>
                <a:latin typeface="Century Gothic"/>
              </a:rPr>
              <a:t>Intergrated Anti-Virus software and regularly update software devices.</a:t>
            </a:r>
            <a:endParaRPr lang="en-US" sz="1800" b="0" i="0" u="none" strike="noStrike" kern="1200" cap="none" spc="0" baseline="0">
              <a:solidFill>
                <a:srgbClr val="000000"/>
              </a:solidFill>
              <a:uFillTx/>
              <a:latin typeface="Century Gothic"/>
            </a:endParaRPr>
          </a:p>
          <a:p>
            <a:pPr marL="0" marR="0" lvl="0" indent="0" algn="l" defTabSz="914400" rtl="0" fontAlgn="auto" hangingPunct="1">
              <a:lnSpc>
                <a:spcPct val="60000"/>
              </a:lnSpc>
              <a:spcBef>
                <a:spcPts val="100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404040"/>
                </a:solidFill>
                <a:uFillTx/>
                <a:latin typeface="Century Gothic"/>
              </a:rPr>
              <a:t>2. Regularly review and adjust privacy settings on social media and devices.</a:t>
            </a:r>
            <a:endParaRPr lang="en-US" sz="1800" b="0" i="0" u="none" strike="noStrike" kern="1200" cap="none" spc="0" baseline="0">
              <a:solidFill>
                <a:srgbClr val="000000"/>
              </a:solidFill>
              <a:uFillTx/>
              <a:latin typeface="Century Gothic"/>
            </a:endParaRPr>
          </a:p>
          <a:p>
            <a:pPr marL="0" marR="0" lvl="0" indent="0" algn="l" defTabSz="914400" rtl="0" fontAlgn="auto" hangingPunct="1">
              <a:lnSpc>
                <a:spcPct val="60000"/>
              </a:lnSpc>
              <a:spcBef>
                <a:spcPts val="100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404040"/>
                </a:solidFill>
                <a:uFillTx/>
                <a:latin typeface="Century Gothic"/>
              </a:rPr>
              <a:t>3. Maintain and change strong passwords for different website logins.</a:t>
            </a:r>
            <a:endParaRPr lang="en-GB" sz="1800" b="0" i="0" u="none" strike="noStrike" kern="1200" cap="none" spc="0" baseline="0">
              <a:solidFill>
                <a:srgbClr val="000000"/>
              </a:solidFill>
              <a:uFillTx/>
              <a:latin typeface="Calibri"/>
              <a:ea typeface="Calibri"/>
              <a:cs typeface="Calibri"/>
            </a:endParaRPr>
          </a:p>
        </p:txBody>
      </p:sp>
      <p:pic>
        <p:nvPicPr>
          <p:cNvPr id="6" name="Picture 5" descr="A black and white icon of people&#10;&#10;AI-generated content may be incorrect.">
            <a:extLst>
              <a:ext uri="{FF2B5EF4-FFF2-40B4-BE49-F238E27FC236}">
                <a16:creationId xmlns:a16="http://schemas.microsoft.com/office/drawing/2014/main" id="{B84D6358-4028-B2F3-F332-0F680F1F859D}"/>
              </a:ext>
            </a:extLst>
          </p:cNvPr>
          <p:cNvPicPr>
            <a:picLocks noChangeAspect="1"/>
          </p:cNvPicPr>
          <p:nvPr/>
        </p:nvPicPr>
        <p:blipFill>
          <a:blip r:embed="rId2"/>
          <a:stretch>
            <a:fillRect/>
          </a:stretch>
        </p:blipFill>
        <p:spPr>
          <a:xfrm>
            <a:off x="10468874" y="1264130"/>
            <a:ext cx="1027730" cy="1060868"/>
          </a:xfrm>
          <a:prstGeom prst="rect">
            <a:avLst/>
          </a:prstGeom>
          <a:noFill/>
          <a:ln cap="flat">
            <a:noFill/>
          </a:ln>
        </p:spPr>
      </p:pic>
      <p:pic>
        <p:nvPicPr>
          <p:cNvPr id="7" name="Picture 6" descr="A black and white image of a person with a lock&#10;&#10;AI-generated content may be incorrect.">
            <a:extLst>
              <a:ext uri="{FF2B5EF4-FFF2-40B4-BE49-F238E27FC236}">
                <a16:creationId xmlns:a16="http://schemas.microsoft.com/office/drawing/2014/main" id="{0BE45C7B-81B4-3415-077A-B7B9A5A5839D}"/>
              </a:ext>
            </a:extLst>
          </p:cNvPr>
          <p:cNvPicPr>
            <a:picLocks noChangeAspect="1"/>
          </p:cNvPicPr>
          <p:nvPr/>
        </p:nvPicPr>
        <p:blipFill>
          <a:blip r:embed="rId3"/>
          <a:stretch>
            <a:fillRect/>
          </a:stretch>
        </p:blipFill>
        <p:spPr>
          <a:xfrm>
            <a:off x="10461074" y="2464628"/>
            <a:ext cx="1021247" cy="1078397"/>
          </a:xfrm>
          <a:prstGeom prst="rect">
            <a:avLst/>
          </a:prstGeom>
          <a:noFill/>
          <a:ln cap="flat">
            <a:noFill/>
          </a:ln>
        </p:spPr>
      </p:pic>
      <p:pic>
        <p:nvPicPr>
          <p:cNvPr id="8" name="Picture 7" descr="A black and white logo&#10;&#10;AI-generated content may be incorrect.">
            <a:extLst>
              <a:ext uri="{FF2B5EF4-FFF2-40B4-BE49-F238E27FC236}">
                <a16:creationId xmlns:a16="http://schemas.microsoft.com/office/drawing/2014/main" id="{180F5DE6-90E7-A24A-A17F-3E6DAB034BEC}"/>
              </a:ext>
            </a:extLst>
          </p:cNvPr>
          <p:cNvPicPr>
            <a:picLocks noChangeAspect="1"/>
          </p:cNvPicPr>
          <p:nvPr/>
        </p:nvPicPr>
        <p:blipFill>
          <a:blip r:embed="rId4"/>
          <a:stretch>
            <a:fillRect/>
          </a:stretch>
        </p:blipFill>
        <p:spPr>
          <a:xfrm>
            <a:off x="10466451" y="3713369"/>
            <a:ext cx="1032567" cy="1076742"/>
          </a:xfrm>
          <a:prstGeom prst="rect">
            <a:avLst/>
          </a:prstGeom>
          <a:noFill/>
          <a:ln cap="flat">
            <a:noFill/>
          </a:ln>
        </p:spPr>
      </p:pic>
      <p:pic>
        <p:nvPicPr>
          <p:cNvPr id="9" name="Picture 8" descr="A clipboard with a strategy&#10;&#10;AI-generated content may be incorrect.">
            <a:extLst>
              <a:ext uri="{FF2B5EF4-FFF2-40B4-BE49-F238E27FC236}">
                <a16:creationId xmlns:a16="http://schemas.microsoft.com/office/drawing/2014/main" id="{0992D2E3-A04A-E3AD-7D2C-5D1C31FD4699}"/>
              </a:ext>
            </a:extLst>
          </p:cNvPr>
          <p:cNvPicPr>
            <a:picLocks noChangeAspect="1"/>
          </p:cNvPicPr>
          <p:nvPr/>
        </p:nvPicPr>
        <p:blipFill>
          <a:blip r:embed="rId5"/>
          <a:stretch>
            <a:fillRect/>
          </a:stretch>
        </p:blipFill>
        <p:spPr>
          <a:xfrm>
            <a:off x="10463698" y="4925388"/>
            <a:ext cx="1038090" cy="1082265"/>
          </a:xfrm>
          <a:prstGeom prst="rect">
            <a:avLst/>
          </a:prstGeom>
          <a:noFill/>
          <a:ln cap="flat">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8ABB5-A9BD-BB9B-CAC7-5E0E5BC3FC6E}"/>
              </a:ext>
            </a:extLst>
          </p:cNvPr>
          <p:cNvSpPr txBox="1">
            <a:spLocks noGrp="1"/>
          </p:cNvSpPr>
          <p:nvPr>
            <p:ph type="title"/>
          </p:nvPr>
        </p:nvSpPr>
        <p:spPr/>
        <p:txBody>
          <a:bodyPr/>
          <a:lstStyle/>
          <a:p>
            <a:pPr lvl="0"/>
            <a:r>
              <a:rPr lang="en-GB"/>
              <a:t>Conclusion</a:t>
            </a:r>
          </a:p>
        </p:txBody>
      </p:sp>
      <p:sp>
        <p:nvSpPr>
          <p:cNvPr id="3" name="Content Placeholder 2">
            <a:extLst>
              <a:ext uri="{FF2B5EF4-FFF2-40B4-BE49-F238E27FC236}">
                <a16:creationId xmlns:a16="http://schemas.microsoft.com/office/drawing/2014/main" id="{2939AAFB-6C9C-35DF-870E-D3E98873C498}"/>
              </a:ext>
            </a:extLst>
          </p:cNvPr>
          <p:cNvSpPr txBox="1">
            <a:spLocks noGrp="1"/>
          </p:cNvSpPr>
          <p:nvPr>
            <p:ph idx="1"/>
          </p:nvPr>
        </p:nvSpPr>
        <p:spPr/>
        <p:txBody>
          <a:bodyPr/>
          <a:lstStyle/>
          <a:p>
            <a:endParaRPr lang="en-GB"/>
          </a:p>
        </p:txBody>
      </p:sp>
      <p:sp>
        <p:nvSpPr>
          <p:cNvPr id="4" name="TextBox 3">
            <a:extLst>
              <a:ext uri="{FF2B5EF4-FFF2-40B4-BE49-F238E27FC236}">
                <a16:creationId xmlns:a16="http://schemas.microsoft.com/office/drawing/2014/main" id="{99D01862-CCF8-1AF9-4465-144B874152B7}"/>
              </a:ext>
            </a:extLst>
          </p:cNvPr>
          <p:cNvSpPr txBox="1"/>
          <p:nvPr/>
        </p:nvSpPr>
        <p:spPr>
          <a:xfrm>
            <a:off x="4160" y="800374"/>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ea typeface="Calibri"/>
                <a:cs typeface="Calibri"/>
              </a:rPr>
              <a:t>CONCLUSION</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614996-F8DC-1D4F-81F9-5E07EB51EB86}"/>
              </a:ext>
            </a:extLst>
          </p:cNvPr>
          <p:cNvSpPr txBox="1">
            <a:spLocks noGrp="1"/>
          </p:cNvSpPr>
          <p:nvPr>
            <p:ph type="title"/>
          </p:nvPr>
        </p:nvSpPr>
        <p:spPr/>
        <p:txBody>
          <a:bodyPr/>
          <a:lstStyle/>
          <a:p>
            <a:pPr lvl="0"/>
            <a:r>
              <a:rPr lang="en-GB"/>
              <a:t>Full Referencing &amp; Questions</a:t>
            </a:r>
          </a:p>
        </p:txBody>
      </p:sp>
      <p:sp>
        <p:nvSpPr>
          <p:cNvPr id="3" name="Content Placeholder 2">
            <a:extLst>
              <a:ext uri="{FF2B5EF4-FFF2-40B4-BE49-F238E27FC236}">
                <a16:creationId xmlns:a16="http://schemas.microsoft.com/office/drawing/2014/main" id="{D646B925-2352-96C0-9E78-35FBA0E7D56B}"/>
              </a:ext>
            </a:extLst>
          </p:cNvPr>
          <p:cNvSpPr txBox="1">
            <a:spLocks noGrp="1"/>
          </p:cNvSpPr>
          <p:nvPr>
            <p:ph idx="1"/>
          </p:nvPr>
        </p:nvSpPr>
        <p:spPr>
          <a:xfrm>
            <a:off x="2324176" y="1272204"/>
            <a:ext cx="9589047" cy="3821798"/>
          </a:xfrm>
        </p:spPr>
        <p:txBody>
          <a:bodyPr/>
          <a:lstStyle/>
          <a:p>
            <a:pPr marL="0" lvl="0" indent="0">
              <a:buNone/>
            </a:pPr>
            <a:r>
              <a:rPr lang="en-GB" sz="1400"/>
              <a:t>Page 6 &amp; 7</a:t>
            </a:r>
          </a:p>
          <a:p>
            <a:pPr marL="0" lvl="0" indent="0">
              <a:buNone/>
            </a:pPr>
            <a:r>
              <a:rPr lang="en-GB" sz="1400"/>
              <a:t>Microsoft. (2022). Operating parameter limitations and specifications in Word. Available at: </a:t>
            </a:r>
            <a:r>
              <a:rPr lang="en-GB" sz="1400">
                <a:hlinkClick r:id="rId2"/>
              </a:rPr>
              <a:t>https://learnmicrosoft.com/en-us/troubleshoot/microsoft-365-apps/word/operating-parameter-limitation</a:t>
            </a:r>
            <a:r>
              <a:rPr lang="en-GB" sz="1400"/>
              <a:t> (Accessed 29 Sept. 2025).</a:t>
            </a:r>
          </a:p>
          <a:p>
            <a:pPr marL="0" lvl="0" indent="0">
              <a:buNone/>
            </a:pPr>
            <a:r>
              <a:rPr lang="en-GB" sz="1400"/>
              <a:t>Reiter, F. (2023). Beyond MS Word: </a:t>
            </a:r>
            <a:r>
              <a:rPr lang="en-GB" sz="1400" i="1"/>
              <a:t>Alternatives and Developments</a:t>
            </a:r>
            <a:r>
              <a:rPr lang="en-GB" sz="1400"/>
              <a:t>. In Digital Writing Tools. Springer. Available at: </a:t>
            </a:r>
            <a:r>
              <a:rPr lang="en-GB" sz="1400">
                <a:hlinkClick r:id="rId3"/>
              </a:rPr>
              <a:t>https://link.springer.com/chapter/10.1007/978-3-031-36033-6_3</a:t>
            </a:r>
            <a:r>
              <a:rPr lang="en-GB" sz="1400"/>
              <a:t> (Accessed 29 Sept 2025)</a:t>
            </a:r>
          </a:p>
          <a:p>
            <a:pPr marL="0" lvl="0" indent="0">
              <a:buNone/>
            </a:pPr>
            <a:r>
              <a:rPr lang="en-GB" sz="1400"/>
              <a:t>Wikipedia, 2023. Microsoft Word. Available at: </a:t>
            </a:r>
            <a:r>
              <a:rPr lang="en-GB" sz="1400">
                <a:hlinkClick r:id="rId4"/>
              </a:rPr>
              <a:t>https://en.wikipedia.org/wiki/Microsoft_Word</a:t>
            </a:r>
            <a:r>
              <a:rPr lang="en-GB" sz="1400"/>
              <a:t> (Accessed 29 Sept 2025).</a:t>
            </a:r>
          </a:p>
        </p:txBody>
      </p:sp>
      <p:sp>
        <p:nvSpPr>
          <p:cNvPr id="4" name="TextBox 3">
            <a:extLst>
              <a:ext uri="{FF2B5EF4-FFF2-40B4-BE49-F238E27FC236}">
                <a16:creationId xmlns:a16="http://schemas.microsoft.com/office/drawing/2014/main" id="{A3A972FC-B3FC-EB2D-3F6A-1C7EDD677CA1}"/>
              </a:ext>
            </a:extLst>
          </p:cNvPr>
          <p:cNvSpPr txBox="1"/>
          <p:nvPr/>
        </p:nvSpPr>
        <p:spPr>
          <a:xfrm>
            <a:off x="2926" y="790626"/>
            <a:ext cx="2743200" cy="36576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ea typeface="Calibri"/>
                <a:cs typeface="Calibri"/>
              </a:rPr>
              <a:t>END</a:t>
            </a:r>
            <a:endParaRPr lang="en-GB" sz="1800" b="0" i="0" u="none" strike="noStrike" kern="1200" cap="none" spc="0" baseline="0">
              <a:solidFill>
                <a:srgbClr val="FFFFFF"/>
              </a:solidFill>
              <a:uFillTx/>
              <a:latin typeface="Calibri"/>
            </a:endParaRPr>
          </a:p>
        </p:txBody>
      </p:sp>
    </p:spTree>
  </p:cSld>
  <p:clrMapOvr>
    <a:masterClrMapping/>
  </p:clrMapOvr>
</p:sld>
</file>

<file path=ppt/theme/theme1.xml><?xml version="1.0" encoding="utf-8"?>
<a:theme xmlns:a="http://schemas.openxmlformats.org/drawingml/2006/main" name="Wisp">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TM02892315%5b%5bfn=Wisp%5d%5d</Template>
  <TotalTime>0</TotalTime>
  <Words>1053</Words>
  <Application>Microsoft Office PowerPoint</Application>
  <PresentationFormat>Widescreen</PresentationFormat>
  <Paragraphs>142</Paragraphs>
  <Slides>16</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Aptos</vt:lpstr>
      <vt:lpstr>Arial</vt:lpstr>
      <vt:lpstr>Calibri</vt:lpstr>
      <vt:lpstr>Century Gothic</vt:lpstr>
      <vt:lpstr>Wingdings</vt:lpstr>
      <vt:lpstr>Wingdings 3</vt:lpstr>
      <vt:lpstr>Wisp</vt:lpstr>
      <vt:lpstr>LCHS4007 Digital Skills and Research Methods Assessment 1 </vt:lpstr>
      <vt:lpstr>Contents</vt:lpstr>
      <vt:lpstr>Introduction</vt:lpstr>
      <vt:lpstr>Microsoft Word Usage in Sunrise Residential Care Home </vt:lpstr>
      <vt:lpstr>Benefits of using Microsoft Word in Sunrise Residential Care Home</vt:lpstr>
      <vt:lpstr>Limitations of using Microsoft Word in Sunrise Residential Care Home</vt:lpstr>
      <vt:lpstr>Limitations of using Microsoft Word in Sunrise Residential Care Home</vt:lpstr>
      <vt:lpstr>Microsoft Teams usage in Sunrise Residential Care Home</vt:lpstr>
      <vt:lpstr>Benefits of Microsoft Teams in Sunrise Residential Care Home</vt:lpstr>
      <vt:lpstr>Benefits of Microsoft Teams in Sunrise Residential Care Home part 2 </vt:lpstr>
      <vt:lpstr>Limitations of using Microsoft Teams in Sunrise Residential Care Home</vt:lpstr>
      <vt:lpstr>PowerPoint Presentation</vt:lpstr>
      <vt:lpstr>Explaining the impact of limited digital skills among staff at Sunrise Residential Care Home </vt:lpstr>
      <vt:lpstr>Check-list for Digital Practices</vt:lpstr>
      <vt:lpstr>Conclusion</vt:lpstr>
      <vt:lpstr>Full Referencing &amp;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LCHS4007 Digital Skills and Research Methods Assessment 1 </dc:title>
  <dc:creator>Patrick Dickinson</dc:creator>
  <cp:lastModifiedBy>Danielle Dolan (2507563)</cp:lastModifiedBy>
  <cp:revision>22</cp:revision>
  <dcterms:created xsi:type="dcterms:W3CDTF">2025-09-24T13:45:32Z</dcterms:created>
  <dcterms:modified xsi:type="dcterms:W3CDTF">2025-10-09T10:41:37Z</dcterms:modified>
</cp:coreProperties>
</file>