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0"/>
  </p:notesMasterIdLst>
  <p:sldIdLst>
    <p:sldId id="719" r:id="rId24"/>
    <p:sldId id="795" r:id="rId25"/>
    <p:sldId id="816" r:id="rId26"/>
    <p:sldId id="818" r:id="rId27"/>
    <p:sldId id="817" r:id="rId28"/>
    <p:sldId id="819" r:id="rId29"/>
    <p:sldId id="820" r:id="rId30"/>
    <p:sldId id="821" r:id="rId31"/>
    <p:sldId id="822" r:id="rId32"/>
    <p:sldId id="823" r:id="rId33"/>
    <p:sldId id="824" r:id="rId34"/>
    <p:sldId id="826" r:id="rId35"/>
    <p:sldId id="828" r:id="rId36"/>
    <p:sldId id="827" r:id="rId37"/>
    <p:sldId id="829" r:id="rId38"/>
    <p:sldId id="72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51AA19-237B-43A9-9D8E-8423FC7500E1}" v="286" dt="2023-03-21T08:55:33.3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BF51AA19-237B-43A9-9D8E-8423FC7500E1}"/>
    <pc:docChg chg="undo custSel addSld delSld modSld sldOrd">
      <pc:chgData name="Jenifer Prince Devaraj" userId="c3fb109c-09d1-42a6-93f4-69472d709861" providerId="ADAL" clId="{BF51AA19-237B-43A9-9D8E-8423FC7500E1}" dt="2023-03-21T14:50:42.151" v="1817" actId="20577"/>
      <pc:docMkLst>
        <pc:docMk/>
      </pc:docMkLst>
      <pc:sldChg chg="modSp mod">
        <pc:chgData name="Jenifer Prince Devaraj" userId="c3fb109c-09d1-42a6-93f4-69472d709861" providerId="ADAL" clId="{BF51AA19-237B-43A9-9D8E-8423FC7500E1}" dt="2023-03-21T08:54:44.982" v="1808" actId="20577"/>
        <pc:sldMkLst>
          <pc:docMk/>
          <pc:sldMk cId="3119007398" sldId="719"/>
        </pc:sldMkLst>
        <pc:spChg chg="mod">
          <ac:chgData name="Jenifer Prince Devaraj" userId="c3fb109c-09d1-42a6-93f4-69472d709861" providerId="ADAL" clId="{BF51AA19-237B-43A9-9D8E-8423FC7500E1}" dt="2023-03-17T12:45:21.725" v="451" actId="113"/>
          <ac:spMkLst>
            <pc:docMk/>
            <pc:sldMk cId="3119007398" sldId="719"/>
            <ac:spMk id="2" creationId="{5AF40EAB-6954-8B5E-C784-2A455332F66A}"/>
          </ac:spMkLst>
        </pc:spChg>
        <pc:spChg chg="mod">
          <ac:chgData name="Jenifer Prince Devaraj" userId="c3fb109c-09d1-42a6-93f4-69472d709861" providerId="ADAL" clId="{BF51AA19-237B-43A9-9D8E-8423FC7500E1}" dt="2023-03-21T08:54:44.982" v="1808" actId="20577"/>
          <ac:spMkLst>
            <pc:docMk/>
            <pc:sldMk cId="3119007398" sldId="719"/>
            <ac:spMk id="4" creationId="{BE605BA5-7179-54D8-AA19-BC9809E09348}"/>
          </ac:spMkLst>
        </pc:spChg>
      </pc:sldChg>
      <pc:sldChg chg="del">
        <pc:chgData name="Jenifer Prince Devaraj" userId="c3fb109c-09d1-42a6-93f4-69472d709861" providerId="ADAL" clId="{BF51AA19-237B-43A9-9D8E-8423FC7500E1}" dt="2023-03-17T12:45:05.456" v="448" actId="47"/>
        <pc:sldMkLst>
          <pc:docMk/>
          <pc:sldMk cId="1159910191" sldId="757"/>
        </pc:sldMkLst>
      </pc:sldChg>
      <pc:sldChg chg="del">
        <pc:chgData name="Jenifer Prince Devaraj" userId="c3fb109c-09d1-42a6-93f4-69472d709861" providerId="ADAL" clId="{BF51AA19-237B-43A9-9D8E-8423FC7500E1}" dt="2023-03-17T12:45:05.456" v="448" actId="47"/>
        <pc:sldMkLst>
          <pc:docMk/>
          <pc:sldMk cId="2492541022" sldId="761"/>
        </pc:sldMkLst>
      </pc:sldChg>
      <pc:sldChg chg="del">
        <pc:chgData name="Jenifer Prince Devaraj" userId="c3fb109c-09d1-42a6-93f4-69472d709861" providerId="ADAL" clId="{BF51AA19-237B-43A9-9D8E-8423FC7500E1}" dt="2023-03-17T12:45:05.456" v="448" actId="47"/>
        <pc:sldMkLst>
          <pc:docMk/>
          <pc:sldMk cId="2585768581" sldId="777"/>
        </pc:sldMkLst>
      </pc:sldChg>
      <pc:sldChg chg="del">
        <pc:chgData name="Jenifer Prince Devaraj" userId="c3fb109c-09d1-42a6-93f4-69472d709861" providerId="ADAL" clId="{BF51AA19-237B-43A9-9D8E-8423FC7500E1}" dt="2023-03-17T12:45:05.456" v="448" actId="47"/>
        <pc:sldMkLst>
          <pc:docMk/>
          <pc:sldMk cId="4210127790" sldId="780"/>
        </pc:sldMkLst>
      </pc:sldChg>
      <pc:sldChg chg="del">
        <pc:chgData name="Jenifer Prince Devaraj" userId="c3fb109c-09d1-42a6-93f4-69472d709861" providerId="ADAL" clId="{BF51AA19-237B-43A9-9D8E-8423FC7500E1}" dt="2023-03-17T12:45:05.456" v="448" actId="47"/>
        <pc:sldMkLst>
          <pc:docMk/>
          <pc:sldMk cId="3594489142" sldId="794"/>
        </pc:sldMkLst>
      </pc:sldChg>
      <pc:sldChg chg="addSp delSp modSp mod modClrScheme chgLayout">
        <pc:chgData name="Jenifer Prince Devaraj" userId="c3fb109c-09d1-42a6-93f4-69472d709861" providerId="ADAL" clId="{BF51AA19-237B-43A9-9D8E-8423FC7500E1}" dt="2023-03-17T13:01:25.047" v="680" actId="2711"/>
        <pc:sldMkLst>
          <pc:docMk/>
          <pc:sldMk cId="2000754880" sldId="795"/>
        </pc:sldMkLst>
        <pc:spChg chg="add mod ord">
          <ac:chgData name="Jenifer Prince Devaraj" userId="c3fb109c-09d1-42a6-93f4-69472d709861" providerId="ADAL" clId="{BF51AA19-237B-43A9-9D8E-8423FC7500E1}" dt="2023-03-17T13:01:25.047" v="680" actId="2711"/>
          <ac:spMkLst>
            <pc:docMk/>
            <pc:sldMk cId="2000754880" sldId="795"/>
            <ac:spMk id="2" creationId="{BBD1089C-42CE-462F-F9D5-CBB6DE9A4419}"/>
          </ac:spMkLst>
        </pc:spChg>
        <pc:spChg chg="add mod ord">
          <ac:chgData name="Jenifer Prince Devaraj" userId="c3fb109c-09d1-42a6-93f4-69472d709861" providerId="ADAL" clId="{BF51AA19-237B-43A9-9D8E-8423FC7500E1}" dt="2023-03-17T13:00:28.097" v="671" actId="2711"/>
          <ac:spMkLst>
            <pc:docMk/>
            <pc:sldMk cId="2000754880" sldId="795"/>
            <ac:spMk id="3" creationId="{EDAA811D-949B-395B-93EA-95DF6AFE4EBD}"/>
          </ac:spMkLst>
        </pc:spChg>
        <pc:spChg chg="del mod">
          <ac:chgData name="Jenifer Prince Devaraj" userId="c3fb109c-09d1-42a6-93f4-69472d709861" providerId="ADAL" clId="{BF51AA19-237B-43A9-9D8E-8423FC7500E1}" dt="2023-03-17T11:57:32.947" v="53"/>
          <ac:spMkLst>
            <pc:docMk/>
            <pc:sldMk cId="2000754880" sldId="795"/>
            <ac:spMk id="5" creationId="{C451EA7F-0F7F-A227-C3E4-A0B23E26FD3F}"/>
          </ac:spMkLst>
        </pc:spChg>
        <pc:spChg chg="mod">
          <ac:chgData name="Jenifer Prince Devaraj" userId="c3fb109c-09d1-42a6-93f4-69472d709861" providerId="ADAL" clId="{BF51AA19-237B-43A9-9D8E-8423FC7500E1}" dt="2023-03-17T11:57:19.629" v="47" actId="1076"/>
          <ac:spMkLst>
            <pc:docMk/>
            <pc:sldMk cId="2000754880" sldId="795"/>
            <ac:spMk id="9" creationId="{AA7F5752-A0C9-094D-03B8-0FF958738336}"/>
          </ac:spMkLst>
        </pc:spChg>
        <pc:spChg chg="del mod">
          <ac:chgData name="Jenifer Prince Devaraj" userId="c3fb109c-09d1-42a6-93f4-69472d709861" providerId="ADAL" clId="{BF51AA19-237B-43A9-9D8E-8423FC7500E1}" dt="2023-03-17T11:57:32.945" v="51"/>
          <ac:spMkLst>
            <pc:docMk/>
            <pc:sldMk cId="2000754880" sldId="795"/>
            <ac:spMk id="12" creationId="{37077985-7409-A6AB-D7C4-BF8946E0251B}"/>
          </ac:spMkLst>
        </pc:spChg>
        <pc:spChg chg="mod ord">
          <ac:chgData name="Jenifer Prince Devaraj" userId="c3fb109c-09d1-42a6-93f4-69472d709861" providerId="ADAL" clId="{BF51AA19-237B-43A9-9D8E-8423FC7500E1}" dt="2023-03-17T11:59:35.612" v="76" actId="700"/>
          <ac:spMkLst>
            <pc:docMk/>
            <pc:sldMk cId="2000754880" sldId="795"/>
            <ac:spMk id="32" creationId="{5E00E472-BBBB-4F28-B703-63BC998B6DE4}"/>
          </ac:spMkLst>
        </pc:spChg>
        <pc:spChg chg="mod ord">
          <ac:chgData name="Jenifer Prince Devaraj" userId="c3fb109c-09d1-42a6-93f4-69472d709861" providerId="ADAL" clId="{BF51AA19-237B-43A9-9D8E-8423FC7500E1}" dt="2023-03-17T11:59:35.612" v="76" actId="700"/>
          <ac:spMkLst>
            <pc:docMk/>
            <pc:sldMk cId="2000754880" sldId="795"/>
            <ac:spMk id="33" creationId="{D9B1CDAC-D0F8-57FB-4D7F-E9D317614EEE}"/>
          </ac:spMkLst>
        </pc:spChg>
      </pc:sldChg>
      <pc:sldChg chg="del">
        <pc:chgData name="Jenifer Prince Devaraj" userId="c3fb109c-09d1-42a6-93f4-69472d709861" providerId="ADAL" clId="{BF51AA19-237B-43A9-9D8E-8423FC7500E1}" dt="2023-03-17T12:45:05.456" v="448" actId="47"/>
        <pc:sldMkLst>
          <pc:docMk/>
          <pc:sldMk cId="855800721" sldId="796"/>
        </pc:sldMkLst>
      </pc:sldChg>
      <pc:sldChg chg="del">
        <pc:chgData name="Jenifer Prince Devaraj" userId="c3fb109c-09d1-42a6-93f4-69472d709861" providerId="ADAL" clId="{BF51AA19-237B-43A9-9D8E-8423FC7500E1}" dt="2023-03-17T12:45:05.456" v="448" actId="47"/>
        <pc:sldMkLst>
          <pc:docMk/>
          <pc:sldMk cId="3543257885" sldId="797"/>
        </pc:sldMkLst>
      </pc:sldChg>
      <pc:sldChg chg="del">
        <pc:chgData name="Jenifer Prince Devaraj" userId="c3fb109c-09d1-42a6-93f4-69472d709861" providerId="ADAL" clId="{BF51AA19-237B-43A9-9D8E-8423FC7500E1}" dt="2023-03-17T12:45:05.456" v="448" actId="47"/>
        <pc:sldMkLst>
          <pc:docMk/>
          <pc:sldMk cId="215439926" sldId="798"/>
        </pc:sldMkLst>
      </pc:sldChg>
      <pc:sldChg chg="del">
        <pc:chgData name="Jenifer Prince Devaraj" userId="c3fb109c-09d1-42a6-93f4-69472d709861" providerId="ADAL" clId="{BF51AA19-237B-43A9-9D8E-8423FC7500E1}" dt="2023-03-17T12:45:05.456" v="448" actId="47"/>
        <pc:sldMkLst>
          <pc:docMk/>
          <pc:sldMk cId="44577498" sldId="799"/>
        </pc:sldMkLst>
      </pc:sldChg>
      <pc:sldChg chg="del">
        <pc:chgData name="Jenifer Prince Devaraj" userId="c3fb109c-09d1-42a6-93f4-69472d709861" providerId="ADAL" clId="{BF51AA19-237B-43A9-9D8E-8423FC7500E1}" dt="2023-03-17T12:45:05.456" v="448" actId="47"/>
        <pc:sldMkLst>
          <pc:docMk/>
          <pc:sldMk cId="4090740389" sldId="800"/>
        </pc:sldMkLst>
      </pc:sldChg>
      <pc:sldChg chg="del">
        <pc:chgData name="Jenifer Prince Devaraj" userId="c3fb109c-09d1-42a6-93f4-69472d709861" providerId="ADAL" clId="{BF51AA19-237B-43A9-9D8E-8423FC7500E1}" dt="2023-03-17T12:45:05.456" v="448" actId="47"/>
        <pc:sldMkLst>
          <pc:docMk/>
          <pc:sldMk cId="1740105490" sldId="801"/>
        </pc:sldMkLst>
      </pc:sldChg>
      <pc:sldChg chg="del">
        <pc:chgData name="Jenifer Prince Devaraj" userId="c3fb109c-09d1-42a6-93f4-69472d709861" providerId="ADAL" clId="{BF51AA19-237B-43A9-9D8E-8423FC7500E1}" dt="2023-03-17T12:45:05.456" v="448" actId="47"/>
        <pc:sldMkLst>
          <pc:docMk/>
          <pc:sldMk cId="3661251891" sldId="802"/>
        </pc:sldMkLst>
      </pc:sldChg>
      <pc:sldChg chg="del">
        <pc:chgData name="Jenifer Prince Devaraj" userId="c3fb109c-09d1-42a6-93f4-69472d709861" providerId="ADAL" clId="{BF51AA19-237B-43A9-9D8E-8423FC7500E1}" dt="2023-03-17T12:45:05.456" v="448" actId="47"/>
        <pc:sldMkLst>
          <pc:docMk/>
          <pc:sldMk cId="556305515" sldId="803"/>
        </pc:sldMkLst>
      </pc:sldChg>
      <pc:sldChg chg="del">
        <pc:chgData name="Jenifer Prince Devaraj" userId="c3fb109c-09d1-42a6-93f4-69472d709861" providerId="ADAL" clId="{BF51AA19-237B-43A9-9D8E-8423FC7500E1}" dt="2023-03-17T12:45:05.456" v="448" actId="47"/>
        <pc:sldMkLst>
          <pc:docMk/>
          <pc:sldMk cId="1736219201" sldId="804"/>
        </pc:sldMkLst>
      </pc:sldChg>
      <pc:sldChg chg="del">
        <pc:chgData name="Jenifer Prince Devaraj" userId="c3fb109c-09d1-42a6-93f4-69472d709861" providerId="ADAL" clId="{BF51AA19-237B-43A9-9D8E-8423FC7500E1}" dt="2023-03-17T12:45:05.456" v="448" actId="47"/>
        <pc:sldMkLst>
          <pc:docMk/>
          <pc:sldMk cId="3471289145" sldId="805"/>
        </pc:sldMkLst>
      </pc:sldChg>
      <pc:sldChg chg="del">
        <pc:chgData name="Jenifer Prince Devaraj" userId="c3fb109c-09d1-42a6-93f4-69472d709861" providerId="ADAL" clId="{BF51AA19-237B-43A9-9D8E-8423FC7500E1}" dt="2023-03-17T12:45:05.456" v="448" actId="47"/>
        <pc:sldMkLst>
          <pc:docMk/>
          <pc:sldMk cId="3308372824" sldId="806"/>
        </pc:sldMkLst>
      </pc:sldChg>
      <pc:sldChg chg="del">
        <pc:chgData name="Jenifer Prince Devaraj" userId="c3fb109c-09d1-42a6-93f4-69472d709861" providerId="ADAL" clId="{BF51AA19-237B-43A9-9D8E-8423FC7500E1}" dt="2023-03-17T12:45:05.456" v="448" actId="47"/>
        <pc:sldMkLst>
          <pc:docMk/>
          <pc:sldMk cId="2816170513" sldId="807"/>
        </pc:sldMkLst>
      </pc:sldChg>
      <pc:sldChg chg="del">
        <pc:chgData name="Jenifer Prince Devaraj" userId="c3fb109c-09d1-42a6-93f4-69472d709861" providerId="ADAL" clId="{BF51AA19-237B-43A9-9D8E-8423FC7500E1}" dt="2023-03-17T12:45:05.456" v="448" actId="47"/>
        <pc:sldMkLst>
          <pc:docMk/>
          <pc:sldMk cId="3338437594" sldId="808"/>
        </pc:sldMkLst>
      </pc:sldChg>
      <pc:sldChg chg="del">
        <pc:chgData name="Jenifer Prince Devaraj" userId="c3fb109c-09d1-42a6-93f4-69472d709861" providerId="ADAL" clId="{BF51AA19-237B-43A9-9D8E-8423FC7500E1}" dt="2023-03-17T12:45:05.456" v="448" actId="47"/>
        <pc:sldMkLst>
          <pc:docMk/>
          <pc:sldMk cId="1032569422" sldId="809"/>
        </pc:sldMkLst>
      </pc:sldChg>
      <pc:sldChg chg="del">
        <pc:chgData name="Jenifer Prince Devaraj" userId="c3fb109c-09d1-42a6-93f4-69472d709861" providerId="ADAL" clId="{BF51AA19-237B-43A9-9D8E-8423FC7500E1}" dt="2023-03-17T12:45:05.456" v="448" actId="47"/>
        <pc:sldMkLst>
          <pc:docMk/>
          <pc:sldMk cId="2526461301" sldId="810"/>
        </pc:sldMkLst>
      </pc:sldChg>
      <pc:sldChg chg="del">
        <pc:chgData name="Jenifer Prince Devaraj" userId="c3fb109c-09d1-42a6-93f4-69472d709861" providerId="ADAL" clId="{BF51AA19-237B-43A9-9D8E-8423FC7500E1}" dt="2023-03-17T12:45:05.456" v="448" actId="47"/>
        <pc:sldMkLst>
          <pc:docMk/>
          <pc:sldMk cId="2400844360" sldId="811"/>
        </pc:sldMkLst>
      </pc:sldChg>
      <pc:sldChg chg="del">
        <pc:chgData name="Jenifer Prince Devaraj" userId="c3fb109c-09d1-42a6-93f4-69472d709861" providerId="ADAL" clId="{BF51AA19-237B-43A9-9D8E-8423FC7500E1}" dt="2023-03-17T12:45:05.456" v="448" actId="47"/>
        <pc:sldMkLst>
          <pc:docMk/>
          <pc:sldMk cId="1712306207" sldId="812"/>
        </pc:sldMkLst>
      </pc:sldChg>
      <pc:sldChg chg="del">
        <pc:chgData name="Jenifer Prince Devaraj" userId="c3fb109c-09d1-42a6-93f4-69472d709861" providerId="ADAL" clId="{BF51AA19-237B-43A9-9D8E-8423FC7500E1}" dt="2023-03-17T12:45:05.456" v="448" actId="47"/>
        <pc:sldMkLst>
          <pc:docMk/>
          <pc:sldMk cId="2685961403" sldId="813"/>
        </pc:sldMkLst>
      </pc:sldChg>
      <pc:sldChg chg="del">
        <pc:chgData name="Jenifer Prince Devaraj" userId="c3fb109c-09d1-42a6-93f4-69472d709861" providerId="ADAL" clId="{BF51AA19-237B-43A9-9D8E-8423FC7500E1}" dt="2023-03-17T12:45:05.456" v="448" actId="47"/>
        <pc:sldMkLst>
          <pc:docMk/>
          <pc:sldMk cId="689295322" sldId="814"/>
        </pc:sldMkLst>
      </pc:sldChg>
      <pc:sldChg chg="del">
        <pc:chgData name="Jenifer Prince Devaraj" userId="c3fb109c-09d1-42a6-93f4-69472d709861" providerId="ADAL" clId="{BF51AA19-237B-43A9-9D8E-8423FC7500E1}" dt="2023-03-17T12:45:05.456" v="448" actId="47"/>
        <pc:sldMkLst>
          <pc:docMk/>
          <pc:sldMk cId="2846742855" sldId="815"/>
        </pc:sldMkLst>
      </pc:sldChg>
      <pc:sldChg chg="modSp add mod">
        <pc:chgData name="Jenifer Prince Devaraj" userId="c3fb109c-09d1-42a6-93f4-69472d709861" providerId="ADAL" clId="{BF51AA19-237B-43A9-9D8E-8423FC7500E1}" dt="2023-03-21T14:48:10.585" v="1811" actId="20577"/>
        <pc:sldMkLst>
          <pc:docMk/>
          <pc:sldMk cId="2550558005" sldId="816"/>
        </pc:sldMkLst>
        <pc:spChg chg="mod">
          <ac:chgData name="Jenifer Prince Devaraj" userId="c3fb109c-09d1-42a6-93f4-69472d709861" providerId="ADAL" clId="{BF51AA19-237B-43A9-9D8E-8423FC7500E1}" dt="2023-03-17T13:01:16.125" v="678" actId="2711"/>
          <ac:spMkLst>
            <pc:docMk/>
            <pc:sldMk cId="2550558005" sldId="816"/>
            <ac:spMk id="2" creationId="{BBD1089C-42CE-462F-F9D5-CBB6DE9A4419}"/>
          </ac:spMkLst>
        </pc:spChg>
        <pc:spChg chg="mod">
          <ac:chgData name="Jenifer Prince Devaraj" userId="c3fb109c-09d1-42a6-93f4-69472d709861" providerId="ADAL" clId="{BF51AA19-237B-43A9-9D8E-8423FC7500E1}" dt="2023-03-21T14:48:10.585" v="1811" actId="20577"/>
          <ac:spMkLst>
            <pc:docMk/>
            <pc:sldMk cId="2550558005" sldId="816"/>
            <ac:spMk id="3" creationId="{EDAA811D-949B-395B-93EA-95DF6AFE4EBD}"/>
          </ac:spMkLst>
        </pc:spChg>
      </pc:sldChg>
      <pc:sldChg chg="modSp add mod">
        <pc:chgData name="Jenifer Prince Devaraj" userId="c3fb109c-09d1-42a6-93f4-69472d709861" providerId="ADAL" clId="{BF51AA19-237B-43A9-9D8E-8423FC7500E1}" dt="2023-03-21T14:50:42.151" v="1817" actId="20577"/>
        <pc:sldMkLst>
          <pc:docMk/>
          <pc:sldMk cId="3804220888" sldId="817"/>
        </pc:sldMkLst>
        <pc:spChg chg="mod">
          <ac:chgData name="Jenifer Prince Devaraj" userId="c3fb109c-09d1-42a6-93f4-69472d709861" providerId="ADAL" clId="{BF51AA19-237B-43A9-9D8E-8423FC7500E1}" dt="2023-03-17T12:43:16.057" v="446" actId="1076"/>
          <ac:spMkLst>
            <pc:docMk/>
            <pc:sldMk cId="3804220888" sldId="817"/>
            <ac:spMk id="2" creationId="{BBD1089C-42CE-462F-F9D5-CBB6DE9A4419}"/>
          </ac:spMkLst>
        </pc:spChg>
        <pc:spChg chg="mod">
          <ac:chgData name="Jenifer Prince Devaraj" userId="c3fb109c-09d1-42a6-93f4-69472d709861" providerId="ADAL" clId="{BF51AA19-237B-43A9-9D8E-8423FC7500E1}" dt="2023-03-21T14:50:42.151" v="1817" actId="20577"/>
          <ac:spMkLst>
            <pc:docMk/>
            <pc:sldMk cId="3804220888" sldId="817"/>
            <ac:spMk id="3" creationId="{EDAA811D-949B-395B-93EA-95DF6AFE4EBD}"/>
          </ac:spMkLst>
        </pc:spChg>
      </pc:sldChg>
      <pc:sldChg chg="addSp delSp modSp add mod ord">
        <pc:chgData name="Jenifer Prince Devaraj" userId="c3fb109c-09d1-42a6-93f4-69472d709861" providerId="ADAL" clId="{BF51AA19-237B-43A9-9D8E-8423FC7500E1}" dt="2023-03-17T12:43:24.204" v="447" actId="1076"/>
        <pc:sldMkLst>
          <pc:docMk/>
          <pc:sldMk cId="175797610" sldId="818"/>
        </pc:sldMkLst>
        <pc:spChg chg="mod">
          <ac:chgData name="Jenifer Prince Devaraj" userId="c3fb109c-09d1-42a6-93f4-69472d709861" providerId="ADAL" clId="{BF51AA19-237B-43A9-9D8E-8423FC7500E1}" dt="2023-03-17T12:41:39.586" v="422" actId="20577"/>
          <ac:spMkLst>
            <pc:docMk/>
            <pc:sldMk cId="175797610" sldId="818"/>
            <ac:spMk id="2" creationId="{BBD1089C-42CE-462F-F9D5-CBB6DE9A4419}"/>
          </ac:spMkLst>
        </pc:spChg>
        <pc:spChg chg="del">
          <ac:chgData name="Jenifer Prince Devaraj" userId="c3fb109c-09d1-42a6-93f4-69472d709861" providerId="ADAL" clId="{BF51AA19-237B-43A9-9D8E-8423FC7500E1}" dt="2023-03-17T12:41:24.573" v="410" actId="478"/>
          <ac:spMkLst>
            <pc:docMk/>
            <pc:sldMk cId="175797610" sldId="818"/>
            <ac:spMk id="3" creationId="{EDAA811D-949B-395B-93EA-95DF6AFE4EBD}"/>
          </ac:spMkLst>
        </pc:spChg>
        <pc:spChg chg="add del mod">
          <ac:chgData name="Jenifer Prince Devaraj" userId="c3fb109c-09d1-42a6-93f4-69472d709861" providerId="ADAL" clId="{BF51AA19-237B-43A9-9D8E-8423FC7500E1}" dt="2023-03-17T12:41:26.982" v="411" actId="478"/>
          <ac:spMkLst>
            <pc:docMk/>
            <pc:sldMk cId="175797610" sldId="818"/>
            <ac:spMk id="5" creationId="{5304475E-9254-F5EB-B717-FA943385F718}"/>
          </ac:spMkLst>
        </pc:spChg>
        <pc:spChg chg="add mod">
          <ac:chgData name="Jenifer Prince Devaraj" userId="c3fb109c-09d1-42a6-93f4-69472d709861" providerId="ADAL" clId="{BF51AA19-237B-43A9-9D8E-8423FC7500E1}" dt="2023-03-17T12:42:54.280" v="439" actId="1076"/>
          <ac:spMkLst>
            <pc:docMk/>
            <pc:sldMk cId="175797610" sldId="818"/>
            <ac:spMk id="10" creationId="{820B9718-ADE8-EF07-75D1-C6D370FD56FF}"/>
          </ac:spMkLst>
        </pc:spChg>
        <pc:spChg chg="add mod">
          <ac:chgData name="Jenifer Prince Devaraj" userId="c3fb109c-09d1-42a6-93f4-69472d709861" providerId="ADAL" clId="{BF51AA19-237B-43A9-9D8E-8423FC7500E1}" dt="2023-03-17T12:43:24.204" v="447" actId="1076"/>
          <ac:spMkLst>
            <pc:docMk/>
            <pc:sldMk cId="175797610" sldId="818"/>
            <ac:spMk id="12" creationId="{6F5F5D3C-27D1-0C40-411E-1753F50AA5F4}"/>
          </ac:spMkLst>
        </pc:spChg>
        <pc:picChg chg="add mod">
          <ac:chgData name="Jenifer Prince Devaraj" userId="c3fb109c-09d1-42a6-93f4-69472d709861" providerId="ADAL" clId="{BF51AA19-237B-43A9-9D8E-8423FC7500E1}" dt="2023-03-17T12:41:42.794" v="423" actId="1076"/>
          <ac:picMkLst>
            <pc:docMk/>
            <pc:sldMk cId="175797610" sldId="818"/>
            <ac:picMk id="7" creationId="{C3146689-D180-001C-7CB6-529FD2FBEFFE}"/>
          </ac:picMkLst>
        </pc:picChg>
      </pc:sldChg>
      <pc:sldChg chg="addSp delSp modSp add mod">
        <pc:chgData name="Jenifer Prince Devaraj" userId="c3fb109c-09d1-42a6-93f4-69472d709861" providerId="ADAL" clId="{BF51AA19-237B-43A9-9D8E-8423FC7500E1}" dt="2023-03-17T13:06:25.014" v="687" actId="14100"/>
        <pc:sldMkLst>
          <pc:docMk/>
          <pc:sldMk cId="3462056642" sldId="819"/>
        </pc:sldMkLst>
        <pc:spChg chg="mod">
          <ac:chgData name="Jenifer Prince Devaraj" userId="c3fb109c-09d1-42a6-93f4-69472d709861" providerId="ADAL" clId="{BF51AA19-237B-43A9-9D8E-8423FC7500E1}" dt="2023-03-17T12:46:39.297" v="480" actId="20577"/>
          <ac:spMkLst>
            <pc:docMk/>
            <pc:sldMk cId="3462056642" sldId="819"/>
            <ac:spMk id="2" creationId="{BBD1089C-42CE-462F-F9D5-CBB6DE9A4419}"/>
          </ac:spMkLst>
        </pc:spChg>
        <pc:spChg chg="add del mod">
          <ac:chgData name="Jenifer Prince Devaraj" userId="c3fb109c-09d1-42a6-93f4-69472d709861" providerId="ADAL" clId="{BF51AA19-237B-43A9-9D8E-8423FC7500E1}" dt="2023-03-17T12:50:45.921" v="529" actId="179"/>
          <ac:spMkLst>
            <pc:docMk/>
            <pc:sldMk cId="3462056642" sldId="819"/>
            <ac:spMk id="3" creationId="{EDAA811D-949B-395B-93EA-95DF6AFE4EBD}"/>
          </ac:spMkLst>
        </pc:spChg>
        <pc:spChg chg="add mod">
          <ac:chgData name="Jenifer Prince Devaraj" userId="c3fb109c-09d1-42a6-93f4-69472d709861" providerId="ADAL" clId="{BF51AA19-237B-43A9-9D8E-8423FC7500E1}" dt="2023-03-17T12:51:51.462" v="561" actId="114"/>
          <ac:spMkLst>
            <pc:docMk/>
            <pc:sldMk cId="3462056642" sldId="819"/>
            <ac:spMk id="8" creationId="{64DA7E4D-62E1-0673-DE3D-0A5A03479F52}"/>
          </ac:spMkLst>
        </pc:spChg>
        <pc:graphicFrameChg chg="add del">
          <ac:chgData name="Jenifer Prince Devaraj" userId="c3fb109c-09d1-42a6-93f4-69472d709861" providerId="ADAL" clId="{BF51AA19-237B-43A9-9D8E-8423FC7500E1}" dt="2023-03-17T12:49:58.313" v="518" actId="26606"/>
          <ac:graphicFrameMkLst>
            <pc:docMk/>
            <pc:sldMk cId="3462056642" sldId="819"/>
            <ac:graphicFrameMk id="35" creationId="{9175A0E3-EE18-A09F-DC9A-9F1DA94BBBF3}"/>
          </ac:graphicFrameMkLst>
        </pc:graphicFrameChg>
        <pc:picChg chg="add del mod">
          <ac:chgData name="Jenifer Prince Devaraj" userId="c3fb109c-09d1-42a6-93f4-69472d709861" providerId="ADAL" clId="{BF51AA19-237B-43A9-9D8E-8423FC7500E1}" dt="2023-03-17T12:59:02.071" v="630" actId="478"/>
          <ac:picMkLst>
            <pc:docMk/>
            <pc:sldMk cId="3462056642" sldId="819"/>
            <ac:picMk id="5" creationId="{D5BA8FA4-3AA1-36A9-58C6-E1C141B033B3}"/>
          </ac:picMkLst>
        </pc:picChg>
        <pc:picChg chg="add mod">
          <ac:chgData name="Jenifer Prince Devaraj" userId="c3fb109c-09d1-42a6-93f4-69472d709861" providerId="ADAL" clId="{BF51AA19-237B-43A9-9D8E-8423FC7500E1}" dt="2023-03-17T12:50:49.619" v="530" actId="1076"/>
          <ac:picMkLst>
            <pc:docMk/>
            <pc:sldMk cId="3462056642" sldId="819"/>
            <ac:picMk id="7" creationId="{D2E5090D-2A77-5A8E-8A9C-9D6FC253720F}"/>
          </ac:picMkLst>
        </pc:picChg>
        <pc:picChg chg="add mod">
          <ac:chgData name="Jenifer Prince Devaraj" userId="c3fb109c-09d1-42a6-93f4-69472d709861" providerId="ADAL" clId="{BF51AA19-237B-43A9-9D8E-8423FC7500E1}" dt="2023-03-17T13:06:25.014" v="687" actId="14100"/>
          <ac:picMkLst>
            <pc:docMk/>
            <pc:sldMk cId="3462056642" sldId="819"/>
            <ac:picMk id="11" creationId="{397FEA62-5751-8B76-4990-37EBE0008CBB}"/>
          </ac:picMkLst>
        </pc:picChg>
      </pc:sldChg>
      <pc:sldChg chg="addSp delSp modSp add mod">
        <pc:chgData name="Jenifer Prince Devaraj" userId="c3fb109c-09d1-42a6-93f4-69472d709861" providerId="ADAL" clId="{BF51AA19-237B-43A9-9D8E-8423FC7500E1}" dt="2023-03-17T12:59:32.604" v="664" actId="20577"/>
        <pc:sldMkLst>
          <pc:docMk/>
          <pc:sldMk cId="454213021" sldId="820"/>
        </pc:sldMkLst>
        <pc:spChg chg="del mod">
          <ac:chgData name="Jenifer Prince Devaraj" userId="c3fb109c-09d1-42a6-93f4-69472d709861" providerId="ADAL" clId="{BF51AA19-237B-43A9-9D8E-8423FC7500E1}" dt="2023-03-17T12:56:46.198" v="610" actId="478"/>
          <ac:spMkLst>
            <pc:docMk/>
            <pc:sldMk cId="454213021" sldId="820"/>
            <ac:spMk id="2" creationId="{BBD1089C-42CE-462F-F9D5-CBB6DE9A4419}"/>
          </ac:spMkLst>
        </pc:spChg>
        <pc:spChg chg="mod">
          <ac:chgData name="Jenifer Prince Devaraj" userId="c3fb109c-09d1-42a6-93f4-69472d709861" providerId="ADAL" clId="{BF51AA19-237B-43A9-9D8E-8423FC7500E1}" dt="2023-03-17T12:57:57.656" v="620" actId="1076"/>
          <ac:spMkLst>
            <pc:docMk/>
            <pc:sldMk cId="454213021" sldId="820"/>
            <ac:spMk id="3" creationId="{EDAA811D-949B-395B-93EA-95DF6AFE4EBD}"/>
          </ac:spMkLst>
        </pc:spChg>
        <pc:spChg chg="del">
          <ac:chgData name="Jenifer Prince Devaraj" userId="c3fb109c-09d1-42a6-93f4-69472d709861" providerId="ADAL" clId="{BF51AA19-237B-43A9-9D8E-8423FC7500E1}" dt="2023-03-17T12:53:33.818" v="587" actId="478"/>
          <ac:spMkLst>
            <pc:docMk/>
            <pc:sldMk cId="454213021" sldId="820"/>
            <ac:spMk id="8" creationId="{64DA7E4D-62E1-0673-DE3D-0A5A03479F52}"/>
          </ac:spMkLst>
        </pc:spChg>
        <pc:spChg chg="add mod">
          <ac:chgData name="Jenifer Prince Devaraj" userId="c3fb109c-09d1-42a6-93f4-69472d709861" providerId="ADAL" clId="{BF51AA19-237B-43A9-9D8E-8423FC7500E1}" dt="2023-03-17T12:59:32.604" v="664" actId="20577"/>
          <ac:spMkLst>
            <pc:docMk/>
            <pc:sldMk cId="454213021" sldId="820"/>
            <ac:spMk id="10" creationId="{6751604C-79D0-8D61-A107-27061DD40B04}"/>
          </ac:spMkLst>
        </pc:spChg>
        <pc:picChg chg="del mod">
          <ac:chgData name="Jenifer Prince Devaraj" userId="c3fb109c-09d1-42a6-93f4-69472d709861" providerId="ADAL" clId="{BF51AA19-237B-43A9-9D8E-8423FC7500E1}" dt="2023-03-17T12:54:17.007" v="596" actId="478"/>
          <ac:picMkLst>
            <pc:docMk/>
            <pc:sldMk cId="454213021" sldId="820"/>
            <ac:picMk id="5" creationId="{D5BA8FA4-3AA1-36A9-58C6-E1C141B033B3}"/>
          </ac:picMkLst>
        </pc:picChg>
        <pc:picChg chg="add del mod">
          <ac:chgData name="Jenifer Prince Devaraj" userId="c3fb109c-09d1-42a6-93f4-69472d709861" providerId="ADAL" clId="{BF51AA19-237B-43A9-9D8E-8423FC7500E1}" dt="2023-03-17T12:58:47.314" v="624" actId="478"/>
          <ac:picMkLst>
            <pc:docMk/>
            <pc:sldMk cId="454213021" sldId="820"/>
            <ac:picMk id="6" creationId="{BA777CD7-BBA9-24AC-6050-F39583CB2BE4}"/>
          </ac:picMkLst>
        </pc:picChg>
        <pc:picChg chg="del">
          <ac:chgData name="Jenifer Prince Devaraj" userId="c3fb109c-09d1-42a6-93f4-69472d709861" providerId="ADAL" clId="{BF51AA19-237B-43A9-9D8E-8423FC7500E1}" dt="2023-03-17T12:53:23.740" v="584" actId="478"/>
          <ac:picMkLst>
            <pc:docMk/>
            <pc:sldMk cId="454213021" sldId="820"/>
            <ac:picMk id="7" creationId="{D2E5090D-2A77-5A8E-8A9C-9D6FC253720F}"/>
          </ac:picMkLst>
        </pc:picChg>
        <pc:picChg chg="add mod">
          <ac:chgData name="Jenifer Prince Devaraj" userId="c3fb109c-09d1-42a6-93f4-69472d709861" providerId="ADAL" clId="{BF51AA19-237B-43A9-9D8E-8423FC7500E1}" dt="2023-03-17T12:58:58.355" v="629" actId="1076"/>
          <ac:picMkLst>
            <pc:docMk/>
            <pc:sldMk cId="454213021" sldId="820"/>
            <ac:picMk id="12" creationId="{56844D7A-1E78-3B24-2A62-6F8879E08A74}"/>
          </ac:picMkLst>
        </pc:picChg>
      </pc:sldChg>
      <pc:sldChg chg="addSp delSp modSp add mod">
        <pc:chgData name="Jenifer Prince Devaraj" userId="c3fb109c-09d1-42a6-93f4-69472d709861" providerId="ADAL" clId="{BF51AA19-237B-43A9-9D8E-8423FC7500E1}" dt="2023-03-17T13:09:30.247" v="720" actId="1076"/>
        <pc:sldMkLst>
          <pc:docMk/>
          <pc:sldMk cId="82890639" sldId="821"/>
        </pc:sldMkLst>
        <pc:spChg chg="mod">
          <ac:chgData name="Jenifer Prince Devaraj" userId="c3fb109c-09d1-42a6-93f4-69472d709861" providerId="ADAL" clId="{BF51AA19-237B-43A9-9D8E-8423FC7500E1}" dt="2023-03-17T13:09:23.353" v="719" actId="1076"/>
          <ac:spMkLst>
            <pc:docMk/>
            <pc:sldMk cId="82890639" sldId="821"/>
            <ac:spMk id="3" creationId="{EDAA811D-949B-395B-93EA-95DF6AFE4EBD}"/>
          </ac:spMkLst>
        </pc:spChg>
        <pc:spChg chg="mod">
          <ac:chgData name="Jenifer Prince Devaraj" userId="c3fb109c-09d1-42a6-93f4-69472d709861" providerId="ADAL" clId="{BF51AA19-237B-43A9-9D8E-8423FC7500E1}" dt="2023-03-17T13:09:30.247" v="720" actId="1076"/>
          <ac:spMkLst>
            <pc:docMk/>
            <pc:sldMk cId="82890639" sldId="821"/>
            <ac:spMk id="9" creationId="{AA7F5752-A0C9-094D-03B8-0FF958738336}"/>
          </ac:spMkLst>
        </pc:spChg>
        <pc:spChg chg="mod">
          <ac:chgData name="Jenifer Prince Devaraj" userId="c3fb109c-09d1-42a6-93f4-69472d709861" providerId="ADAL" clId="{BF51AA19-237B-43A9-9D8E-8423FC7500E1}" dt="2023-03-17T13:09:20.173" v="718" actId="1076"/>
          <ac:spMkLst>
            <pc:docMk/>
            <pc:sldMk cId="82890639" sldId="821"/>
            <ac:spMk id="10" creationId="{6751604C-79D0-8D61-A107-27061DD40B04}"/>
          </ac:spMkLst>
        </pc:spChg>
        <pc:picChg chg="add mod">
          <ac:chgData name="Jenifer Prince Devaraj" userId="c3fb109c-09d1-42a6-93f4-69472d709861" providerId="ADAL" clId="{BF51AA19-237B-43A9-9D8E-8423FC7500E1}" dt="2023-03-17T13:08:51.460" v="713" actId="1076"/>
          <ac:picMkLst>
            <pc:docMk/>
            <pc:sldMk cId="82890639" sldId="821"/>
            <ac:picMk id="4" creationId="{6F16B986-8095-2563-1735-C291C6B153B5}"/>
          </ac:picMkLst>
        </pc:picChg>
        <pc:picChg chg="add mod">
          <ac:chgData name="Jenifer Prince Devaraj" userId="c3fb109c-09d1-42a6-93f4-69472d709861" providerId="ADAL" clId="{BF51AA19-237B-43A9-9D8E-8423FC7500E1}" dt="2023-03-17T13:08:54.389" v="714" actId="1076"/>
          <ac:picMkLst>
            <pc:docMk/>
            <pc:sldMk cId="82890639" sldId="821"/>
            <ac:picMk id="5" creationId="{349EAA5D-68E9-3A9A-0D1C-F0E374873263}"/>
          </ac:picMkLst>
        </pc:picChg>
        <pc:picChg chg="add del mod">
          <ac:chgData name="Jenifer Prince Devaraj" userId="c3fb109c-09d1-42a6-93f4-69472d709861" providerId="ADAL" clId="{BF51AA19-237B-43A9-9D8E-8423FC7500E1}" dt="2023-03-17T13:07:30.573" v="689" actId="478"/>
          <ac:picMkLst>
            <pc:docMk/>
            <pc:sldMk cId="82890639" sldId="821"/>
            <ac:picMk id="12" creationId="{56844D7A-1E78-3B24-2A62-6F8879E08A74}"/>
          </ac:picMkLst>
        </pc:picChg>
      </pc:sldChg>
      <pc:sldChg chg="addSp delSp modSp add mod">
        <pc:chgData name="Jenifer Prince Devaraj" userId="c3fb109c-09d1-42a6-93f4-69472d709861" providerId="ADAL" clId="{BF51AA19-237B-43A9-9D8E-8423FC7500E1}" dt="2023-03-17T20:50:06.191" v="973" actId="1076"/>
        <pc:sldMkLst>
          <pc:docMk/>
          <pc:sldMk cId="714856408" sldId="822"/>
        </pc:sldMkLst>
        <pc:spChg chg="del">
          <ac:chgData name="Jenifer Prince Devaraj" userId="c3fb109c-09d1-42a6-93f4-69472d709861" providerId="ADAL" clId="{BF51AA19-237B-43A9-9D8E-8423FC7500E1}" dt="2023-03-17T13:10:23.969" v="723" actId="478"/>
          <ac:spMkLst>
            <pc:docMk/>
            <pc:sldMk cId="714856408" sldId="822"/>
            <ac:spMk id="3" creationId="{EDAA811D-949B-395B-93EA-95DF6AFE4EBD}"/>
          </ac:spMkLst>
        </pc:spChg>
        <pc:spChg chg="add del mod">
          <ac:chgData name="Jenifer Prince Devaraj" userId="c3fb109c-09d1-42a6-93f4-69472d709861" providerId="ADAL" clId="{BF51AA19-237B-43A9-9D8E-8423FC7500E1}" dt="2023-03-17T13:10:30.882" v="725" actId="478"/>
          <ac:spMkLst>
            <pc:docMk/>
            <pc:sldMk cId="714856408" sldId="822"/>
            <ac:spMk id="6" creationId="{1853CAF9-E5DD-7C06-CEBE-27130BE8871F}"/>
          </ac:spMkLst>
        </pc:spChg>
        <pc:spChg chg="add del mod">
          <ac:chgData name="Jenifer Prince Devaraj" userId="c3fb109c-09d1-42a6-93f4-69472d709861" providerId="ADAL" clId="{BF51AA19-237B-43A9-9D8E-8423FC7500E1}" dt="2023-03-17T13:10:45.936" v="729"/>
          <ac:spMkLst>
            <pc:docMk/>
            <pc:sldMk cId="714856408" sldId="822"/>
            <ac:spMk id="7" creationId="{1844137A-AA89-6241-B900-19E978826F2F}"/>
          </ac:spMkLst>
        </pc:spChg>
        <pc:spChg chg="add mod">
          <ac:chgData name="Jenifer Prince Devaraj" userId="c3fb109c-09d1-42a6-93f4-69472d709861" providerId="ADAL" clId="{BF51AA19-237B-43A9-9D8E-8423FC7500E1}" dt="2023-03-17T20:41:25.377" v="862" actId="1076"/>
          <ac:spMkLst>
            <pc:docMk/>
            <pc:sldMk cId="714856408" sldId="822"/>
            <ac:spMk id="8" creationId="{5600BC07-B96D-CDB1-AE58-92304399A0AB}"/>
          </ac:spMkLst>
        </pc:spChg>
        <pc:spChg chg="mod">
          <ac:chgData name="Jenifer Prince Devaraj" userId="c3fb109c-09d1-42a6-93f4-69472d709861" providerId="ADAL" clId="{BF51AA19-237B-43A9-9D8E-8423FC7500E1}" dt="2023-03-17T20:41:22.330" v="861" actId="1076"/>
          <ac:spMkLst>
            <pc:docMk/>
            <pc:sldMk cId="714856408" sldId="822"/>
            <ac:spMk id="10" creationId="{6751604C-79D0-8D61-A107-27061DD40B04}"/>
          </ac:spMkLst>
        </pc:spChg>
        <pc:spChg chg="add mod">
          <ac:chgData name="Jenifer Prince Devaraj" userId="c3fb109c-09d1-42a6-93f4-69472d709861" providerId="ADAL" clId="{BF51AA19-237B-43A9-9D8E-8423FC7500E1}" dt="2023-03-17T20:41:30.375" v="863" actId="1076"/>
          <ac:spMkLst>
            <pc:docMk/>
            <pc:sldMk cId="714856408" sldId="822"/>
            <ac:spMk id="12" creationId="{7D332D7A-F520-403A-CF39-61D6D90689E4}"/>
          </ac:spMkLst>
        </pc:spChg>
        <pc:spChg chg="add mod">
          <ac:chgData name="Jenifer Prince Devaraj" userId="c3fb109c-09d1-42a6-93f4-69472d709861" providerId="ADAL" clId="{BF51AA19-237B-43A9-9D8E-8423FC7500E1}" dt="2023-03-17T20:41:34.310" v="864" actId="1076"/>
          <ac:spMkLst>
            <pc:docMk/>
            <pc:sldMk cId="714856408" sldId="822"/>
            <ac:spMk id="14" creationId="{AF7647F4-2C7F-C51E-5B4B-0DCED4D72EFE}"/>
          </ac:spMkLst>
        </pc:spChg>
        <pc:spChg chg="add mod">
          <ac:chgData name="Jenifer Prince Devaraj" userId="c3fb109c-09d1-42a6-93f4-69472d709861" providerId="ADAL" clId="{BF51AA19-237B-43A9-9D8E-8423FC7500E1}" dt="2023-03-17T20:41:38.318" v="865" actId="1076"/>
          <ac:spMkLst>
            <pc:docMk/>
            <pc:sldMk cId="714856408" sldId="822"/>
            <ac:spMk id="16" creationId="{89711244-4884-F910-A3CA-42E47B36EB46}"/>
          </ac:spMkLst>
        </pc:spChg>
        <pc:spChg chg="add mod">
          <ac:chgData name="Jenifer Prince Devaraj" userId="c3fb109c-09d1-42a6-93f4-69472d709861" providerId="ADAL" clId="{BF51AA19-237B-43A9-9D8E-8423FC7500E1}" dt="2023-03-17T20:49:56.883" v="970" actId="1076"/>
          <ac:spMkLst>
            <pc:docMk/>
            <pc:sldMk cId="714856408" sldId="822"/>
            <ac:spMk id="17" creationId="{5E791624-C4F7-095E-A6D8-614567125CAB}"/>
          </ac:spMkLst>
        </pc:spChg>
        <pc:graphicFrameChg chg="add del mod modGraphic">
          <ac:chgData name="Jenifer Prince Devaraj" userId="c3fb109c-09d1-42a6-93f4-69472d709861" providerId="ADAL" clId="{BF51AA19-237B-43A9-9D8E-8423FC7500E1}" dt="2023-03-17T20:47:08.119" v="941" actId="478"/>
          <ac:graphicFrameMkLst>
            <pc:docMk/>
            <pc:sldMk cId="714856408" sldId="822"/>
            <ac:graphicFrameMk id="18" creationId="{F39CD988-969F-BE13-5C12-C44B17DA9E26}"/>
          </ac:graphicFrameMkLst>
        </pc:graphicFrameChg>
        <pc:graphicFrameChg chg="add del mod">
          <ac:chgData name="Jenifer Prince Devaraj" userId="c3fb109c-09d1-42a6-93f4-69472d709861" providerId="ADAL" clId="{BF51AA19-237B-43A9-9D8E-8423FC7500E1}" dt="2023-03-17T20:45:05.287" v="913"/>
          <ac:graphicFrameMkLst>
            <pc:docMk/>
            <pc:sldMk cId="714856408" sldId="822"/>
            <ac:graphicFrameMk id="19" creationId="{608F87CA-F327-8A15-6C7D-28338FFFB129}"/>
          </ac:graphicFrameMkLst>
        </pc:graphicFrameChg>
        <pc:graphicFrameChg chg="add del mod">
          <ac:chgData name="Jenifer Prince Devaraj" userId="c3fb109c-09d1-42a6-93f4-69472d709861" providerId="ADAL" clId="{BF51AA19-237B-43A9-9D8E-8423FC7500E1}" dt="2023-03-17T20:45:20.952" v="915"/>
          <ac:graphicFrameMkLst>
            <pc:docMk/>
            <pc:sldMk cId="714856408" sldId="822"/>
            <ac:graphicFrameMk id="20" creationId="{6A8C5EF8-0048-968F-13E3-7B9127DAD6A0}"/>
          </ac:graphicFrameMkLst>
        </pc:graphicFrameChg>
        <pc:picChg chg="del">
          <ac:chgData name="Jenifer Prince Devaraj" userId="c3fb109c-09d1-42a6-93f4-69472d709861" providerId="ADAL" clId="{BF51AA19-237B-43A9-9D8E-8423FC7500E1}" dt="2023-03-17T13:10:26.071" v="724" actId="478"/>
          <ac:picMkLst>
            <pc:docMk/>
            <pc:sldMk cId="714856408" sldId="822"/>
            <ac:picMk id="4" creationId="{6F16B986-8095-2563-1735-C291C6B153B5}"/>
          </ac:picMkLst>
        </pc:picChg>
        <pc:picChg chg="del">
          <ac:chgData name="Jenifer Prince Devaraj" userId="c3fb109c-09d1-42a6-93f4-69472d709861" providerId="ADAL" clId="{BF51AA19-237B-43A9-9D8E-8423FC7500E1}" dt="2023-03-17T13:10:32.475" v="726" actId="478"/>
          <ac:picMkLst>
            <pc:docMk/>
            <pc:sldMk cId="714856408" sldId="822"/>
            <ac:picMk id="5" creationId="{349EAA5D-68E9-3A9A-0D1C-F0E374873263}"/>
          </ac:picMkLst>
        </pc:picChg>
        <pc:picChg chg="add mod">
          <ac:chgData name="Jenifer Prince Devaraj" userId="c3fb109c-09d1-42a6-93f4-69472d709861" providerId="ADAL" clId="{BF51AA19-237B-43A9-9D8E-8423FC7500E1}" dt="2023-03-17T20:49:58.453" v="971" actId="1076"/>
          <ac:picMkLst>
            <pc:docMk/>
            <pc:sldMk cId="714856408" sldId="822"/>
            <ac:picMk id="22" creationId="{634F4148-4E28-FCB9-2E7B-8552212ACC1E}"/>
          </ac:picMkLst>
        </pc:picChg>
        <pc:picChg chg="add del mod">
          <ac:chgData name="Jenifer Prince Devaraj" userId="c3fb109c-09d1-42a6-93f4-69472d709861" providerId="ADAL" clId="{BF51AA19-237B-43A9-9D8E-8423FC7500E1}" dt="2023-03-17T20:48:23.899" v="948" actId="478"/>
          <ac:picMkLst>
            <pc:docMk/>
            <pc:sldMk cId="714856408" sldId="822"/>
            <ac:picMk id="23" creationId="{DE2A3C88-F82F-1ABA-06BB-41423518C17E}"/>
          </ac:picMkLst>
        </pc:picChg>
        <pc:picChg chg="add mod">
          <ac:chgData name="Jenifer Prince Devaraj" userId="c3fb109c-09d1-42a6-93f4-69472d709861" providerId="ADAL" clId="{BF51AA19-237B-43A9-9D8E-8423FC7500E1}" dt="2023-03-17T20:50:06.191" v="973" actId="1076"/>
          <ac:picMkLst>
            <pc:docMk/>
            <pc:sldMk cId="714856408" sldId="822"/>
            <ac:picMk id="25" creationId="{E76631C8-315D-4737-198E-986230C57822}"/>
          </ac:picMkLst>
        </pc:picChg>
      </pc:sldChg>
      <pc:sldChg chg="addSp delSp modSp add mod">
        <pc:chgData name="Jenifer Prince Devaraj" userId="c3fb109c-09d1-42a6-93f4-69472d709861" providerId="ADAL" clId="{BF51AA19-237B-43A9-9D8E-8423FC7500E1}" dt="2023-03-17T21:03:24.307" v="1019" actId="1076"/>
        <pc:sldMkLst>
          <pc:docMk/>
          <pc:sldMk cId="2743350403" sldId="823"/>
        </pc:sldMkLst>
        <pc:spChg chg="del mod">
          <ac:chgData name="Jenifer Prince Devaraj" userId="c3fb109c-09d1-42a6-93f4-69472d709861" providerId="ADAL" clId="{BF51AA19-237B-43A9-9D8E-8423FC7500E1}" dt="2023-03-17T20:54:14.178" v="983" actId="478"/>
          <ac:spMkLst>
            <pc:docMk/>
            <pc:sldMk cId="2743350403" sldId="823"/>
            <ac:spMk id="8" creationId="{5600BC07-B96D-CDB1-AE58-92304399A0AB}"/>
          </ac:spMkLst>
        </pc:spChg>
        <pc:spChg chg="mod">
          <ac:chgData name="Jenifer Prince Devaraj" userId="c3fb109c-09d1-42a6-93f4-69472d709861" providerId="ADAL" clId="{BF51AA19-237B-43A9-9D8E-8423FC7500E1}" dt="2023-03-17T20:54:32.135" v="987" actId="1076"/>
          <ac:spMkLst>
            <pc:docMk/>
            <pc:sldMk cId="2743350403" sldId="823"/>
            <ac:spMk id="10" creationId="{6751604C-79D0-8D61-A107-27061DD40B04}"/>
          </ac:spMkLst>
        </pc:spChg>
        <pc:spChg chg="del">
          <ac:chgData name="Jenifer Prince Devaraj" userId="c3fb109c-09d1-42a6-93f4-69472d709861" providerId="ADAL" clId="{BF51AA19-237B-43A9-9D8E-8423FC7500E1}" dt="2023-03-17T20:54:16.580" v="984" actId="478"/>
          <ac:spMkLst>
            <pc:docMk/>
            <pc:sldMk cId="2743350403" sldId="823"/>
            <ac:spMk id="12" creationId="{7D332D7A-F520-403A-CF39-61D6D90689E4}"/>
          </ac:spMkLst>
        </pc:spChg>
        <pc:spChg chg="del mod">
          <ac:chgData name="Jenifer Prince Devaraj" userId="c3fb109c-09d1-42a6-93f4-69472d709861" providerId="ADAL" clId="{BF51AA19-237B-43A9-9D8E-8423FC7500E1}" dt="2023-03-17T20:54:09.214" v="980" actId="478"/>
          <ac:spMkLst>
            <pc:docMk/>
            <pc:sldMk cId="2743350403" sldId="823"/>
            <ac:spMk id="14" creationId="{AF7647F4-2C7F-C51E-5B4B-0DCED4D72EFE}"/>
          </ac:spMkLst>
        </pc:spChg>
        <pc:spChg chg="del">
          <ac:chgData name="Jenifer Prince Devaraj" userId="c3fb109c-09d1-42a6-93f4-69472d709861" providerId="ADAL" clId="{BF51AA19-237B-43A9-9D8E-8423FC7500E1}" dt="2023-03-17T20:54:11.795" v="981" actId="478"/>
          <ac:spMkLst>
            <pc:docMk/>
            <pc:sldMk cId="2743350403" sldId="823"/>
            <ac:spMk id="16" creationId="{89711244-4884-F910-A3CA-42E47B36EB46}"/>
          </ac:spMkLst>
        </pc:spChg>
        <pc:spChg chg="del">
          <ac:chgData name="Jenifer Prince Devaraj" userId="c3fb109c-09d1-42a6-93f4-69472d709861" providerId="ADAL" clId="{BF51AA19-237B-43A9-9D8E-8423FC7500E1}" dt="2023-03-17T20:54:06.268" v="978" actId="478"/>
          <ac:spMkLst>
            <pc:docMk/>
            <pc:sldMk cId="2743350403" sldId="823"/>
            <ac:spMk id="17" creationId="{5E791624-C4F7-095E-A6D8-614567125CAB}"/>
          </ac:spMkLst>
        </pc:spChg>
        <pc:graphicFrameChg chg="add del mod">
          <ac:chgData name="Jenifer Prince Devaraj" userId="c3fb109c-09d1-42a6-93f4-69472d709861" providerId="ADAL" clId="{BF51AA19-237B-43A9-9D8E-8423FC7500E1}" dt="2023-03-17T21:02:41.945" v="1009" actId="478"/>
          <ac:graphicFrameMkLst>
            <pc:docMk/>
            <pc:sldMk cId="2743350403" sldId="823"/>
            <ac:graphicFrameMk id="2" creationId="{C639475D-1F63-18C6-383B-657261FE25D1}"/>
          </ac:graphicFrameMkLst>
        </pc:graphicFrameChg>
        <pc:picChg chg="add mod">
          <ac:chgData name="Jenifer Prince Devaraj" userId="c3fb109c-09d1-42a6-93f4-69472d709861" providerId="ADAL" clId="{BF51AA19-237B-43A9-9D8E-8423FC7500E1}" dt="2023-03-17T21:03:24.307" v="1019" actId="1076"/>
          <ac:picMkLst>
            <pc:docMk/>
            <pc:sldMk cId="2743350403" sldId="823"/>
            <ac:picMk id="4" creationId="{7DC75CA9-1EC7-FBBB-7506-2601C903400D}"/>
          </ac:picMkLst>
        </pc:picChg>
        <pc:picChg chg="add mod">
          <ac:chgData name="Jenifer Prince Devaraj" userId="c3fb109c-09d1-42a6-93f4-69472d709861" providerId="ADAL" clId="{BF51AA19-237B-43A9-9D8E-8423FC7500E1}" dt="2023-03-17T21:03:20.781" v="1018" actId="1076"/>
          <ac:picMkLst>
            <pc:docMk/>
            <pc:sldMk cId="2743350403" sldId="823"/>
            <ac:picMk id="6" creationId="{F9447C5A-E752-9BD6-B460-4B5F7A542BD2}"/>
          </ac:picMkLst>
        </pc:picChg>
        <pc:picChg chg="del mod">
          <ac:chgData name="Jenifer Prince Devaraj" userId="c3fb109c-09d1-42a6-93f4-69472d709861" providerId="ADAL" clId="{BF51AA19-237B-43A9-9D8E-8423FC7500E1}" dt="2023-03-17T20:54:04.008" v="977" actId="478"/>
          <ac:picMkLst>
            <pc:docMk/>
            <pc:sldMk cId="2743350403" sldId="823"/>
            <ac:picMk id="22" creationId="{634F4148-4E28-FCB9-2E7B-8552212ACC1E}"/>
          </ac:picMkLst>
        </pc:picChg>
        <pc:picChg chg="del">
          <ac:chgData name="Jenifer Prince Devaraj" userId="c3fb109c-09d1-42a6-93f4-69472d709861" providerId="ADAL" clId="{BF51AA19-237B-43A9-9D8E-8423FC7500E1}" dt="2023-03-17T20:54:02.106" v="975" actId="478"/>
          <ac:picMkLst>
            <pc:docMk/>
            <pc:sldMk cId="2743350403" sldId="823"/>
            <ac:picMk id="25" creationId="{E76631C8-315D-4737-198E-986230C57822}"/>
          </ac:picMkLst>
        </pc:picChg>
      </pc:sldChg>
      <pc:sldChg chg="addSp delSp modSp add mod">
        <pc:chgData name="Jenifer Prince Devaraj" userId="c3fb109c-09d1-42a6-93f4-69472d709861" providerId="ADAL" clId="{BF51AA19-237B-43A9-9D8E-8423FC7500E1}" dt="2023-03-18T20:19:02.246" v="1105" actId="14100"/>
        <pc:sldMkLst>
          <pc:docMk/>
          <pc:sldMk cId="3952745292" sldId="824"/>
        </pc:sldMkLst>
        <pc:spChg chg="mod">
          <ac:chgData name="Jenifer Prince Devaraj" userId="c3fb109c-09d1-42a6-93f4-69472d709861" providerId="ADAL" clId="{BF51AA19-237B-43A9-9D8E-8423FC7500E1}" dt="2023-03-18T20:18:42.622" v="1101" actId="1076"/>
          <ac:spMkLst>
            <pc:docMk/>
            <pc:sldMk cId="3952745292" sldId="824"/>
            <ac:spMk id="10" creationId="{6751604C-79D0-8D61-A107-27061DD40B04}"/>
          </ac:spMkLst>
        </pc:spChg>
        <pc:spChg chg="add mod">
          <ac:chgData name="Jenifer Prince Devaraj" userId="c3fb109c-09d1-42a6-93f4-69472d709861" providerId="ADAL" clId="{BF51AA19-237B-43A9-9D8E-8423FC7500E1}" dt="2023-03-18T20:19:02.246" v="1105" actId="14100"/>
          <ac:spMkLst>
            <pc:docMk/>
            <pc:sldMk cId="3952745292" sldId="824"/>
            <ac:spMk id="15" creationId="{D9544083-7B86-CF60-3382-9B2F10428F79}"/>
          </ac:spMkLst>
        </pc:spChg>
        <pc:spChg chg="del">
          <ac:chgData name="Jenifer Prince Devaraj" userId="c3fb109c-09d1-42a6-93f4-69472d709861" providerId="ADAL" clId="{BF51AA19-237B-43A9-9D8E-8423FC7500E1}" dt="2023-03-18T20:18:50.800" v="1103" actId="478"/>
          <ac:spMkLst>
            <pc:docMk/>
            <pc:sldMk cId="3952745292" sldId="824"/>
            <ac:spMk id="32" creationId="{5E00E472-BBBB-4F28-B703-63BC998B6DE4}"/>
          </ac:spMkLst>
        </pc:spChg>
        <pc:picChg chg="add del mod">
          <ac:chgData name="Jenifer Prince Devaraj" userId="c3fb109c-09d1-42a6-93f4-69472d709861" providerId="ADAL" clId="{BF51AA19-237B-43A9-9D8E-8423FC7500E1}" dt="2023-03-18T19:40:01.395" v="1030" actId="478"/>
          <ac:picMkLst>
            <pc:docMk/>
            <pc:sldMk cId="3952745292" sldId="824"/>
            <ac:picMk id="3" creationId="{009E2FB5-B0D6-4E21-E697-E149645EEBA8}"/>
          </ac:picMkLst>
        </pc:picChg>
        <pc:picChg chg="del">
          <ac:chgData name="Jenifer Prince Devaraj" userId="c3fb109c-09d1-42a6-93f4-69472d709861" providerId="ADAL" clId="{BF51AA19-237B-43A9-9D8E-8423FC7500E1}" dt="2023-03-18T13:14:13.761" v="1022" actId="478"/>
          <ac:picMkLst>
            <pc:docMk/>
            <pc:sldMk cId="3952745292" sldId="824"/>
            <ac:picMk id="4" creationId="{7DC75CA9-1EC7-FBBB-7506-2601C903400D}"/>
          </ac:picMkLst>
        </pc:picChg>
        <pc:picChg chg="del">
          <ac:chgData name="Jenifer Prince Devaraj" userId="c3fb109c-09d1-42a6-93f4-69472d709861" providerId="ADAL" clId="{BF51AA19-237B-43A9-9D8E-8423FC7500E1}" dt="2023-03-18T13:14:12.157" v="1021" actId="478"/>
          <ac:picMkLst>
            <pc:docMk/>
            <pc:sldMk cId="3952745292" sldId="824"/>
            <ac:picMk id="6" creationId="{F9447C5A-E752-9BD6-B460-4B5F7A542BD2}"/>
          </ac:picMkLst>
        </pc:picChg>
        <pc:picChg chg="add del mod">
          <ac:chgData name="Jenifer Prince Devaraj" userId="c3fb109c-09d1-42a6-93f4-69472d709861" providerId="ADAL" clId="{BF51AA19-237B-43A9-9D8E-8423FC7500E1}" dt="2023-03-18T20:13:06.538" v="1060" actId="478"/>
          <ac:picMkLst>
            <pc:docMk/>
            <pc:sldMk cId="3952745292" sldId="824"/>
            <ac:picMk id="7" creationId="{1936C5CD-0FE4-86A7-1E22-E2F0C355F59A}"/>
          </ac:picMkLst>
        </pc:picChg>
        <pc:picChg chg="add del">
          <ac:chgData name="Jenifer Prince Devaraj" userId="c3fb109c-09d1-42a6-93f4-69472d709861" providerId="ADAL" clId="{BF51AA19-237B-43A9-9D8E-8423FC7500E1}" dt="2023-03-18T20:12:21.691" v="1053" actId="478"/>
          <ac:picMkLst>
            <pc:docMk/>
            <pc:sldMk cId="3952745292" sldId="824"/>
            <ac:picMk id="11" creationId="{85833DB7-7FB0-07E5-6D42-2AC1D7D50F66}"/>
          </ac:picMkLst>
        </pc:picChg>
        <pc:picChg chg="add mod">
          <ac:chgData name="Jenifer Prince Devaraj" userId="c3fb109c-09d1-42a6-93f4-69472d709861" providerId="ADAL" clId="{BF51AA19-237B-43A9-9D8E-8423FC7500E1}" dt="2023-03-18T20:18:56.981" v="1104" actId="14100"/>
          <ac:picMkLst>
            <pc:docMk/>
            <pc:sldMk cId="3952745292" sldId="824"/>
            <ac:picMk id="13" creationId="{21B80E1E-327A-DE19-2B78-646DE376C69D}"/>
          </ac:picMkLst>
        </pc:picChg>
      </pc:sldChg>
      <pc:sldChg chg="add del">
        <pc:chgData name="Jenifer Prince Devaraj" userId="c3fb109c-09d1-42a6-93f4-69472d709861" providerId="ADAL" clId="{BF51AA19-237B-43A9-9D8E-8423FC7500E1}" dt="2023-03-18T20:47:59.920" v="1590" actId="47"/>
        <pc:sldMkLst>
          <pc:docMk/>
          <pc:sldMk cId="142915003" sldId="825"/>
        </pc:sldMkLst>
      </pc:sldChg>
      <pc:sldChg chg="modSp add mod">
        <pc:chgData name="Jenifer Prince Devaraj" userId="c3fb109c-09d1-42a6-93f4-69472d709861" providerId="ADAL" clId="{BF51AA19-237B-43A9-9D8E-8423FC7500E1}" dt="2023-03-18T20:19:56.636" v="1107" actId="1076"/>
        <pc:sldMkLst>
          <pc:docMk/>
          <pc:sldMk cId="1113438112" sldId="826"/>
        </pc:sldMkLst>
        <pc:spChg chg="mod">
          <ac:chgData name="Jenifer Prince Devaraj" userId="c3fb109c-09d1-42a6-93f4-69472d709861" providerId="ADAL" clId="{BF51AA19-237B-43A9-9D8E-8423FC7500E1}" dt="2023-03-18T20:18:20.489" v="1097" actId="14100"/>
          <ac:spMkLst>
            <pc:docMk/>
            <pc:sldMk cId="1113438112" sldId="826"/>
            <ac:spMk id="15" creationId="{D9544083-7B86-CF60-3382-9B2F10428F79}"/>
          </ac:spMkLst>
        </pc:spChg>
        <pc:picChg chg="mod">
          <ac:chgData name="Jenifer Prince Devaraj" userId="c3fb109c-09d1-42a6-93f4-69472d709861" providerId="ADAL" clId="{BF51AA19-237B-43A9-9D8E-8423FC7500E1}" dt="2023-03-18T20:19:56.636" v="1107" actId="1076"/>
          <ac:picMkLst>
            <pc:docMk/>
            <pc:sldMk cId="1113438112" sldId="826"/>
            <ac:picMk id="13" creationId="{21B80E1E-327A-DE19-2B78-646DE376C69D}"/>
          </ac:picMkLst>
        </pc:picChg>
      </pc:sldChg>
      <pc:sldChg chg="addSp delSp modSp add mod">
        <pc:chgData name="Jenifer Prince Devaraj" userId="c3fb109c-09d1-42a6-93f4-69472d709861" providerId="ADAL" clId="{BF51AA19-237B-43A9-9D8E-8423FC7500E1}" dt="2023-03-18T21:38:45.925" v="1805" actId="1076"/>
        <pc:sldMkLst>
          <pc:docMk/>
          <pc:sldMk cId="2842894199" sldId="827"/>
        </pc:sldMkLst>
        <pc:spChg chg="add mod">
          <ac:chgData name="Jenifer Prince Devaraj" userId="c3fb109c-09d1-42a6-93f4-69472d709861" providerId="ADAL" clId="{BF51AA19-237B-43A9-9D8E-8423FC7500E1}" dt="2023-03-18T21:38:45.925" v="1805" actId="1076"/>
          <ac:spMkLst>
            <pc:docMk/>
            <pc:sldMk cId="2842894199" sldId="827"/>
            <ac:spMk id="2" creationId="{DB1D051B-BC82-0706-33EB-33A0943E9BAE}"/>
          </ac:spMkLst>
        </pc:spChg>
        <pc:spChg chg="mod">
          <ac:chgData name="Jenifer Prince Devaraj" userId="c3fb109c-09d1-42a6-93f4-69472d709861" providerId="ADAL" clId="{BF51AA19-237B-43A9-9D8E-8423FC7500E1}" dt="2023-03-18T21:38:42.770" v="1804" actId="1076"/>
          <ac:spMkLst>
            <pc:docMk/>
            <pc:sldMk cId="2842894199" sldId="827"/>
            <ac:spMk id="10" creationId="{6751604C-79D0-8D61-A107-27061DD40B04}"/>
          </ac:spMkLst>
        </pc:spChg>
        <pc:spChg chg="del mod">
          <ac:chgData name="Jenifer Prince Devaraj" userId="c3fb109c-09d1-42a6-93f4-69472d709861" providerId="ADAL" clId="{BF51AA19-237B-43A9-9D8E-8423FC7500E1}" dt="2023-03-18T20:22:02.509" v="1134" actId="478"/>
          <ac:spMkLst>
            <pc:docMk/>
            <pc:sldMk cId="2842894199" sldId="827"/>
            <ac:spMk id="15" creationId="{D9544083-7B86-CF60-3382-9B2F10428F79}"/>
          </ac:spMkLst>
        </pc:spChg>
        <pc:picChg chg="add del mod">
          <ac:chgData name="Jenifer Prince Devaraj" userId="c3fb109c-09d1-42a6-93f4-69472d709861" providerId="ADAL" clId="{BF51AA19-237B-43A9-9D8E-8423FC7500E1}" dt="2023-03-18T20:47:04.666" v="1584" actId="478"/>
          <ac:picMkLst>
            <pc:docMk/>
            <pc:sldMk cId="2842894199" sldId="827"/>
            <ac:picMk id="4" creationId="{7389CF96-4D8F-BD79-D5D7-267EA9EDC0D8}"/>
          </ac:picMkLst>
        </pc:picChg>
        <pc:picChg chg="del mod">
          <ac:chgData name="Jenifer Prince Devaraj" userId="c3fb109c-09d1-42a6-93f4-69472d709861" providerId="ADAL" clId="{BF51AA19-237B-43A9-9D8E-8423FC7500E1}" dt="2023-03-18T20:32:07.811" v="1286" actId="478"/>
          <ac:picMkLst>
            <pc:docMk/>
            <pc:sldMk cId="2842894199" sldId="827"/>
            <ac:picMk id="13" creationId="{21B80E1E-327A-DE19-2B78-646DE376C69D}"/>
          </ac:picMkLst>
        </pc:picChg>
        <pc:picChg chg="add mod">
          <ac:chgData name="Jenifer Prince Devaraj" userId="c3fb109c-09d1-42a6-93f4-69472d709861" providerId="ADAL" clId="{BF51AA19-237B-43A9-9D8E-8423FC7500E1}" dt="2023-03-18T21:38:34.676" v="1802" actId="1076"/>
          <ac:picMkLst>
            <pc:docMk/>
            <pc:sldMk cId="2842894199" sldId="827"/>
            <ac:picMk id="72" creationId="{1FC90D09-9777-72C5-F3FF-79EC0C67073D}"/>
          </ac:picMkLst>
        </pc:picChg>
        <pc:picChg chg="add del mod">
          <ac:chgData name="Jenifer Prince Devaraj" userId="c3fb109c-09d1-42a6-93f4-69472d709861" providerId="ADAL" clId="{BF51AA19-237B-43A9-9D8E-8423FC7500E1}" dt="2023-03-18T20:51:32.901" v="1639" actId="478"/>
          <ac:picMkLst>
            <pc:docMk/>
            <pc:sldMk cId="2842894199" sldId="827"/>
            <ac:picMk id="74" creationId="{16E30B25-976E-A211-39E8-00EC2EA01267}"/>
          </ac:picMkLst>
        </pc:picChg>
        <pc:cxnChg chg="add del">
          <ac:chgData name="Jenifer Prince Devaraj" userId="c3fb109c-09d1-42a6-93f4-69472d709861" providerId="ADAL" clId="{BF51AA19-237B-43A9-9D8E-8423FC7500E1}" dt="2023-03-18T20:33:40.552" v="1296" actId="11529"/>
          <ac:cxnSpMkLst>
            <pc:docMk/>
            <pc:sldMk cId="2842894199" sldId="827"/>
            <ac:cxnSpMk id="6" creationId="{670FB463-4451-7C80-547C-B9D56385D972}"/>
          </ac:cxnSpMkLst>
        </pc:cxnChg>
        <pc:cxnChg chg="add del mod">
          <ac:chgData name="Jenifer Prince Devaraj" userId="c3fb109c-09d1-42a6-93f4-69472d709861" providerId="ADAL" clId="{BF51AA19-237B-43A9-9D8E-8423FC7500E1}" dt="2023-03-18T20:46:52.008" v="1576" actId="478"/>
          <ac:cxnSpMkLst>
            <pc:docMk/>
            <pc:sldMk cId="2842894199" sldId="827"/>
            <ac:cxnSpMk id="8" creationId="{AB5F59B5-2B78-BC5D-91D2-F5E77E0B77F2}"/>
          </ac:cxnSpMkLst>
        </pc:cxnChg>
        <pc:cxnChg chg="add del mod">
          <ac:chgData name="Jenifer Prince Devaraj" userId="c3fb109c-09d1-42a6-93f4-69472d709861" providerId="ADAL" clId="{BF51AA19-237B-43A9-9D8E-8423FC7500E1}" dt="2023-03-18T20:46:50.199" v="1575" actId="478"/>
          <ac:cxnSpMkLst>
            <pc:docMk/>
            <pc:sldMk cId="2842894199" sldId="827"/>
            <ac:cxnSpMk id="11" creationId="{6EDA0526-1625-45E2-2ADC-7DB1A14A7B74}"/>
          </ac:cxnSpMkLst>
        </pc:cxnChg>
        <pc:cxnChg chg="add del mod">
          <ac:chgData name="Jenifer Prince Devaraj" userId="c3fb109c-09d1-42a6-93f4-69472d709861" providerId="ADAL" clId="{BF51AA19-237B-43A9-9D8E-8423FC7500E1}" dt="2023-03-18T20:46:48.209" v="1573" actId="478"/>
          <ac:cxnSpMkLst>
            <pc:docMk/>
            <pc:sldMk cId="2842894199" sldId="827"/>
            <ac:cxnSpMk id="16" creationId="{C464997C-EF66-0199-5BF7-80202AADCFE6}"/>
          </ac:cxnSpMkLst>
        </pc:cxnChg>
        <pc:cxnChg chg="add del mod">
          <ac:chgData name="Jenifer Prince Devaraj" userId="c3fb109c-09d1-42a6-93f4-69472d709861" providerId="ADAL" clId="{BF51AA19-237B-43A9-9D8E-8423FC7500E1}" dt="2023-03-18T20:46:46.335" v="1572" actId="478"/>
          <ac:cxnSpMkLst>
            <pc:docMk/>
            <pc:sldMk cId="2842894199" sldId="827"/>
            <ac:cxnSpMk id="18" creationId="{F9BC07AA-1A41-E232-3A35-46819442C506}"/>
          </ac:cxnSpMkLst>
        </pc:cxnChg>
        <pc:cxnChg chg="add del mod">
          <ac:chgData name="Jenifer Prince Devaraj" userId="c3fb109c-09d1-42a6-93f4-69472d709861" providerId="ADAL" clId="{BF51AA19-237B-43A9-9D8E-8423FC7500E1}" dt="2023-03-18T20:46:44.660" v="1571" actId="478"/>
          <ac:cxnSpMkLst>
            <pc:docMk/>
            <pc:sldMk cId="2842894199" sldId="827"/>
            <ac:cxnSpMk id="19" creationId="{D8440A61-DE5C-BA03-FB01-BFCEE29145BD}"/>
          </ac:cxnSpMkLst>
        </pc:cxnChg>
        <pc:cxnChg chg="add del mod">
          <ac:chgData name="Jenifer Prince Devaraj" userId="c3fb109c-09d1-42a6-93f4-69472d709861" providerId="ADAL" clId="{BF51AA19-237B-43A9-9D8E-8423FC7500E1}" dt="2023-03-18T20:46:42.994" v="1570" actId="478"/>
          <ac:cxnSpMkLst>
            <pc:docMk/>
            <pc:sldMk cId="2842894199" sldId="827"/>
            <ac:cxnSpMk id="22" creationId="{06F8D7FA-5E72-B2C4-3DC4-81A27297627A}"/>
          </ac:cxnSpMkLst>
        </pc:cxnChg>
        <pc:cxnChg chg="add del mod">
          <ac:chgData name="Jenifer Prince Devaraj" userId="c3fb109c-09d1-42a6-93f4-69472d709861" providerId="ADAL" clId="{BF51AA19-237B-43A9-9D8E-8423FC7500E1}" dt="2023-03-18T20:46:40.959" v="1569" actId="478"/>
          <ac:cxnSpMkLst>
            <pc:docMk/>
            <pc:sldMk cId="2842894199" sldId="827"/>
            <ac:cxnSpMk id="24" creationId="{19E41F27-A2AD-60AB-A625-8C0556DDFEC3}"/>
          </ac:cxnSpMkLst>
        </pc:cxnChg>
        <pc:cxnChg chg="add del mod">
          <ac:chgData name="Jenifer Prince Devaraj" userId="c3fb109c-09d1-42a6-93f4-69472d709861" providerId="ADAL" clId="{BF51AA19-237B-43A9-9D8E-8423FC7500E1}" dt="2023-03-18T20:46:35.973" v="1566" actId="478"/>
          <ac:cxnSpMkLst>
            <pc:docMk/>
            <pc:sldMk cId="2842894199" sldId="827"/>
            <ac:cxnSpMk id="26" creationId="{2C0B88AB-A24E-C555-ECA5-801F66A2EEE1}"/>
          </ac:cxnSpMkLst>
        </pc:cxnChg>
        <pc:cxnChg chg="add del mod">
          <ac:chgData name="Jenifer Prince Devaraj" userId="c3fb109c-09d1-42a6-93f4-69472d709861" providerId="ADAL" clId="{BF51AA19-237B-43A9-9D8E-8423FC7500E1}" dt="2023-03-18T20:46:34.245" v="1565" actId="478"/>
          <ac:cxnSpMkLst>
            <pc:docMk/>
            <pc:sldMk cId="2842894199" sldId="827"/>
            <ac:cxnSpMk id="28" creationId="{890EE4BB-E685-F4C0-52F9-48C8D40B86BC}"/>
          </ac:cxnSpMkLst>
        </pc:cxnChg>
        <pc:cxnChg chg="add del mod">
          <ac:chgData name="Jenifer Prince Devaraj" userId="c3fb109c-09d1-42a6-93f4-69472d709861" providerId="ADAL" clId="{BF51AA19-237B-43A9-9D8E-8423FC7500E1}" dt="2023-03-18T20:46:28.460" v="1562" actId="478"/>
          <ac:cxnSpMkLst>
            <pc:docMk/>
            <pc:sldMk cId="2842894199" sldId="827"/>
            <ac:cxnSpMk id="36" creationId="{FFEB7E15-81A3-77FF-564E-D98575F2FB09}"/>
          </ac:cxnSpMkLst>
        </pc:cxnChg>
        <pc:cxnChg chg="add del mod">
          <ac:chgData name="Jenifer Prince Devaraj" userId="c3fb109c-09d1-42a6-93f4-69472d709861" providerId="ADAL" clId="{BF51AA19-237B-43A9-9D8E-8423FC7500E1}" dt="2023-03-18T20:46:26.030" v="1561" actId="478"/>
          <ac:cxnSpMkLst>
            <pc:docMk/>
            <pc:sldMk cId="2842894199" sldId="827"/>
            <ac:cxnSpMk id="38" creationId="{33DF0096-5FE9-608B-7B43-253D9317DC07}"/>
          </ac:cxnSpMkLst>
        </pc:cxnChg>
        <pc:cxnChg chg="add del mod">
          <ac:chgData name="Jenifer Prince Devaraj" userId="c3fb109c-09d1-42a6-93f4-69472d709861" providerId="ADAL" clId="{BF51AA19-237B-43A9-9D8E-8423FC7500E1}" dt="2023-03-18T20:46:30.405" v="1563" actId="478"/>
          <ac:cxnSpMkLst>
            <pc:docMk/>
            <pc:sldMk cId="2842894199" sldId="827"/>
            <ac:cxnSpMk id="40" creationId="{52E8FD80-1D9D-F389-2227-0F68A8D419C0}"/>
          </ac:cxnSpMkLst>
        </pc:cxnChg>
        <pc:cxnChg chg="add del mod">
          <ac:chgData name="Jenifer Prince Devaraj" userId="c3fb109c-09d1-42a6-93f4-69472d709861" providerId="ADAL" clId="{BF51AA19-237B-43A9-9D8E-8423FC7500E1}" dt="2023-03-18T20:46:32.137" v="1564" actId="478"/>
          <ac:cxnSpMkLst>
            <pc:docMk/>
            <pc:sldMk cId="2842894199" sldId="827"/>
            <ac:cxnSpMk id="42" creationId="{F9E0A598-1756-7193-5277-FA8D0401B4C0}"/>
          </ac:cxnSpMkLst>
        </pc:cxnChg>
        <pc:cxnChg chg="add del mod">
          <ac:chgData name="Jenifer Prince Devaraj" userId="c3fb109c-09d1-42a6-93f4-69472d709861" providerId="ADAL" clId="{BF51AA19-237B-43A9-9D8E-8423FC7500E1}" dt="2023-03-18T20:46:37.510" v="1567" actId="478"/>
          <ac:cxnSpMkLst>
            <pc:docMk/>
            <pc:sldMk cId="2842894199" sldId="827"/>
            <ac:cxnSpMk id="44" creationId="{25F08598-D60E-EB12-F514-9213F8AA05F3}"/>
          </ac:cxnSpMkLst>
        </pc:cxnChg>
        <pc:cxnChg chg="add del mod">
          <ac:chgData name="Jenifer Prince Devaraj" userId="c3fb109c-09d1-42a6-93f4-69472d709861" providerId="ADAL" clId="{BF51AA19-237B-43A9-9D8E-8423FC7500E1}" dt="2023-03-18T20:47:03.428" v="1583" actId="478"/>
          <ac:cxnSpMkLst>
            <pc:docMk/>
            <pc:sldMk cId="2842894199" sldId="827"/>
            <ac:cxnSpMk id="46" creationId="{5A05279D-2BF7-3D67-1D03-140F0284B055}"/>
          </ac:cxnSpMkLst>
        </pc:cxnChg>
        <pc:cxnChg chg="add del mod">
          <ac:chgData name="Jenifer Prince Devaraj" userId="c3fb109c-09d1-42a6-93f4-69472d709861" providerId="ADAL" clId="{BF51AA19-237B-43A9-9D8E-8423FC7500E1}" dt="2023-03-18T20:46:39.155" v="1568" actId="478"/>
          <ac:cxnSpMkLst>
            <pc:docMk/>
            <pc:sldMk cId="2842894199" sldId="827"/>
            <ac:cxnSpMk id="49" creationId="{58DA6DFB-083E-BFAA-C768-49814D6F7A17}"/>
          </ac:cxnSpMkLst>
        </pc:cxnChg>
        <pc:cxnChg chg="add del mod">
          <ac:chgData name="Jenifer Prince Devaraj" userId="c3fb109c-09d1-42a6-93f4-69472d709861" providerId="ADAL" clId="{BF51AA19-237B-43A9-9D8E-8423FC7500E1}" dt="2023-03-18T20:46:59.636" v="1581" actId="478"/>
          <ac:cxnSpMkLst>
            <pc:docMk/>
            <pc:sldMk cId="2842894199" sldId="827"/>
            <ac:cxnSpMk id="53" creationId="{F19D279B-7DC3-7457-98E1-B8006FCDD280}"/>
          </ac:cxnSpMkLst>
        </pc:cxnChg>
        <pc:cxnChg chg="add del mod">
          <ac:chgData name="Jenifer Prince Devaraj" userId="c3fb109c-09d1-42a6-93f4-69472d709861" providerId="ADAL" clId="{BF51AA19-237B-43A9-9D8E-8423FC7500E1}" dt="2023-03-18T20:47:01.701" v="1582" actId="478"/>
          <ac:cxnSpMkLst>
            <pc:docMk/>
            <pc:sldMk cId="2842894199" sldId="827"/>
            <ac:cxnSpMk id="54" creationId="{ABC69081-1A9A-720D-7698-CB296615C16B}"/>
          </ac:cxnSpMkLst>
        </pc:cxnChg>
        <pc:cxnChg chg="add del mod">
          <ac:chgData name="Jenifer Prince Devaraj" userId="c3fb109c-09d1-42a6-93f4-69472d709861" providerId="ADAL" clId="{BF51AA19-237B-43A9-9D8E-8423FC7500E1}" dt="2023-03-18T20:46:56.060" v="1578" actId="478"/>
          <ac:cxnSpMkLst>
            <pc:docMk/>
            <pc:sldMk cId="2842894199" sldId="827"/>
            <ac:cxnSpMk id="55" creationId="{16202B2D-6AB0-632B-F015-1B8982BA439D}"/>
          </ac:cxnSpMkLst>
        </pc:cxnChg>
        <pc:cxnChg chg="add del mod">
          <ac:chgData name="Jenifer Prince Devaraj" userId="c3fb109c-09d1-42a6-93f4-69472d709861" providerId="ADAL" clId="{BF51AA19-237B-43A9-9D8E-8423FC7500E1}" dt="2023-03-18T20:46:57.729" v="1580" actId="478"/>
          <ac:cxnSpMkLst>
            <pc:docMk/>
            <pc:sldMk cId="2842894199" sldId="827"/>
            <ac:cxnSpMk id="57" creationId="{3068B324-026E-DD82-89A7-2191842812D9}"/>
          </ac:cxnSpMkLst>
        </pc:cxnChg>
        <pc:cxnChg chg="add del mod">
          <ac:chgData name="Jenifer Prince Devaraj" userId="c3fb109c-09d1-42a6-93f4-69472d709861" providerId="ADAL" clId="{BF51AA19-237B-43A9-9D8E-8423FC7500E1}" dt="2023-03-18T20:46:54.292" v="1577" actId="478"/>
          <ac:cxnSpMkLst>
            <pc:docMk/>
            <pc:sldMk cId="2842894199" sldId="827"/>
            <ac:cxnSpMk id="61" creationId="{6CC872B2-458F-4773-D96C-5EECBE675AAC}"/>
          </ac:cxnSpMkLst>
        </pc:cxnChg>
        <pc:cxnChg chg="add del mod">
          <ac:chgData name="Jenifer Prince Devaraj" userId="c3fb109c-09d1-42a6-93f4-69472d709861" providerId="ADAL" clId="{BF51AA19-237B-43A9-9D8E-8423FC7500E1}" dt="2023-03-18T20:46:21.544" v="1558"/>
          <ac:cxnSpMkLst>
            <pc:docMk/>
            <pc:sldMk cId="2842894199" sldId="827"/>
            <ac:cxnSpMk id="62" creationId="{44D76DC4-6DF0-827A-FA9D-F3B51355E050}"/>
          </ac:cxnSpMkLst>
        </pc:cxnChg>
        <pc:cxnChg chg="add del mod">
          <ac:chgData name="Jenifer Prince Devaraj" userId="c3fb109c-09d1-42a6-93f4-69472d709861" providerId="ADAL" clId="{BF51AA19-237B-43A9-9D8E-8423FC7500E1}" dt="2023-03-18T20:46:20.038" v="1551"/>
          <ac:cxnSpMkLst>
            <pc:docMk/>
            <pc:sldMk cId="2842894199" sldId="827"/>
            <ac:cxnSpMk id="64" creationId="{39A12C16-C0E6-6C38-D1C2-2C87D74C4109}"/>
          </ac:cxnSpMkLst>
        </pc:cxnChg>
        <pc:cxnChg chg="add del mod">
          <ac:chgData name="Jenifer Prince Devaraj" userId="c3fb109c-09d1-42a6-93f4-69472d709861" providerId="ADAL" clId="{BF51AA19-237B-43A9-9D8E-8423FC7500E1}" dt="2023-03-18T20:46:19.446" v="1548"/>
          <ac:cxnSpMkLst>
            <pc:docMk/>
            <pc:sldMk cId="2842894199" sldId="827"/>
            <ac:cxnSpMk id="66" creationId="{B2D46078-A92E-F796-55FF-CF4CD7EA109D}"/>
          </ac:cxnSpMkLst>
        </pc:cxnChg>
        <pc:cxnChg chg="add del mod">
          <ac:chgData name="Jenifer Prince Devaraj" userId="c3fb109c-09d1-42a6-93f4-69472d709861" providerId="ADAL" clId="{BF51AA19-237B-43A9-9D8E-8423FC7500E1}" dt="2023-03-18T20:46:18.812" v="1545"/>
          <ac:cxnSpMkLst>
            <pc:docMk/>
            <pc:sldMk cId="2842894199" sldId="827"/>
            <ac:cxnSpMk id="68" creationId="{57AA43CC-9A51-C366-99DA-D798BCC819E4}"/>
          </ac:cxnSpMkLst>
        </pc:cxnChg>
      </pc:sldChg>
      <pc:sldChg chg="addSp delSp modSp add mod ord">
        <pc:chgData name="Jenifer Prince Devaraj" userId="c3fb109c-09d1-42a6-93f4-69472d709861" providerId="ADAL" clId="{BF51AA19-237B-43A9-9D8E-8423FC7500E1}" dt="2023-03-18T20:51:27.601" v="1637" actId="14100"/>
        <pc:sldMkLst>
          <pc:docMk/>
          <pc:sldMk cId="2796906715" sldId="828"/>
        </pc:sldMkLst>
        <pc:spChg chg="mod">
          <ac:chgData name="Jenifer Prince Devaraj" userId="c3fb109c-09d1-42a6-93f4-69472d709861" providerId="ADAL" clId="{BF51AA19-237B-43A9-9D8E-8423FC7500E1}" dt="2023-03-18T20:51:06.876" v="1633" actId="1076"/>
          <ac:spMkLst>
            <pc:docMk/>
            <pc:sldMk cId="2796906715" sldId="828"/>
            <ac:spMk id="2" creationId="{DB1D051B-BC82-0706-33EB-33A0943E9BAE}"/>
          </ac:spMkLst>
        </pc:spChg>
        <pc:spChg chg="add mod">
          <ac:chgData name="Jenifer Prince Devaraj" userId="c3fb109c-09d1-42a6-93f4-69472d709861" providerId="ADAL" clId="{BF51AA19-237B-43A9-9D8E-8423FC7500E1}" dt="2023-03-18T20:51:27.601" v="1637" actId="14100"/>
          <ac:spMkLst>
            <pc:docMk/>
            <pc:sldMk cId="2796906715" sldId="828"/>
            <ac:spMk id="4" creationId="{03C846C2-D99F-50D6-D794-94DD15099BA6}"/>
          </ac:spMkLst>
        </pc:spChg>
        <pc:picChg chg="del mod">
          <ac:chgData name="Jenifer Prince Devaraj" userId="c3fb109c-09d1-42a6-93f4-69472d709861" providerId="ADAL" clId="{BF51AA19-237B-43A9-9D8E-8423FC7500E1}" dt="2023-03-18T20:48:13.728" v="1594" actId="478"/>
          <ac:picMkLst>
            <pc:docMk/>
            <pc:sldMk cId="2796906715" sldId="828"/>
            <ac:picMk id="72" creationId="{1FC90D09-9777-72C5-F3FF-79EC0C67073D}"/>
          </ac:picMkLst>
        </pc:picChg>
        <pc:picChg chg="mod">
          <ac:chgData name="Jenifer Prince Devaraj" userId="c3fb109c-09d1-42a6-93f4-69472d709861" providerId="ADAL" clId="{BF51AA19-237B-43A9-9D8E-8423FC7500E1}" dt="2023-03-18T20:51:10.376" v="1634" actId="1076"/>
          <ac:picMkLst>
            <pc:docMk/>
            <pc:sldMk cId="2796906715" sldId="828"/>
            <ac:picMk id="74" creationId="{16E30B25-976E-A211-39E8-00EC2EA01267}"/>
          </ac:picMkLst>
        </pc:picChg>
      </pc:sldChg>
      <pc:sldChg chg="addSp delSp modSp add mod">
        <pc:chgData name="Jenifer Prince Devaraj" userId="c3fb109c-09d1-42a6-93f4-69472d709861" providerId="ADAL" clId="{BF51AA19-237B-43A9-9D8E-8423FC7500E1}" dt="2023-03-18T21:37:37.092" v="1790" actId="14100"/>
        <pc:sldMkLst>
          <pc:docMk/>
          <pc:sldMk cId="1283705970" sldId="829"/>
        </pc:sldMkLst>
        <pc:spChg chg="mod">
          <ac:chgData name="Jenifer Prince Devaraj" userId="c3fb109c-09d1-42a6-93f4-69472d709861" providerId="ADAL" clId="{BF51AA19-237B-43A9-9D8E-8423FC7500E1}" dt="2023-03-18T21:37:29.879" v="1787" actId="1076"/>
          <ac:spMkLst>
            <pc:docMk/>
            <pc:sldMk cId="1283705970" sldId="829"/>
            <ac:spMk id="2" creationId="{DB1D051B-BC82-0706-33EB-33A0943E9BAE}"/>
          </ac:spMkLst>
        </pc:spChg>
        <pc:spChg chg="mod">
          <ac:chgData name="Jenifer Prince Devaraj" userId="c3fb109c-09d1-42a6-93f4-69472d709861" providerId="ADAL" clId="{BF51AA19-237B-43A9-9D8E-8423FC7500E1}" dt="2023-03-18T21:37:25.354" v="1786" actId="1076"/>
          <ac:spMkLst>
            <pc:docMk/>
            <pc:sldMk cId="1283705970" sldId="829"/>
            <ac:spMk id="10" creationId="{6751604C-79D0-8D61-A107-27061DD40B04}"/>
          </ac:spMkLst>
        </pc:spChg>
        <pc:picChg chg="add mod">
          <ac:chgData name="Jenifer Prince Devaraj" userId="c3fb109c-09d1-42a6-93f4-69472d709861" providerId="ADAL" clId="{BF51AA19-237B-43A9-9D8E-8423FC7500E1}" dt="2023-03-18T21:37:37.092" v="1790" actId="14100"/>
          <ac:picMkLst>
            <pc:docMk/>
            <pc:sldMk cId="1283705970" sldId="829"/>
            <ac:picMk id="4" creationId="{7EE1EE64-A60F-EB07-F804-35BF518BC4A7}"/>
          </ac:picMkLst>
        </pc:picChg>
        <pc:picChg chg="del">
          <ac:chgData name="Jenifer Prince Devaraj" userId="c3fb109c-09d1-42a6-93f4-69472d709861" providerId="ADAL" clId="{BF51AA19-237B-43A9-9D8E-8423FC7500E1}" dt="2023-03-18T20:55:35.617" v="1657" actId="478"/>
          <ac:picMkLst>
            <pc:docMk/>
            <pc:sldMk cId="1283705970" sldId="829"/>
            <ac:picMk id="72" creationId="{1FC90D09-9777-72C5-F3FF-79EC0C67073D}"/>
          </ac:picMkLst>
        </pc:picChg>
      </pc:sldChg>
      <pc:sldMasterChg chg="delSldLayout">
        <pc:chgData name="Jenifer Prince Devaraj" userId="c3fb109c-09d1-42a6-93f4-69472d709861" providerId="ADAL" clId="{BF51AA19-237B-43A9-9D8E-8423FC7500E1}" dt="2023-03-17T12:45:05.456" v="448" actId="47"/>
        <pc:sldMasterMkLst>
          <pc:docMk/>
          <pc:sldMasterMk cId="3508390215" sldId="2147483661"/>
        </pc:sldMasterMkLst>
        <pc:sldLayoutChg chg="del">
          <pc:chgData name="Jenifer Prince Devaraj" userId="c3fb109c-09d1-42a6-93f4-69472d709861" providerId="ADAL" clId="{BF51AA19-237B-43A9-9D8E-8423FC7500E1}" dt="2023-03-17T12:45:05.456" v="448" actId="47"/>
          <pc:sldLayoutMkLst>
            <pc:docMk/>
            <pc:sldMasterMk cId="3508390215" sldId="2147483661"/>
            <pc:sldLayoutMk cId="1385637312" sldId="214748371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1170851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3886288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1471310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3351440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537050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539377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0196261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488727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0018313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8482287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3431233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1809436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299603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15– FPGAs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15– FPGAs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15– FPGAs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0.xml"/><Relationship Id="rId4" Type="http://schemas.openxmlformats.org/officeDocument/2006/relationships/image" Target="../media/image27.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30.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ACDA6001</a:t>
            </a:r>
          </a:p>
          <a:p>
            <a:r>
              <a:rPr lang="en-GB" b="1" dirty="0">
                <a:latin typeface="Cambria" panose="02040503050406030204" pitchFamily="18" charset="0"/>
                <a:ea typeface="Cambria" panose="02040503050406030204" pitchFamily="18" charset="0"/>
                <a:cs typeface="Arial"/>
              </a:rPr>
              <a:t>Topic 		: FPGA	</a:t>
            </a:r>
          </a:p>
          <a:p>
            <a:r>
              <a:rPr lang="en-GB" b="1" dirty="0">
                <a:latin typeface="Cambria" panose="02040503050406030204" pitchFamily="18" charset="0"/>
                <a:ea typeface="Cambria" panose="02040503050406030204" pitchFamily="18" charset="0"/>
                <a:cs typeface="Arial"/>
              </a:rPr>
              <a:t>Lecture 		</a:t>
            </a:r>
            <a:r>
              <a:rPr lang="en-GB" b="1">
                <a:latin typeface="Cambria" panose="02040503050406030204" pitchFamily="18" charset="0"/>
                <a:ea typeface="Cambria" panose="02040503050406030204" pitchFamily="18" charset="0"/>
                <a:cs typeface="Arial"/>
              </a:rPr>
              <a:t>: 15</a:t>
            </a:r>
            <a:endParaRPr lang="en-GB"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108617" y="1124086"/>
            <a:ext cx="11594969" cy="1325563"/>
          </a:xfrm>
        </p:spPr>
        <p:txBody>
          <a:bodyPr>
            <a:normAutofit/>
          </a:bodyPr>
          <a:lstStyle/>
          <a:p>
            <a:r>
              <a:rPr lang="en-GB" sz="2800" b="1" dirty="0">
                <a:latin typeface="Cambria" panose="02040503050406030204" pitchFamily="18" charset="0"/>
                <a:ea typeface="Cambria" panose="02040503050406030204" pitchFamily="18" charset="0"/>
              </a:rPr>
              <a:t>FPGA</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972217" y="2328256"/>
            <a:ext cx="10894663" cy="3651349"/>
          </a:xfrm>
        </p:spPr>
        <p:txBody>
          <a:bodyPr>
            <a:normAutofit/>
          </a:bodyPr>
          <a:lstStyle/>
          <a:p>
            <a:pPr algn="just">
              <a:lnSpc>
                <a:spcPct val="150000"/>
              </a:lnSpc>
            </a:pPr>
            <a:r>
              <a:rPr lang="en-GB" sz="2400" dirty="0">
                <a:ea typeface="Cambria" panose="02040503050406030204" pitchFamily="18" charset="0"/>
              </a:rPr>
              <a:t>A field-programmable gate array (FPGA) is a programmable logic device that supports implementation of relatively large logic circuits.</a:t>
            </a:r>
          </a:p>
          <a:p>
            <a:pPr algn="just">
              <a:lnSpc>
                <a:spcPct val="150000"/>
              </a:lnSpc>
            </a:pPr>
            <a:r>
              <a:rPr lang="en-GB" sz="2400" dirty="0">
                <a:ea typeface="Cambria" panose="02040503050406030204" pitchFamily="18" charset="0"/>
              </a:rPr>
              <a:t>FPGAs can be used to implement logic circuits of more than a million equivalent gates in size. </a:t>
            </a:r>
          </a:p>
          <a:p>
            <a:pPr lvl="1" algn="just">
              <a:lnSpc>
                <a:spcPct val="150000"/>
              </a:lnSpc>
            </a:pPr>
            <a:r>
              <a:rPr lang="en-GB" sz="2000" i="1" dirty="0">
                <a:ea typeface="Cambria" panose="02040503050406030204" pitchFamily="18" charset="0"/>
              </a:rPr>
              <a:t>Some examples of commercial FPGA products, from Altera and Xilinx.</a:t>
            </a:r>
          </a:p>
          <a:p>
            <a:pPr marL="0" indent="0" algn="just">
              <a:buNone/>
            </a:pPr>
            <a:endParaRPr lang="en-GB" sz="2400" dirty="0">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86626"/>
            <a:ext cx="11594969" cy="1325563"/>
          </a:xfrm>
        </p:spPr>
        <p:txBody>
          <a:bodyPr>
            <a:normAutofit/>
          </a:bodyPr>
          <a:lstStyle/>
          <a:p>
            <a:r>
              <a:rPr lang="en-GB" sz="2800" b="1" dirty="0">
                <a:latin typeface="Cambria" panose="02040503050406030204" pitchFamily="18" charset="0"/>
                <a:ea typeface="Cambria" panose="02040503050406030204" pitchFamily="18" charset="0"/>
              </a:rPr>
              <a:t>Why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234648" y="2371049"/>
            <a:ext cx="11722703" cy="5243005"/>
          </a:xfrm>
        </p:spPr>
        <p:txBody>
          <a:bodyPr>
            <a:normAutofit/>
          </a:bodyPr>
          <a:lstStyle/>
          <a:p>
            <a:pPr marL="0" indent="0" algn="just">
              <a:lnSpc>
                <a:spcPct val="150000"/>
              </a:lnSpc>
              <a:buNone/>
            </a:pPr>
            <a:r>
              <a:rPr lang="en-GB" sz="2100" dirty="0">
                <a:ea typeface="Cambria" panose="02040503050406030204" pitchFamily="18" charset="0"/>
              </a:rPr>
              <a:t>FPGAs were introduced as an alternative to custom ICs for implementing glue logic:</a:t>
            </a:r>
          </a:p>
          <a:p>
            <a:pPr marL="625475" lvl="1" indent="273050" algn="just">
              <a:lnSpc>
                <a:spcPct val="150000"/>
              </a:lnSpc>
            </a:pPr>
            <a:r>
              <a:rPr lang="en-GB" sz="2100" dirty="0">
                <a:ea typeface="Cambria" panose="02040503050406030204" pitchFamily="18" charset="0"/>
              </a:rPr>
              <a:t>Improved density relative to discrete SSI/MSI components (within around 10x of custom ICs)</a:t>
            </a:r>
          </a:p>
          <a:p>
            <a:pPr marL="625475" lvl="1" indent="273050" algn="just">
              <a:lnSpc>
                <a:spcPct val="150000"/>
              </a:lnSpc>
            </a:pPr>
            <a:r>
              <a:rPr lang="en-GB" sz="2100" dirty="0">
                <a:ea typeface="Cambria" panose="02040503050406030204" pitchFamily="18" charset="0"/>
              </a:rPr>
              <a:t>With the aid of computer aided design (CAD) tools circuits could be implemented in a  short             amount of time (no physical layout process, no mask making, no IC manufacturing)</a:t>
            </a:r>
          </a:p>
          <a:p>
            <a:pPr marL="1701800" lvl="2" indent="0" algn="just">
              <a:lnSpc>
                <a:spcPct val="150000"/>
              </a:lnSpc>
              <a:buNone/>
            </a:pPr>
            <a:r>
              <a:rPr lang="en-GB" sz="2100" dirty="0">
                <a:ea typeface="Cambria" panose="02040503050406030204" pitchFamily="18" charset="0"/>
              </a:rPr>
              <a:t>- </a:t>
            </a:r>
            <a:r>
              <a:rPr lang="en-GB" sz="2100" i="1" dirty="0">
                <a:ea typeface="Cambria" panose="02040503050406030204" pitchFamily="18" charset="0"/>
              </a:rPr>
              <a:t>lowers NREs</a:t>
            </a:r>
          </a:p>
          <a:p>
            <a:pPr marL="1701800" lvl="2" indent="0" algn="just">
              <a:lnSpc>
                <a:spcPct val="150000"/>
              </a:lnSpc>
              <a:buNone/>
            </a:pPr>
            <a:r>
              <a:rPr lang="en-GB" sz="2100" i="1" dirty="0">
                <a:ea typeface="Cambria" panose="02040503050406030204" pitchFamily="18" charset="0"/>
              </a:rPr>
              <a:t>- shortens TTM</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2550558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22466"/>
            <a:ext cx="11594969" cy="1325563"/>
          </a:xfrm>
        </p:spPr>
        <p:txBody>
          <a:bodyPr>
            <a:normAutofit/>
          </a:bodyPr>
          <a:lstStyle/>
          <a:p>
            <a:r>
              <a:rPr lang="en-GB" sz="2800" b="1" dirty="0">
                <a:latin typeface="Cambria" panose="02040503050406030204" pitchFamily="18" charset="0"/>
                <a:ea typeface="Cambria" panose="02040503050406030204" pitchFamily="18" charset="0"/>
              </a:rPr>
              <a:t>General Structure of  FPGA </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7" name="Picture 6">
            <a:extLst>
              <a:ext uri="{FF2B5EF4-FFF2-40B4-BE49-F238E27FC236}">
                <a16:creationId xmlns:a16="http://schemas.microsoft.com/office/drawing/2014/main" id="{C3146689-D180-001C-7CB6-529FD2FBEFFE}"/>
              </a:ext>
            </a:extLst>
          </p:cNvPr>
          <p:cNvPicPr>
            <a:picLocks noChangeAspect="1"/>
          </p:cNvPicPr>
          <p:nvPr/>
        </p:nvPicPr>
        <p:blipFill>
          <a:blip r:embed="rId3"/>
          <a:stretch>
            <a:fillRect/>
          </a:stretch>
        </p:blipFill>
        <p:spPr>
          <a:xfrm>
            <a:off x="5928360" y="1432861"/>
            <a:ext cx="5771118" cy="5425139"/>
          </a:xfrm>
          <a:prstGeom prst="rect">
            <a:avLst/>
          </a:prstGeom>
        </p:spPr>
      </p:pic>
      <p:sp>
        <p:nvSpPr>
          <p:cNvPr id="10" name="TextBox 9">
            <a:extLst>
              <a:ext uri="{FF2B5EF4-FFF2-40B4-BE49-F238E27FC236}">
                <a16:creationId xmlns:a16="http://schemas.microsoft.com/office/drawing/2014/main" id="{820B9718-ADE8-EF07-75D1-C6D370FD56FF}"/>
              </a:ext>
            </a:extLst>
          </p:cNvPr>
          <p:cNvSpPr txBox="1"/>
          <p:nvPr/>
        </p:nvSpPr>
        <p:spPr>
          <a:xfrm>
            <a:off x="156210" y="2470534"/>
            <a:ext cx="6164580" cy="537391"/>
          </a:xfrm>
          <a:prstGeom prst="rect">
            <a:avLst/>
          </a:prstGeom>
          <a:noFill/>
        </p:spPr>
        <p:txBody>
          <a:bodyPr wrap="square">
            <a:spAutoFit/>
          </a:bodyPr>
          <a:lstStyle/>
          <a:p>
            <a:pPr marL="0" indent="0" algn="just">
              <a:lnSpc>
                <a:spcPct val="150000"/>
              </a:lnSpc>
              <a:buNone/>
            </a:pPr>
            <a:r>
              <a:rPr lang="en-GB" sz="2200" dirty="0">
                <a:latin typeface="Cambria" panose="02040503050406030204" pitchFamily="18" charset="0"/>
                <a:ea typeface="Cambria" panose="02040503050406030204" pitchFamily="18" charset="0"/>
              </a:rPr>
              <a:t>FPGA contains three main types of resources: </a:t>
            </a:r>
          </a:p>
        </p:txBody>
      </p:sp>
      <p:sp>
        <p:nvSpPr>
          <p:cNvPr id="12" name="TextBox 11">
            <a:extLst>
              <a:ext uri="{FF2B5EF4-FFF2-40B4-BE49-F238E27FC236}">
                <a16:creationId xmlns:a16="http://schemas.microsoft.com/office/drawing/2014/main" id="{6F5F5D3C-27D1-0C40-411E-1753F50AA5F4}"/>
              </a:ext>
            </a:extLst>
          </p:cNvPr>
          <p:cNvSpPr txBox="1"/>
          <p:nvPr/>
        </p:nvSpPr>
        <p:spPr>
          <a:xfrm>
            <a:off x="778510" y="3195307"/>
            <a:ext cx="6164580" cy="1553054"/>
          </a:xfrm>
          <a:prstGeom prst="rect">
            <a:avLst/>
          </a:prstGeom>
          <a:noFill/>
        </p:spPr>
        <p:txBody>
          <a:bodyPr wrap="square">
            <a:spAutoFit/>
          </a:bodyPr>
          <a:lstStyle/>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I/O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Logic Blocks </a:t>
            </a:r>
          </a:p>
          <a:p>
            <a:pPr marL="1001713"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Interconnection Switches</a:t>
            </a:r>
            <a:endParaRPr lang="en-GB" sz="2200" i="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5797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Structure of  FPGA </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81764" y="2166269"/>
            <a:ext cx="11774956" cy="5243005"/>
          </a:xfrm>
        </p:spPr>
        <p:txBody>
          <a:bodyPr>
            <a:normAutofit/>
          </a:bodyPr>
          <a:lstStyle/>
          <a:p>
            <a:pPr marL="715963" algn="just">
              <a:lnSpc>
                <a:spcPct val="150000"/>
              </a:lnSpc>
            </a:pPr>
            <a:r>
              <a:rPr lang="en-GB" sz="2100" b="1" dirty="0">
                <a:latin typeface="Cambria" panose="02040503050406030204" pitchFamily="18" charset="0"/>
                <a:ea typeface="Cambria" panose="02040503050406030204" pitchFamily="18" charset="0"/>
              </a:rPr>
              <a:t>I/O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for connecting to </a:t>
            </a:r>
            <a:r>
              <a:rPr lang="en-GB" sz="2100" i="1">
                <a:latin typeface="Cambria" panose="02040503050406030204" pitchFamily="18" charset="0"/>
                <a:ea typeface="Cambria" panose="02040503050406030204" pitchFamily="18" charset="0"/>
              </a:rPr>
              <a:t>the pins of the package.</a:t>
            </a:r>
            <a:endParaRPr lang="en-GB" sz="2100" i="1" dirty="0">
              <a:latin typeface="Cambria" panose="02040503050406030204" pitchFamily="18" charset="0"/>
              <a:ea typeface="Cambria" panose="02040503050406030204" pitchFamily="18" charset="0"/>
            </a:endParaRPr>
          </a:p>
          <a:p>
            <a:pPr marL="715963" algn="just">
              <a:lnSpc>
                <a:spcPct val="150000"/>
              </a:lnSpc>
            </a:pPr>
            <a:r>
              <a:rPr lang="en-GB" sz="2100" b="1" dirty="0">
                <a:latin typeface="Cambria" panose="02040503050406030204" pitchFamily="18" charset="0"/>
                <a:ea typeface="Cambria" panose="02040503050406030204" pitchFamily="18" charset="0"/>
              </a:rPr>
              <a:t>Logic Blocks </a:t>
            </a:r>
            <a:r>
              <a:rPr lang="en-GB" sz="2100"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arranged in a two-dimensional array.</a:t>
            </a:r>
          </a:p>
          <a:p>
            <a:pPr marL="715963" algn="just">
              <a:lnSpc>
                <a:spcPct val="150000"/>
              </a:lnSpc>
            </a:pPr>
            <a:r>
              <a:rPr lang="en-GB" sz="2100" b="1" dirty="0">
                <a:latin typeface="Cambria" panose="02040503050406030204" pitchFamily="18" charset="0"/>
                <a:ea typeface="Cambria" panose="02040503050406030204" pitchFamily="18" charset="0"/>
              </a:rPr>
              <a:t>Interconnection Switches </a:t>
            </a:r>
            <a:r>
              <a:rPr lang="en-GB" sz="2100" dirty="0">
                <a:latin typeface="Cambria" panose="02040503050406030204" pitchFamily="18" charset="0"/>
                <a:ea typeface="Cambria" panose="02040503050406030204" pitchFamily="18" charset="0"/>
              </a:rPr>
              <a:t>-</a:t>
            </a:r>
            <a:r>
              <a:rPr lang="en-GB" sz="2100" b="1" dirty="0">
                <a:latin typeface="Cambria" panose="02040503050406030204" pitchFamily="18" charset="0"/>
                <a:ea typeface="Cambria" panose="02040503050406030204" pitchFamily="18" charset="0"/>
              </a:rPr>
              <a:t> </a:t>
            </a:r>
            <a:r>
              <a:rPr lang="en-GB" sz="2100" i="1" dirty="0">
                <a:latin typeface="Cambria" panose="02040503050406030204" pitchFamily="18" charset="0"/>
                <a:ea typeface="Cambria" panose="02040503050406030204" pitchFamily="18" charset="0"/>
              </a:rPr>
              <a:t>organized as horizontal and vertical routing channels between rows and columns of logic blocks.</a:t>
            </a:r>
          </a:p>
          <a:p>
            <a:pPr marL="2062163" lvl="1" indent="-488950" algn="just">
              <a:lnSpc>
                <a:spcPct val="150000"/>
              </a:lnSpc>
              <a:buNone/>
            </a:pPr>
            <a:r>
              <a:rPr lang="en-GB" sz="1700" dirty="0">
                <a:latin typeface="Cambria" panose="02040503050406030204" pitchFamily="18" charset="0"/>
                <a:ea typeface="Cambria" panose="02040503050406030204" pitchFamily="18" charset="0"/>
              </a:rPr>
              <a:t>-  </a:t>
            </a:r>
            <a:r>
              <a:rPr lang="en-GB" sz="2200" i="1" dirty="0">
                <a:latin typeface="Cambria" panose="02040503050406030204" pitchFamily="18" charset="0"/>
                <a:ea typeface="Cambria" panose="02040503050406030204" pitchFamily="18" charset="0"/>
              </a:rPr>
              <a:t>The </a:t>
            </a:r>
            <a:r>
              <a:rPr lang="en-GB" sz="2200" b="1" dirty="0">
                <a:latin typeface="Cambria" panose="02040503050406030204" pitchFamily="18" charset="0"/>
                <a:ea typeface="Cambria" panose="02040503050406030204" pitchFamily="18" charset="0"/>
              </a:rPr>
              <a:t>routing channels </a:t>
            </a:r>
            <a:r>
              <a:rPr lang="en-GB" sz="2200" i="1" dirty="0">
                <a:latin typeface="Cambria" panose="02040503050406030204" pitchFamily="18" charset="0"/>
                <a:ea typeface="Cambria" panose="02040503050406030204" pitchFamily="18" charset="0"/>
              </a:rPr>
              <a:t>contain wires and programmable switches that allow the logic blocks    to    be interconnected in many ways.</a:t>
            </a:r>
          </a:p>
          <a:p>
            <a:pPr marL="0" indent="0" algn="just">
              <a:lnSpc>
                <a:spcPct val="150000"/>
              </a:lnSpc>
              <a:buNone/>
            </a:pPr>
            <a:endParaRPr lang="en-GB" sz="2100" dirty="0">
              <a:latin typeface="Cambria" panose="02040503050406030204" pitchFamily="18" charset="0"/>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804220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2" name="Title 1">
            <a:extLst>
              <a:ext uri="{FF2B5EF4-FFF2-40B4-BE49-F238E27FC236}">
                <a16:creationId xmlns:a16="http://schemas.microsoft.com/office/drawing/2014/main" id="{BBD1089C-42CE-462F-F9D5-CBB6DE9A4419}"/>
              </a:ext>
            </a:extLst>
          </p:cNvPr>
          <p:cNvSpPr>
            <a:spLocks noGrp="1" noRot="1" noMove="1" noResize="1" noEditPoints="1" noAdjustHandles="1" noChangeArrowheads="1" noChangeShapeType="1"/>
          </p:cNvSpPr>
          <p:nvPr>
            <p:ph type="title"/>
          </p:nvPr>
        </p:nvSpPr>
        <p:spPr>
          <a:xfrm>
            <a:off x="0" y="1120586"/>
            <a:ext cx="11594969" cy="1325563"/>
          </a:xfrm>
        </p:spPr>
        <p:txBody>
          <a:bodyPr>
            <a:normAutofit/>
          </a:bodyPr>
          <a:lstStyle/>
          <a:p>
            <a:r>
              <a:rPr lang="en-GB" sz="2800" b="1" dirty="0">
                <a:latin typeface="Cambria" panose="02040503050406030204" pitchFamily="18" charset="0"/>
                <a:ea typeface="Cambria" panose="02040503050406030204" pitchFamily="18" charset="0"/>
              </a:rPr>
              <a:t>Look Up Tables (LUT)</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6482781" y="1756730"/>
            <a:ext cx="5555768"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The most commonly used logic block is a lookup table (LUT), which contains storage cells that are used to implement a small logic function.</a:t>
            </a:r>
          </a:p>
          <a:p>
            <a:pPr marL="447675" algn="just">
              <a:lnSpc>
                <a:spcPct val="150000"/>
              </a:lnSpc>
            </a:pPr>
            <a:r>
              <a:rPr lang="en-GB" sz="2100" dirty="0">
                <a:latin typeface="Cambria" panose="02040503050406030204" pitchFamily="18" charset="0"/>
                <a:ea typeface="Cambria" panose="02040503050406030204" pitchFamily="18" charset="0"/>
              </a:rPr>
              <a:t>Each cell is capable of holding a single logic value, either 0 or 1. </a:t>
            </a:r>
          </a:p>
          <a:p>
            <a:pPr marL="447675" algn="just">
              <a:lnSpc>
                <a:spcPct val="150000"/>
              </a:lnSpc>
            </a:pPr>
            <a:r>
              <a:rPr lang="en-GB" sz="2100" dirty="0">
                <a:latin typeface="Cambria" panose="02040503050406030204" pitchFamily="18" charset="0"/>
                <a:ea typeface="Cambria" panose="02040503050406030204" pitchFamily="18" charset="0"/>
              </a:rPr>
              <a:t>The stored value is produced as the output of the storage cell.</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D2E5090D-2A77-5A8E-8A9C-9D6FC253720F}"/>
              </a:ext>
            </a:extLst>
          </p:cNvPr>
          <p:cNvPicPr>
            <a:picLocks noChangeAspect="1"/>
          </p:cNvPicPr>
          <p:nvPr/>
        </p:nvPicPr>
        <p:blipFill>
          <a:blip r:embed="rId3"/>
          <a:stretch>
            <a:fillRect/>
          </a:stretch>
        </p:blipFill>
        <p:spPr>
          <a:xfrm>
            <a:off x="4488461" y="2896439"/>
            <a:ext cx="2093277" cy="2286715"/>
          </a:xfrm>
          <a:prstGeom prst="rect">
            <a:avLst/>
          </a:prstGeom>
        </p:spPr>
      </p:pic>
      <p:sp>
        <p:nvSpPr>
          <p:cNvPr id="8" name="TextBox 7">
            <a:extLst>
              <a:ext uri="{FF2B5EF4-FFF2-40B4-BE49-F238E27FC236}">
                <a16:creationId xmlns:a16="http://schemas.microsoft.com/office/drawing/2014/main" id="{64DA7E4D-62E1-0673-DE3D-0A5A03479F52}"/>
              </a:ext>
            </a:extLst>
          </p:cNvPr>
          <p:cNvSpPr txBox="1"/>
          <p:nvPr/>
        </p:nvSpPr>
        <p:spPr>
          <a:xfrm>
            <a:off x="1076960" y="5486400"/>
            <a:ext cx="3017520" cy="369332"/>
          </a:xfrm>
          <a:prstGeom prst="rect">
            <a:avLst/>
          </a:prstGeom>
          <a:noFill/>
        </p:spPr>
        <p:txBody>
          <a:bodyPr wrap="square" rtlCol="0">
            <a:spAutoFit/>
          </a:bodyPr>
          <a:lstStyle/>
          <a:p>
            <a:r>
              <a:rPr lang="en-GB" i="1" dirty="0"/>
              <a:t>Figure : Two Input LUT’s</a:t>
            </a:r>
          </a:p>
        </p:txBody>
      </p:sp>
      <p:pic>
        <p:nvPicPr>
          <p:cNvPr id="11" name="Picture 10">
            <a:extLst>
              <a:ext uri="{FF2B5EF4-FFF2-40B4-BE49-F238E27FC236}">
                <a16:creationId xmlns:a16="http://schemas.microsoft.com/office/drawing/2014/main" id="{397FEA62-5751-8B76-4990-37EBE0008CBB}"/>
              </a:ext>
            </a:extLst>
          </p:cNvPr>
          <p:cNvPicPr>
            <a:picLocks noChangeAspect="1"/>
          </p:cNvPicPr>
          <p:nvPr/>
        </p:nvPicPr>
        <p:blipFill>
          <a:blip r:embed="rId4"/>
          <a:stretch>
            <a:fillRect/>
          </a:stretch>
        </p:blipFill>
        <p:spPr>
          <a:xfrm>
            <a:off x="427196" y="2247582"/>
            <a:ext cx="4317047" cy="3132785"/>
          </a:xfrm>
          <a:prstGeom prst="rect">
            <a:avLst/>
          </a:prstGeom>
        </p:spPr>
      </p:pic>
    </p:spTree>
    <p:extLst>
      <p:ext uri="{BB962C8B-B14F-4D97-AF65-F5344CB8AC3E}">
        <p14:creationId xmlns:p14="http://schemas.microsoft.com/office/powerpoint/2010/main" val="3462056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16848" y="511311"/>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2161344"/>
            <a:ext cx="11667709" cy="4839562"/>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It has two inputs, x1 and x2, and one output, f .</a:t>
            </a:r>
          </a:p>
          <a:p>
            <a:pPr marL="447675" algn="just">
              <a:lnSpc>
                <a:spcPct val="150000"/>
              </a:lnSpc>
            </a:pPr>
            <a:r>
              <a:rPr lang="en-GB" sz="2100" dirty="0">
                <a:latin typeface="Cambria" panose="02040503050406030204" pitchFamily="18" charset="0"/>
                <a:ea typeface="Cambria" panose="02040503050406030204" pitchFamily="18" charset="0"/>
              </a:rPr>
              <a:t>It is capable of implementing any logic function of two variables. </a:t>
            </a:r>
          </a:p>
          <a:p>
            <a:pPr marL="447675" algn="just">
              <a:lnSpc>
                <a:spcPct val="150000"/>
              </a:lnSpc>
            </a:pPr>
            <a:r>
              <a:rPr lang="en-GB" sz="2100" dirty="0">
                <a:latin typeface="Cambria" panose="02040503050406030204" pitchFamily="18" charset="0"/>
                <a:ea typeface="Cambria" panose="02040503050406030204" pitchFamily="18" charset="0"/>
              </a:rPr>
              <a:t>a two-variable truth table has four rows, this LUT has four storage cells. </a:t>
            </a:r>
          </a:p>
          <a:p>
            <a:pPr marL="447675" algn="just">
              <a:lnSpc>
                <a:spcPct val="150000"/>
              </a:lnSpc>
            </a:pPr>
            <a:r>
              <a:rPr lang="en-GB" sz="2100" dirty="0">
                <a:latin typeface="Cambria" panose="02040503050406030204" pitchFamily="18" charset="0"/>
                <a:ea typeface="Cambria" panose="02040503050406030204" pitchFamily="18" charset="0"/>
              </a:rPr>
              <a:t>One cell corresponds to the output value in each row of the truth table. </a:t>
            </a:r>
          </a:p>
          <a:p>
            <a:pPr marL="447675" algn="just">
              <a:lnSpc>
                <a:spcPct val="150000"/>
              </a:lnSpc>
            </a:pPr>
            <a:r>
              <a:rPr lang="en-GB" sz="2100" dirty="0">
                <a:latin typeface="Cambria" panose="02040503050406030204" pitchFamily="18" charset="0"/>
                <a:ea typeface="Cambria" panose="02040503050406030204" pitchFamily="18" charset="0"/>
              </a:rPr>
              <a:t>The input variables x1 and x2 are used as the select inputs of three multiplexers, which, depending on the valuation of x1 and x2, select the content of one of the four storage cells as the output of the LUT.</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72720" y="1574266"/>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12" name="Picture 11">
            <a:extLst>
              <a:ext uri="{FF2B5EF4-FFF2-40B4-BE49-F238E27FC236}">
                <a16:creationId xmlns:a16="http://schemas.microsoft.com/office/drawing/2014/main" id="{56844D7A-1E78-3B24-2A62-6F8879E08A74}"/>
              </a:ext>
            </a:extLst>
          </p:cNvPr>
          <p:cNvPicPr>
            <a:picLocks noChangeAspect="1"/>
          </p:cNvPicPr>
          <p:nvPr/>
        </p:nvPicPr>
        <p:blipFill>
          <a:blip r:embed="rId3"/>
          <a:stretch>
            <a:fillRect/>
          </a:stretch>
        </p:blipFill>
        <p:spPr>
          <a:xfrm>
            <a:off x="8691879" y="1937703"/>
            <a:ext cx="3418841" cy="2480977"/>
          </a:xfrm>
          <a:prstGeom prst="rect">
            <a:avLst/>
          </a:prstGeom>
        </p:spPr>
      </p:pic>
    </p:spTree>
    <p:extLst>
      <p:ext uri="{BB962C8B-B14F-4D97-AF65-F5344CB8AC3E}">
        <p14:creationId xmlns:p14="http://schemas.microsoft.com/office/powerpoint/2010/main" val="454213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 name="Content Placeholder 2">
            <a:extLst>
              <a:ext uri="{FF2B5EF4-FFF2-40B4-BE49-F238E27FC236}">
                <a16:creationId xmlns:a16="http://schemas.microsoft.com/office/drawing/2014/main" id="{EDAA811D-949B-395B-93EA-95DF6AFE4EBD}"/>
              </a:ext>
            </a:extLst>
          </p:cNvPr>
          <p:cNvSpPr>
            <a:spLocks noGrp="1"/>
          </p:cNvSpPr>
          <p:nvPr>
            <p:ph idx="1"/>
          </p:nvPr>
        </p:nvSpPr>
        <p:spPr>
          <a:xfrm>
            <a:off x="0" y="1910959"/>
            <a:ext cx="6060439" cy="4696656"/>
          </a:xfrm>
        </p:spPr>
        <p:txBody>
          <a:bodyPr>
            <a:normAutofit/>
          </a:bodyPr>
          <a:lstStyle/>
          <a:p>
            <a:pPr marL="447675" algn="just">
              <a:lnSpc>
                <a:spcPct val="150000"/>
              </a:lnSpc>
            </a:pPr>
            <a:r>
              <a:rPr lang="en-GB" sz="2100" dirty="0">
                <a:latin typeface="Cambria" panose="02040503050406030204" pitchFamily="18" charset="0"/>
                <a:ea typeface="Cambria" panose="02040503050406030204" pitchFamily="18" charset="0"/>
              </a:rPr>
              <a:t>When x1 = x2 = 0, the output of the LUT is driven by the top storage cell, which represents the entry in the truth table for x1x2 = 00. </a:t>
            </a:r>
          </a:p>
          <a:p>
            <a:pPr marL="447675" algn="just">
              <a:lnSpc>
                <a:spcPct val="150000"/>
              </a:lnSpc>
            </a:pPr>
            <a:r>
              <a:rPr lang="en-GB" sz="2100" dirty="0">
                <a:latin typeface="Cambria" panose="02040503050406030204" pitchFamily="18" charset="0"/>
                <a:ea typeface="Cambria" panose="02040503050406030204" pitchFamily="18" charset="0"/>
              </a:rPr>
              <a:t>Similarly, for all valuations of x1 and x2, the logic value stored in the storage cell corresponding to the entry in the truth table chosen by the particular valuation appears on the LUT output.</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66556" y="1316609"/>
            <a:ext cx="8082280" cy="523220"/>
          </a:xfrm>
          <a:prstGeom prst="rect">
            <a:avLst/>
          </a:prstGeom>
          <a:noFill/>
        </p:spPr>
        <p:txBody>
          <a:bodyPr wrap="square" rtlCol="0">
            <a:spAutoFit/>
          </a:bodyPr>
          <a:lstStyle/>
          <a:p>
            <a:r>
              <a:rPr lang="en-GB" sz="2800" b="1" dirty="0">
                <a:latin typeface="Calibri "/>
              </a:rPr>
              <a:t>Look Up Tables (LUT) – Construction and Operation</a:t>
            </a:r>
          </a:p>
        </p:txBody>
      </p:sp>
      <p:pic>
        <p:nvPicPr>
          <p:cNvPr id="4" name="Picture 3">
            <a:extLst>
              <a:ext uri="{FF2B5EF4-FFF2-40B4-BE49-F238E27FC236}">
                <a16:creationId xmlns:a16="http://schemas.microsoft.com/office/drawing/2014/main" id="{6F16B986-8095-2563-1735-C291C6B153B5}"/>
              </a:ext>
            </a:extLst>
          </p:cNvPr>
          <p:cNvPicPr>
            <a:picLocks noChangeAspect="1"/>
          </p:cNvPicPr>
          <p:nvPr/>
        </p:nvPicPr>
        <p:blipFill>
          <a:blip r:embed="rId3"/>
          <a:stretch>
            <a:fillRect/>
          </a:stretch>
        </p:blipFill>
        <p:spPr>
          <a:xfrm>
            <a:off x="6096000" y="2577783"/>
            <a:ext cx="4105672" cy="2974658"/>
          </a:xfrm>
          <a:prstGeom prst="rect">
            <a:avLst/>
          </a:prstGeom>
        </p:spPr>
      </p:pic>
      <p:pic>
        <p:nvPicPr>
          <p:cNvPr id="5" name="Picture 4">
            <a:extLst>
              <a:ext uri="{FF2B5EF4-FFF2-40B4-BE49-F238E27FC236}">
                <a16:creationId xmlns:a16="http://schemas.microsoft.com/office/drawing/2014/main" id="{349EAA5D-68E9-3A9A-0D1C-F0E374873263}"/>
              </a:ext>
            </a:extLst>
          </p:cNvPr>
          <p:cNvPicPr>
            <a:picLocks noChangeAspect="1"/>
          </p:cNvPicPr>
          <p:nvPr/>
        </p:nvPicPr>
        <p:blipFill>
          <a:blip r:embed="rId4"/>
          <a:stretch>
            <a:fillRect/>
          </a:stretch>
        </p:blipFill>
        <p:spPr>
          <a:xfrm>
            <a:off x="10025661" y="2957399"/>
            <a:ext cx="2093277" cy="2286715"/>
          </a:xfrm>
          <a:prstGeom prst="rect">
            <a:avLst/>
          </a:prstGeom>
        </p:spPr>
      </p:pic>
    </p:spTree>
    <p:extLst>
      <p:ext uri="{BB962C8B-B14F-4D97-AF65-F5344CB8AC3E}">
        <p14:creationId xmlns:p14="http://schemas.microsoft.com/office/powerpoint/2010/main" val="82890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73781"/>
            <a:ext cx="8082280" cy="523220"/>
          </a:xfrm>
          <a:prstGeom prst="rect">
            <a:avLst/>
          </a:prstGeom>
          <a:noFill/>
        </p:spPr>
        <p:txBody>
          <a:bodyPr wrap="square" rtlCol="0">
            <a:spAutoFit/>
          </a:bodyPr>
          <a:lstStyle/>
          <a:p>
            <a:r>
              <a:rPr lang="en-GB" sz="2800" b="1" dirty="0">
                <a:latin typeface="Calibri "/>
              </a:rPr>
              <a:t>Look Up Tables (LUT)</a:t>
            </a:r>
          </a:p>
        </p:txBody>
      </p:sp>
      <p:sp>
        <p:nvSpPr>
          <p:cNvPr id="8" name="TextBox 7">
            <a:extLst>
              <a:ext uri="{FF2B5EF4-FFF2-40B4-BE49-F238E27FC236}">
                <a16:creationId xmlns:a16="http://schemas.microsoft.com/office/drawing/2014/main" id="{5600BC07-B96D-CDB1-AE58-92304399A0AB}"/>
              </a:ext>
            </a:extLst>
          </p:cNvPr>
          <p:cNvSpPr txBox="1"/>
          <p:nvPr/>
        </p:nvSpPr>
        <p:spPr>
          <a:xfrm>
            <a:off x="137160" y="1532232"/>
            <a:ext cx="6456680" cy="430887"/>
          </a:xfrm>
          <a:prstGeom prst="rect">
            <a:avLst/>
          </a:prstGeom>
          <a:noFill/>
        </p:spPr>
        <p:txBody>
          <a:bodyPr wrap="square" rtlCol="0">
            <a:spAutoFit/>
          </a:bodyPr>
          <a:lstStyle/>
          <a:p>
            <a:r>
              <a:rPr lang="en-GB" sz="2200" b="1" dirty="0">
                <a:latin typeface="+mj-lt"/>
              </a:rPr>
              <a:t>Example of a 3 – input LUT </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7D332D7A-F520-403A-CF39-61D6D90689E4}"/>
                  </a:ext>
                </a:extLst>
              </p:cNvPr>
              <p:cNvSpPr txBox="1"/>
              <p:nvPr/>
            </p:nvSpPr>
            <p:spPr>
              <a:xfrm>
                <a:off x="222885" y="1944934"/>
                <a:ext cx="11116310" cy="369332"/>
              </a:xfrm>
              <a:prstGeom prst="rect">
                <a:avLst/>
              </a:prstGeom>
              <a:noFill/>
            </p:spPr>
            <p:txBody>
              <a:bodyPr wrap="square">
                <a:spAutoFit/>
              </a:bodyPr>
              <a:lstStyle/>
              <a:p>
                <a:r>
                  <a:rPr lang="en-GB" dirty="0"/>
                  <a:t>Determine the bits to be stored in its storage cell by using the function    </a:t>
                </a:r>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oMath>
                </a14:m>
                <a:endParaRPr lang="en-GB" i="1" dirty="0"/>
              </a:p>
            </p:txBody>
          </p:sp>
        </mc:Choice>
        <mc:Fallback xmlns="">
          <p:sp>
            <p:nvSpPr>
              <p:cNvPr id="12" name="TextBox 11">
                <a:extLst>
                  <a:ext uri="{FF2B5EF4-FFF2-40B4-BE49-F238E27FC236}">
                    <a16:creationId xmlns:a16="http://schemas.microsoft.com/office/drawing/2014/main" id="{7D332D7A-F520-403A-CF39-61D6D90689E4}"/>
                  </a:ext>
                </a:extLst>
              </p:cNvPr>
              <p:cNvSpPr txBox="1">
                <a:spLocks noRot="1" noChangeAspect="1" noMove="1" noResize="1" noEditPoints="1" noAdjustHandles="1" noChangeArrowheads="1" noChangeShapeType="1" noTextEdit="1"/>
              </p:cNvSpPr>
              <p:nvPr/>
            </p:nvSpPr>
            <p:spPr>
              <a:xfrm>
                <a:off x="222885" y="1944934"/>
                <a:ext cx="11116310" cy="369332"/>
              </a:xfrm>
              <a:prstGeom prst="rect">
                <a:avLst/>
              </a:prstGeom>
              <a:blipFill>
                <a:blip r:embed="rId3"/>
                <a:stretch>
                  <a:fillRect l="-494" t="-6557" b="-2623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AF7647F4-2C7F-C51E-5B4B-0DCED4D72EFE}"/>
                  </a:ext>
                </a:extLst>
              </p:cNvPr>
              <p:cNvSpPr txBox="1"/>
              <p:nvPr/>
            </p:nvSpPr>
            <p:spPr>
              <a:xfrm>
                <a:off x="628650" y="2351784"/>
                <a:ext cx="6164580" cy="369909"/>
              </a:xfrm>
              <a:prstGeom prst="rect">
                <a:avLst/>
              </a:prstGeom>
              <a:noFill/>
            </p:spPr>
            <p:txBody>
              <a:bodyPr wrap="square">
                <a:spAutoFit/>
              </a:bodyPr>
              <a:lstStyle/>
              <a:p>
                <a14:m>
                  <m:oMath xmlns:m="http://schemas.openxmlformats.org/officeDocument/2006/math">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𝑓</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 = </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𝐴𝐶</m:t>
                    </m:r>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oMath>
                </a14:m>
                <a:r>
                  <a:rPr lang="en-GB" i="1" dirty="0">
                    <a:latin typeface="Cambria" panose="02040503050406030204" pitchFamily="18" charset="0"/>
                    <a:ea typeface="Cambria" panose="02040503050406030204" pitchFamily="18" charset="0"/>
                  </a:rPr>
                  <a:t>+B)</a:t>
                </a:r>
              </a:p>
            </p:txBody>
          </p:sp>
        </mc:Choice>
        <mc:Fallback xmlns="">
          <p:sp>
            <p:nvSpPr>
              <p:cNvPr id="14" name="TextBox 13">
                <a:extLst>
                  <a:ext uri="{FF2B5EF4-FFF2-40B4-BE49-F238E27FC236}">
                    <a16:creationId xmlns:a16="http://schemas.microsoft.com/office/drawing/2014/main" id="{AF7647F4-2C7F-C51E-5B4B-0DCED4D72EFE}"/>
                  </a:ext>
                </a:extLst>
              </p:cNvPr>
              <p:cNvSpPr txBox="1">
                <a:spLocks noRot="1" noChangeAspect="1" noMove="1" noResize="1" noEditPoints="1" noAdjustHandles="1" noChangeArrowheads="1" noChangeShapeType="1" noTextEdit="1"/>
              </p:cNvSpPr>
              <p:nvPr/>
            </p:nvSpPr>
            <p:spPr>
              <a:xfrm>
                <a:off x="628650" y="2351784"/>
                <a:ext cx="6164580" cy="369909"/>
              </a:xfrm>
              <a:prstGeom prst="rect">
                <a:avLst/>
              </a:prstGeom>
              <a:blipFill>
                <a:blip r:embed="rId4"/>
                <a:stretch>
                  <a:fillRect l="-297" t="-10000" b="-2666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89711244-4884-F910-A3CA-42E47B36EB46}"/>
                  </a:ext>
                </a:extLst>
              </p:cNvPr>
              <p:cNvSpPr txBox="1"/>
              <p:nvPr/>
            </p:nvSpPr>
            <p:spPr>
              <a:xfrm>
                <a:off x="685800" y="2746957"/>
                <a:ext cx="6164580" cy="369332"/>
              </a:xfrm>
              <a:prstGeom prst="rect">
                <a:avLst/>
              </a:prstGeom>
              <a:noFill/>
            </p:spPr>
            <p:txBody>
              <a:bodyPr wrap="square">
                <a:spAutoFit/>
              </a:bodyPr>
              <a:lstStyle/>
              <a:p>
                <a:r>
                  <a:rPr lang="en-GB" i="1" dirty="0"/>
                  <a:t>f</a:t>
                </a:r>
                <a14:m>
                  <m:oMath xmlns:m="http://schemas.openxmlformats.org/officeDocument/2006/math">
                    <m:r>
                      <a:rPr lang="en-GB" b="0" i="1" smtClean="0">
                        <a:effectLst/>
                        <a:latin typeface="Cambria Math" panose="02040503050406030204" pitchFamily="18" charset="0"/>
                      </a:rPr>
                      <m:t>=</m:t>
                    </m:r>
                    <m:acc>
                      <m:accPr>
                        <m:chr m:val="̅"/>
                        <m:ctrlPr>
                          <a:rPr lang="en-GB" i="1" smtClean="0">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e>
                    </m:acc>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e>
                    </m:acc>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𝐵</m:t>
                    </m:r>
                    <m:acc>
                      <m:accPr>
                        <m:chr m:val="̅"/>
                        <m:ctrlPr>
                          <a:rPr lang="en-GB" i="1">
                            <a:effectLst/>
                            <a:latin typeface="Cambria Math" panose="02040503050406030204" pitchFamily="18" charset="0"/>
                          </a:rPr>
                        </m:ctrlPr>
                      </m:accPr>
                      <m:e>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𝐶</m:t>
                        </m:r>
                      </m:e>
                    </m:acc>
                    <m:r>
                      <a:rPr lang="en-GB" sz="1800" b="0" i="1" smtClean="0">
                        <a:effectLst/>
                        <a:latin typeface="Cambria Math" panose="02040503050406030204" pitchFamily="18" charset="0"/>
                        <a:ea typeface="Times New Roman" panose="02020603050405020304" pitchFamily="18" charset="0"/>
                        <a:cs typeface="Times New Roman" panose="02020603050405020304" pitchFamily="18" charset="0"/>
                      </a:rPr>
                      <m:t>+</m:t>
                    </m:r>
                    <m:r>
                      <a:rPr lang="en-GB" sz="1800" i="1">
                        <a:effectLst/>
                        <a:latin typeface="Cambria Math" panose="02040503050406030204" pitchFamily="18" charset="0"/>
                        <a:ea typeface="Times New Roman" panose="02020603050405020304" pitchFamily="18" charset="0"/>
                        <a:cs typeface="Times New Roman" panose="02020603050405020304" pitchFamily="18" charset="0"/>
                      </a:rPr>
                      <m:t>𝐴</m:t>
                    </m:r>
                    <m:acc>
                      <m:accPr>
                        <m:chr m:val="̅"/>
                        <m:ctrlPr>
                          <a:rPr lang="en-GB" i="1">
                            <a:latin typeface="Cambria Math" panose="02040503050406030204" pitchFamily="18" charset="0"/>
                          </a:rPr>
                        </m:ctrlPr>
                      </m:accPr>
                      <m:e>
                        <m:r>
                          <a:rPr lang="en-GB" i="1">
                            <a:latin typeface="Cambria Math" panose="02040503050406030204" pitchFamily="18" charset="0"/>
                            <a:ea typeface="Times New Roman" panose="02020603050405020304" pitchFamily="18" charset="0"/>
                            <a:cs typeface="Times New Roman" panose="02020603050405020304" pitchFamily="18" charset="0"/>
                          </a:rPr>
                          <m:t>𝐵</m:t>
                        </m:r>
                      </m:e>
                    </m:acc>
                    <m:r>
                      <a:rPr lang="en-GB" i="1">
                        <a:latin typeface="Cambria Math" panose="02040503050406030204" pitchFamily="18" charset="0"/>
                        <a:ea typeface="Times New Roman" panose="02020603050405020304" pitchFamily="18" charset="0"/>
                        <a:cs typeface="Times New Roman" panose="02020603050405020304" pitchFamily="18" charset="0"/>
                      </a:rPr>
                      <m:t>𝐶</m:t>
                    </m:r>
                  </m:oMath>
                </a14:m>
                <a:r>
                  <a:rPr lang="en-GB" i="1" dirty="0">
                    <a:latin typeface="Cambria" panose="02040503050406030204" pitchFamily="18" charset="0"/>
                    <a:ea typeface="Cambria" panose="02040503050406030204" pitchFamily="18" charset="0"/>
                  </a:rPr>
                  <a:t>+ABC</a:t>
                </a:r>
                <a:endParaRPr lang="en-GB" dirty="0"/>
              </a:p>
            </p:txBody>
          </p:sp>
        </mc:Choice>
        <mc:Fallback xmlns="">
          <p:sp>
            <p:nvSpPr>
              <p:cNvPr id="16" name="TextBox 15">
                <a:extLst>
                  <a:ext uri="{FF2B5EF4-FFF2-40B4-BE49-F238E27FC236}">
                    <a16:creationId xmlns:a16="http://schemas.microsoft.com/office/drawing/2014/main" id="{89711244-4884-F910-A3CA-42E47B36EB46}"/>
                  </a:ext>
                </a:extLst>
              </p:cNvPr>
              <p:cNvSpPr txBox="1">
                <a:spLocks noRot="1" noChangeAspect="1" noMove="1" noResize="1" noEditPoints="1" noAdjustHandles="1" noChangeArrowheads="1" noChangeShapeType="1" noTextEdit="1"/>
              </p:cNvSpPr>
              <p:nvPr/>
            </p:nvSpPr>
            <p:spPr>
              <a:xfrm>
                <a:off x="685800" y="2746957"/>
                <a:ext cx="6164580" cy="369332"/>
              </a:xfrm>
              <a:prstGeom prst="rect">
                <a:avLst/>
              </a:prstGeom>
              <a:blipFill>
                <a:blip r:embed="rId5"/>
                <a:stretch>
                  <a:fillRect l="-890" t="-11667" b="-28333"/>
                </a:stretch>
              </a:blipFill>
            </p:spPr>
            <p:txBody>
              <a:bodyPr/>
              <a:lstStyle/>
              <a:p>
                <a:r>
                  <a:rPr lang="en-GB">
                    <a:noFill/>
                  </a:rPr>
                  <a:t> </a:t>
                </a:r>
              </a:p>
            </p:txBody>
          </p:sp>
        </mc:Fallback>
      </mc:AlternateContent>
      <p:sp>
        <p:nvSpPr>
          <p:cNvPr id="17" name="TextBox 16">
            <a:extLst>
              <a:ext uri="{FF2B5EF4-FFF2-40B4-BE49-F238E27FC236}">
                <a16:creationId xmlns:a16="http://schemas.microsoft.com/office/drawing/2014/main" id="{5E791624-C4F7-095E-A6D8-614567125CAB}"/>
              </a:ext>
            </a:extLst>
          </p:cNvPr>
          <p:cNvSpPr txBox="1"/>
          <p:nvPr/>
        </p:nvSpPr>
        <p:spPr>
          <a:xfrm>
            <a:off x="6248400" y="2343285"/>
            <a:ext cx="2006600"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Truth Table</a:t>
            </a:r>
          </a:p>
        </p:txBody>
      </p:sp>
      <p:pic>
        <p:nvPicPr>
          <p:cNvPr id="22" name="Picture 21">
            <a:extLst>
              <a:ext uri="{FF2B5EF4-FFF2-40B4-BE49-F238E27FC236}">
                <a16:creationId xmlns:a16="http://schemas.microsoft.com/office/drawing/2014/main" id="{634F4148-4E28-FCB9-2E7B-8552212ACC1E}"/>
              </a:ext>
            </a:extLst>
          </p:cNvPr>
          <p:cNvPicPr>
            <a:picLocks noChangeAspect="1"/>
          </p:cNvPicPr>
          <p:nvPr/>
        </p:nvPicPr>
        <p:blipFill>
          <a:blip r:embed="rId6"/>
          <a:stretch>
            <a:fillRect/>
          </a:stretch>
        </p:blipFill>
        <p:spPr>
          <a:xfrm>
            <a:off x="6498749" y="2939675"/>
            <a:ext cx="3512502" cy="3246478"/>
          </a:xfrm>
          <a:prstGeom prst="rect">
            <a:avLst/>
          </a:prstGeom>
        </p:spPr>
      </p:pic>
      <p:pic>
        <p:nvPicPr>
          <p:cNvPr id="25" name="Picture 24">
            <a:extLst>
              <a:ext uri="{FF2B5EF4-FFF2-40B4-BE49-F238E27FC236}">
                <a16:creationId xmlns:a16="http://schemas.microsoft.com/office/drawing/2014/main" id="{E76631C8-315D-4737-198E-986230C57822}"/>
              </a:ext>
            </a:extLst>
          </p:cNvPr>
          <p:cNvPicPr>
            <a:picLocks noChangeAspect="1"/>
          </p:cNvPicPr>
          <p:nvPr/>
        </p:nvPicPr>
        <p:blipFill>
          <a:blip r:embed="rId7"/>
          <a:stretch>
            <a:fillRect/>
          </a:stretch>
        </p:blipFill>
        <p:spPr>
          <a:xfrm>
            <a:off x="1985717" y="3084302"/>
            <a:ext cx="3983283" cy="3421364"/>
          </a:xfrm>
          <a:prstGeom prst="rect">
            <a:avLst/>
          </a:prstGeom>
        </p:spPr>
      </p:pic>
    </p:spTree>
    <p:extLst>
      <p:ext uri="{BB962C8B-B14F-4D97-AF65-F5344CB8AC3E}">
        <p14:creationId xmlns:p14="http://schemas.microsoft.com/office/powerpoint/2010/main" val="71485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67640" y="1352951"/>
            <a:ext cx="8082280" cy="523220"/>
          </a:xfrm>
          <a:prstGeom prst="rect">
            <a:avLst/>
          </a:prstGeom>
          <a:noFill/>
        </p:spPr>
        <p:txBody>
          <a:bodyPr wrap="square" rtlCol="0">
            <a:spAutoFit/>
          </a:bodyPr>
          <a:lstStyle/>
          <a:p>
            <a:r>
              <a:rPr lang="en-GB" sz="2800" b="1" dirty="0">
                <a:latin typeface="Calibri "/>
              </a:rPr>
              <a:t>Look Up Tables (LUT)</a:t>
            </a:r>
          </a:p>
        </p:txBody>
      </p:sp>
      <p:pic>
        <p:nvPicPr>
          <p:cNvPr id="4" name="Picture 3">
            <a:extLst>
              <a:ext uri="{FF2B5EF4-FFF2-40B4-BE49-F238E27FC236}">
                <a16:creationId xmlns:a16="http://schemas.microsoft.com/office/drawing/2014/main" id="{7DC75CA9-1EC7-FBBB-7506-2601C903400D}"/>
              </a:ext>
            </a:extLst>
          </p:cNvPr>
          <p:cNvPicPr>
            <a:picLocks noChangeAspect="1"/>
          </p:cNvPicPr>
          <p:nvPr/>
        </p:nvPicPr>
        <p:blipFill>
          <a:blip r:embed="rId3"/>
          <a:stretch>
            <a:fillRect/>
          </a:stretch>
        </p:blipFill>
        <p:spPr>
          <a:xfrm>
            <a:off x="6096000" y="2434074"/>
            <a:ext cx="5489971" cy="2385696"/>
          </a:xfrm>
          <a:prstGeom prst="rect">
            <a:avLst/>
          </a:prstGeom>
        </p:spPr>
      </p:pic>
      <p:pic>
        <p:nvPicPr>
          <p:cNvPr id="6" name="Picture 5">
            <a:extLst>
              <a:ext uri="{FF2B5EF4-FFF2-40B4-BE49-F238E27FC236}">
                <a16:creationId xmlns:a16="http://schemas.microsoft.com/office/drawing/2014/main" id="{F9447C5A-E752-9BD6-B460-4B5F7A542BD2}"/>
              </a:ext>
            </a:extLst>
          </p:cNvPr>
          <p:cNvPicPr>
            <a:picLocks noChangeAspect="1"/>
          </p:cNvPicPr>
          <p:nvPr/>
        </p:nvPicPr>
        <p:blipFill>
          <a:blip r:embed="rId4"/>
          <a:stretch>
            <a:fillRect/>
          </a:stretch>
        </p:blipFill>
        <p:spPr>
          <a:xfrm>
            <a:off x="1193800" y="2434074"/>
            <a:ext cx="4776700" cy="2718232"/>
          </a:xfrm>
          <a:prstGeom prst="rect">
            <a:avLst/>
          </a:prstGeom>
        </p:spPr>
      </p:pic>
    </p:spTree>
    <p:extLst>
      <p:ext uri="{BB962C8B-B14F-4D97-AF65-F5344CB8AC3E}">
        <p14:creationId xmlns:p14="http://schemas.microsoft.com/office/powerpoint/2010/main" val="2743350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16840" y="1174898"/>
            <a:ext cx="8082280" cy="523220"/>
          </a:xfrm>
          <a:prstGeom prst="rect">
            <a:avLst/>
          </a:prstGeom>
          <a:noFill/>
        </p:spPr>
        <p:txBody>
          <a:bodyPr wrap="square" rtlCol="0">
            <a:spAutoFit/>
          </a:bodyPr>
          <a:lstStyle/>
          <a:p>
            <a:r>
              <a:rPr lang="en-GB" sz="2800" b="1" dirty="0">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7064408" y="1947801"/>
            <a:ext cx="4770988" cy="3848479"/>
          </a:xfrm>
          <a:prstGeom prst="rect">
            <a:avLst/>
          </a:prstGeom>
        </p:spPr>
      </p:pic>
      <p:sp>
        <p:nvSpPr>
          <p:cNvPr id="15" name="TextBox 14">
            <a:extLst>
              <a:ext uri="{FF2B5EF4-FFF2-40B4-BE49-F238E27FC236}">
                <a16:creationId xmlns:a16="http://schemas.microsoft.com/office/drawing/2014/main" id="{D9544083-7B86-CF60-3382-9B2F10428F79}"/>
              </a:ext>
            </a:extLst>
          </p:cNvPr>
          <p:cNvSpPr txBox="1"/>
          <p:nvPr/>
        </p:nvSpPr>
        <p:spPr>
          <a:xfrm>
            <a:off x="227330" y="1557242"/>
            <a:ext cx="6600190" cy="511819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When a circuit is implemented in an FPGA, the logic blocks are programmed to realize the necessary functions and the routing channels are programmed to make the required interconnections between logic blocks.</a:t>
            </a:r>
          </a:p>
          <a:p>
            <a:pPr marL="342900" indent="-342900" algn="just">
              <a:lnSpc>
                <a:spcPct val="150000"/>
              </a:lnSpc>
              <a:buFont typeface="Arial" panose="020B0604020202020204" pitchFamily="34" charset="0"/>
              <a:buChar char="•"/>
            </a:pPr>
            <a:r>
              <a:rPr lang="en-GB" sz="2200" dirty="0"/>
              <a:t>The storage cells in the LUTs in an FPGA are volatile, which means that they lose their stored contents whenever the power supply for the chip is turned off. Hence the FPGA has to be programmed every time power is applied. </a:t>
            </a:r>
          </a:p>
        </p:txBody>
      </p:sp>
    </p:spTree>
    <p:extLst>
      <p:ext uri="{BB962C8B-B14F-4D97-AF65-F5344CB8AC3E}">
        <p14:creationId xmlns:p14="http://schemas.microsoft.com/office/powerpoint/2010/main" val="3952745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167640" y="1352951"/>
            <a:ext cx="8082280" cy="523220"/>
          </a:xfrm>
          <a:prstGeom prst="rect">
            <a:avLst/>
          </a:prstGeom>
          <a:noFill/>
        </p:spPr>
        <p:txBody>
          <a:bodyPr wrap="square" rtlCol="0">
            <a:spAutoFit/>
          </a:bodyPr>
          <a:lstStyle/>
          <a:p>
            <a:r>
              <a:rPr lang="en-GB" sz="2800" b="1" dirty="0">
                <a:latin typeface="Calibri "/>
              </a:rPr>
              <a:t>Programming FPGA</a:t>
            </a:r>
          </a:p>
        </p:txBody>
      </p:sp>
      <p:pic>
        <p:nvPicPr>
          <p:cNvPr id="13" name="Picture 12">
            <a:extLst>
              <a:ext uri="{FF2B5EF4-FFF2-40B4-BE49-F238E27FC236}">
                <a16:creationId xmlns:a16="http://schemas.microsoft.com/office/drawing/2014/main" id="{21B80E1E-327A-DE19-2B78-646DE376C69D}"/>
              </a:ext>
            </a:extLst>
          </p:cNvPr>
          <p:cNvPicPr>
            <a:picLocks noChangeAspect="1"/>
          </p:cNvPicPr>
          <p:nvPr/>
        </p:nvPicPr>
        <p:blipFill>
          <a:blip r:embed="rId3">
            <a:biLevel thresh="75000"/>
          </a:blip>
          <a:stretch>
            <a:fillRect/>
          </a:stretch>
        </p:blipFill>
        <p:spPr>
          <a:xfrm>
            <a:off x="6673983" y="1805561"/>
            <a:ext cx="5350377" cy="4315839"/>
          </a:xfrm>
          <a:prstGeom prst="rect">
            <a:avLst/>
          </a:prstGeom>
        </p:spPr>
      </p:pic>
      <p:sp>
        <p:nvSpPr>
          <p:cNvPr id="15" name="TextBox 14">
            <a:extLst>
              <a:ext uri="{FF2B5EF4-FFF2-40B4-BE49-F238E27FC236}">
                <a16:creationId xmlns:a16="http://schemas.microsoft.com/office/drawing/2014/main" id="{D9544083-7B86-CF60-3382-9B2F10428F79}"/>
              </a:ext>
            </a:extLst>
          </p:cNvPr>
          <p:cNvSpPr txBox="1"/>
          <p:nvPr/>
        </p:nvSpPr>
        <p:spPr>
          <a:xfrm>
            <a:off x="252730" y="1876171"/>
            <a:ext cx="6178550" cy="359470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Often a small memory chip that holds its data permanently, called a programmable read-only memory (PROM), is included on the circuit board that houses the FPGA. </a:t>
            </a:r>
          </a:p>
          <a:p>
            <a:pPr marL="342900" indent="-342900" algn="just">
              <a:lnSpc>
                <a:spcPct val="150000"/>
              </a:lnSpc>
              <a:buFont typeface="Arial" panose="020B0604020202020204" pitchFamily="34" charset="0"/>
              <a:buChar char="•"/>
            </a:pPr>
            <a:r>
              <a:rPr lang="en-GB" sz="2200" dirty="0"/>
              <a:t>The storage cells in the FPGA are loaded automatically from the PROM when power is applied to the chips.</a:t>
            </a:r>
          </a:p>
        </p:txBody>
      </p:sp>
    </p:spTree>
    <p:extLst>
      <p:ext uri="{BB962C8B-B14F-4D97-AF65-F5344CB8AC3E}">
        <p14:creationId xmlns:p14="http://schemas.microsoft.com/office/powerpoint/2010/main" val="1113438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40640" y="1082985"/>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0639" y="1607481"/>
                <a:ext cx="11897360" cy="1107996"/>
              </a:xfrm>
              <a:prstGeom prst="rect">
                <a:avLst/>
              </a:prstGeom>
              <a:noFill/>
            </p:spPr>
            <p:txBody>
              <a:bodyPr wrap="square" rtlCol="0">
                <a:spAutoFit/>
              </a:bodyPr>
              <a:lstStyle/>
              <a:p>
                <a:r>
                  <a:rPr lang="en-GB" sz="2200" dirty="0"/>
                  <a:t>Program FPGA for the functions  </a:t>
                </a:r>
                <a14:m>
                  <m:oMath xmlns:m="http://schemas.openxmlformats.org/officeDocument/2006/math">
                    <m:r>
                      <a:rPr lang="en-GB" sz="2200" b="0" i="1" smtClean="0">
                        <a:latin typeface="Cambria Math" panose="02040503050406030204" pitchFamily="18" charset="0"/>
                      </a:rPr>
                      <m:t>𝑓</m:t>
                    </m:r>
                    <m:r>
                      <a:rPr lang="en-GB" sz="2200" b="0" i="1" smtClean="0">
                        <a:latin typeface="Cambria Math" panose="02040503050406030204" pitchFamily="18" charset="0"/>
                      </a:rPr>
                      <m:t>= </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1</m:t>
                        </m:r>
                      </m:sub>
                    </m:sSub>
                  </m:oMath>
                </a14:m>
                <a:r>
                  <a:rPr lang="en-GB" sz="2200" dirty="0"/>
                  <a:t>+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𝑓</m:t>
                        </m:r>
                      </m:e>
                      <m:sub>
                        <m:r>
                          <a:rPr lang="en-GB" sz="2200" b="0" i="1" smtClean="0">
                            <a:latin typeface="Cambria Math" panose="02040503050406030204" pitchFamily="18" charset="0"/>
                          </a:rPr>
                          <m:t>2</m:t>
                        </m:r>
                      </m:sub>
                    </m:sSub>
                  </m:oMath>
                </a14:m>
                <a:r>
                  <a:rPr lang="en-GB" sz="2200" dirty="0"/>
                  <a:t>  by Considering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 </m:t>
                        </m:r>
                        <m:r>
                          <a:rPr lang="en-GB" sz="2200" i="1">
                            <a:latin typeface="Cambria Math" panose="02040503050406030204" pitchFamily="18" charset="0"/>
                          </a:rPr>
                          <m:t>𝑓</m:t>
                        </m:r>
                      </m:e>
                      <m:sub>
                        <m:r>
                          <a:rPr lang="en-GB" sz="2200" i="1">
                            <a:latin typeface="Cambria Math" panose="02040503050406030204" pitchFamily="18" charset="0"/>
                          </a:rPr>
                          <m:t>1</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1</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2</m:t>
                        </m:r>
                      </m:sub>
                    </m:sSub>
                    <m:r>
                      <a:rPr lang="en-GB" sz="2200" b="0" i="1" smtClean="0">
                        <a:latin typeface="Cambria Math" panose="02040503050406030204" pitchFamily="18" charset="0"/>
                      </a:rPr>
                      <m:t> </m:t>
                    </m:r>
                    <m:r>
                      <a:rPr lang="en-GB" sz="2200" b="0" i="1" smtClean="0">
                        <a:latin typeface="Cambria Math" panose="02040503050406030204" pitchFamily="18" charset="0"/>
                      </a:rPr>
                      <m:t>𝑎𝑛𝑑</m:t>
                    </m:r>
                    <m:sSub>
                      <m:sSubPr>
                        <m:ctrlPr>
                          <a:rPr lang="en-GB" sz="2200" i="1">
                            <a:latin typeface="Cambria Math" panose="02040503050406030204" pitchFamily="18" charset="0"/>
                          </a:rPr>
                        </m:ctrlPr>
                      </m:sSubPr>
                      <m:e>
                        <m:r>
                          <a:rPr lang="en-GB" sz="2200" i="1">
                            <a:latin typeface="Cambria Math" panose="02040503050406030204" pitchFamily="18" charset="0"/>
                          </a:rPr>
                          <m:t>𝑓</m:t>
                        </m:r>
                      </m:e>
                      <m:sub>
                        <m:r>
                          <a:rPr lang="en-GB" sz="2200" i="1">
                            <a:latin typeface="Cambria Math" panose="02040503050406030204" pitchFamily="18" charset="0"/>
                          </a:rPr>
                          <m:t>2</m:t>
                        </m:r>
                      </m:sub>
                    </m:sSub>
                    <m:r>
                      <a:rPr lang="en-GB" sz="2200" i="1">
                        <a:latin typeface="Cambria Math" panose="02040503050406030204" pitchFamily="18" charset="0"/>
                      </a:rPr>
                      <m:t>= </m:t>
                    </m:r>
                    <m:sSub>
                      <m:sSubPr>
                        <m:ctrlPr>
                          <a:rPr lang="en-GB" sz="2200" i="1">
                            <a:latin typeface="Cambria Math" panose="02040503050406030204" pitchFamily="18" charset="0"/>
                          </a:rPr>
                        </m:ctrlPr>
                      </m:sSubPr>
                      <m:e>
                        <m:acc>
                          <m:accPr>
                            <m:chr m:val="̅"/>
                            <m:ctrlPr>
                              <a:rPr lang="en-GB" sz="2200" i="1">
                                <a:latin typeface="Cambria Math" panose="02040503050406030204" pitchFamily="18" charset="0"/>
                              </a:rPr>
                            </m:ctrlPr>
                          </m:accPr>
                          <m:e>
                            <m:r>
                              <a:rPr lang="en-GB" sz="2200" i="1">
                                <a:latin typeface="Cambria Math" panose="02040503050406030204" pitchFamily="18" charset="0"/>
                              </a:rPr>
                              <m:t>𝑥</m:t>
                            </m:r>
                          </m:e>
                        </m:acc>
                      </m:e>
                      <m:sub>
                        <m:r>
                          <a:rPr lang="en-GB" sz="2200" i="1">
                            <a:latin typeface="Cambria Math" panose="02040503050406030204" pitchFamily="18" charset="0"/>
                          </a:rPr>
                          <m:t>2</m:t>
                        </m:r>
                      </m:sub>
                    </m:sSub>
                    <m:sSub>
                      <m:sSubPr>
                        <m:ctrlPr>
                          <a:rPr lang="en-GB" sz="2200" i="1">
                            <a:latin typeface="Cambria Math" panose="02040503050406030204" pitchFamily="18" charset="0"/>
                          </a:rPr>
                        </m:ctrlPr>
                      </m:sSubPr>
                      <m:e>
                        <m:r>
                          <a:rPr lang="en-GB" sz="2200" i="1">
                            <a:latin typeface="Cambria Math" panose="02040503050406030204" pitchFamily="18" charset="0"/>
                          </a:rPr>
                          <m:t>𝑥</m:t>
                        </m:r>
                      </m:e>
                      <m:sub>
                        <m:r>
                          <a:rPr lang="en-GB" sz="2200" i="1">
                            <a:latin typeface="Cambria Math" panose="02040503050406030204" pitchFamily="18" charset="0"/>
                          </a:rPr>
                          <m:t>3</m:t>
                        </m:r>
                      </m:sub>
                    </m:sSub>
                  </m:oMath>
                </a14:m>
                <a:endParaRPr lang="en-GB" sz="2200" dirty="0"/>
              </a:p>
              <a:p>
                <a:endParaRPr lang="en-GB" sz="2200" dirty="0"/>
              </a:p>
              <a:p>
                <a:r>
                  <a:rPr lang="en-GB" sz="22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0639" y="1607481"/>
                <a:ext cx="11897360" cy="1107996"/>
              </a:xfrm>
              <a:prstGeom prst="rect">
                <a:avLst/>
              </a:prstGeom>
              <a:blipFill>
                <a:blip r:embed="rId3"/>
                <a:stretch>
                  <a:fillRect l="-666" t="-3867"/>
                </a:stretch>
              </a:blipFill>
            </p:spPr>
            <p:txBody>
              <a:bodyPr/>
              <a:lstStyle/>
              <a:p>
                <a:r>
                  <a:rPr lang="en-GB">
                    <a:noFill/>
                  </a:rPr>
                  <a:t> </a:t>
                </a:r>
              </a:p>
            </p:txBody>
          </p:sp>
        </mc:Fallback>
      </mc:AlternateContent>
      <p:pic>
        <p:nvPicPr>
          <p:cNvPr id="74" name="Picture 73">
            <a:extLst>
              <a:ext uri="{FF2B5EF4-FFF2-40B4-BE49-F238E27FC236}">
                <a16:creationId xmlns:a16="http://schemas.microsoft.com/office/drawing/2014/main" id="{16E30B25-976E-A211-39E8-00EC2EA01267}"/>
              </a:ext>
            </a:extLst>
          </p:cNvPr>
          <p:cNvPicPr>
            <a:picLocks noChangeAspect="1"/>
          </p:cNvPicPr>
          <p:nvPr/>
        </p:nvPicPr>
        <p:blipFill>
          <a:blip r:embed="rId4"/>
          <a:stretch>
            <a:fillRect/>
          </a:stretch>
        </p:blipFill>
        <p:spPr>
          <a:xfrm>
            <a:off x="6370320" y="2038788"/>
            <a:ext cx="5567679" cy="4635715"/>
          </a:xfrm>
          <a:prstGeom prst="rect">
            <a:avLst/>
          </a:prstGeom>
        </p:spPr>
      </p:pic>
      <p:sp>
        <p:nvSpPr>
          <p:cNvPr id="4" name="TextBox 3">
            <a:extLst>
              <a:ext uri="{FF2B5EF4-FFF2-40B4-BE49-F238E27FC236}">
                <a16:creationId xmlns:a16="http://schemas.microsoft.com/office/drawing/2014/main" id="{03C846C2-D99F-50D6-D794-94DD15099BA6}"/>
              </a:ext>
            </a:extLst>
          </p:cNvPr>
          <p:cNvSpPr txBox="1"/>
          <p:nvPr/>
        </p:nvSpPr>
        <p:spPr>
          <a:xfrm>
            <a:off x="157480" y="2369759"/>
            <a:ext cx="5857240" cy="3136961"/>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t>The FPGA has two-input LUTs, and there are four wires in each routing channel. </a:t>
            </a:r>
          </a:p>
          <a:p>
            <a:pPr marL="342900" indent="-342900" algn="just">
              <a:lnSpc>
                <a:spcPct val="150000"/>
              </a:lnSpc>
              <a:buFont typeface="Arial" panose="020B0604020202020204" pitchFamily="34" charset="0"/>
              <a:buChar char="•"/>
            </a:pPr>
            <a:r>
              <a:rPr lang="en-GB" sz="2200" dirty="0"/>
              <a:t>Programmable wiring switches are indicated by an X. Each switch shown in pink is turned on and makes a connection between a horizontal and vertical wire. </a:t>
            </a:r>
          </a:p>
        </p:txBody>
      </p:sp>
    </p:spTree>
    <p:extLst>
      <p:ext uri="{BB962C8B-B14F-4D97-AF65-F5344CB8AC3E}">
        <p14:creationId xmlns:p14="http://schemas.microsoft.com/office/powerpoint/2010/main" val="2796906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2174733"/>
            <a:ext cx="8082280" cy="523220"/>
          </a:xfrm>
          <a:prstGeom prst="rect">
            <a:avLst/>
          </a:prstGeom>
          <a:noFill/>
        </p:spPr>
        <p:txBody>
          <a:bodyPr wrap="square" rtlCol="0">
            <a:spAutoFit/>
          </a:bodyPr>
          <a:lstStyle/>
          <a:p>
            <a:r>
              <a:rPr lang="en-GB" sz="2800" b="1" dirty="0">
                <a:latin typeface="Calibri "/>
              </a:rPr>
              <a:t>Programming FPGA</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365760" y="2918920"/>
                <a:ext cx="4800600" cy="1323439"/>
              </a:xfrm>
              <a:prstGeom prst="rect">
                <a:avLst/>
              </a:prstGeom>
              <a:noFill/>
            </p:spPr>
            <p:txBody>
              <a:bodyPr wrap="square" rtlCol="0">
                <a:spAutoFit/>
              </a:bodyPr>
              <a:lstStyle/>
              <a:p>
                <a:r>
                  <a:rPr lang="en-GB" sz="2000" dirty="0"/>
                  <a:t>Program FPGA for the functions  </a:t>
                </a:r>
                <a14:m>
                  <m:oMath xmlns:m="http://schemas.openxmlformats.org/officeDocument/2006/math">
                    <m:r>
                      <a:rPr lang="en-GB" sz="2000" b="0" i="1" smtClean="0">
                        <a:latin typeface="Cambria Math" panose="02040503050406030204" pitchFamily="18" charset="0"/>
                      </a:rPr>
                      <m:t>𝑓</m:t>
                    </m:r>
                    <m:r>
                      <a:rPr lang="en-GB" sz="2000" b="0" i="1" smtClean="0">
                        <a:latin typeface="Cambria Math" panose="02040503050406030204" pitchFamily="18" charset="0"/>
                      </a:rPr>
                      <m:t>= </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1</m:t>
                        </m:r>
                      </m:sub>
                    </m:sSub>
                  </m:oMath>
                </a14:m>
                <a:r>
                  <a:rPr lang="en-GB" sz="2000" dirty="0"/>
                  <a:t>+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𝑓</m:t>
                        </m:r>
                      </m:e>
                      <m:sub>
                        <m:r>
                          <a:rPr lang="en-GB" sz="2000" b="0" i="1" smtClean="0">
                            <a:latin typeface="Cambria Math" panose="02040503050406030204" pitchFamily="18" charset="0"/>
                          </a:rPr>
                          <m:t>2</m:t>
                        </m:r>
                      </m:sub>
                    </m:sSub>
                  </m:oMath>
                </a14:m>
                <a:r>
                  <a:rPr lang="en-GB" sz="2000" dirty="0"/>
                  <a:t>  by considering </a:t>
                </a:r>
                <a14:m>
                  <m:oMath xmlns:m="http://schemas.openxmlformats.org/officeDocument/2006/math">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r>
                          <a:rPr lang="en-GB" sz="2000" i="1">
                            <a:latin typeface="Cambria Math" panose="02040503050406030204" pitchFamily="18" charset="0"/>
                          </a:rPr>
                          <m:t>𝑓</m:t>
                        </m:r>
                      </m:e>
                      <m:sub>
                        <m:r>
                          <a:rPr lang="en-GB" sz="2000" i="1">
                            <a:latin typeface="Cambria Math" panose="02040503050406030204" pitchFamily="18" charset="0"/>
                          </a:rPr>
                          <m:t>1</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r>
                      <a:rPr lang="en-GB" sz="2000" b="0" i="1" smtClean="0">
                        <a:latin typeface="Cambria Math" panose="02040503050406030204" pitchFamily="18" charset="0"/>
                      </a:rPr>
                      <m:t> </m:t>
                    </m:r>
                    <m:r>
                      <a:rPr lang="en-GB" sz="2000" b="0" i="1" smtClean="0">
                        <a:latin typeface="Cambria Math" panose="02040503050406030204" pitchFamily="18" charset="0"/>
                      </a:rPr>
                      <m:t>𝑎𝑛𝑑</m:t>
                    </m:r>
                    <m:sSub>
                      <m:sSubPr>
                        <m:ctrlPr>
                          <a:rPr lang="en-GB" sz="2000" i="1">
                            <a:latin typeface="Cambria Math" panose="02040503050406030204" pitchFamily="18" charset="0"/>
                          </a:rPr>
                        </m:ctrlPr>
                      </m:sSubPr>
                      <m:e>
                        <m:r>
                          <a:rPr lang="en-GB" sz="2000" i="1">
                            <a:latin typeface="Cambria Math" panose="02040503050406030204" pitchFamily="18" charset="0"/>
                          </a:rPr>
                          <m:t>𝑓</m:t>
                        </m:r>
                      </m:e>
                      <m:sub>
                        <m:r>
                          <a:rPr lang="en-GB" sz="2000" i="1">
                            <a:latin typeface="Cambria Math" panose="02040503050406030204" pitchFamily="18" charset="0"/>
                          </a:rPr>
                          <m:t>2</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2</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oMath>
                </a14:m>
                <a:endParaRPr lang="en-GB" sz="2000" dirty="0"/>
              </a:p>
              <a:p>
                <a:endParaRPr lang="en-GB" sz="2000" dirty="0"/>
              </a:p>
              <a:p>
                <a:r>
                  <a:rPr lang="en-GB" sz="20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365760" y="2918920"/>
                <a:ext cx="4800600" cy="1323439"/>
              </a:xfrm>
              <a:prstGeom prst="rect">
                <a:avLst/>
              </a:prstGeom>
              <a:blipFill>
                <a:blip r:embed="rId3"/>
                <a:stretch>
                  <a:fillRect l="-1269" t="-2765"/>
                </a:stretch>
              </a:blipFill>
            </p:spPr>
            <p:txBody>
              <a:bodyPr/>
              <a:lstStyle/>
              <a:p>
                <a:r>
                  <a:rPr lang="en-GB">
                    <a:noFill/>
                  </a:rPr>
                  <a:t> </a:t>
                </a:r>
              </a:p>
            </p:txBody>
          </p:sp>
        </mc:Fallback>
      </mc:AlternateContent>
      <p:pic>
        <p:nvPicPr>
          <p:cNvPr id="72" name="Picture 71">
            <a:extLst>
              <a:ext uri="{FF2B5EF4-FFF2-40B4-BE49-F238E27FC236}">
                <a16:creationId xmlns:a16="http://schemas.microsoft.com/office/drawing/2014/main" id="{1FC90D09-9777-72C5-F3FF-79EC0C67073D}"/>
              </a:ext>
            </a:extLst>
          </p:cNvPr>
          <p:cNvPicPr>
            <a:picLocks noChangeAspect="1"/>
          </p:cNvPicPr>
          <p:nvPr/>
        </p:nvPicPr>
        <p:blipFill>
          <a:blip r:embed="rId4"/>
          <a:stretch>
            <a:fillRect/>
          </a:stretch>
        </p:blipFill>
        <p:spPr>
          <a:xfrm>
            <a:off x="5287290" y="1244205"/>
            <a:ext cx="6538950" cy="5304561"/>
          </a:xfrm>
          <a:prstGeom prst="rect">
            <a:avLst/>
          </a:prstGeom>
        </p:spPr>
      </p:pic>
    </p:spTree>
    <p:extLst>
      <p:ext uri="{BB962C8B-B14F-4D97-AF65-F5344CB8AC3E}">
        <p14:creationId xmlns:p14="http://schemas.microsoft.com/office/powerpoint/2010/main" val="2842894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030219" y="440730"/>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Field Programmable Gate Arrays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15– FPGAs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10" name="TextBox 9">
            <a:extLst>
              <a:ext uri="{FF2B5EF4-FFF2-40B4-BE49-F238E27FC236}">
                <a16:creationId xmlns:a16="http://schemas.microsoft.com/office/drawing/2014/main" id="{6751604C-79D0-8D61-A107-27061DD40B04}"/>
              </a:ext>
            </a:extLst>
          </p:cNvPr>
          <p:cNvSpPr txBox="1"/>
          <p:nvPr/>
        </p:nvSpPr>
        <p:spPr>
          <a:xfrm>
            <a:off x="0" y="1087613"/>
            <a:ext cx="8082280" cy="523220"/>
          </a:xfrm>
          <a:prstGeom prst="rect">
            <a:avLst/>
          </a:prstGeom>
          <a:noFill/>
        </p:spPr>
        <p:txBody>
          <a:bodyPr wrap="square" rtlCol="0">
            <a:spAutoFit/>
          </a:bodyPr>
          <a:lstStyle/>
          <a:p>
            <a:r>
              <a:rPr lang="en-GB" sz="2800" b="1" dirty="0">
                <a:latin typeface="Calibri "/>
              </a:rPr>
              <a:t>Logic Gate Array</a:t>
            </a:r>
          </a:p>
        </p:txBody>
      </p: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DB1D051B-BC82-0706-33EB-33A0943E9BAE}"/>
                  </a:ext>
                </a:extLst>
              </p:cNvPr>
              <p:cNvSpPr txBox="1"/>
              <p:nvPr/>
            </p:nvSpPr>
            <p:spPr>
              <a:xfrm>
                <a:off x="41398" y="1660116"/>
                <a:ext cx="9336281" cy="1015663"/>
              </a:xfrm>
              <a:prstGeom prst="rect">
                <a:avLst/>
              </a:prstGeom>
              <a:noFill/>
            </p:spPr>
            <p:txBody>
              <a:bodyPr wrap="square" rtlCol="0">
                <a:spAutoFit/>
              </a:bodyPr>
              <a:lstStyle/>
              <a:p>
                <a:r>
                  <a:rPr lang="en-GB" sz="2000" dirty="0"/>
                  <a:t>The Logic  array diagram  for the functions </a:t>
                </a:r>
                <a14:m>
                  <m:oMath xmlns:m="http://schemas.openxmlformats.org/officeDocument/2006/math">
                    <m:r>
                      <a:rPr lang="en-GB" sz="2000" i="1">
                        <a:latin typeface="Cambria Math" panose="02040503050406030204" pitchFamily="18" charset="0"/>
                      </a:rPr>
                      <m:t>𝑓</m:t>
                    </m:r>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1</m:t>
                        </m:r>
                      </m:sub>
                    </m:sSub>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3</m:t>
                        </m:r>
                      </m:sub>
                    </m:sSub>
                    <m:r>
                      <a:rPr lang="en-GB" sz="2000" i="1">
                        <a:latin typeface="Cambria Math" panose="02040503050406030204" pitchFamily="18" charset="0"/>
                      </a:rPr>
                      <m:t>+ </m:t>
                    </m:r>
                    <m:sSub>
                      <m:sSubPr>
                        <m:ctrlPr>
                          <a:rPr lang="en-GB" sz="2000" i="1">
                            <a:latin typeface="Cambria Math" panose="02040503050406030204" pitchFamily="18" charset="0"/>
                          </a:rPr>
                        </m:ctrlPr>
                      </m:sSubPr>
                      <m:e>
                        <m:r>
                          <a:rPr lang="en-GB" sz="2000" i="1">
                            <a:latin typeface="Cambria Math" panose="02040503050406030204" pitchFamily="18" charset="0"/>
                          </a:rPr>
                          <m:t>𝑥</m:t>
                        </m:r>
                      </m:e>
                      <m:sub>
                        <m:r>
                          <a:rPr lang="en-GB" sz="2000" i="1">
                            <a:latin typeface="Cambria Math" panose="02040503050406030204" pitchFamily="18" charset="0"/>
                          </a:rPr>
                          <m:t>2</m:t>
                        </m:r>
                      </m:sub>
                    </m:sSub>
                  </m:oMath>
                </a14:m>
                <a:r>
                  <a:rPr lang="en-GB" sz="2000" dirty="0"/>
                  <a:t> </a:t>
                </a:r>
                <a14:m>
                  <m:oMath xmlns:m="http://schemas.openxmlformats.org/officeDocument/2006/math">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rPr>
                            </m:ctrlPr>
                          </m:accPr>
                          <m:e>
                            <m:r>
                              <a:rPr lang="en-GB" sz="2000" i="1">
                                <a:latin typeface="Cambria Math" panose="02040503050406030204" pitchFamily="18" charset="0"/>
                              </a:rPr>
                              <m:t>𝑥</m:t>
                            </m:r>
                          </m:e>
                        </m:acc>
                      </m:e>
                      <m:sub>
                        <m:r>
                          <a:rPr lang="en-GB" sz="2000" i="1">
                            <a:latin typeface="Cambria Math" panose="02040503050406030204" pitchFamily="18" charset="0"/>
                          </a:rPr>
                          <m:t>3</m:t>
                        </m:r>
                      </m:sub>
                    </m:sSub>
                  </m:oMath>
                </a14:m>
                <a:r>
                  <a:rPr lang="en-GB" sz="2000" dirty="0"/>
                  <a:t> is shown below</a:t>
                </a:r>
              </a:p>
              <a:p>
                <a:endParaRPr lang="en-GB" sz="2000" dirty="0"/>
              </a:p>
              <a:p>
                <a:r>
                  <a:rPr lang="en-GB" sz="2000" dirty="0"/>
                  <a:t>	</a:t>
                </a:r>
              </a:p>
            </p:txBody>
          </p:sp>
        </mc:Choice>
        <mc:Fallback xmlns="">
          <p:sp>
            <p:nvSpPr>
              <p:cNvPr id="2" name="TextBox 1">
                <a:extLst>
                  <a:ext uri="{FF2B5EF4-FFF2-40B4-BE49-F238E27FC236}">
                    <a16:creationId xmlns:a16="http://schemas.microsoft.com/office/drawing/2014/main" id="{DB1D051B-BC82-0706-33EB-33A0943E9BAE}"/>
                  </a:ext>
                </a:extLst>
              </p:cNvPr>
              <p:cNvSpPr txBox="1">
                <a:spLocks noRot="1" noChangeAspect="1" noMove="1" noResize="1" noEditPoints="1" noAdjustHandles="1" noChangeArrowheads="1" noChangeShapeType="1" noTextEdit="1"/>
              </p:cNvSpPr>
              <p:nvPr/>
            </p:nvSpPr>
            <p:spPr>
              <a:xfrm>
                <a:off x="41398" y="1660116"/>
                <a:ext cx="9336281" cy="1015663"/>
              </a:xfrm>
              <a:prstGeom prst="rect">
                <a:avLst/>
              </a:prstGeom>
              <a:blipFill>
                <a:blip r:embed="rId3"/>
                <a:stretch>
                  <a:fillRect l="-718" t="-2994"/>
                </a:stretch>
              </a:blipFill>
            </p:spPr>
            <p:txBody>
              <a:bodyPr/>
              <a:lstStyle/>
              <a:p>
                <a:r>
                  <a:rPr lang="en-GB">
                    <a:noFill/>
                  </a:rPr>
                  <a:t> </a:t>
                </a:r>
              </a:p>
            </p:txBody>
          </p:sp>
        </mc:Fallback>
      </mc:AlternateContent>
      <p:pic>
        <p:nvPicPr>
          <p:cNvPr id="4" name="Picture 3">
            <a:extLst>
              <a:ext uri="{FF2B5EF4-FFF2-40B4-BE49-F238E27FC236}">
                <a16:creationId xmlns:a16="http://schemas.microsoft.com/office/drawing/2014/main" id="{7EE1EE64-A60F-EB07-F804-35BF518BC4A7}"/>
              </a:ext>
            </a:extLst>
          </p:cNvPr>
          <p:cNvPicPr>
            <a:picLocks noChangeAspect="1"/>
          </p:cNvPicPr>
          <p:nvPr/>
        </p:nvPicPr>
        <p:blipFill>
          <a:blip r:embed="rId4"/>
          <a:stretch>
            <a:fillRect/>
          </a:stretch>
        </p:blipFill>
        <p:spPr>
          <a:xfrm>
            <a:off x="3458829" y="2027374"/>
            <a:ext cx="5233051" cy="4628721"/>
          </a:xfrm>
          <a:prstGeom prst="rect">
            <a:avLst/>
          </a:prstGeom>
        </p:spPr>
      </p:pic>
    </p:spTree>
    <p:extLst>
      <p:ext uri="{BB962C8B-B14F-4D97-AF65-F5344CB8AC3E}">
        <p14:creationId xmlns:p14="http://schemas.microsoft.com/office/powerpoint/2010/main" val="1283705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1002</Words>
  <Application>Microsoft Office PowerPoint</Application>
  <PresentationFormat>Widescreen</PresentationFormat>
  <Paragraphs>141</Paragraphs>
  <Slides>16</Slides>
  <Notes>14</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16</vt:i4>
      </vt:variant>
    </vt:vector>
  </HeadingPairs>
  <TitlesOfParts>
    <vt:vector size="42" baseType="lpstr">
      <vt:lpstr>Calibri </vt: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FPGA</vt:lpstr>
      <vt:lpstr>Why FPGA ?</vt:lpstr>
      <vt:lpstr>General Structure of  FPGA </vt:lpstr>
      <vt:lpstr>Structure of  FPGA </vt:lpstr>
      <vt:lpstr>Look Up Tables (LUT)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8</cp:revision>
  <dcterms:created xsi:type="dcterms:W3CDTF">2021-03-09T15:35:42Z</dcterms:created>
  <dcterms:modified xsi:type="dcterms:W3CDTF">2023-03-21T14:50:43Z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