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303" r:id="rId2"/>
    <p:sldId id="306" r:id="rId3"/>
    <p:sldId id="300" r:id="rId4"/>
    <p:sldId id="279" r:id="rId5"/>
    <p:sldId id="283" r:id="rId6"/>
    <p:sldId id="284" r:id="rId7"/>
    <p:sldId id="285" r:id="rId8"/>
    <p:sldId id="287" r:id="rId9"/>
    <p:sldId id="286" r:id="rId10"/>
    <p:sldId id="295" r:id="rId11"/>
    <p:sldId id="308"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8D46F3-6150-4817-A55D-AFC38F33B590}" v="90" dt="2023-02-10T20:20:54.745"/>
  </p1510:revLst>
</p1510:revInfo>
</file>

<file path=ppt/tableStyles.xml><?xml version="1.0" encoding="utf-8"?>
<a:tblStyleLst xmlns:a="http://schemas.openxmlformats.org/drawingml/2006/main" def="{5C22544A-7EE6-4342-B048-85BDC9FD1C3A}">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94660"/>
  </p:normalViewPr>
  <p:slideViewPr>
    <p:cSldViewPr>
      <p:cViewPr varScale="1">
        <p:scale>
          <a:sx n="59" d="100"/>
          <a:sy n="59" d="100"/>
        </p:scale>
        <p:origin x="1336"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Geanina Marinescu" userId="bad0be3654f88158" providerId="LiveId" clId="{2758E211-4C8D-4C4C-9923-E2BC7EB4030B}"/>
    <pc:docChg chg="custSel modSld sldOrd">
      <pc:chgData name="Luminita Geanina Marinescu" userId="bad0be3654f88158" providerId="LiveId" clId="{2758E211-4C8D-4C4C-9923-E2BC7EB4030B}" dt="2022-12-07T20:48:49.725" v="19"/>
      <pc:docMkLst>
        <pc:docMk/>
      </pc:docMkLst>
      <pc:sldChg chg="ord">
        <pc:chgData name="Luminita Geanina Marinescu" userId="bad0be3654f88158" providerId="LiveId" clId="{2758E211-4C8D-4C4C-9923-E2BC7EB4030B}" dt="2022-12-07T20:48:49.725" v="19"/>
        <pc:sldMkLst>
          <pc:docMk/>
          <pc:sldMk cId="0" sldId="260"/>
        </pc:sldMkLst>
      </pc:sldChg>
      <pc:sldChg chg="addSp delSp modSp mod ord">
        <pc:chgData name="Luminita Geanina Marinescu" userId="bad0be3654f88158" providerId="LiveId" clId="{2758E211-4C8D-4C4C-9923-E2BC7EB4030B}" dt="2022-12-07T20:42:49.774" v="15" actId="21"/>
        <pc:sldMkLst>
          <pc:docMk/>
          <pc:sldMk cId="0" sldId="264"/>
        </pc:sldMkLst>
        <pc:graphicFrameChg chg="add del mod modGraphic">
          <ac:chgData name="Luminita Geanina Marinescu" userId="bad0be3654f88158" providerId="LiveId" clId="{2758E211-4C8D-4C4C-9923-E2BC7EB4030B}" dt="2022-12-07T20:42:49.774" v="15" actId="21"/>
          <ac:graphicFrameMkLst>
            <pc:docMk/>
            <pc:sldMk cId="0" sldId="264"/>
            <ac:graphicFrameMk id="5" creationId="{2F4FCB49-0AA4-CA33-996A-07AB246C84B2}"/>
          </ac:graphicFrameMkLst>
        </pc:graphicFrameChg>
      </pc:sldChg>
    </pc:docChg>
  </pc:docChgLst>
  <pc:docChgLst>
    <pc:chgData name="Luminita Geanina Marinescu" userId="bad0be3654f88158" providerId="LiveId" clId="{968D46F3-6150-4817-A55D-AFC38F33B590}"/>
    <pc:docChg chg="undo custSel addSld delSld modSld sldOrd">
      <pc:chgData name="Luminita Geanina Marinescu" userId="bad0be3654f88158" providerId="LiveId" clId="{968D46F3-6150-4817-A55D-AFC38F33B590}" dt="2023-02-10T20:34:59.525" v="5646"/>
      <pc:docMkLst>
        <pc:docMk/>
      </pc:docMkLst>
      <pc:sldChg chg="addSp delSp modSp del mod setBg setClrOvrMap delDesignElem">
        <pc:chgData name="Luminita Geanina Marinescu" userId="bad0be3654f88158" providerId="LiveId" clId="{968D46F3-6150-4817-A55D-AFC38F33B590}" dt="2023-02-09T21:07:47.206" v="1342" actId="2696"/>
        <pc:sldMkLst>
          <pc:docMk/>
          <pc:sldMk cId="0" sldId="256"/>
        </pc:sldMkLst>
        <pc:spChg chg="mod ord">
          <ac:chgData name="Luminita Geanina Marinescu" userId="bad0be3654f88158" providerId="LiveId" clId="{968D46F3-6150-4817-A55D-AFC38F33B590}" dt="2023-02-09T21:03:04.795" v="1315" actId="26606"/>
          <ac:spMkLst>
            <pc:docMk/>
            <pc:sldMk cId="0" sldId="256"/>
            <ac:spMk id="2" creationId="{00000000-0000-0000-0000-000000000000}"/>
          </ac:spMkLst>
        </pc:spChg>
        <pc:spChg chg="add del mod">
          <ac:chgData name="Luminita Geanina Marinescu" userId="bad0be3654f88158" providerId="LiveId" clId="{968D46F3-6150-4817-A55D-AFC38F33B590}" dt="2023-02-09T18:48:19.968" v="64" actId="21"/>
          <ac:spMkLst>
            <pc:docMk/>
            <pc:sldMk cId="0" sldId="256"/>
            <ac:spMk id="4" creationId="{C6FC6A9A-C433-E589-E62E-37B9A990C0C9}"/>
          </ac:spMkLst>
        </pc:spChg>
        <pc:spChg chg="add del mod">
          <ac:chgData name="Luminita Geanina Marinescu" userId="bad0be3654f88158" providerId="LiveId" clId="{968D46F3-6150-4817-A55D-AFC38F33B590}" dt="2023-02-09T21:02:52.953" v="1314"/>
          <ac:spMkLst>
            <pc:docMk/>
            <pc:sldMk cId="0" sldId="256"/>
            <ac:spMk id="5" creationId="{505912B5-8B7B-F47D-95D3-0AFEB8E9E3AA}"/>
          </ac:spMkLst>
        </pc:spChg>
        <pc:spChg chg="add mod">
          <ac:chgData name="Luminita Geanina Marinescu" userId="bad0be3654f88158" providerId="LiveId" clId="{968D46F3-6150-4817-A55D-AFC38F33B590}" dt="2023-02-09T21:04:31.354" v="1317" actId="14100"/>
          <ac:spMkLst>
            <pc:docMk/>
            <pc:sldMk cId="0" sldId="256"/>
            <ac:spMk id="6" creationId="{551CC8EF-8B01-8A3D-0755-DB7DA585C7A7}"/>
          </ac:spMkLst>
        </pc:spChg>
        <pc:spChg chg="add mod">
          <ac:chgData name="Luminita Geanina Marinescu" userId="bad0be3654f88158" providerId="LiveId" clId="{968D46F3-6150-4817-A55D-AFC38F33B590}" dt="2023-02-09T21:07:21.057" v="1341" actId="20577"/>
          <ac:spMkLst>
            <pc:docMk/>
            <pc:sldMk cId="0" sldId="256"/>
            <ac:spMk id="8" creationId="{A8B70B6B-65B4-5D09-BA26-224E606F0A40}"/>
          </ac:spMkLst>
        </pc:spChg>
        <pc:spChg chg="add">
          <ac:chgData name="Luminita Geanina Marinescu" userId="bad0be3654f88158" providerId="LiveId" clId="{968D46F3-6150-4817-A55D-AFC38F33B590}" dt="2023-02-09T21:03:04.795" v="1315" actId="26606"/>
          <ac:spMkLst>
            <pc:docMk/>
            <pc:sldMk cId="0" sldId="256"/>
            <ac:spMk id="2052" creationId="{0DE6A193-4755-479A-BC6F-A7EBCA73BE1A}"/>
          </ac:spMkLst>
        </pc:spChg>
        <pc:spChg chg="add">
          <ac:chgData name="Luminita Geanina Marinescu" userId="bad0be3654f88158" providerId="LiveId" clId="{968D46F3-6150-4817-A55D-AFC38F33B590}" dt="2023-02-09T21:03:04.795" v="1315" actId="26606"/>
          <ac:spMkLst>
            <pc:docMk/>
            <pc:sldMk cId="0" sldId="256"/>
            <ac:spMk id="2053" creationId="{5A55B759-31A7-423C-9BC2-A8BC09FE98B9}"/>
          </ac:spMkLst>
        </pc:spChg>
        <pc:spChg chg="add">
          <ac:chgData name="Luminita Geanina Marinescu" userId="bad0be3654f88158" providerId="LiveId" clId="{968D46F3-6150-4817-A55D-AFC38F33B590}" dt="2023-02-09T21:03:04.795" v="1315" actId="26606"/>
          <ac:spMkLst>
            <pc:docMk/>
            <pc:sldMk cId="0" sldId="256"/>
            <ac:spMk id="2054" creationId="{F78796AF-79A0-47AC-BEFD-BFFC00F968C4}"/>
          </ac:spMkLst>
        </pc:spChg>
        <pc:spChg chg="add del">
          <ac:chgData name="Luminita Geanina Marinescu" userId="bad0be3654f88158" providerId="LiveId" clId="{968D46F3-6150-4817-A55D-AFC38F33B590}" dt="2023-02-09T21:00:26.098" v="1304" actId="26606"/>
          <ac:spMkLst>
            <pc:docMk/>
            <pc:sldMk cId="0" sldId="256"/>
            <ac:spMk id="2055" creationId="{E49CC64F-7275-4E33-961B-0C5CDC439875}"/>
          </ac:spMkLst>
        </pc:spChg>
        <pc:spChg chg="add del">
          <ac:chgData name="Luminita Geanina Marinescu" userId="bad0be3654f88158" providerId="LiveId" clId="{968D46F3-6150-4817-A55D-AFC38F33B590}" dt="2023-02-09T21:01:06.975" v="1306" actId="26606"/>
          <ac:spMkLst>
            <pc:docMk/>
            <pc:sldMk cId="0" sldId="256"/>
            <ac:spMk id="2057" creationId="{D4771268-CB57-404A-9271-370EB28F6090}"/>
          </ac:spMkLst>
        </pc:spChg>
        <pc:spChg chg="add del">
          <ac:chgData name="Luminita Geanina Marinescu" userId="bad0be3654f88158" providerId="LiveId" clId="{968D46F3-6150-4817-A55D-AFC38F33B590}" dt="2023-02-09T21:02:28.402" v="1312" actId="26606"/>
          <ac:spMkLst>
            <pc:docMk/>
            <pc:sldMk cId="0" sldId="256"/>
            <ac:spMk id="2059" creationId="{A88B2AAA-B805-498E-A9E6-98B885855498}"/>
          </ac:spMkLst>
        </pc:spChg>
        <pc:spChg chg="add del">
          <ac:chgData name="Luminita Geanina Marinescu" userId="bad0be3654f88158" providerId="LiveId" clId="{968D46F3-6150-4817-A55D-AFC38F33B590}" dt="2023-02-09T21:02:28.402" v="1312" actId="26606"/>
          <ac:spMkLst>
            <pc:docMk/>
            <pc:sldMk cId="0" sldId="256"/>
            <ac:spMk id="2060" creationId="{07322A9E-F1EC-405E-8971-BA906EFFCCB8}"/>
          </ac:spMkLst>
        </pc:spChg>
        <pc:spChg chg="add del">
          <ac:chgData name="Luminita Geanina Marinescu" userId="bad0be3654f88158" providerId="LiveId" clId="{968D46F3-6150-4817-A55D-AFC38F33B590}" dt="2023-02-09T21:02:28.402" v="1312" actId="26606"/>
          <ac:spMkLst>
            <pc:docMk/>
            <pc:sldMk cId="0" sldId="256"/>
            <ac:spMk id="2061" creationId="{9B8051E0-19D7-43E1-BFD9-E6DBFEB3A3F1}"/>
          </ac:spMkLst>
        </pc:spChg>
        <pc:spChg chg="add del">
          <ac:chgData name="Luminita Geanina Marinescu" userId="bad0be3654f88158" providerId="LiveId" clId="{968D46F3-6150-4817-A55D-AFC38F33B590}" dt="2023-02-09T21:02:28.402" v="1312" actId="26606"/>
          <ac:spMkLst>
            <pc:docMk/>
            <pc:sldMk cId="0" sldId="256"/>
            <ac:spMk id="2062" creationId="{A5704422-1118-4FD1-95AD-29A064EB80D9}"/>
          </ac:spMkLst>
        </pc:spChg>
        <pc:spChg chg="add del">
          <ac:chgData name="Luminita Geanina Marinescu" userId="bad0be3654f88158" providerId="LiveId" clId="{968D46F3-6150-4817-A55D-AFC38F33B590}" dt="2023-02-09T21:02:28.402" v="1312" actId="26606"/>
          <ac:spMkLst>
            <pc:docMk/>
            <pc:sldMk cId="0" sldId="256"/>
            <ac:spMk id="2063" creationId="{4EDB2B02-86A2-46F5-A4BE-B7D9B10411D6}"/>
          </ac:spMkLst>
        </pc:spChg>
        <pc:spChg chg="add del">
          <ac:chgData name="Luminita Geanina Marinescu" userId="bad0be3654f88158" providerId="LiveId" clId="{968D46F3-6150-4817-A55D-AFC38F33B590}" dt="2023-02-09T21:02:28.402" v="1312" actId="26606"/>
          <ac:spMkLst>
            <pc:docMk/>
            <pc:sldMk cId="0" sldId="256"/>
            <ac:spMk id="2065" creationId="{43954639-FB5D-41F4-9560-6F6DFE778425}"/>
          </ac:spMkLst>
        </pc:spChg>
        <pc:spChg chg="add del">
          <ac:chgData name="Luminita Geanina Marinescu" userId="bad0be3654f88158" providerId="LiveId" clId="{968D46F3-6150-4817-A55D-AFC38F33B590}" dt="2023-02-09T21:02:28.402" v="1312" actId="26606"/>
          <ac:spMkLst>
            <pc:docMk/>
            <pc:sldMk cId="0" sldId="256"/>
            <ac:spMk id="2067" creationId="{E898931C-0323-41FA-A036-20F818B1FF81}"/>
          </ac:spMkLst>
        </pc:spChg>
        <pc:spChg chg="add del">
          <ac:chgData name="Luminita Geanina Marinescu" userId="bad0be3654f88158" providerId="LiveId" clId="{968D46F3-6150-4817-A55D-AFC38F33B590}" dt="2023-02-09T21:02:28.402" v="1312" actId="26606"/>
          <ac:spMkLst>
            <pc:docMk/>
            <pc:sldMk cId="0" sldId="256"/>
            <ac:spMk id="2069" creationId="{89AFE9DD-0792-4B98-B4EB-97ACA17E6AA8}"/>
          </ac:spMkLst>
        </pc:spChg>
        <pc:spChg chg="add del">
          <ac:chgData name="Luminita Geanina Marinescu" userId="bad0be3654f88158" providerId="LiveId" clId="{968D46F3-6150-4817-A55D-AFC38F33B590}" dt="2023-02-09T21:02:28.402" v="1312" actId="26606"/>
          <ac:spMkLst>
            <pc:docMk/>
            <pc:sldMk cId="0" sldId="256"/>
            <ac:spMk id="2071" creationId="{3981F5C4-9AE1-404E-AF44-A4E6DB374F9D}"/>
          </ac:spMkLst>
        </pc:spChg>
        <pc:spChg chg="add del">
          <ac:chgData name="Luminita Geanina Marinescu" userId="bad0be3654f88158" providerId="LiveId" clId="{968D46F3-6150-4817-A55D-AFC38F33B590}" dt="2023-02-09T21:02:28.402" v="1312" actId="26606"/>
          <ac:spMkLst>
            <pc:docMk/>
            <pc:sldMk cId="0" sldId="256"/>
            <ac:spMk id="2073" creationId="{763C1781-8726-4FAC-8C45-FF40376BE409}"/>
          </ac:spMkLst>
        </pc:spChg>
        <pc:spChg chg="add del">
          <ac:chgData name="Luminita Geanina Marinescu" userId="bad0be3654f88158" providerId="LiveId" clId="{968D46F3-6150-4817-A55D-AFC38F33B590}" dt="2023-02-09T21:02:28.402" v="1312" actId="26606"/>
          <ac:spMkLst>
            <pc:docMk/>
            <pc:sldMk cId="0" sldId="256"/>
            <ac:spMk id="2075" creationId="{301491B5-56C7-43DC-A3D9-861EECCA056A}"/>
          </ac:spMkLst>
        </pc:spChg>
        <pc:spChg chg="add del">
          <ac:chgData name="Luminita Geanina Marinescu" userId="bad0be3654f88158" providerId="LiveId" clId="{968D46F3-6150-4817-A55D-AFC38F33B590}" dt="2023-02-09T21:02:28.402" v="1312" actId="26606"/>
          <ac:spMkLst>
            <pc:docMk/>
            <pc:sldMk cId="0" sldId="256"/>
            <ac:spMk id="2077" creationId="{237E2353-22DF-46E0-A200-FB30F8F394E2}"/>
          </ac:spMkLst>
        </pc:spChg>
        <pc:spChg chg="add del">
          <ac:chgData name="Luminita Geanina Marinescu" userId="bad0be3654f88158" providerId="LiveId" clId="{968D46F3-6150-4817-A55D-AFC38F33B590}" dt="2023-02-09T21:02:28.402" v="1312" actId="26606"/>
          <ac:spMkLst>
            <pc:docMk/>
            <pc:sldMk cId="0" sldId="256"/>
            <ac:spMk id="2079" creationId="{DD6138DB-057B-45F7-A5F4-E7BFDA20D02C}"/>
          </ac:spMkLst>
        </pc:spChg>
        <pc:spChg chg="add del">
          <ac:chgData name="Luminita Geanina Marinescu" userId="bad0be3654f88158" providerId="LiveId" clId="{968D46F3-6150-4817-A55D-AFC38F33B590}" dt="2023-02-09T21:02:28.402" v="1312" actId="26606"/>
          <ac:spMkLst>
            <pc:docMk/>
            <pc:sldMk cId="0" sldId="256"/>
            <ac:spMk id="2081" creationId="{79A54AB1-B64F-4843-BFAB-81CB74E66B65}"/>
          </ac:spMkLst>
        </pc:spChg>
        <pc:spChg chg="add del">
          <ac:chgData name="Luminita Geanina Marinescu" userId="bad0be3654f88158" providerId="LiveId" clId="{968D46F3-6150-4817-A55D-AFC38F33B590}" dt="2023-02-09T21:02:52.953" v="1314"/>
          <ac:spMkLst>
            <pc:docMk/>
            <pc:sldMk cId="0" sldId="256"/>
            <ac:spMk id="2086" creationId="{0DE6A193-4755-479A-BC6F-A7EBCA73BE1A}"/>
          </ac:spMkLst>
        </pc:spChg>
        <pc:spChg chg="add del">
          <ac:chgData name="Luminita Geanina Marinescu" userId="bad0be3654f88158" providerId="LiveId" clId="{968D46F3-6150-4817-A55D-AFC38F33B590}" dt="2023-02-09T21:02:52.953" v="1314"/>
          <ac:spMkLst>
            <pc:docMk/>
            <pc:sldMk cId="0" sldId="256"/>
            <ac:spMk id="2088" creationId="{5A55B759-31A7-423C-9BC2-A8BC09FE98B9}"/>
          </ac:spMkLst>
        </pc:spChg>
        <pc:spChg chg="add del">
          <ac:chgData name="Luminita Geanina Marinescu" userId="bad0be3654f88158" providerId="LiveId" clId="{968D46F3-6150-4817-A55D-AFC38F33B590}" dt="2023-02-09T21:02:52.953" v="1314"/>
          <ac:spMkLst>
            <pc:docMk/>
            <pc:sldMk cId="0" sldId="256"/>
            <ac:spMk id="2090" creationId="{F78796AF-79A0-47AC-BEFD-BFFC00F968C4}"/>
          </ac:spMkLst>
        </pc:spChg>
        <pc:picChg chg="add mod">
          <ac:chgData name="Luminita Geanina Marinescu" userId="bad0be3654f88158" providerId="LiveId" clId="{968D46F3-6150-4817-A55D-AFC38F33B590}" dt="2023-02-09T21:02:28.402" v="1312" actId="26606"/>
          <ac:picMkLst>
            <pc:docMk/>
            <pc:sldMk cId="0" sldId="256"/>
            <ac:picMk id="2050" creationId="{31CFEA5C-7834-BFF8-52D6-FDF75ADCED20}"/>
          </ac:picMkLst>
        </pc:picChg>
        <pc:picChg chg="del">
          <ac:chgData name="Luminita Geanina Marinescu" userId="bad0be3654f88158" providerId="LiveId" clId="{968D46F3-6150-4817-A55D-AFC38F33B590}" dt="2023-02-09T18:45:21.124" v="59" actId="21"/>
          <ac:picMkLst>
            <pc:docMk/>
            <pc:sldMk cId="0" sldId="256"/>
            <ac:picMk id="20481" creationId="{00000000-0000-0000-0000-000000000000}"/>
          </ac:picMkLst>
        </pc:picChg>
      </pc:sldChg>
      <pc:sldChg chg="del">
        <pc:chgData name="Luminita Geanina Marinescu" userId="bad0be3654f88158" providerId="LiveId" clId="{968D46F3-6150-4817-A55D-AFC38F33B590}" dt="2023-02-09T13:51:45.787" v="3" actId="2696"/>
        <pc:sldMkLst>
          <pc:docMk/>
          <pc:sldMk cId="0" sldId="257"/>
        </pc:sldMkLst>
      </pc:sldChg>
      <pc:sldChg chg="addSp delSp modSp del mod ord setBg">
        <pc:chgData name="Luminita Geanina Marinescu" userId="bad0be3654f88158" providerId="LiveId" clId="{968D46F3-6150-4817-A55D-AFC38F33B590}" dt="2023-02-09T20:03:47.448" v="606" actId="2696"/>
        <pc:sldMkLst>
          <pc:docMk/>
          <pc:sldMk cId="0" sldId="258"/>
        </pc:sldMkLst>
        <pc:spChg chg="del mod">
          <ac:chgData name="Luminita Geanina Marinescu" userId="bad0be3654f88158" providerId="LiveId" clId="{968D46F3-6150-4817-A55D-AFC38F33B590}" dt="2023-02-09T20:02:50.480" v="601" actId="478"/>
          <ac:spMkLst>
            <pc:docMk/>
            <pc:sldMk cId="0" sldId="258"/>
            <ac:spMk id="2" creationId="{00000000-0000-0000-0000-000000000000}"/>
          </ac:spMkLst>
        </pc:spChg>
        <pc:spChg chg="add del mod">
          <ac:chgData name="Luminita Geanina Marinescu" userId="bad0be3654f88158" providerId="LiveId" clId="{968D46F3-6150-4817-A55D-AFC38F33B590}" dt="2023-02-09T19:28:02.311" v="80"/>
          <ac:spMkLst>
            <pc:docMk/>
            <pc:sldMk cId="0" sldId="258"/>
            <ac:spMk id="3" creationId="{7DF61B12-0826-7161-0D1C-BDE6B3040A74}"/>
          </ac:spMkLst>
        </pc:spChg>
        <pc:spChg chg="add mod">
          <ac:chgData name="Luminita Geanina Marinescu" userId="bad0be3654f88158" providerId="LiveId" clId="{968D46F3-6150-4817-A55D-AFC38F33B590}" dt="2023-02-09T20:03:03.452" v="604" actId="20577"/>
          <ac:spMkLst>
            <pc:docMk/>
            <pc:sldMk cId="0" sldId="258"/>
            <ac:spMk id="8" creationId="{96B2931E-693B-507F-1CC1-61143B0A6C9F}"/>
          </ac:spMkLst>
        </pc:spChg>
        <pc:spChg chg="add">
          <ac:chgData name="Luminita Geanina Marinescu" userId="bad0be3654f88158" providerId="LiveId" clId="{968D46F3-6150-4817-A55D-AFC38F33B590}" dt="2023-02-09T20:01:59.330" v="594" actId="26606"/>
          <ac:spMkLst>
            <pc:docMk/>
            <pc:sldMk cId="0" sldId="258"/>
            <ac:spMk id="1031" creationId="{823AC064-BC96-4F32-8AE1-B2FD38754823}"/>
          </ac:spMkLst>
        </pc:spChg>
        <pc:graphicFrameChg chg="del mod modGraphic">
          <ac:chgData name="Luminita Geanina Marinescu" userId="bad0be3654f88158" providerId="LiveId" clId="{968D46F3-6150-4817-A55D-AFC38F33B590}" dt="2023-02-09T19:57:10.092" v="571" actId="21"/>
          <ac:graphicFrameMkLst>
            <pc:docMk/>
            <pc:sldMk cId="0" sldId="258"/>
            <ac:graphicFrameMk id="4" creationId="{00000000-0000-0000-0000-000000000000}"/>
          </ac:graphicFrameMkLst>
        </pc:graphicFrameChg>
        <pc:graphicFrameChg chg="add mod ord modGraphic">
          <ac:chgData name="Luminita Geanina Marinescu" userId="bad0be3654f88158" providerId="LiveId" clId="{968D46F3-6150-4817-A55D-AFC38F33B590}" dt="2023-02-09T20:03:39.776" v="605" actId="14100"/>
          <ac:graphicFrameMkLst>
            <pc:docMk/>
            <pc:sldMk cId="0" sldId="258"/>
            <ac:graphicFrameMk id="5" creationId="{00000000-0000-0000-0000-000000000000}"/>
          </ac:graphicFrameMkLst>
        </pc:graphicFrameChg>
        <pc:picChg chg="add mod">
          <ac:chgData name="Luminita Geanina Marinescu" userId="bad0be3654f88158" providerId="LiveId" clId="{968D46F3-6150-4817-A55D-AFC38F33B590}" dt="2023-02-09T20:01:59.330" v="594" actId="26606"/>
          <ac:picMkLst>
            <pc:docMk/>
            <pc:sldMk cId="0" sldId="258"/>
            <ac:picMk id="6" creationId="{0278F453-C608-DC70-F1E9-3FF1A3913DA2}"/>
          </ac:picMkLst>
        </pc:picChg>
        <pc:picChg chg="add mod">
          <ac:chgData name="Luminita Geanina Marinescu" userId="bad0be3654f88158" providerId="LiveId" clId="{968D46F3-6150-4817-A55D-AFC38F33B590}" dt="2023-02-09T20:01:59.330" v="594" actId="26606"/>
          <ac:picMkLst>
            <pc:docMk/>
            <pc:sldMk cId="0" sldId="258"/>
            <ac:picMk id="1026" creationId="{E5E25BE5-D832-6682-54B5-5ECDA0962B2F}"/>
          </ac:picMkLst>
        </pc:picChg>
        <pc:picChg chg="del mod">
          <ac:chgData name="Luminita Geanina Marinescu" userId="bad0be3654f88158" providerId="LiveId" clId="{968D46F3-6150-4817-A55D-AFC38F33B590}" dt="2023-02-09T19:20:04.120" v="69" actId="21"/>
          <ac:picMkLst>
            <pc:docMk/>
            <pc:sldMk cId="0" sldId="258"/>
            <ac:picMk id="17409" creationId="{00000000-0000-0000-0000-000000000000}"/>
          </ac:picMkLst>
        </pc:picChg>
        <pc:picChg chg="del">
          <ac:chgData name="Luminita Geanina Marinescu" userId="bad0be3654f88158" providerId="LiveId" clId="{968D46F3-6150-4817-A55D-AFC38F33B590}" dt="2023-02-09T19:56:45.871" v="566" actId="21"/>
          <ac:picMkLst>
            <pc:docMk/>
            <pc:sldMk cId="0" sldId="258"/>
            <ac:picMk id="17410" creationId="{00000000-0000-0000-0000-000000000000}"/>
          </ac:picMkLst>
        </pc:picChg>
        <pc:cxnChg chg="add">
          <ac:chgData name="Luminita Geanina Marinescu" userId="bad0be3654f88158" providerId="LiveId" clId="{968D46F3-6150-4817-A55D-AFC38F33B590}" dt="2023-02-09T20:01:59.330" v="594" actId="26606"/>
          <ac:cxnSpMkLst>
            <pc:docMk/>
            <pc:sldMk cId="0" sldId="258"/>
            <ac:cxnSpMk id="1033" creationId="{7E7C77BC-7138-40B1-A15B-20F57A494629}"/>
          </ac:cxnSpMkLst>
        </pc:cxnChg>
        <pc:cxnChg chg="add">
          <ac:chgData name="Luminita Geanina Marinescu" userId="bad0be3654f88158" providerId="LiveId" clId="{968D46F3-6150-4817-A55D-AFC38F33B590}" dt="2023-02-09T20:01:59.330" v="594" actId="26606"/>
          <ac:cxnSpMkLst>
            <pc:docMk/>
            <pc:sldMk cId="0" sldId="258"/>
            <ac:cxnSpMk id="1035" creationId="{DB146403-F3D6-484B-B2ED-97F9565D0370}"/>
          </ac:cxnSpMkLst>
        </pc:cxnChg>
      </pc:sldChg>
      <pc:sldChg chg="addSp delSp modSp add del setBg delDesignElem">
        <pc:chgData name="Luminita Geanina Marinescu" userId="bad0be3654f88158" providerId="LiveId" clId="{968D46F3-6150-4817-A55D-AFC38F33B590}" dt="2023-02-09T20:07:47.476" v="612" actId="2696"/>
        <pc:sldMkLst>
          <pc:docMk/>
          <pc:sldMk cId="3728561754" sldId="258"/>
        </pc:sldMkLst>
        <pc:spChg chg="add mod">
          <ac:chgData name="Luminita Geanina Marinescu" userId="bad0be3654f88158" providerId="LiveId" clId="{968D46F3-6150-4817-A55D-AFC38F33B590}" dt="2023-02-09T20:07:28.539" v="611"/>
          <ac:spMkLst>
            <pc:docMk/>
            <pc:sldMk cId="3728561754" sldId="258"/>
            <ac:spMk id="2" creationId="{3D9AE66F-F087-0FC8-7FFB-E90FF553DCC0}"/>
          </ac:spMkLst>
        </pc:spChg>
        <pc:spChg chg="add mod">
          <ac:chgData name="Luminita Geanina Marinescu" userId="bad0be3654f88158" providerId="LiveId" clId="{968D46F3-6150-4817-A55D-AFC38F33B590}" dt="2023-02-09T20:07:28.539" v="611"/>
          <ac:spMkLst>
            <pc:docMk/>
            <pc:sldMk cId="3728561754" sldId="258"/>
            <ac:spMk id="3" creationId="{3403496D-6AAD-D2E7-4182-E3A108DE5B8E}"/>
          </ac:spMkLst>
        </pc:spChg>
        <pc:spChg chg="del">
          <ac:chgData name="Luminita Geanina Marinescu" userId="bad0be3654f88158" providerId="LiveId" clId="{968D46F3-6150-4817-A55D-AFC38F33B590}" dt="2023-02-09T20:07:28.539" v="611"/>
          <ac:spMkLst>
            <pc:docMk/>
            <pc:sldMk cId="3728561754" sldId="258"/>
            <ac:spMk id="8" creationId="{96B2931E-693B-507F-1CC1-61143B0A6C9F}"/>
          </ac:spMkLst>
        </pc:spChg>
        <pc:spChg chg="del">
          <ac:chgData name="Luminita Geanina Marinescu" userId="bad0be3654f88158" providerId="LiveId" clId="{968D46F3-6150-4817-A55D-AFC38F33B590}" dt="2023-02-09T20:06:58.056" v="610"/>
          <ac:spMkLst>
            <pc:docMk/>
            <pc:sldMk cId="3728561754" sldId="258"/>
            <ac:spMk id="1031" creationId="{823AC064-BC96-4F32-8AE1-B2FD38754823}"/>
          </ac:spMkLst>
        </pc:spChg>
        <pc:cxnChg chg="del">
          <ac:chgData name="Luminita Geanina Marinescu" userId="bad0be3654f88158" providerId="LiveId" clId="{968D46F3-6150-4817-A55D-AFC38F33B590}" dt="2023-02-09T20:06:58.056" v="610"/>
          <ac:cxnSpMkLst>
            <pc:docMk/>
            <pc:sldMk cId="3728561754" sldId="258"/>
            <ac:cxnSpMk id="1033" creationId="{7E7C77BC-7138-40B1-A15B-20F57A494629}"/>
          </ac:cxnSpMkLst>
        </pc:cxnChg>
        <pc:cxnChg chg="del">
          <ac:chgData name="Luminita Geanina Marinescu" userId="bad0be3654f88158" providerId="LiveId" clId="{968D46F3-6150-4817-A55D-AFC38F33B590}" dt="2023-02-09T20:06:58.056" v="610"/>
          <ac:cxnSpMkLst>
            <pc:docMk/>
            <pc:sldMk cId="3728561754" sldId="258"/>
            <ac:cxnSpMk id="1035" creationId="{DB146403-F3D6-484B-B2ED-97F9565D0370}"/>
          </ac:cxnSpMkLst>
        </pc:cxnChg>
      </pc:sldChg>
      <pc:sldChg chg="addSp modSp del">
        <pc:chgData name="Luminita Geanina Marinescu" userId="bad0be3654f88158" providerId="LiveId" clId="{968D46F3-6150-4817-A55D-AFC38F33B590}" dt="2023-02-09T22:21:53.719" v="1604" actId="2696"/>
        <pc:sldMkLst>
          <pc:docMk/>
          <pc:sldMk cId="0" sldId="259"/>
        </pc:sldMkLst>
        <pc:picChg chg="add mod">
          <ac:chgData name="Luminita Geanina Marinescu" userId="bad0be3654f88158" providerId="LiveId" clId="{968D46F3-6150-4817-A55D-AFC38F33B590}" dt="2023-02-09T20:08:33.128" v="615" actId="1076"/>
          <ac:picMkLst>
            <pc:docMk/>
            <pc:sldMk cId="0" sldId="259"/>
            <ac:picMk id="3" creationId="{BD1601A2-DE93-D2F0-3DE4-C9CBE200528E}"/>
          </ac:picMkLst>
        </pc:picChg>
        <pc:picChg chg="add mod">
          <ac:chgData name="Luminita Geanina Marinescu" userId="bad0be3654f88158" providerId="LiveId" clId="{968D46F3-6150-4817-A55D-AFC38F33B590}" dt="2023-02-09T22:21:35.740" v="1603" actId="1076"/>
          <ac:picMkLst>
            <pc:docMk/>
            <pc:sldMk cId="0" sldId="259"/>
            <ac:picMk id="1026" creationId="{9EFA99E0-05FC-21B1-75D0-04579750AD24}"/>
          </ac:picMkLst>
        </pc:picChg>
      </pc:sldChg>
      <pc:sldChg chg="del">
        <pc:chgData name="Luminita Geanina Marinescu" userId="bad0be3654f88158" providerId="LiveId" clId="{968D46F3-6150-4817-A55D-AFC38F33B590}" dt="2023-02-09T22:28:17.490" v="1645" actId="2696"/>
        <pc:sldMkLst>
          <pc:docMk/>
          <pc:sldMk cId="0" sldId="260"/>
        </pc:sldMkLst>
      </pc:sldChg>
      <pc:sldChg chg="del">
        <pc:chgData name="Luminita Geanina Marinescu" userId="bad0be3654f88158" providerId="LiveId" clId="{968D46F3-6150-4817-A55D-AFC38F33B590}" dt="2023-02-09T22:28:51.147" v="1646" actId="2696"/>
        <pc:sldMkLst>
          <pc:docMk/>
          <pc:sldMk cId="0" sldId="261"/>
        </pc:sldMkLst>
      </pc:sldChg>
      <pc:sldChg chg="addSp modSp del mod">
        <pc:chgData name="Luminita Geanina Marinescu" userId="bad0be3654f88158" providerId="LiveId" clId="{968D46F3-6150-4817-A55D-AFC38F33B590}" dt="2023-02-10T17:14:03.684" v="3664" actId="2696"/>
        <pc:sldMkLst>
          <pc:docMk/>
          <pc:sldMk cId="0" sldId="262"/>
        </pc:sldMkLst>
        <pc:spChg chg="add">
          <ac:chgData name="Luminita Geanina Marinescu" userId="bad0be3654f88158" providerId="LiveId" clId="{968D46F3-6150-4817-A55D-AFC38F33B590}" dt="2023-02-09T17:25:04.977" v="12" actId="22"/>
          <ac:spMkLst>
            <pc:docMk/>
            <pc:sldMk cId="0" sldId="262"/>
            <ac:spMk id="5" creationId="{205EDFB7-BBE0-19CD-CB20-8F3C3A93EE47}"/>
          </ac:spMkLst>
        </pc:spChg>
        <pc:graphicFrameChg chg="mod modGraphic">
          <ac:chgData name="Luminita Geanina Marinescu" userId="bad0be3654f88158" providerId="LiveId" clId="{968D46F3-6150-4817-A55D-AFC38F33B590}" dt="2023-02-09T17:25:34.918" v="14" actId="1076"/>
          <ac:graphicFrameMkLst>
            <pc:docMk/>
            <pc:sldMk cId="0" sldId="262"/>
            <ac:graphicFrameMk id="4" creationId="{00000000-0000-0000-0000-000000000000}"/>
          </ac:graphicFrameMkLst>
        </pc:graphicFrameChg>
      </pc:sldChg>
      <pc:sldChg chg="del">
        <pc:chgData name="Luminita Geanina Marinescu" userId="bad0be3654f88158" providerId="LiveId" clId="{968D46F3-6150-4817-A55D-AFC38F33B590}" dt="2023-02-09T22:20:43.219" v="1602" actId="2696"/>
        <pc:sldMkLst>
          <pc:docMk/>
          <pc:sldMk cId="0" sldId="263"/>
        </pc:sldMkLst>
      </pc:sldChg>
      <pc:sldChg chg="del">
        <pc:chgData name="Luminita Geanina Marinescu" userId="bad0be3654f88158" providerId="LiveId" clId="{968D46F3-6150-4817-A55D-AFC38F33B590}" dt="2023-02-09T22:27:33.316" v="1644" actId="2696"/>
        <pc:sldMkLst>
          <pc:docMk/>
          <pc:sldMk cId="0" sldId="264"/>
        </pc:sldMkLst>
      </pc:sldChg>
      <pc:sldChg chg="del">
        <pc:chgData name="Luminita Geanina Marinescu" userId="bad0be3654f88158" providerId="LiveId" clId="{968D46F3-6150-4817-A55D-AFC38F33B590}" dt="2023-02-09T20:15:08.603" v="637" actId="2696"/>
        <pc:sldMkLst>
          <pc:docMk/>
          <pc:sldMk cId="0" sldId="265"/>
        </pc:sldMkLst>
      </pc:sldChg>
      <pc:sldChg chg="del">
        <pc:chgData name="Luminita Geanina Marinescu" userId="bad0be3654f88158" providerId="LiveId" clId="{968D46F3-6150-4817-A55D-AFC38F33B590}" dt="2023-02-09T20:15:38.990" v="638" actId="2696"/>
        <pc:sldMkLst>
          <pc:docMk/>
          <pc:sldMk cId="0" sldId="266"/>
        </pc:sldMkLst>
      </pc:sldChg>
      <pc:sldChg chg="addSp delSp modSp del mod modNotesTx">
        <pc:chgData name="Luminita Geanina Marinescu" userId="bad0be3654f88158" providerId="LiveId" clId="{968D46F3-6150-4817-A55D-AFC38F33B590}" dt="2023-02-10T14:37:53.936" v="2730" actId="2696"/>
        <pc:sldMkLst>
          <pc:docMk/>
          <pc:sldMk cId="0" sldId="267"/>
        </pc:sldMkLst>
        <pc:spChg chg="mod">
          <ac:chgData name="Luminita Geanina Marinescu" userId="bad0be3654f88158" providerId="LiveId" clId="{968D46F3-6150-4817-A55D-AFC38F33B590}" dt="2023-02-09T13:51:16.916" v="1" actId="27636"/>
          <ac:spMkLst>
            <pc:docMk/>
            <pc:sldMk cId="0" sldId="267"/>
            <ac:spMk id="3" creationId="{00000000-0000-0000-0000-000000000000}"/>
          </ac:spMkLst>
        </pc:spChg>
        <pc:picChg chg="add del mod">
          <ac:chgData name="Luminita Geanina Marinescu" userId="bad0be3654f88158" providerId="LiveId" clId="{968D46F3-6150-4817-A55D-AFC38F33B590}" dt="2023-02-09T20:19:57.235" v="649" actId="21"/>
          <ac:picMkLst>
            <pc:docMk/>
            <pc:sldMk cId="0" sldId="267"/>
            <ac:picMk id="4" creationId="{558BFE81-2CD4-523F-CA06-BD74F60E6267}"/>
          </ac:picMkLst>
        </pc:picChg>
        <pc:picChg chg="add del mod">
          <ac:chgData name="Luminita Geanina Marinescu" userId="bad0be3654f88158" providerId="LiveId" clId="{968D46F3-6150-4817-A55D-AFC38F33B590}" dt="2023-02-09T20:19:41.741" v="648" actId="21"/>
          <ac:picMkLst>
            <pc:docMk/>
            <pc:sldMk cId="0" sldId="267"/>
            <ac:picMk id="5" creationId="{F7840B0F-B611-084E-A049-3F33E8FC6867}"/>
          </ac:picMkLst>
        </pc:picChg>
        <pc:picChg chg="mod">
          <ac:chgData name="Luminita Geanina Marinescu" userId="bad0be3654f88158" providerId="LiveId" clId="{968D46F3-6150-4817-A55D-AFC38F33B590}" dt="2023-02-09T20:20:41.050" v="651" actId="1076"/>
          <ac:picMkLst>
            <pc:docMk/>
            <pc:sldMk cId="0" sldId="267"/>
            <ac:picMk id="24578" creationId="{00000000-0000-0000-0000-000000000000}"/>
          </ac:picMkLst>
        </pc:picChg>
      </pc:sldChg>
      <pc:sldChg chg="addSp delSp modSp mod setBg setClrOvrMap">
        <pc:chgData name="Luminita Geanina Marinescu" userId="bad0be3654f88158" providerId="LiveId" clId="{968D46F3-6150-4817-A55D-AFC38F33B590}" dt="2023-02-10T20:18:58.190" v="5597"/>
        <pc:sldMkLst>
          <pc:docMk/>
          <pc:sldMk cId="0" sldId="268"/>
        </pc:sldMkLst>
        <pc:spChg chg="mod">
          <ac:chgData name="Luminita Geanina Marinescu" userId="bad0be3654f88158" providerId="LiveId" clId="{968D46F3-6150-4817-A55D-AFC38F33B590}" dt="2023-02-09T20:18:05.779" v="640" actId="26606"/>
          <ac:spMkLst>
            <pc:docMk/>
            <pc:sldMk cId="0" sldId="268"/>
            <ac:spMk id="2" creationId="{00000000-0000-0000-0000-000000000000}"/>
          </ac:spMkLst>
        </pc:spChg>
        <pc:spChg chg="mod">
          <ac:chgData name="Luminita Geanina Marinescu" userId="bad0be3654f88158" providerId="LiveId" clId="{968D46F3-6150-4817-A55D-AFC38F33B590}" dt="2023-02-10T20:18:51.298" v="5594" actId="1076"/>
          <ac:spMkLst>
            <pc:docMk/>
            <pc:sldMk cId="0" sldId="268"/>
            <ac:spMk id="3" creationId="{00000000-0000-0000-0000-000000000000}"/>
          </ac:spMkLst>
        </pc:spChg>
        <pc:spChg chg="add mod">
          <ac:chgData name="Luminita Geanina Marinescu" userId="bad0be3654f88158" providerId="LiveId" clId="{968D46F3-6150-4817-A55D-AFC38F33B590}" dt="2023-02-10T20:13:05.441" v="5513" actId="1076"/>
          <ac:spMkLst>
            <pc:docMk/>
            <pc:sldMk cId="0" sldId="268"/>
            <ac:spMk id="5" creationId="{2FC35DBE-00AC-B171-5020-940EC540ACA6}"/>
          </ac:spMkLst>
        </pc:spChg>
        <pc:spChg chg="add del mod">
          <ac:chgData name="Luminita Geanina Marinescu" userId="bad0be3654f88158" providerId="LiveId" clId="{968D46F3-6150-4817-A55D-AFC38F33B590}" dt="2023-02-10T20:18:58.190" v="5597"/>
          <ac:spMkLst>
            <pc:docMk/>
            <pc:sldMk cId="0" sldId="268"/>
            <ac:spMk id="6" creationId="{E81DD3C4-BAFD-9D6E-2785-DE8B9D3520A2}"/>
          </ac:spMkLst>
        </pc:spChg>
        <pc:spChg chg="add mod">
          <ac:chgData name="Luminita Geanina Marinescu" userId="bad0be3654f88158" providerId="LiveId" clId="{968D46F3-6150-4817-A55D-AFC38F33B590}" dt="2023-02-10T20:12:56.169" v="5512" actId="1076"/>
          <ac:spMkLst>
            <pc:docMk/>
            <pc:sldMk cId="0" sldId="268"/>
            <ac:spMk id="7" creationId="{782ED9CB-A695-74BD-164D-69866DD869DC}"/>
          </ac:spMkLst>
        </pc:spChg>
        <pc:spChg chg="add">
          <ac:chgData name="Luminita Geanina Marinescu" userId="bad0be3654f88158" providerId="LiveId" clId="{968D46F3-6150-4817-A55D-AFC38F33B590}" dt="2023-02-09T20:18:05.779" v="640" actId="26606"/>
          <ac:spMkLst>
            <pc:docMk/>
            <pc:sldMk cId="0" sldId="268"/>
            <ac:spMk id="8" creationId="{9264D464-898B-4908-88FD-33A83D6ED64E}"/>
          </ac:spMkLst>
        </pc:spChg>
        <pc:spChg chg="add">
          <ac:chgData name="Luminita Geanina Marinescu" userId="bad0be3654f88158" providerId="LiveId" clId="{968D46F3-6150-4817-A55D-AFC38F33B590}" dt="2023-02-09T20:18:05.779" v="640" actId="26606"/>
          <ac:spMkLst>
            <pc:docMk/>
            <pc:sldMk cId="0" sldId="268"/>
            <ac:spMk id="10" creationId="{F0BC1D9E-4401-4EC0-88FD-ED103CB570EA}"/>
          </ac:spMkLst>
        </pc:spChg>
        <pc:spChg chg="add mod">
          <ac:chgData name="Luminita Geanina Marinescu" userId="bad0be3654f88158" providerId="LiveId" clId="{968D46F3-6150-4817-A55D-AFC38F33B590}" dt="2023-02-10T20:15:24.046" v="5523" actId="1076"/>
          <ac:spMkLst>
            <pc:docMk/>
            <pc:sldMk cId="0" sldId="268"/>
            <ac:spMk id="11" creationId="{53726CFC-A7A8-E88D-7587-7E163256B038}"/>
          </ac:spMkLst>
        </pc:spChg>
        <pc:spChg chg="add">
          <ac:chgData name="Luminita Geanina Marinescu" userId="bad0be3654f88158" providerId="LiveId" clId="{968D46F3-6150-4817-A55D-AFC38F33B590}" dt="2023-02-09T20:18:05.779" v="640" actId="26606"/>
          <ac:spMkLst>
            <pc:docMk/>
            <pc:sldMk cId="0" sldId="268"/>
            <ac:spMk id="12" creationId="{B0AAF7C9-094E-400C-A428-F6C2262F6527}"/>
          </ac:spMkLst>
        </pc:spChg>
        <pc:spChg chg="add">
          <ac:chgData name="Luminita Geanina Marinescu" userId="bad0be3654f88158" providerId="LiveId" clId="{968D46F3-6150-4817-A55D-AFC38F33B590}" dt="2023-02-09T20:18:05.779" v="640" actId="26606"/>
          <ac:spMkLst>
            <pc:docMk/>
            <pc:sldMk cId="0" sldId="268"/>
            <ac:spMk id="14" creationId="{6200B311-3585-4069-AAC6-CD443FA5B8AD}"/>
          </ac:spMkLst>
        </pc:spChg>
        <pc:spChg chg="add del mod">
          <ac:chgData name="Luminita Geanina Marinescu" userId="bad0be3654f88158" providerId="LiveId" clId="{968D46F3-6150-4817-A55D-AFC38F33B590}" dt="2023-02-10T20:11:52.498" v="5507"/>
          <ac:spMkLst>
            <pc:docMk/>
            <pc:sldMk cId="0" sldId="268"/>
            <ac:spMk id="15" creationId="{578DE5AE-8060-D9D2-9E14-06D12B8DBB30}"/>
          </ac:spMkLst>
        </pc:spChg>
        <pc:spChg chg="add mod">
          <ac:chgData name="Luminita Geanina Marinescu" userId="bad0be3654f88158" providerId="LiveId" clId="{968D46F3-6150-4817-A55D-AFC38F33B590}" dt="2023-02-10T20:18:57.146" v="5595" actId="1076"/>
          <ac:spMkLst>
            <pc:docMk/>
            <pc:sldMk cId="0" sldId="268"/>
            <ac:spMk id="17" creationId="{A6ABE507-E587-D25C-D104-04374C981400}"/>
          </ac:spMkLst>
        </pc:spChg>
      </pc:sldChg>
      <pc:sldChg chg="addSp delSp modSp add del mod setBg">
        <pc:chgData name="Luminita Geanina Marinescu" userId="bad0be3654f88158" providerId="LiveId" clId="{968D46F3-6150-4817-A55D-AFC38F33B590}" dt="2023-02-09T22:26:33.021" v="1643" actId="2696"/>
        <pc:sldMkLst>
          <pc:docMk/>
          <pc:sldMk cId="2411489037" sldId="269"/>
        </pc:sldMkLst>
        <pc:spChg chg="mod">
          <ac:chgData name="Luminita Geanina Marinescu" userId="bad0be3654f88158" providerId="LiveId" clId="{968D46F3-6150-4817-A55D-AFC38F33B590}" dt="2023-02-09T21:15:28.994" v="1482" actId="26606"/>
          <ac:spMkLst>
            <pc:docMk/>
            <pc:sldMk cId="2411489037" sldId="269"/>
            <ac:spMk id="2" creationId="{00000000-0000-0000-0000-000000000000}"/>
          </ac:spMkLst>
        </pc:spChg>
        <pc:spChg chg="mod">
          <ac:chgData name="Luminita Geanina Marinescu" userId="bad0be3654f88158" providerId="LiveId" clId="{968D46F3-6150-4817-A55D-AFC38F33B590}" dt="2023-02-09T22:25:26.458" v="1642" actId="20577"/>
          <ac:spMkLst>
            <pc:docMk/>
            <pc:sldMk cId="2411489037" sldId="269"/>
            <ac:spMk id="3" creationId="{00000000-0000-0000-0000-000000000000}"/>
          </ac:spMkLst>
        </pc:spChg>
        <pc:spChg chg="add">
          <ac:chgData name="Luminita Geanina Marinescu" userId="bad0be3654f88158" providerId="LiveId" clId="{968D46F3-6150-4817-A55D-AFC38F33B590}" dt="2023-02-09T21:15:28.994" v="1482" actId="26606"/>
          <ac:spMkLst>
            <pc:docMk/>
            <pc:sldMk cId="2411489037" sldId="269"/>
            <ac:spMk id="8" creationId="{C9A36457-A5F4-4103-A443-02581C09185B}"/>
          </ac:spMkLst>
        </pc:spChg>
        <pc:spChg chg="add">
          <ac:chgData name="Luminita Geanina Marinescu" userId="bad0be3654f88158" providerId="LiveId" clId="{968D46F3-6150-4817-A55D-AFC38F33B590}" dt="2023-02-09T21:15:28.994" v="1482" actId="26606"/>
          <ac:spMkLst>
            <pc:docMk/>
            <pc:sldMk cId="2411489037" sldId="269"/>
            <ac:spMk id="10" creationId="{DC5FB7E8-B636-40FA-BE8D-48145C0F5C57}"/>
          </ac:spMkLst>
        </pc:spChg>
        <pc:spChg chg="add">
          <ac:chgData name="Luminita Geanina Marinescu" userId="bad0be3654f88158" providerId="LiveId" clId="{968D46F3-6150-4817-A55D-AFC38F33B590}" dt="2023-02-09T21:15:28.994" v="1482" actId="26606"/>
          <ac:spMkLst>
            <pc:docMk/>
            <pc:sldMk cId="2411489037" sldId="269"/>
            <ac:spMk id="12" creationId="{142DCE2C-2863-46FA-9BE7-24365A24D9BA}"/>
          </ac:spMkLst>
        </pc:spChg>
        <pc:picChg chg="del mod">
          <ac:chgData name="Luminita Geanina Marinescu" userId="bad0be3654f88158" providerId="LiveId" clId="{968D46F3-6150-4817-A55D-AFC38F33B590}" dt="2023-02-09T20:56:05.992" v="1301" actId="21"/>
          <ac:picMkLst>
            <pc:docMk/>
            <pc:sldMk cId="2411489037" sldId="269"/>
            <ac:picMk id="18433" creationId="{00000000-0000-0000-0000-000000000000}"/>
          </ac:picMkLst>
        </pc:picChg>
      </pc:sldChg>
      <pc:sldChg chg="add del">
        <pc:chgData name="Luminita Geanina Marinescu" userId="bad0be3654f88158" providerId="LiveId" clId="{968D46F3-6150-4817-A55D-AFC38F33B590}" dt="2023-02-09T13:51:49.102" v="4" actId="2696"/>
        <pc:sldMkLst>
          <pc:docMk/>
          <pc:sldMk cId="215428598" sldId="270"/>
        </pc:sldMkLst>
      </pc:sldChg>
      <pc:sldChg chg="addSp new del mod">
        <pc:chgData name="Luminita Geanina Marinescu" userId="bad0be3654f88158" providerId="LiveId" clId="{968D46F3-6150-4817-A55D-AFC38F33B590}" dt="2023-02-10T19:38:36.855" v="5351" actId="2696"/>
        <pc:sldMkLst>
          <pc:docMk/>
          <pc:sldMk cId="2097583793" sldId="270"/>
        </pc:sldMkLst>
        <pc:spChg chg="add">
          <ac:chgData name="Luminita Geanina Marinescu" userId="bad0be3654f88158" providerId="LiveId" clId="{968D46F3-6150-4817-A55D-AFC38F33B590}" dt="2023-02-09T17:30:19.923" v="16" actId="22"/>
          <ac:spMkLst>
            <pc:docMk/>
            <pc:sldMk cId="2097583793" sldId="270"/>
            <ac:spMk id="5" creationId="{720D4BC0-690D-F21F-8020-B123106522A4}"/>
          </ac:spMkLst>
        </pc:spChg>
      </pc:sldChg>
      <pc:sldChg chg="addSp modSp new del mod">
        <pc:chgData name="Luminita Geanina Marinescu" userId="bad0be3654f88158" providerId="LiveId" clId="{968D46F3-6150-4817-A55D-AFC38F33B590}" dt="2023-02-10T17:15:23.086" v="3665" actId="2696"/>
        <pc:sldMkLst>
          <pc:docMk/>
          <pc:sldMk cId="1544880239" sldId="271"/>
        </pc:sldMkLst>
        <pc:spChg chg="add mod">
          <ac:chgData name="Luminita Geanina Marinescu" userId="bad0be3654f88158" providerId="LiveId" clId="{968D46F3-6150-4817-A55D-AFC38F33B590}" dt="2023-02-09T17:37:40.330" v="19"/>
          <ac:spMkLst>
            <pc:docMk/>
            <pc:sldMk cId="1544880239" sldId="271"/>
            <ac:spMk id="5" creationId="{321DB28D-25EF-A6F1-D469-4D17762E728E}"/>
          </ac:spMkLst>
        </pc:spChg>
      </pc:sldChg>
      <pc:sldChg chg="addSp modSp new del mod">
        <pc:chgData name="Luminita Geanina Marinescu" userId="bad0be3654f88158" providerId="LiveId" clId="{968D46F3-6150-4817-A55D-AFC38F33B590}" dt="2023-02-10T17:15:51.016" v="3666" actId="2696"/>
        <pc:sldMkLst>
          <pc:docMk/>
          <pc:sldMk cId="2166423974" sldId="272"/>
        </pc:sldMkLst>
        <pc:spChg chg="add mod">
          <ac:chgData name="Luminita Geanina Marinescu" userId="bad0be3654f88158" providerId="LiveId" clId="{968D46F3-6150-4817-A55D-AFC38F33B590}" dt="2023-02-09T21:31:37.717" v="1592" actId="1076"/>
          <ac:spMkLst>
            <pc:docMk/>
            <pc:sldMk cId="2166423974" sldId="272"/>
            <ac:spMk id="5" creationId="{43A16B93-B443-4759-AB77-276A6D4E654E}"/>
          </ac:spMkLst>
        </pc:spChg>
      </pc:sldChg>
      <pc:sldChg chg="addSp new del mod">
        <pc:chgData name="Luminita Geanina Marinescu" userId="bad0be3654f88158" providerId="LiveId" clId="{968D46F3-6150-4817-A55D-AFC38F33B590}" dt="2023-02-09T21:32:53.074" v="1593" actId="2696"/>
        <pc:sldMkLst>
          <pc:docMk/>
          <pc:sldMk cId="1927254004" sldId="273"/>
        </pc:sldMkLst>
        <pc:spChg chg="add">
          <ac:chgData name="Luminita Geanina Marinescu" userId="bad0be3654f88158" providerId="LiveId" clId="{968D46F3-6150-4817-A55D-AFC38F33B590}" dt="2023-02-09T18:42:13.248" v="23" actId="22"/>
          <ac:spMkLst>
            <pc:docMk/>
            <pc:sldMk cId="1927254004" sldId="273"/>
            <ac:spMk id="5" creationId="{624E07D4-A4CF-4410-A4D5-DE23DE9FD0B1}"/>
          </ac:spMkLst>
        </pc:spChg>
      </pc:sldChg>
      <pc:sldChg chg="addSp new del mod">
        <pc:chgData name="Luminita Geanina Marinescu" userId="bad0be3654f88158" providerId="LiveId" clId="{968D46F3-6150-4817-A55D-AFC38F33B590}" dt="2023-02-09T21:32:55.907" v="1594" actId="2696"/>
        <pc:sldMkLst>
          <pc:docMk/>
          <pc:sldMk cId="3462938996" sldId="274"/>
        </pc:sldMkLst>
        <pc:spChg chg="add">
          <ac:chgData name="Luminita Geanina Marinescu" userId="bad0be3654f88158" providerId="LiveId" clId="{968D46F3-6150-4817-A55D-AFC38F33B590}" dt="2023-02-09T18:42:39.196" v="25" actId="22"/>
          <ac:spMkLst>
            <pc:docMk/>
            <pc:sldMk cId="3462938996" sldId="274"/>
            <ac:spMk id="5" creationId="{6EAFE1B2-64EA-2C06-A270-41BEE1CC09EC}"/>
          </ac:spMkLst>
        </pc:spChg>
      </pc:sldChg>
      <pc:sldChg chg="addSp new del mod">
        <pc:chgData name="Luminita Geanina Marinescu" userId="bad0be3654f88158" providerId="LiveId" clId="{968D46F3-6150-4817-A55D-AFC38F33B590}" dt="2023-02-10T19:38:22.926" v="5350" actId="2696"/>
        <pc:sldMkLst>
          <pc:docMk/>
          <pc:sldMk cId="3975323927" sldId="275"/>
        </pc:sldMkLst>
        <pc:spChg chg="add">
          <ac:chgData name="Luminita Geanina Marinescu" userId="bad0be3654f88158" providerId="LiveId" clId="{968D46F3-6150-4817-A55D-AFC38F33B590}" dt="2023-02-09T18:43:08.924" v="27" actId="22"/>
          <ac:spMkLst>
            <pc:docMk/>
            <pc:sldMk cId="3975323927" sldId="275"/>
            <ac:spMk id="3" creationId="{3BE861F4-0250-C5D3-D0FA-C08816041DC9}"/>
          </ac:spMkLst>
        </pc:spChg>
      </pc:sldChg>
      <pc:sldChg chg="addSp modSp new del mod setBg">
        <pc:chgData name="Luminita Geanina Marinescu" userId="bad0be3654f88158" providerId="LiveId" clId="{968D46F3-6150-4817-A55D-AFC38F33B590}" dt="2023-02-10T07:55:38.130" v="2382" actId="2696"/>
        <pc:sldMkLst>
          <pc:docMk/>
          <pc:sldMk cId="2661929935" sldId="276"/>
        </pc:sldMkLst>
        <pc:spChg chg="add">
          <ac:chgData name="Luminita Geanina Marinescu" userId="bad0be3654f88158" providerId="LiveId" clId="{968D46F3-6150-4817-A55D-AFC38F33B590}" dt="2023-02-09T22:54:47.244" v="1790" actId="26606"/>
          <ac:spMkLst>
            <pc:docMk/>
            <pc:sldMk cId="2661929935" sldId="276"/>
            <ac:spMk id="7175" creationId="{42A4FC2C-047E-45A5-965D-8E1E3BF09BC6}"/>
          </ac:spMkLst>
        </pc:spChg>
        <pc:picChg chg="add mod">
          <ac:chgData name="Luminita Geanina Marinescu" userId="bad0be3654f88158" providerId="LiveId" clId="{968D46F3-6150-4817-A55D-AFC38F33B590}" dt="2023-02-09T22:56:31.713" v="1794" actId="1076"/>
          <ac:picMkLst>
            <pc:docMk/>
            <pc:sldMk cId="2661929935" sldId="276"/>
            <ac:picMk id="7170" creationId="{148C9F72-232B-2DC9-6677-C8A2EB7F7B6B}"/>
          </ac:picMkLst>
        </pc:picChg>
      </pc:sldChg>
      <pc:sldChg chg="addSp delSp modSp new del mod ord setBg">
        <pc:chgData name="Luminita Geanina Marinescu" userId="bad0be3654f88158" providerId="LiveId" clId="{968D46F3-6150-4817-A55D-AFC38F33B590}" dt="2023-02-10T15:11:15.996" v="2815" actId="2696"/>
        <pc:sldMkLst>
          <pc:docMk/>
          <pc:sldMk cId="2052402619" sldId="277"/>
        </pc:sldMkLst>
        <pc:spChg chg="del">
          <ac:chgData name="Luminita Geanina Marinescu" userId="bad0be3654f88158" providerId="LiveId" clId="{968D46F3-6150-4817-A55D-AFC38F33B590}" dt="2023-02-09T20:11:51.327" v="626" actId="26606"/>
          <ac:spMkLst>
            <pc:docMk/>
            <pc:sldMk cId="2052402619" sldId="277"/>
            <ac:spMk id="2" creationId="{9DDF75F2-C60E-FFA3-25B4-84A0B01E40F0}"/>
          </ac:spMkLst>
        </pc:spChg>
        <pc:spChg chg="del">
          <ac:chgData name="Luminita Geanina Marinescu" userId="bad0be3654f88158" providerId="LiveId" clId="{968D46F3-6150-4817-A55D-AFC38F33B590}" dt="2023-02-09T20:11:51.327" v="626" actId="26606"/>
          <ac:spMkLst>
            <pc:docMk/>
            <pc:sldMk cId="2052402619" sldId="277"/>
            <ac:spMk id="3" creationId="{3FDAEDA0-B5B3-DCA0-50F8-6EF0361F55B1}"/>
          </ac:spMkLst>
        </pc:spChg>
        <pc:spChg chg="add del">
          <ac:chgData name="Luminita Geanina Marinescu" userId="bad0be3654f88158" providerId="LiveId" clId="{968D46F3-6150-4817-A55D-AFC38F33B590}" dt="2023-02-09T21:33:54.582" v="1597" actId="26606"/>
          <ac:spMkLst>
            <pc:docMk/>
            <pc:sldMk cId="2052402619" sldId="277"/>
            <ac:spMk id="9" creationId="{7C1E5815-D54C-487F-A054-6D4930ADE3DF}"/>
          </ac:spMkLst>
        </pc:spChg>
        <pc:spChg chg="add del">
          <ac:chgData name="Luminita Geanina Marinescu" userId="bad0be3654f88158" providerId="LiveId" clId="{968D46F3-6150-4817-A55D-AFC38F33B590}" dt="2023-02-09T21:33:54.582" v="1597" actId="26606"/>
          <ac:spMkLst>
            <pc:docMk/>
            <pc:sldMk cId="2052402619" sldId="277"/>
            <ac:spMk id="11" creationId="{736F0DFD-0954-464F-BF12-DD2E6F6E0380}"/>
          </ac:spMkLst>
        </pc:spChg>
        <pc:spChg chg="add del mod">
          <ac:chgData name="Luminita Geanina Marinescu" userId="bad0be3654f88158" providerId="LiveId" clId="{968D46F3-6150-4817-A55D-AFC38F33B590}" dt="2023-02-10T14:58:28.540" v="2772"/>
          <ac:spMkLst>
            <pc:docMk/>
            <pc:sldMk cId="2052402619" sldId="277"/>
            <ac:spMk id="15" creationId="{92C76644-4D1A-9CE5-9FB2-02C3990FEC3D}"/>
          </ac:spMkLst>
        </pc:spChg>
        <pc:spChg chg="add del">
          <ac:chgData name="Luminita Geanina Marinescu" userId="bad0be3654f88158" providerId="LiveId" clId="{968D46F3-6150-4817-A55D-AFC38F33B590}" dt="2023-02-09T21:33:54.533" v="1596" actId="26606"/>
          <ac:spMkLst>
            <pc:docMk/>
            <pc:sldMk cId="2052402619" sldId="277"/>
            <ac:spMk id="16" creationId="{57845966-6EFC-468A-9CC7-BAB4B95854E7}"/>
          </ac:spMkLst>
        </pc:spChg>
        <pc:spChg chg="add del">
          <ac:chgData name="Luminita Geanina Marinescu" userId="bad0be3654f88158" providerId="LiveId" clId="{968D46F3-6150-4817-A55D-AFC38F33B590}" dt="2023-02-09T21:33:54.533" v="1596" actId="26606"/>
          <ac:spMkLst>
            <pc:docMk/>
            <pc:sldMk cId="2052402619" sldId="277"/>
            <ac:spMk id="20" creationId="{ADAD1991-FFD1-4E94-ABAB-7560D33008E4}"/>
          </ac:spMkLst>
        </pc:spChg>
        <pc:spChg chg="add">
          <ac:chgData name="Luminita Geanina Marinescu" userId="bad0be3654f88158" providerId="LiveId" clId="{968D46F3-6150-4817-A55D-AFC38F33B590}" dt="2023-02-09T21:33:54.582" v="1597" actId="26606"/>
          <ac:spMkLst>
            <pc:docMk/>
            <pc:sldMk cId="2052402619" sldId="277"/>
            <ac:spMk id="22" creationId="{743AA782-23D1-4521-8CAD-47662984AA08}"/>
          </ac:spMkLst>
        </pc:spChg>
        <pc:spChg chg="add">
          <ac:chgData name="Luminita Geanina Marinescu" userId="bad0be3654f88158" providerId="LiveId" clId="{968D46F3-6150-4817-A55D-AFC38F33B590}" dt="2023-02-09T21:33:54.582" v="1597" actId="26606"/>
          <ac:spMkLst>
            <pc:docMk/>
            <pc:sldMk cId="2052402619" sldId="277"/>
            <ac:spMk id="23" creationId="{650D18FE-0824-4A46-B22C-A86B52E5780A}"/>
          </ac:spMkLst>
        </pc:spChg>
        <pc:picChg chg="add mod">
          <ac:chgData name="Luminita Geanina Marinescu" userId="bad0be3654f88158" providerId="LiveId" clId="{968D46F3-6150-4817-A55D-AFC38F33B590}" dt="2023-02-10T08:24:55.788" v="2383" actId="1076"/>
          <ac:picMkLst>
            <pc:docMk/>
            <pc:sldMk cId="2052402619" sldId="277"/>
            <ac:picMk id="4" creationId="{B9869431-9E16-9CCB-0076-6E2EDD5E9396}"/>
          </ac:picMkLst>
        </pc:picChg>
        <pc:picChg chg="add del">
          <ac:chgData name="Luminita Geanina Marinescu" userId="bad0be3654f88158" providerId="LiveId" clId="{968D46F3-6150-4817-A55D-AFC38F33B590}" dt="2023-02-09T21:33:54.533" v="1596" actId="26606"/>
          <ac:picMkLst>
            <pc:docMk/>
            <pc:sldMk cId="2052402619" sldId="277"/>
            <ac:picMk id="18" creationId="{75554383-98AF-4A47-BB65-705FAAA4BE6A}"/>
          </ac:picMkLst>
        </pc:picChg>
        <pc:picChg chg="add mod">
          <ac:chgData name="Luminita Geanina Marinescu" userId="bad0be3654f88158" providerId="LiveId" clId="{968D46F3-6150-4817-A55D-AFC38F33B590}" dt="2023-02-10T14:59:12.073" v="2774" actId="1076"/>
          <ac:picMkLst>
            <pc:docMk/>
            <pc:sldMk cId="2052402619" sldId="277"/>
            <ac:picMk id="3074" creationId="{624F8DD0-0390-C4C5-ECDB-162A88D29DCF}"/>
          </ac:picMkLst>
        </pc:picChg>
      </pc:sldChg>
      <pc:sldChg chg="add del">
        <pc:chgData name="Luminita Geanina Marinescu" userId="bad0be3654f88158" providerId="LiveId" clId="{968D46F3-6150-4817-A55D-AFC38F33B590}" dt="2023-02-09T20:01:34.949" v="591"/>
        <pc:sldMkLst>
          <pc:docMk/>
          <pc:sldMk cId="2658601920" sldId="277"/>
        </pc:sldMkLst>
      </pc:sldChg>
      <pc:sldChg chg="addSp delSp modSp new del">
        <pc:chgData name="Luminita Geanina Marinescu" userId="bad0be3654f88158" providerId="LiveId" clId="{968D46F3-6150-4817-A55D-AFC38F33B590}" dt="2023-02-10T07:15:02.504" v="1824" actId="2696"/>
        <pc:sldMkLst>
          <pc:docMk/>
          <pc:sldMk cId="72554727" sldId="278"/>
        </pc:sldMkLst>
        <pc:picChg chg="add del">
          <ac:chgData name="Luminita Geanina Marinescu" userId="bad0be3654f88158" providerId="LiveId" clId="{968D46F3-6150-4817-A55D-AFC38F33B590}" dt="2023-02-09T22:19:34.836" v="1600" actId="21"/>
          <ac:picMkLst>
            <pc:docMk/>
            <pc:sldMk cId="72554727" sldId="278"/>
            <ac:picMk id="5122" creationId="{1FED2CDF-BD8D-7B82-718F-631CEEF38BAC}"/>
          </ac:picMkLst>
        </pc:picChg>
        <pc:picChg chg="add del mod">
          <ac:chgData name="Luminita Geanina Marinescu" userId="bad0be3654f88158" providerId="LiveId" clId="{968D46F3-6150-4817-A55D-AFC38F33B590}" dt="2023-02-09T22:19:34.836" v="1600" actId="21"/>
          <ac:picMkLst>
            <pc:docMk/>
            <pc:sldMk cId="72554727" sldId="278"/>
            <ac:picMk id="5124" creationId="{E3C68E4D-971E-A9F9-39A8-DC78A8B97B9B}"/>
          </ac:picMkLst>
        </pc:picChg>
      </pc:sldChg>
      <pc:sldChg chg="addSp delSp modSp new mod ord setBg">
        <pc:chgData name="Luminita Geanina Marinescu" userId="bad0be3654f88158" providerId="LiveId" clId="{968D46F3-6150-4817-A55D-AFC38F33B590}" dt="2023-02-10T17:30:21.262" v="3708" actId="20577"/>
        <pc:sldMkLst>
          <pc:docMk/>
          <pc:sldMk cId="519678909" sldId="279"/>
        </pc:sldMkLst>
        <pc:spChg chg="mod">
          <ac:chgData name="Luminita Geanina Marinescu" userId="bad0be3654f88158" providerId="LiveId" clId="{968D46F3-6150-4817-A55D-AFC38F33B590}" dt="2023-02-10T07:45:47.003" v="2371" actId="26606"/>
          <ac:spMkLst>
            <pc:docMk/>
            <pc:sldMk cId="519678909" sldId="279"/>
            <ac:spMk id="2" creationId="{C49B6A34-57EC-329C-BC65-35A1136EF0DD}"/>
          </ac:spMkLst>
        </pc:spChg>
        <pc:spChg chg="mod ord">
          <ac:chgData name="Luminita Geanina Marinescu" userId="bad0be3654f88158" providerId="LiveId" clId="{968D46F3-6150-4817-A55D-AFC38F33B590}" dt="2023-02-10T17:30:21.262" v="3708" actId="20577"/>
          <ac:spMkLst>
            <pc:docMk/>
            <pc:sldMk cId="519678909" sldId="279"/>
            <ac:spMk id="3" creationId="{50A31A1E-DAA0-7C8D-58FF-25514FA3643B}"/>
          </ac:spMkLst>
        </pc:spChg>
        <pc:spChg chg="add del">
          <ac:chgData name="Luminita Geanina Marinescu" userId="bad0be3654f88158" providerId="LiveId" clId="{968D46F3-6150-4817-A55D-AFC38F33B590}" dt="2023-02-09T22:30:50.864" v="1669" actId="26606"/>
          <ac:spMkLst>
            <pc:docMk/>
            <pc:sldMk cId="519678909" sldId="279"/>
            <ac:spMk id="6151" creationId="{DD38EE57-B708-47C9-A4A4-E25F09FAB029}"/>
          </ac:spMkLst>
        </pc:spChg>
        <pc:spChg chg="add del">
          <ac:chgData name="Luminita Geanina Marinescu" userId="bad0be3654f88158" providerId="LiveId" clId="{968D46F3-6150-4817-A55D-AFC38F33B590}" dt="2023-02-09T22:41:27.740" v="1764" actId="26606"/>
          <ac:spMkLst>
            <pc:docMk/>
            <pc:sldMk cId="519678909" sldId="279"/>
            <ac:spMk id="6163" creationId="{743AA782-23D1-4521-8CAD-47662984AA08}"/>
          </ac:spMkLst>
        </pc:spChg>
        <pc:spChg chg="add del">
          <ac:chgData name="Luminita Geanina Marinescu" userId="bad0be3654f88158" providerId="LiveId" clId="{968D46F3-6150-4817-A55D-AFC38F33B590}" dt="2023-02-09T22:41:27.740" v="1764" actId="26606"/>
          <ac:spMkLst>
            <pc:docMk/>
            <pc:sldMk cId="519678909" sldId="279"/>
            <ac:spMk id="6165" creationId="{650D18FE-0824-4A46-B22C-A86B52E5780A}"/>
          </ac:spMkLst>
        </pc:spChg>
        <pc:spChg chg="add del">
          <ac:chgData name="Luminita Geanina Marinescu" userId="bad0be3654f88158" providerId="LiveId" clId="{968D46F3-6150-4817-A55D-AFC38F33B590}" dt="2023-02-10T07:45:47.003" v="2371" actId="26606"/>
          <ac:spMkLst>
            <pc:docMk/>
            <pc:sldMk cId="519678909" sldId="279"/>
            <ac:spMk id="6170" creationId="{3BAF1561-20C4-41FD-A35F-BF2B9E727F3E}"/>
          </ac:spMkLst>
        </pc:spChg>
        <pc:spChg chg="add del">
          <ac:chgData name="Luminita Geanina Marinescu" userId="bad0be3654f88158" providerId="LiveId" clId="{968D46F3-6150-4817-A55D-AFC38F33B590}" dt="2023-02-10T07:45:47.003" v="2371" actId="26606"/>
          <ac:spMkLst>
            <pc:docMk/>
            <pc:sldMk cId="519678909" sldId="279"/>
            <ac:spMk id="6172" creationId="{839DC788-B140-4F3E-A91E-CB3E70ED940A}"/>
          </ac:spMkLst>
        </pc:spChg>
        <pc:spChg chg="add del">
          <ac:chgData name="Luminita Geanina Marinescu" userId="bad0be3654f88158" providerId="LiveId" clId="{968D46F3-6150-4817-A55D-AFC38F33B590}" dt="2023-02-10T07:45:07.088" v="2368" actId="26606"/>
          <ac:spMkLst>
            <pc:docMk/>
            <pc:sldMk cId="519678909" sldId="279"/>
            <ac:spMk id="6179" creationId="{13EFA6C3-82DC-4131-9929-2523E6FD0B81}"/>
          </ac:spMkLst>
        </pc:spChg>
        <pc:spChg chg="add del">
          <ac:chgData name="Luminita Geanina Marinescu" userId="bad0be3654f88158" providerId="LiveId" clId="{968D46F3-6150-4817-A55D-AFC38F33B590}" dt="2023-02-10T07:45:07.088" v="2368" actId="26606"/>
          <ac:spMkLst>
            <pc:docMk/>
            <pc:sldMk cId="519678909" sldId="279"/>
            <ac:spMk id="6181" creationId="{AEC9469E-14CA-4358-BABC-CBF836A6142D}"/>
          </ac:spMkLst>
        </pc:spChg>
        <pc:spChg chg="add del">
          <ac:chgData name="Luminita Geanina Marinescu" userId="bad0be3654f88158" providerId="LiveId" clId="{968D46F3-6150-4817-A55D-AFC38F33B590}" dt="2023-02-10T07:45:07.088" v="2368" actId="26606"/>
          <ac:spMkLst>
            <pc:docMk/>
            <pc:sldMk cId="519678909" sldId="279"/>
            <ac:spMk id="6183" creationId="{048EB4C9-ACAF-4CCA-BA6E-9314431923B2}"/>
          </ac:spMkLst>
        </pc:spChg>
        <pc:spChg chg="add">
          <ac:chgData name="Luminita Geanina Marinescu" userId="bad0be3654f88158" providerId="LiveId" clId="{968D46F3-6150-4817-A55D-AFC38F33B590}" dt="2023-02-10T07:45:47.003" v="2371" actId="26606"/>
          <ac:spMkLst>
            <pc:docMk/>
            <pc:sldMk cId="519678909" sldId="279"/>
            <ac:spMk id="6187" creationId="{2B97F24A-32CE-4C1C-A50D-3016B394DCFB}"/>
          </ac:spMkLst>
        </pc:spChg>
        <pc:spChg chg="add">
          <ac:chgData name="Luminita Geanina Marinescu" userId="bad0be3654f88158" providerId="LiveId" clId="{968D46F3-6150-4817-A55D-AFC38F33B590}" dt="2023-02-10T07:45:47.003" v="2371" actId="26606"/>
          <ac:spMkLst>
            <pc:docMk/>
            <pc:sldMk cId="519678909" sldId="279"/>
            <ac:spMk id="6188" creationId="{CD8B4F24-440B-49E9-B85D-733523DC064B}"/>
          </ac:spMkLst>
        </pc:spChg>
        <pc:grpChg chg="add del">
          <ac:chgData name="Luminita Geanina Marinescu" userId="bad0be3654f88158" providerId="LiveId" clId="{968D46F3-6150-4817-A55D-AFC38F33B590}" dt="2023-02-09T22:30:50.864" v="1669" actId="26606"/>
          <ac:grpSpMkLst>
            <pc:docMk/>
            <pc:sldMk cId="519678909" sldId="279"/>
            <ac:grpSpMk id="6153" creationId="{57A28182-58A5-4DBB-8F64-BD944BCA8154}"/>
          </ac:grpSpMkLst>
        </pc:grpChg>
        <pc:picChg chg="add mod">
          <ac:chgData name="Luminita Geanina Marinescu" userId="bad0be3654f88158" providerId="LiveId" clId="{968D46F3-6150-4817-A55D-AFC38F33B590}" dt="2023-02-10T07:45:47.003" v="2371" actId="26606"/>
          <ac:picMkLst>
            <pc:docMk/>
            <pc:sldMk cId="519678909" sldId="279"/>
            <ac:picMk id="6146" creationId="{C7900AC3-0352-FA78-D794-359D518A532E}"/>
          </ac:picMkLst>
        </pc:picChg>
        <pc:cxnChg chg="add del">
          <ac:chgData name="Luminita Geanina Marinescu" userId="bad0be3654f88158" providerId="LiveId" clId="{968D46F3-6150-4817-A55D-AFC38F33B590}" dt="2023-02-10T07:45:47.003" v="2371" actId="26606"/>
          <ac:cxnSpMkLst>
            <pc:docMk/>
            <pc:sldMk cId="519678909" sldId="279"/>
            <ac:cxnSpMk id="6174" creationId="{FC18D930-0EEE-448F-ABF1-2AA3C83DA552}"/>
          </ac:cxnSpMkLst>
        </pc:cxnChg>
        <pc:cxnChg chg="add del">
          <ac:chgData name="Luminita Geanina Marinescu" userId="bad0be3654f88158" providerId="LiveId" clId="{968D46F3-6150-4817-A55D-AFC38F33B590}" dt="2023-02-10T07:45:46.971" v="2370" actId="26606"/>
          <ac:cxnSpMkLst>
            <pc:docMk/>
            <pc:sldMk cId="519678909" sldId="279"/>
            <ac:cxnSpMk id="6185" creationId="{39B7FDC9-F0CE-43A7-9F2A-83DD09DC3453}"/>
          </ac:cxnSpMkLst>
        </pc:cxnChg>
      </pc:sldChg>
      <pc:sldChg chg="modSp new del mod">
        <pc:chgData name="Luminita Geanina Marinescu" userId="bad0be3654f88158" providerId="LiveId" clId="{968D46F3-6150-4817-A55D-AFC38F33B590}" dt="2023-02-09T20:54:40.139" v="1299" actId="2696"/>
        <pc:sldMkLst>
          <pc:docMk/>
          <pc:sldMk cId="1103318896" sldId="280"/>
        </pc:sldMkLst>
        <pc:spChg chg="mod">
          <ac:chgData name="Luminita Geanina Marinescu" userId="bad0be3654f88158" providerId="LiveId" clId="{968D46F3-6150-4817-A55D-AFC38F33B590}" dt="2023-02-09T20:53:32.391" v="1294" actId="14100"/>
          <ac:spMkLst>
            <pc:docMk/>
            <pc:sldMk cId="1103318896" sldId="280"/>
            <ac:spMk id="2" creationId="{7EB64468-869C-9C27-3F16-75F31786A3B3}"/>
          </ac:spMkLst>
        </pc:spChg>
        <pc:spChg chg="mod">
          <ac:chgData name="Luminita Geanina Marinescu" userId="bad0be3654f88158" providerId="LiveId" clId="{968D46F3-6150-4817-A55D-AFC38F33B590}" dt="2023-02-09T20:54:23.763" v="1298" actId="14100"/>
          <ac:spMkLst>
            <pc:docMk/>
            <pc:sldMk cId="1103318896" sldId="280"/>
            <ac:spMk id="3" creationId="{CCB1394E-AD54-485D-9410-26C22AE020B4}"/>
          </ac:spMkLst>
        </pc:spChg>
      </pc:sldChg>
      <pc:sldChg chg="addSp delSp modSp new del mod setBg setClrOvrMap">
        <pc:chgData name="Luminita Geanina Marinescu" userId="bad0be3654f88158" providerId="LiveId" clId="{968D46F3-6150-4817-A55D-AFC38F33B590}" dt="2023-02-10T19:08:12.890" v="4646" actId="2696"/>
        <pc:sldMkLst>
          <pc:docMk/>
          <pc:sldMk cId="3707054605" sldId="280"/>
        </pc:sldMkLst>
        <pc:spChg chg="mod">
          <ac:chgData name="Luminita Geanina Marinescu" userId="bad0be3654f88158" providerId="LiveId" clId="{968D46F3-6150-4817-A55D-AFC38F33B590}" dt="2023-02-09T22:40:52.412" v="1763" actId="26606"/>
          <ac:spMkLst>
            <pc:docMk/>
            <pc:sldMk cId="3707054605" sldId="280"/>
            <ac:spMk id="2" creationId="{CA9B028F-C425-CDC3-3E1D-19D81600778E}"/>
          </ac:spMkLst>
        </pc:spChg>
        <pc:spChg chg="del">
          <ac:chgData name="Luminita Geanina Marinescu" userId="bad0be3654f88158" providerId="LiveId" clId="{968D46F3-6150-4817-A55D-AFC38F33B590}" dt="2023-02-09T21:08:50.774" v="1343"/>
          <ac:spMkLst>
            <pc:docMk/>
            <pc:sldMk cId="3707054605" sldId="280"/>
            <ac:spMk id="3" creationId="{BDF6BEC1-1C3D-EA97-9CB6-1A945507AA7A}"/>
          </ac:spMkLst>
        </pc:spChg>
        <pc:spChg chg="add del mod">
          <ac:chgData name="Luminita Geanina Marinescu" userId="bad0be3654f88158" providerId="LiveId" clId="{968D46F3-6150-4817-A55D-AFC38F33B590}" dt="2023-02-09T22:40:52.412" v="1763" actId="26606"/>
          <ac:spMkLst>
            <pc:docMk/>
            <pc:sldMk cId="3707054605" sldId="280"/>
            <ac:spMk id="4" creationId="{FB94F289-BA2B-E932-16A5-8F3390901EC6}"/>
          </ac:spMkLst>
        </pc:spChg>
        <pc:spChg chg="add mod">
          <ac:chgData name="Luminita Geanina Marinescu" userId="bad0be3654f88158" providerId="LiveId" clId="{968D46F3-6150-4817-A55D-AFC38F33B590}" dt="2023-02-10T18:52:08.245" v="4507" actId="21"/>
          <ac:spMkLst>
            <pc:docMk/>
            <pc:sldMk cId="3707054605" sldId="280"/>
            <ac:spMk id="7" creationId="{12D6487D-0B35-262E-BE25-4631CDE9568F}"/>
          </ac:spMkLst>
        </pc:spChg>
        <pc:spChg chg="add del mod">
          <ac:chgData name="Luminita Geanina Marinescu" userId="bad0be3654f88158" providerId="LiveId" clId="{968D46F3-6150-4817-A55D-AFC38F33B590}" dt="2023-02-09T21:14:46.059" v="1480" actId="26606"/>
          <ac:spMkLst>
            <pc:docMk/>
            <pc:sldMk cId="3707054605" sldId="280"/>
            <ac:spMk id="4102" creationId="{7380A999-8542-4B34-BA9B-0A75B26DC1DB}"/>
          </ac:spMkLst>
        </pc:spChg>
        <pc:spChg chg="add del">
          <ac:chgData name="Luminita Geanina Marinescu" userId="bad0be3654f88158" providerId="LiveId" clId="{968D46F3-6150-4817-A55D-AFC38F33B590}" dt="2023-02-09T21:10:51.441" v="1347" actId="26606"/>
          <ac:spMkLst>
            <pc:docMk/>
            <pc:sldMk cId="3707054605" sldId="280"/>
            <ac:spMk id="4105" creationId="{C232B152-3720-4D3B-97ED-45CE5483F16F}"/>
          </ac:spMkLst>
        </pc:spChg>
        <pc:spChg chg="add del">
          <ac:chgData name="Luminita Geanina Marinescu" userId="bad0be3654f88158" providerId="LiveId" clId="{968D46F3-6150-4817-A55D-AFC38F33B590}" dt="2023-02-09T21:10:51.441" v="1347" actId="26606"/>
          <ac:spMkLst>
            <pc:docMk/>
            <pc:sldMk cId="3707054605" sldId="280"/>
            <ac:spMk id="4107" creationId="{11BAB570-FF10-4E96-8A3F-FA9804702B89}"/>
          </ac:spMkLst>
        </pc:spChg>
        <pc:spChg chg="add del">
          <ac:chgData name="Luminita Geanina Marinescu" userId="bad0be3654f88158" providerId="LiveId" clId="{968D46F3-6150-4817-A55D-AFC38F33B590}" dt="2023-02-09T21:10:51.441" v="1347" actId="26606"/>
          <ac:spMkLst>
            <pc:docMk/>
            <pc:sldMk cId="3707054605" sldId="280"/>
            <ac:spMk id="4109" creationId="{4B9FAFB2-BEB5-4848-8018-BCAD99E2E1AA}"/>
          </ac:spMkLst>
        </pc:spChg>
        <pc:spChg chg="add del">
          <ac:chgData name="Luminita Geanina Marinescu" userId="bad0be3654f88158" providerId="LiveId" clId="{968D46F3-6150-4817-A55D-AFC38F33B590}" dt="2023-02-09T21:14:46.059" v="1480" actId="26606"/>
          <ac:spMkLst>
            <pc:docMk/>
            <pc:sldMk cId="3707054605" sldId="280"/>
            <ac:spMk id="4114" creationId="{0352D33D-F203-431A-A545-DB0A8A0D376B}"/>
          </ac:spMkLst>
        </pc:spChg>
        <pc:spChg chg="add del">
          <ac:chgData name="Luminita Geanina Marinescu" userId="bad0be3654f88158" providerId="LiveId" clId="{968D46F3-6150-4817-A55D-AFC38F33B590}" dt="2023-02-09T21:14:46.059" v="1480" actId="26606"/>
          <ac:spMkLst>
            <pc:docMk/>
            <pc:sldMk cId="3707054605" sldId="280"/>
            <ac:spMk id="4116" creationId="{DEC33493-8EA2-4BEB-9BF0-04EE8ADD1C18}"/>
          </ac:spMkLst>
        </pc:spChg>
        <pc:spChg chg="add del">
          <ac:chgData name="Luminita Geanina Marinescu" userId="bad0be3654f88158" providerId="LiveId" clId="{968D46F3-6150-4817-A55D-AFC38F33B590}" dt="2023-02-09T21:14:46.059" v="1480" actId="26606"/>
          <ac:spMkLst>
            <pc:docMk/>
            <pc:sldMk cId="3707054605" sldId="280"/>
            <ac:spMk id="4118" creationId="{171D13A1-4626-4D50-9DF7-71BB7B6B7294}"/>
          </ac:spMkLst>
        </pc:spChg>
        <pc:spChg chg="add del">
          <ac:chgData name="Luminita Geanina Marinescu" userId="bad0be3654f88158" providerId="LiveId" clId="{968D46F3-6150-4817-A55D-AFC38F33B590}" dt="2023-02-09T22:40:52.412" v="1763" actId="26606"/>
          <ac:spMkLst>
            <pc:docMk/>
            <pc:sldMk cId="3707054605" sldId="280"/>
            <ac:spMk id="4123" creationId="{3C54F4CE-85F0-46ED-80DA-9518C9251AD1}"/>
          </ac:spMkLst>
        </pc:spChg>
        <pc:spChg chg="add del">
          <ac:chgData name="Luminita Geanina Marinescu" userId="bad0be3654f88158" providerId="LiveId" clId="{968D46F3-6150-4817-A55D-AFC38F33B590}" dt="2023-02-09T22:40:52.412" v="1763" actId="26606"/>
          <ac:spMkLst>
            <pc:docMk/>
            <pc:sldMk cId="3707054605" sldId="280"/>
            <ac:spMk id="4125" creationId="{DADD1FCA-8ACB-4958-81DD-4CDD6D3E1921}"/>
          </ac:spMkLst>
        </pc:spChg>
        <pc:spChg chg="add del">
          <ac:chgData name="Luminita Geanina Marinescu" userId="bad0be3654f88158" providerId="LiveId" clId="{968D46F3-6150-4817-A55D-AFC38F33B590}" dt="2023-02-09T22:40:27.953" v="1758" actId="26606"/>
          <ac:spMkLst>
            <pc:docMk/>
            <pc:sldMk cId="3707054605" sldId="280"/>
            <ac:spMk id="4130" creationId="{D4771268-CB57-404A-9271-370EB28F6090}"/>
          </ac:spMkLst>
        </pc:spChg>
        <pc:spChg chg="add del">
          <ac:chgData name="Luminita Geanina Marinescu" userId="bad0be3654f88158" providerId="LiveId" clId="{968D46F3-6150-4817-A55D-AFC38F33B590}" dt="2023-02-09T22:40:41.823" v="1760" actId="26606"/>
          <ac:spMkLst>
            <pc:docMk/>
            <pc:sldMk cId="3707054605" sldId="280"/>
            <ac:spMk id="4132" creationId="{11BAB570-FF10-4E96-8A3F-FA9804702B89}"/>
          </ac:spMkLst>
        </pc:spChg>
        <pc:spChg chg="add del">
          <ac:chgData name="Luminita Geanina Marinescu" userId="bad0be3654f88158" providerId="LiveId" clId="{968D46F3-6150-4817-A55D-AFC38F33B590}" dt="2023-02-09T22:40:41.823" v="1760" actId="26606"/>
          <ac:spMkLst>
            <pc:docMk/>
            <pc:sldMk cId="3707054605" sldId="280"/>
            <ac:spMk id="4133" creationId="{C232B152-3720-4D3B-97ED-45CE5483F16F}"/>
          </ac:spMkLst>
        </pc:spChg>
        <pc:spChg chg="add del">
          <ac:chgData name="Luminita Geanina Marinescu" userId="bad0be3654f88158" providerId="LiveId" clId="{968D46F3-6150-4817-A55D-AFC38F33B590}" dt="2023-02-09T22:40:41.823" v="1760" actId="26606"/>
          <ac:spMkLst>
            <pc:docMk/>
            <pc:sldMk cId="3707054605" sldId="280"/>
            <ac:spMk id="4134" creationId="{4B9FAFB2-BEB5-4848-8018-BCAD99E2E1AA}"/>
          </ac:spMkLst>
        </pc:spChg>
        <pc:spChg chg="add del">
          <ac:chgData name="Luminita Geanina Marinescu" userId="bad0be3654f88158" providerId="LiveId" clId="{968D46F3-6150-4817-A55D-AFC38F33B590}" dt="2023-02-09T22:40:41.823" v="1760" actId="26606"/>
          <ac:spMkLst>
            <pc:docMk/>
            <pc:sldMk cId="3707054605" sldId="280"/>
            <ac:spMk id="4135" creationId="{FB94F289-BA2B-E932-16A5-8F3390901EC6}"/>
          </ac:spMkLst>
        </pc:spChg>
        <pc:spChg chg="add del">
          <ac:chgData name="Luminita Geanina Marinescu" userId="bad0be3654f88158" providerId="LiveId" clId="{968D46F3-6150-4817-A55D-AFC38F33B590}" dt="2023-02-09T22:40:52.412" v="1762" actId="26606"/>
          <ac:spMkLst>
            <pc:docMk/>
            <pc:sldMk cId="3707054605" sldId="280"/>
            <ac:spMk id="4137" creationId="{3BAF1561-20C4-41FD-A35F-BF2B9E727F3E}"/>
          </ac:spMkLst>
        </pc:spChg>
        <pc:spChg chg="add del">
          <ac:chgData name="Luminita Geanina Marinescu" userId="bad0be3654f88158" providerId="LiveId" clId="{968D46F3-6150-4817-A55D-AFC38F33B590}" dt="2023-02-09T22:40:52.412" v="1762" actId="26606"/>
          <ac:spMkLst>
            <pc:docMk/>
            <pc:sldMk cId="3707054605" sldId="280"/>
            <ac:spMk id="4138" creationId="{839DC788-B140-4F3E-A91E-CB3E70ED940A}"/>
          </ac:spMkLst>
        </pc:spChg>
        <pc:spChg chg="add del">
          <ac:chgData name="Luminita Geanina Marinescu" userId="bad0be3654f88158" providerId="LiveId" clId="{968D46F3-6150-4817-A55D-AFC38F33B590}" dt="2023-02-09T22:40:52.412" v="1762" actId="26606"/>
          <ac:spMkLst>
            <pc:docMk/>
            <pc:sldMk cId="3707054605" sldId="280"/>
            <ac:spMk id="4140" creationId="{FB94F289-BA2B-E932-16A5-8F3390901EC6}"/>
          </ac:spMkLst>
        </pc:spChg>
        <pc:spChg chg="add">
          <ac:chgData name="Luminita Geanina Marinescu" userId="bad0be3654f88158" providerId="LiveId" clId="{968D46F3-6150-4817-A55D-AFC38F33B590}" dt="2023-02-09T22:40:52.412" v="1763" actId="26606"/>
          <ac:spMkLst>
            <pc:docMk/>
            <pc:sldMk cId="3707054605" sldId="280"/>
            <ac:spMk id="4142" creationId="{D4771268-CB57-404A-9271-370EB28F6090}"/>
          </ac:spMkLst>
        </pc:spChg>
        <pc:graphicFrameChg chg="add del mod modGraphic">
          <ac:chgData name="Luminita Geanina Marinescu" userId="bad0be3654f88158" providerId="LiveId" clId="{968D46F3-6150-4817-A55D-AFC38F33B590}" dt="2023-02-09T22:39:42.273" v="1755" actId="21"/>
          <ac:graphicFrameMkLst>
            <pc:docMk/>
            <pc:sldMk cId="3707054605" sldId="280"/>
            <ac:graphicFrameMk id="6" creationId="{27E2FDE5-D29F-B1C7-DED0-0DA59CBC8E5C}"/>
          </ac:graphicFrameMkLst>
        </pc:graphicFrameChg>
        <pc:picChg chg="add del mod">
          <ac:chgData name="Luminita Geanina Marinescu" userId="bad0be3654f88158" providerId="LiveId" clId="{968D46F3-6150-4817-A55D-AFC38F33B590}" dt="2023-02-09T22:22:16.490" v="1606" actId="21"/>
          <ac:picMkLst>
            <pc:docMk/>
            <pc:sldMk cId="3707054605" sldId="280"/>
            <ac:picMk id="4098" creationId="{5920F19D-A5B5-2DCE-388D-C93EA0DDD510}"/>
          </ac:picMkLst>
        </pc:picChg>
        <pc:picChg chg="add del mod">
          <ac:chgData name="Luminita Geanina Marinescu" userId="bad0be3654f88158" providerId="LiveId" clId="{968D46F3-6150-4817-A55D-AFC38F33B590}" dt="2023-02-10T18:52:08.245" v="4507" actId="21"/>
          <ac:picMkLst>
            <pc:docMk/>
            <pc:sldMk cId="3707054605" sldId="280"/>
            <ac:picMk id="4100" creationId="{7B7635B4-0416-DF6A-24E2-6C43088FC475}"/>
          </ac:picMkLst>
        </pc:picChg>
        <pc:cxnChg chg="add del">
          <ac:chgData name="Luminita Geanina Marinescu" userId="bad0be3654f88158" providerId="LiveId" clId="{968D46F3-6150-4817-A55D-AFC38F33B590}" dt="2023-02-09T22:40:52.412" v="1762" actId="26606"/>
          <ac:cxnSpMkLst>
            <pc:docMk/>
            <pc:sldMk cId="3707054605" sldId="280"/>
            <ac:cxnSpMk id="4139" creationId="{FC18D930-0EEE-448F-ABF1-2AA3C83DA552}"/>
          </ac:cxnSpMkLst>
        </pc:cxnChg>
      </pc:sldChg>
      <pc:sldChg chg="addSp modSp new del mod">
        <pc:chgData name="Luminita Geanina Marinescu" userId="bad0be3654f88158" providerId="LiveId" clId="{968D46F3-6150-4817-A55D-AFC38F33B590}" dt="2023-02-09T20:18:23.049" v="641" actId="2696"/>
        <pc:sldMkLst>
          <pc:docMk/>
          <pc:sldMk cId="3932339962" sldId="280"/>
        </pc:sldMkLst>
        <pc:graphicFrameChg chg="add mod modGraphic">
          <ac:chgData name="Luminita Geanina Marinescu" userId="bad0be3654f88158" providerId="LiveId" clId="{968D46F3-6150-4817-A55D-AFC38F33B590}" dt="2023-02-09T20:13:23.613" v="636" actId="1076"/>
          <ac:graphicFrameMkLst>
            <pc:docMk/>
            <pc:sldMk cId="3932339962" sldId="280"/>
            <ac:graphicFrameMk id="3" creationId="{6B7B065A-9943-A25F-1888-36E8DFC5F514}"/>
          </ac:graphicFrameMkLst>
        </pc:graphicFrameChg>
      </pc:sldChg>
      <pc:sldChg chg="new del">
        <pc:chgData name="Luminita Geanina Marinescu" userId="bad0be3654f88158" providerId="LiveId" clId="{968D46F3-6150-4817-A55D-AFC38F33B590}" dt="2023-02-10T07:46:16.971" v="2373" actId="2696"/>
        <pc:sldMkLst>
          <pc:docMk/>
          <pc:sldMk cId="790258019" sldId="281"/>
        </pc:sldMkLst>
      </pc:sldChg>
      <pc:sldChg chg="new del">
        <pc:chgData name="Luminita Geanina Marinescu" userId="bad0be3654f88158" providerId="LiveId" clId="{968D46F3-6150-4817-A55D-AFC38F33B590}" dt="2023-02-10T07:14:00.523" v="1818" actId="2696"/>
        <pc:sldMkLst>
          <pc:docMk/>
          <pc:sldMk cId="3105117639" sldId="281"/>
        </pc:sldMkLst>
      </pc:sldChg>
      <pc:sldChg chg="new del">
        <pc:chgData name="Luminita Geanina Marinescu" userId="bad0be3654f88158" providerId="LiveId" clId="{968D46F3-6150-4817-A55D-AFC38F33B590}" dt="2023-02-10T07:46:10.252" v="2372" actId="2696"/>
        <pc:sldMkLst>
          <pc:docMk/>
          <pc:sldMk cId="1699386706" sldId="282"/>
        </pc:sldMkLst>
      </pc:sldChg>
      <pc:sldChg chg="addSp delSp modSp new del mod setBg">
        <pc:chgData name="Luminita Geanina Marinescu" userId="bad0be3654f88158" providerId="LiveId" clId="{968D46F3-6150-4817-A55D-AFC38F33B590}" dt="2023-02-10T07:13:55.438" v="1817" actId="2696"/>
        <pc:sldMkLst>
          <pc:docMk/>
          <pc:sldMk cId="1738027922" sldId="282"/>
        </pc:sldMkLst>
        <pc:spChg chg="mod">
          <ac:chgData name="Luminita Geanina Marinescu" userId="bad0be3654f88158" providerId="LiveId" clId="{968D46F3-6150-4817-A55D-AFC38F33B590}" dt="2023-02-10T07:09:20.482" v="1809" actId="26606"/>
          <ac:spMkLst>
            <pc:docMk/>
            <pc:sldMk cId="1738027922" sldId="282"/>
            <ac:spMk id="2" creationId="{6CED5F51-DEB7-FE42-1926-43E913AFC13E}"/>
          </ac:spMkLst>
        </pc:spChg>
        <pc:spChg chg="add del mod">
          <ac:chgData name="Luminita Geanina Marinescu" userId="bad0be3654f88158" providerId="LiveId" clId="{968D46F3-6150-4817-A55D-AFC38F33B590}" dt="2023-02-10T07:07:01.025" v="1801" actId="26606"/>
          <ac:spMkLst>
            <pc:docMk/>
            <pc:sldMk cId="1738027922" sldId="282"/>
            <ac:spMk id="3" creationId="{6FBB7851-44E1-0AC5-806E-2BBAAF7A710E}"/>
          </ac:spMkLst>
        </pc:spChg>
        <pc:spChg chg="add del">
          <ac:chgData name="Luminita Geanina Marinescu" userId="bad0be3654f88158" providerId="LiveId" clId="{968D46F3-6150-4817-A55D-AFC38F33B590}" dt="2023-02-10T07:06:38.530" v="1798" actId="26606"/>
          <ac:spMkLst>
            <pc:docMk/>
            <pc:sldMk cId="1738027922" sldId="282"/>
            <ac:spMk id="8199" creationId="{23D09407-53BC-485E-B4CE-BC5E4FC4B25B}"/>
          </ac:spMkLst>
        </pc:spChg>
        <pc:spChg chg="add del">
          <ac:chgData name="Luminita Geanina Marinescu" userId="bad0be3654f88158" providerId="LiveId" clId="{968D46F3-6150-4817-A55D-AFC38F33B590}" dt="2023-02-10T07:06:38.530" v="1798" actId="26606"/>
          <ac:spMkLst>
            <pc:docMk/>
            <pc:sldMk cId="1738027922" sldId="282"/>
            <ac:spMk id="8201" creationId="{921DB988-49FC-4608-B0A2-E2F3A4019041}"/>
          </ac:spMkLst>
        </pc:spChg>
        <pc:spChg chg="add del">
          <ac:chgData name="Luminita Geanina Marinescu" userId="bad0be3654f88158" providerId="LiveId" clId="{968D46F3-6150-4817-A55D-AFC38F33B590}" dt="2023-02-10T07:07:01.010" v="1800" actId="26606"/>
          <ac:spMkLst>
            <pc:docMk/>
            <pc:sldMk cId="1738027922" sldId="282"/>
            <ac:spMk id="8215" creationId="{66E48AFA-8884-4F68-A44F-D2C1E8609C5A}"/>
          </ac:spMkLst>
        </pc:spChg>
        <pc:spChg chg="add del">
          <ac:chgData name="Luminita Geanina Marinescu" userId="bad0be3654f88158" providerId="LiveId" clId="{968D46F3-6150-4817-A55D-AFC38F33B590}" dt="2023-02-10T07:07:01.010" v="1800" actId="26606"/>
          <ac:spMkLst>
            <pc:docMk/>
            <pc:sldMk cId="1738027922" sldId="282"/>
            <ac:spMk id="8216" creationId="{969D19A6-08CB-498C-93EC-3FFB021FC68A}"/>
          </ac:spMkLst>
        </pc:spChg>
        <pc:spChg chg="add del">
          <ac:chgData name="Luminita Geanina Marinescu" userId="bad0be3654f88158" providerId="LiveId" clId="{968D46F3-6150-4817-A55D-AFC38F33B590}" dt="2023-02-10T07:07:01.010" v="1800" actId="26606"/>
          <ac:spMkLst>
            <pc:docMk/>
            <pc:sldMk cId="1738027922" sldId="282"/>
            <ac:spMk id="8217" creationId="{6FBB7851-44E1-0AC5-806E-2BBAAF7A710E}"/>
          </ac:spMkLst>
        </pc:spChg>
        <pc:spChg chg="add mod ord">
          <ac:chgData name="Luminita Geanina Marinescu" userId="bad0be3654f88158" providerId="LiveId" clId="{968D46F3-6150-4817-A55D-AFC38F33B590}" dt="2023-02-10T07:09:32.793" v="1810" actId="255"/>
          <ac:spMkLst>
            <pc:docMk/>
            <pc:sldMk cId="1738027922" sldId="282"/>
            <ac:spMk id="8219" creationId="{6FBB7851-44E1-0AC5-806E-2BBAAF7A710E}"/>
          </ac:spMkLst>
        </pc:spChg>
        <pc:spChg chg="add del">
          <ac:chgData name="Luminita Geanina Marinescu" userId="bad0be3654f88158" providerId="LiveId" clId="{968D46F3-6150-4817-A55D-AFC38F33B590}" dt="2023-02-10T07:08:41.715" v="1804" actId="26606"/>
          <ac:spMkLst>
            <pc:docMk/>
            <pc:sldMk cId="1738027922" sldId="282"/>
            <ac:spMk id="8224" creationId="{73DE2CFE-42F2-48F0-8706-5264E012B10C}"/>
          </ac:spMkLst>
        </pc:spChg>
        <pc:spChg chg="add del">
          <ac:chgData name="Luminita Geanina Marinescu" userId="bad0be3654f88158" providerId="LiveId" clId="{968D46F3-6150-4817-A55D-AFC38F33B590}" dt="2023-02-10T07:09:03.378" v="1806" actId="26606"/>
          <ac:spMkLst>
            <pc:docMk/>
            <pc:sldMk cId="1738027922" sldId="282"/>
            <ac:spMk id="8226" creationId="{F3768FD5-DD7A-43C7-8DEA-1F5DB3CB5B95}"/>
          </ac:spMkLst>
        </pc:spChg>
        <pc:spChg chg="add del">
          <ac:chgData name="Luminita Geanina Marinescu" userId="bad0be3654f88158" providerId="LiveId" clId="{968D46F3-6150-4817-A55D-AFC38F33B590}" dt="2023-02-10T07:09:03.378" v="1806" actId="26606"/>
          <ac:spMkLst>
            <pc:docMk/>
            <pc:sldMk cId="1738027922" sldId="282"/>
            <ac:spMk id="8227" creationId="{8B3A2D1A-45FC-4F95-B150-1C13EF2F6D09}"/>
          </ac:spMkLst>
        </pc:spChg>
        <pc:spChg chg="add del">
          <ac:chgData name="Luminita Geanina Marinescu" userId="bad0be3654f88158" providerId="LiveId" clId="{968D46F3-6150-4817-A55D-AFC38F33B590}" dt="2023-02-10T07:09:20.482" v="1809" actId="26606"/>
          <ac:spMkLst>
            <pc:docMk/>
            <pc:sldMk cId="1738027922" sldId="282"/>
            <ac:spMk id="8229" creationId="{73DE2CFE-42F2-48F0-8706-5264E012B10C}"/>
          </ac:spMkLst>
        </pc:spChg>
        <pc:spChg chg="add">
          <ac:chgData name="Luminita Geanina Marinescu" userId="bad0be3654f88158" providerId="LiveId" clId="{968D46F3-6150-4817-A55D-AFC38F33B590}" dt="2023-02-10T07:09:20.482" v="1809" actId="26606"/>
          <ac:spMkLst>
            <pc:docMk/>
            <pc:sldMk cId="1738027922" sldId="282"/>
            <ac:spMk id="8234" creationId="{8B3A2D1A-45FC-4F95-B150-1C13EF2F6D09}"/>
          </ac:spMkLst>
        </pc:spChg>
        <pc:spChg chg="add">
          <ac:chgData name="Luminita Geanina Marinescu" userId="bad0be3654f88158" providerId="LiveId" clId="{968D46F3-6150-4817-A55D-AFC38F33B590}" dt="2023-02-10T07:09:20.482" v="1809" actId="26606"/>
          <ac:spMkLst>
            <pc:docMk/>
            <pc:sldMk cId="1738027922" sldId="282"/>
            <ac:spMk id="8236" creationId="{F3768FD5-DD7A-43C7-8DEA-1F5DB3CB5B95}"/>
          </ac:spMkLst>
        </pc:spChg>
        <pc:grpChg chg="add del">
          <ac:chgData name="Luminita Geanina Marinescu" userId="bad0be3654f88158" providerId="LiveId" clId="{968D46F3-6150-4817-A55D-AFC38F33B590}" dt="2023-02-10T07:06:38.530" v="1798" actId="26606"/>
          <ac:grpSpMkLst>
            <pc:docMk/>
            <pc:sldMk cId="1738027922" sldId="282"/>
            <ac:grpSpMk id="8203" creationId="{E9B930FD-8671-4C4C-ADCF-73AC1D0CD417}"/>
          </ac:grpSpMkLst>
        </pc:grpChg>
        <pc:grpChg chg="add del">
          <ac:chgData name="Luminita Geanina Marinescu" userId="bad0be3654f88158" providerId="LiveId" clId="{968D46F3-6150-4817-A55D-AFC38F33B590}" dt="2023-02-10T07:06:38.530" v="1798" actId="26606"/>
          <ac:grpSpMkLst>
            <pc:docMk/>
            <pc:sldMk cId="1738027922" sldId="282"/>
            <ac:grpSpMk id="8209" creationId="{383C2651-AE0C-4AE4-8725-E2F9414FE219}"/>
          </ac:grpSpMkLst>
        </pc:grpChg>
        <pc:picChg chg="add mod ord">
          <ac:chgData name="Luminita Geanina Marinescu" userId="bad0be3654f88158" providerId="LiveId" clId="{968D46F3-6150-4817-A55D-AFC38F33B590}" dt="2023-02-10T07:09:20.482" v="1809" actId="26606"/>
          <ac:picMkLst>
            <pc:docMk/>
            <pc:sldMk cId="1738027922" sldId="282"/>
            <ac:picMk id="8194" creationId="{32B97A2F-DBD2-E7CC-5344-B981A352FF18}"/>
          </ac:picMkLst>
        </pc:picChg>
      </pc:sldChg>
      <pc:sldChg chg="new del">
        <pc:chgData name="Luminita Geanina Marinescu" userId="bad0be3654f88158" providerId="LiveId" clId="{968D46F3-6150-4817-A55D-AFC38F33B590}" dt="2023-02-10T07:14:06.812" v="1819" actId="2696"/>
        <pc:sldMkLst>
          <pc:docMk/>
          <pc:sldMk cId="3516492629" sldId="283"/>
        </pc:sldMkLst>
      </pc:sldChg>
      <pc:sldChg chg="addSp delSp modSp new mod setBg">
        <pc:chgData name="Luminita Geanina Marinescu" userId="bad0be3654f88158" providerId="LiveId" clId="{968D46F3-6150-4817-A55D-AFC38F33B590}" dt="2023-02-10T07:50:51.248" v="2377" actId="1076"/>
        <pc:sldMkLst>
          <pc:docMk/>
          <pc:sldMk cId="4014423569" sldId="283"/>
        </pc:sldMkLst>
        <pc:spChg chg="mod">
          <ac:chgData name="Luminita Geanina Marinescu" userId="bad0be3654f88158" providerId="LiveId" clId="{968D46F3-6150-4817-A55D-AFC38F33B590}" dt="2023-02-10T07:24:39.567" v="1913" actId="26606"/>
          <ac:spMkLst>
            <pc:docMk/>
            <pc:sldMk cId="4014423569" sldId="283"/>
            <ac:spMk id="2" creationId="{C6B5B0B3-ED07-2A06-68F7-BF368F601E8C}"/>
          </ac:spMkLst>
        </pc:spChg>
        <pc:spChg chg="mod">
          <ac:chgData name="Luminita Geanina Marinescu" userId="bad0be3654f88158" providerId="LiveId" clId="{968D46F3-6150-4817-A55D-AFC38F33B590}" dt="2023-02-10T07:50:51.248" v="2377" actId="1076"/>
          <ac:spMkLst>
            <pc:docMk/>
            <pc:sldMk cId="4014423569" sldId="283"/>
            <ac:spMk id="3" creationId="{FF6B6505-43C4-6540-97E7-B6B04DE83B29}"/>
          </ac:spMkLst>
        </pc:spChg>
        <pc:spChg chg="add del">
          <ac:chgData name="Luminita Geanina Marinescu" userId="bad0be3654f88158" providerId="LiveId" clId="{968D46F3-6150-4817-A55D-AFC38F33B590}" dt="2023-02-10T07:19:06.518" v="1835" actId="26606"/>
          <ac:spMkLst>
            <pc:docMk/>
            <pc:sldMk cId="4014423569" sldId="283"/>
            <ac:spMk id="9223" creationId="{7F7D7B8D-EF99-4CA1-AB1E-4C0C047409F5}"/>
          </ac:spMkLst>
        </pc:spChg>
        <pc:spChg chg="add del">
          <ac:chgData name="Luminita Geanina Marinescu" userId="bad0be3654f88158" providerId="LiveId" clId="{968D46F3-6150-4817-A55D-AFC38F33B590}" dt="2023-02-10T07:24:39.567" v="1913" actId="26606"/>
          <ac:spMkLst>
            <pc:docMk/>
            <pc:sldMk cId="4014423569" sldId="283"/>
            <ac:spMk id="9225" creationId="{F9D95E49-763A-4886-B038-82F734740554}"/>
          </ac:spMkLst>
        </pc:spChg>
        <pc:spChg chg="add del">
          <ac:chgData name="Luminita Geanina Marinescu" userId="bad0be3654f88158" providerId="LiveId" clId="{968D46F3-6150-4817-A55D-AFC38F33B590}" dt="2023-02-10T07:24:39.567" v="1913" actId="26606"/>
          <ac:spMkLst>
            <pc:docMk/>
            <pc:sldMk cId="4014423569" sldId="283"/>
            <ac:spMk id="9226" creationId="{73C994B4-9721-4148-9EEC-6793CECDE8DD}"/>
          </ac:spMkLst>
        </pc:spChg>
        <pc:spChg chg="add del">
          <ac:chgData name="Luminita Geanina Marinescu" userId="bad0be3654f88158" providerId="LiveId" clId="{968D46F3-6150-4817-A55D-AFC38F33B590}" dt="2023-02-10T07:24:39.567" v="1913" actId="26606"/>
          <ac:spMkLst>
            <pc:docMk/>
            <pc:sldMk cId="4014423569" sldId="283"/>
            <ac:spMk id="9227" creationId="{E80D0C11-3F33-44C1-94F3-C351CF9CAD45}"/>
          </ac:spMkLst>
        </pc:spChg>
        <pc:spChg chg="add del">
          <ac:chgData name="Luminita Geanina Marinescu" userId="bad0be3654f88158" providerId="LiveId" clId="{968D46F3-6150-4817-A55D-AFC38F33B590}" dt="2023-02-10T07:24:39.567" v="1913" actId="26606"/>
          <ac:spMkLst>
            <pc:docMk/>
            <pc:sldMk cId="4014423569" sldId="283"/>
            <ac:spMk id="9229" creationId="{816D2053-BB10-4615-A38D-86EEC0D863E8}"/>
          </ac:spMkLst>
        </pc:spChg>
        <pc:spChg chg="add del">
          <ac:chgData name="Luminita Geanina Marinescu" userId="bad0be3654f88158" providerId="LiveId" clId="{968D46F3-6150-4817-A55D-AFC38F33B590}" dt="2023-02-10T07:24:39.536" v="1912" actId="26606"/>
          <ac:spMkLst>
            <pc:docMk/>
            <pc:sldMk cId="4014423569" sldId="283"/>
            <ac:spMk id="9238" creationId="{73C994B4-9721-4148-9EEC-6793CECDE8DD}"/>
          </ac:spMkLst>
        </pc:spChg>
        <pc:spChg chg="add del">
          <ac:chgData name="Luminita Geanina Marinescu" userId="bad0be3654f88158" providerId="LiveId" clId="{968D46F3-6150-4817-A55D-AFC38F33B590}" dt="2023-02-10T07:24:39.536" v="1912" actId="26606"/>
          <ac:spMkLst>
            <pc:docMk/>
            <pc:sldMk cId="4014423569" sldId="283"/>
            <ac:spMk id="9240" creationId="{F9D95E49-763A-4886-B038-82F734740554}"/>
          </ac:spMkLst>
        </pc:spChg>
        <pc:spChg chg="add del">
          <ac:chgData name="Luminita Geanina Marinescu" userId="bad0be3654f88158" providerId="LiveId" clId="{968D46F3-6150-4817-A55D-AFC38F33B590}" dt="2023-02-10T07:24:39.536" v="1912" actId="26606"/>
          <ac:spMkLst>
            <pc:docMk/>
            <pc:sldMk cId="4014423569" sldId="283"/>
            <ac:spMk id="9242" creationId="{E80D0C11-3F33-44C1-94F3-C351CF9CAD45}"/>
          </ac:spMkLst>
        </pc:spChg>
        <pc:spChg chg="add del">
          <ac:chgData name="Luminita Geanina Marinescu" userId="bad0be3654f88158" providerId="LiveId" clId="{968D46F3-6150-4817-A55D-AFC38F33B590}" dt="2023-02-10T07:24:39.536" v="1912" actId="26606"/>
          <ac:spMkLst>
            <pc:docMk/>
            <pc:sldMk cId="4014423569" sldId="283"/>
            <ac:spMk id="9244" creationId="{816D2053-BB10-4615-A38D-86EEC0D863E8}"/>
          </ac:spMkLst>
        </pc:spChg>
        <pc:spChg chg="add">
          <ac:chgData name="Luminita Geanina Marinescu" userId="bad0be3654f88158" providerId="LiveId" clId="{968D46F3-6150-4817-A55D-AFC38F33B590}" dt="2023-02-10T07:24:39.567" v="1913" actId="26606"/>
          <ac:spMkLst>
            <pc:docMk/>
            <pc:sldMk cId="4014423569" sldId="283"/>
            <ac:spMk id="9250" creationId="{C3896A03-3945-419A-B66B-4EE266EDD152}"/>
          </ac:spMkLst>
        </pc:spChg>
        <pc:spChg chg="add">
          <ac:chgData name="Luminita Geanina Marinescu" userId="bad0be3654f88158" providerId="LiveId" clId="{968D46F3-6150-4817-A55D-AFC38F33B590}" dt="2023-02-10T07:24:39.567" v="1913" actId="26606"/>
          <ac:spMkLst>
            <pc:docMk/>
            <pc:sldMk cId="4014423569" sldId="283"/>
            <ac:spMk id="9251" creationId="{B34F5AD2-EDBD-4BBD-A55C-EAFFD0C7097A}"/>
          </ac:spMkLst>
        </pc:spChg>
        <pc:spChg chg="add">
          <ac:chgData name="Luminita Geanina Marinescu" userId="bad0be3654f88158" providerId="LiveId" clId="{968D46F3-6150-4817-A55D-AFC38F33B590}" dt="2023-02-10T07:24:39.567" v="1913" actId="26606"/>
          <ac:spMkLst>
            <pc:docMk/>
            <pc:sldMk cId="4014423569" sldId="283"/>
            <ac:spMk id="9252" creationId="{6832F003-FCA6-4CFB-A2EA-308F3AA257D1}"/>
          </ac:spMkLst>
        </pc:spChg>
        <pc:picChg chg="add del mod">
          <ac:chgData name="Luminita Geanina Marinescu" userId="bad0be3654f88158" providerId="LiveId" clId="{968D46F3-6150-4817-A55D-AFC38F33B590}" dt="2023-02-10T07:24:39.567" v="1913" actId="26606"/>
          <ac:picMkLst>
            <pc:docMk/>
            <pc:sldMk cId="4014423569" sldId="283"/>
            <ac:picMk id="9218" creationId="{945F2FCE-494C-003B-AB45-B0A21FC2FF2B}"/>
          </ac:picMkLst>
        </pc:picChg>
        <pc:cxnChg chg="add del">
          <ac:chgData name="Luminita Geanina Marinescu" userId="bad0be3654f88158" providerId="LiveId" clId="{968D46F3-6150-4817-A55D-AFC38F33B590}" dt="2023-02-10T07:24:39.567" v="1913" actId="26606"/>
          <ac:cxnSpMkLst>
            <pc:docMk/>
            <pc:sldMk cId="4014423569" sldId="283"/>
            <ac:cxnSpMk id="9231" creationId="{3EFADC67-92A1-44FB-8691-D8CD71A21EFA}"/>
          </ac:cxnSpMkLst>
        </pc:cxnChg>
        <pc:cxnChg chg="add del">
          <ac:chgData name="Luminita Geanina Marinescu" userId="bad0be3654f88158" providerId="LiveId" clId="{968D46F3-6150-4817-A55D-AFC38F33B590}" dt="2023-02-10T07:24:39.567" v="1913" actId="26606"/>
          <ac:cxnSpMkLst>
            <pc:docMk/>
            <pc:sldMk cId="4014423569" sldId="283"/>
            <ac:cxnSpMk id="9233" creationId="{EE9C6408-AA0E-411D-A5D2-E5F13306F898}"/>
          </ac:cxnSpMkLst>
        </pc:cxnChg>
        <pc:cxnChg chg="add del">
          <ac:chgData name="Luminita Geanina Marinescu" userId="bad0be3654f88158" providerId="LiveId" clId="{968D46F3-6150-4817-A55D-AFC38F33B590}" dt="2023-02-10T07:24:39.536" v="1912" actId="26606"/>
          <ac:cxnSpMkLst>
            <pc:docMk/>
            <pc:sldMk cId="4014423569" sldId="283"/>
            <ac:cxnSpMk id="9246" creationId="{3EFADC67-92A1-44FB-8691-D8CD71A21EFA}"/>
          </ac:cxnSpMkLst>
        </pc:cxnChg>
        <pc:cxnChg chg="add del">
          <ac:chgData name="Luminita Geanina Marinescu" userId="bad0be3654f88158" providerId="LiveId" clId="{968D46F3-6150-4817-A55D-AFC38F33B590}" dt="2023-02-10T07:24:39.536" v="1912" actId="26606"/>
          <ac:cxnSpMkLst>
            <pc:docMk/>
            <pc:sldMk cId="4014423569" sldId="283"/>
            <ac:cxnSpMk id="9248" creationId="{EE9C6408-AA0E-411D-A5D2-E5F13306F898}"/>
          </ac:cxnSpMkLst>
        </pc:cxnChg>
      </pc:sldChg>
      <pc:sldChg chg="new del">
        <pc:chgData name="Luminita Geanina Marinescu" userId="bad0be3654f88158" providerId="LiveId" clId="{968D46F3-6150-4817-A55D-AFC38F33B590}" dt="2023-02-10T07:14:11.772" v="1820" actId="2696"/>
        <pc:sldMkLst>
          <pc:docMk/>
          <pc:sldMk cId="1092786601" sldId="284"/>
        </pc:sldMkLst>
      </pc:sldChg>
      <pc:sldChg chg="addSp delSp modSp new mod ord setBg">
        <pc:chgData name="Luminita Geanina Marinescu" userId="bad0be3654f88158" providerId="LiveId" clId="{968D46F3-6150-4817-A55D-AFC38F33B590}" dt="2023-02-10T20:34:59.525" v="5646"/>
        <pc:sldMkLst>
          <pc:docMk/>
          <pc:sldMk cId="2057202380" sldId="284"/>
        </pc:sldMkLst>
        <pc:spChg chg="mod">
          <ac:chgData name="Luminita Geanina Marinescu" userId="bad0be3654f88158" providerId="LiveId" clId="{968D46F3-6150-4817-A55D-AFC38F33B590}" dt="2023-02-10T13:47:28.130" v="2695" actId="26606"/>
          <ac:spMkLst>
            <pc:docMk/>
            <pc:sldMk cId="2057202380" sldId="284"/>
            <ac:spMk id="2" creationId="{0C8CF368-42F3-BD7F-7783-DD09406B36E1}"/>
          </ac:spMkLst>
        </pc:spChg>
        <pc:spChg chg="mod ord">
          <ac:chgData name="Luminita Geanina Marinescu" userId="bad0be3654f88158" providerId="LiveId" clId="{968D46F3-6150-4817-A55D-AFC38F33B590}" dt="2023-02-10T13:47:28.130" v="2695" actId="26606"/>
          <ac:spMkLst>
            <pc:docMk/>
            <pc:sldMk cId="2057202380" sldId="284"/>
            <ac:spMk id="3" creationId="{8F72F03C-C811-A575-2020-19BA61F2658F}"/>
          </ac:spMkLst>
        </pc:spChg>
        <pc:spChg chg="add del">
          <ac:chgData name="Luminita Geanina Marinescu" userId="bad0be3654f88158" providerId="LiveId" clId="{968D46F3-6150-4817-A55D-AFC38F33B590}" dt="2023-02-10T13:46:59.046" v="2690" actId="26606"/>
          <ac:spMkLst>
            <pc:docMk/>
            <pc:sldMk cId="2057202380" sldId="284"/>
            <ac:spMk id="10244" creationId="{04812C46-200A-4DEB-A05E-3ED6C68C2387}"/>
          </ac:spMkLst>
        </pc:spChg>
        <pc:spChg chg="add del">
          <ac:chgData name="Luminita Geanina Marinescu" userId="bad0be3654f88158" providerId="LiveId" clId="{968D46F3-6150-4817-A55D-AFC38F33B590}" dt="2023-02-10T13:46:59.046" v="2690" actId="26606"/>
          <ac:spMkLst>
            <pc:docMk/>
            <pc:sldMk cId="2057202380" sldId="284"/>
            <ac:spMk id="10245" creationId="{D1EA859B-E555-4109-94F3-6700E046E008}"/>
          </ac:spMkLst>
        </pc:spChg>
        <pc:spChg chg="add del">
          <ac:chgData name="Luminita Geanina Marinescu" userId="bad0be3654f88158" providerId="LiveId" clId="{968D46F3-6150-4817-A55D-AFC38F33B590}" dt="2023-02-10T13:47:28.115" v="2694" actId="26606"/>
          <ac:spMkLst>
            <pc:docMk/>
            <pc:sldMk cId="2057202380" sldId="284"/>
            <ac:spMk id="10246" creationId="{3CD9DF72-87A3-404E-A828-84CBF11A8303}"/>
          </ac:spMkLst>
        </pc:spChg>
        <pc:spChg chg="add del">
          <ac:chgData name="Luminita Geanina Marinescu" userId="bad0be3654f88158" providerId="LiveId" clId="{968D46F3-6150-4817-A55D-AFC38F33B590}" dt="2023-02-10T13:46:02.970" v="2686" actId="26606"/>
          <ac:spMkLst>
            <pc:docMk/>
            <pc:sldMk cId="2057202380" sldId="284"/>
            <ac:spMk id="10247" creationId="{04812C46-200A-4DEB-A05E-3ED6C68C2387}"/>
          </ac:spMkLst>
        </pc:spChg>
        <pc:spChg chg="add del">
          <ac:chgData name="Luminita Geanina Marinescu" userId="bad0be3654f88158" providerId="LiveId" clId="{968D46F3-6150-4817-A55D-AFC38F33B590}" dt="2023-02-10T13:46:02.970" v="2686" actId="26606"/>
          <ac:spMkLst>
            <pc:docMk/>
            <pc:sldMk cId="2057202380" sldId="284"/>
            <ac:spMk id="10249" creationId="{D1EA859B-E555-4109-94F3-6700E046E008}"/>
          </ac:spMkLst>
        </pc:spChg>
        <pc:picChg chg="add mod ord">
          <ac:chgData name="Luminita Geanina Marinescu" userId="bad0be3654f88158" providerId="LiveId" clId="{968D46F3-6150-4817-A55D-AFC38F33B590}" dt="2023-02-10T13:47:28.130" v="2695" actId="26606"/>
          <ac:picMkLst>
            <pc:docMk/>
            <pc:sldMk cId="2057202380" sldId="284"/>
            <ac:picMk id="10242" creationId="{9079C904-357E-BCCA-5626-AAB886380D7D}"/>
          </ac:picMkLst>
        </pc:picChg>
        <pc:cxnChg chg="add del">
          <ac:chgData name="Luminita Geanina Marinescu" userId="bad0be3654f88158" providerId="LiveId" clId="{968D46F3-6150-4817-A55D-AFC38F33B590}" dt="2023-02-10T13:47:28.115" v="2694" actId="26606"/>
          <ac:cxnSpMkLst>
            <pc:docMk/>
            <pc:sldMk cId="2057202380" sldId="284"/>
            <ac:cxnSpMk id="10248" creationId="{20E3A342-4D61-4E3F-AF90-1AB42AEB96CC}"/>
          </ac:cxnSpMkLst>
        </pc:cxnChg>
      </pc:sldChg>
      <pc:sldChg chg="new del">
        <pc:chgData name="Luminita Geanina Marinescu" userId="bad0be3654f88158" providerId="LiveId" clId="{968D46F3-6150-4817-A55D-AFC38F33B590}" dt="2023-02-10T07:14:17.108" v="1821" actId="2696"/>
        <pc:sldMkLst>
          <pc:docMk/>
          <pc:sldMk cId="355654098" sldId="285"/>
        </pc:sldMkLst>
      </pc:sldChg>
      <pc:sldChg chg="addSp delSp modSp new mod ord setBg modNotesTx">
        <pc:chgData name="Luminita Geanina Marinescu" userId="bad0be3654f88158" providerId="LiveId" clId="{968D46F3-6150-4817-A55D-AFC38F33B590}" dt="2023-02-10T16:34:14.078" v="3177" actId="20577"/>
        <pc:sldMkLst>
          <pc:docMk/>
          <pc:sldMk cId="3720043052" sldId="285"/>
        </pc:sldMkLst>
        <pc:spChg chg="mod">
          <ac:chgData name="Luminita Geanina Marinescu" userId="bad0be3654f88158" providerId="LiveId" clId="{968D46F3-6150-4817-A55D-AFC38F33B590}" dt="2023-02-10T14:44:29.739" v="2765" actId="26606"/>
          <ac:spMkLst>
            <pc:docMk/>
            <pc:sldMk cId="3720043052" sldId="285"/>
            <ac:spMk id="2" creationId="{8BDB4126-C640-8FE8-B86B-6D88F2E8C43C}"/>
          </ac:spMkLst>
        </pc:spChg>
        <pc:spChg chg="del">
          <ac:chgData name="Luminita Geanina Marinescu" userId="bad0be3654f88158" providerId="LiveId" clId="{968D46F3-6150-4817-A55D-AFC38F33B590}" dt="2023-02-10T14:44:20.386" v="2764"/>
          <ac:spMkLst>
            <pc:docMk/>
            <pc:sldMk cId="3720043052" sldId="285"/>
            <ac:spMk id="3" creationId="{7871FD21-DF14-292E-B1DE-7669C301C1FA}"/>
          </ac:spMkLst>
        </pc:spChg>
        <pc:spChg chg="add">
          <ac:chgData name="Luminita Geanina Marinescu" userId="bad0be3654f88158" providerId="LiveId" clId="{968D46F3-6150-4817-A55D-AFC38F33B590}" dt="2023-02-10T14:44:29.739" v="2765" actId="26606"/>
          <ac:spMkLst>
            <pc:docMk/>
            <pc:sldMk cId="3720043052" sldId="285"/>
            <ac:spMk id="11271" creationId="{D4771268-CB57-404A-9271-370EB28F6090}"/>
          </ac:spMkLst>
        </pc:spChg>
        <pc:picChg chg="add mod">
          <ac:chgData name="Luminita Geanina Marinescu" userId="bad0be3654f88158" providerId="LiveId" clId="{968D46F3-6150-4817-A55D-AFC38F33B590}" dt="2023-02-10T14:44:29.739" v="2765" actId="26606"/>
          <ac:picMkLst>
            <pc:docMk/>
            <pc:sldMk cId="3720043052" sldId="285"/>
            <ac:picMk id="11266" creationId="{BB8AC782-3F1A-9176-0DEA-02A4BC9919FE}"/>
          </ac:picMkLst>
        </pc:picChg>
      </pc:sldChg>
      <pc:sldChg chg="delSp new del mod">
        <pc:chgData name="Luminita Geanina Marinescu" userId="bad0be3654f88158" providerId="LiveId" clId="{968D46F3-6150-4817-A55D-AFC38F33B590}" dt="2023-02-10T07:14:28.782" v="1822" actId="2696"/>
        <pc:sldMkLst>
          <pc:docMk/>
          <pc:sldMk cId="1910120417" sldId="286"/>
        </pc:sldMkLst>
        <pc:spChg chg="del">
          <ac:chgData name="Luminita Geanina Marinescu" userId="bad0be3654f88158" providerId="LiveId" clId="{968D46F3-6150-4817-A55D-AFC38F33B590}" dt="2023-02-10T07:12:15.870" v="1815" actId="21"/>
          <ac:spMkLst>
            <pc:docMk/>
            <pc:sldMk cId="1910120417" sldId="286"/>
            <ac:spMk id="3" creationId="{F9C1F9BD-5257-7117-94F7-0716891EF4AC}"/>
          </ac:spMkLst>
        </pc:spChg>
      </pc:sldChg>
      <pc:sldChg chg="addSp delSp modSp new mod setBg">
        <pc:chgData name="Luminita Geanina Marinescu" userId="bad0be3654f88158" providerId="LiveId" clId="{968D46F3-6150-4817-A55D-AFC38F33B590}" dt="2023-02-10T17:31:34.440" v="3710" actId="1076"/>
        <pc:sldMkLst>
          <pc:docMk/>
          <pc:sldMk cId="3075981798" sldId="286"/>
        </pc:sldMkLst>
        <pc:spChg chg="mod ord">
          <ac:chgData name="Luminita Geanina Marinescu" userId="bad0be3654f88158" providerId="LiveId" clId="{968D46F3-6150-4817-A55D-AFC38F33B590}" dt="2023-02-10T16:09:23.987" v="3075" actId="26606"/>
          <ac:spMkLst>
            <pc:docMk/>
            <pc:sldMk cId="3075981798" sldId="286"/>
            <ac:spMk id="2" creationId="{03936BB5-EFFE-924F-EA12-0DDDB4A22FEC}"/>
          </ac:spMkLst>
        </pc:spChg>
        <pc:spChg chg="mod ord">
          <ac:chgData name="Luminita Geanina Marinescu" userId="bad0be3654f88158" providerId="LiveId" clId="{968D46F3-6150-4817-A55D-AFC38F33B590}" dt="2023-02-10T16:09:23.987" v="3075" actId="26606"/>
          <ac:spMkLst>
            <pc:docMk/>
            <pc:sldMk cId="3075981798" sldId="286"/>
            <ac:spMk id="3" creationId="{E137C68C-04FF-81C6-93EE-186963641F6B}"/>
          </ac:spMkLst>
        </pc:spChg>
        <pc:spChg chg="add del mod">
          <ac:chgData name="Luminita Geanina Marinescu" userId="bad0be3654f88158" providerId="LiveId" clId="{968D46F3-6150-4817-A55D-AFC38F33B590}" dt="2023-02-10T16:00:26.525" v="2935" actId="26606"/>
          <ac:spMkLst>
            <pc:docMk/>
            <pc:sldMk cId="3075981798" sldId="286"/>
            <ac:spMk id="5" creationId="{0CBA578C-FB79-7B6E-141F-8A9686DC487D}"/>
          </ac:spMkLst>
        </pc:spChg>
        <pc:spChg chg="add del">
          <ac:chgData name="Luminita Geanina Marinescu" userId="bad0be3654f88158" providerId="LiveId" clId="{968D46F3-6150-4817-A55D-AFC38F33B590}" dt="2023-02-10T16:07:23.824" v="3030" actId="26606"/>
          <ac:spMkLst>
            <pc:docMk/>
            <pc:sldMk cId="3075981798" sldId="286"/>
            <ac:spMk id="12295" creationId="{73DE2CFE-42F2-48F0-8706-5264E012B10C}"/>
          </ac:spMkLst>
        </pc:spChg>
        <pc:spChg chg="add del">
          <ac:chgData name="Luminita Geanina Marinescu" userId="bad0be3654f88158" providerId="LiveId" clId="{968D46F3-6150-4817-A55D-AFC38F33B590}" dt="2023-02-10T16:07:23.762" v="3029" actId="26606"/>
          <ac:spMkLst>
            <pc:docMk/>
            <pc:sldMk cId="3075981798" sldId="286"/>
            <ac:spMk id="12300" creationId="{73DE2CFE-42F2-48F0-8706-5264E012B10C}"/>
          </ac:spMkLst>
        </pc:spChg>
        <pc:spChg chg="add del">
          <ac:chgData name="Luminita Geanina Marinescu" userId="bad0be3654f88158" providerId="LiveId" clId="{968D46F3-6150-4817-A55D-AFC38F33B590}" dt="2023-02-10T16:09:23.987" v="3075" actId="26606"/>
          <ac:spMkLst>
            <pc:docMk/>
            <pc:sldMk cId="3075981798" sldId="286"/>
            <ac:spMk id="12302" creationId="{02EBFA83-D4DB-4CA0-B229-9E44634D7FE9}"/>
          </ac:spMkLst>
        </pc:spChg>
        <pc:spChg chg="add del">
          <ac:chgData name="Luminita Geanina Marinescu" userId="bad0be3654f88158" providerId="LiveId" clId="{968D46F3-6150-4817-A55D-AFC38F33B590}" dt="2023-02-10T16:09:23.987" v="3075" actId="26606"/>
          <ac:spMkLst>
            <pc:docMk/>
            <pc:sldMk cId="3075981798" sldId="286"/>
            <ac:spMk id="12303" creationId="{0D7B6173-1D58-48E2-83CF-37350F315F75}"/>
          </ac:spMkLst>
        </pc:spChg>
        <pc:spChg chg="add del">
          <ac:chgData name="Luminita Geanina Marinescu" userId="bad0be3654f88158" providerId="LiveId" clId="{968D46F3-6150-4817-A55D-AFC38F33B590}" dt="2023-02-10T16:09:23.987" v="3075" actId="26606"/>
          <ac:spMkLst>
            <pc:docMk/>
            <pc:sldMk cId="3075981798" sldId="286"/>
            <ac:spMk id="12306" creationId="{21BDEC81-16A7-4451-B893-C15000083B77}"/>
          </ac:spMkLst>
        </pc:spChg>
        <pc:spChg chg="add del">
          <ac:chgData name="Luminita Geanina Marinescu" userId="bad0be3654f88158" providerId="LiveId" clId="{968D46F3-6150-4817-A55D-AFC38F33B590}" dt="2023-02-10T16:09:23.987" v="3075" actId="26606"/>
          <ac:spMkLst>
            <pc:docMk/>
            <pc:sldMk cId="3075981798" sldId="286"/>
            <ac:spMk id="12308" creationId="{26A515A1-4D80-430E-BE0A-71A290516A82}"/>
          </ac:spMkLst>
        </pc:spChg>
        <pc:spChg chg="add del">
          <ac:chgData name="Luminita Geanina Marinescu" userId="bad0be3654f88158" providerId="LiveId" clId="{968D46F3-6150-4817-A55D-AFC38F33B590}" dt="2023-02-10T16:09:23.971" v="3074" actId="26606"/>
          <ac:spMkLst>
            <pc:docMk/>
            <pc:sldMk cId="3075981798" sldId="286"/>
            <ac:spMk id="12313" creationId="{0D7B6173-1D58-48E2-83CF-37350F315F75}"/>
          </ac:spMkLst>
        </pc:spChg>
        <pc:spChg chg="add del">
          <ac:chgData name="Luminita Geanina Marinescu" userId="bad0be3654f88158" providerId="LiveId" clId="{968D46F3-6150-4817-A55D-AFC38F33B590}" dt="2023-02-10T16:09:23.971" v="3074" actId="26606"/>
          <ac:spMkLst>
            <pc:docMk/>
            <pc:sldMk cId="3075981798" sldId="286"/>
            <ac:spMk id="12315" creationId="{02EBFA83-D4DB-4CA0-B229-9E44634D7FE9}"/>
          </ac:spMkLst>
        </pc:spChg>
        <pc:spChg chg="add del">
          <ac:chgData name="Luminita Geanina Marinescu" userId="bad0be3654f88158" providerId="LiveId" clId="{968D46F3-6150-4817-A55D-AFC38F33B590}" dt="2023-02-10T16:09:23.971" v="3074" actId="26606"/>
          <ac:spMkLst>
            <pc:docMk/>
            <pc:sldMk cId="3075981798" sldId="286"/>
            <ac:spMk id="12319" creationId="{21BDEC81-16A7-4451-B893-C15000083B77}"/>
          </ac:spMkLst>
        </pc:spChg>
        <pc:spChg chg="add del">
          <ac:chgData name="Luminita Geanina Marinescu" userId="bad0be3654f88158" providerId="LiveId" clId="{968D46F3-6150-4817-A55D-AFC38F33B590}" dt="2023-02-10T16:09:23.971" v="3074" actId="26606"/>
          <ac:spMkLst>
            <pc:docMk/>
            <pc:sldMk cId="3075981798" sldId="286"/>
            <ac:spMk id="12321" creationId="{26A515A1-4D80-430E-BE0A-71A290516A82}"/>
          </ac:spMkLst>
        </pc:spChg>
        <pc:spChg chg="add">
          <ac:chgData name="Luminita Geanina Marinescu" userId="bad0be3654f88158" providerId="LiveId" clId="{968D46F3-6150-4817-A55D-AFC38F33B590}" dt="2023-02-10T16:09:23.987" v="3075" actId="26606"/>
          <ac:spMkLst>
            <pc:docMk/>
            <pc:sldMk cId="3075981798" sldId="286"/>
            <ac:spMk id="12323" creationId="{04812C46-200A-4DEB-A05E-3ED6C68C2387}"/>
          </ac:spMkLst>
        </pc:spChg>
        <pc:spChg chg="add">
          <ac:chgData name="Luminita Geanina Marinescu" userId="bad0be3654f88158" providerId="LiveId" clId="{968D46F3-6150-4817-A55D-AFC38F33B590}" dt="2023-02-10T16:09:23.987" v="3075" actId="26606"/>
          <ac:spMkLst>
            <pc:docMk/>
            <pc:sldMk cId="3075981798" sldId="286"/>
            <ac:spMk id="12324" creationId="{D1EA859B-E555-4109-94F3-6700E046E008}"/>
          </ac:spMkLst>
        </pc:spChg>
        <pc:picChg chg="add mod">
          <ac:chgData name="Luminita Geanina Marinescu" userId="bad0be3654f88158" providerId="LiveId" clId="{968D46F3-6150-4817-A55D-AFC38F33B590}" dt="2023-02-10T17:31:34.440" v="3710" actId="1076"/>
          <ac:picMkLst>
            <pc:docMk/>
            <pc:sldMk cId="3075981798" sldId="286"/>
            <ac:picMk id="12290" creationId="{70EF5674-3FB4-8055-68BB-D3F5597D617B}"/>
          </ac:picMkLst>
        </pc:picChg>
        <pc:picChg chg="add del">
          <ac:chgData name="Luminita Geanina Marinescu" userId="bad0be3654f88158" providerId="LiveId" clId="{968D46F3-6150-4817-A55D-AFC38F33B590}" dt="2023-02-10T16:09:23.987" v="3075" actId="26606"/>
          <ac:picMkLst>
            <pc:docMk/>
            <pc:sldMk cId="3075981798" sldId="286"/>
            <ac:picMk id="12304" creationId="{B0DAC8FB-A162-44E3-A606-C855A03A5B09}"/>
          </ac:picMkLst>
        </pc:picChg>
        <pc:picChg chg="add del">
          <ac:chgData name="Luminita Geanina Marinescu" userId="bad0be3654f88158" providerId="LiveId" clId="{968D46F3-6150-4817-A55D-AFC38F33B590}" dt="2023-02-10T16:09:23.971" v="3074" actId="26606"/>
          <ac:picMkLst>
            <pc:docMk/>
            <pc:sldMk cId="3075981798" sldId="286"/>
            <ac:picMk id="12317" creationId="{B0DAC8FB-A162-44E3-A606-C855A03A5B09}"/>
          </ac:picMkLst>
        </pc:picChg>
      </pc:sldChg>
      <pc:sldChg chg="new del">
        <pc:chgData name="Luminita Geanina Marinescu" userId="bad0be3654f88158" providerId="LiveId" clId="{968D46F3-6150-4817-A55D-AFC38F33B590}" dt="2023-02-10T07:14:34.638" v="1823" actId="2696"/>
        <pc:sldMkLst>
          <pc:docMk/>
          <pc:sldMk cId="514492126" sldId="287"/>
        </pc:sldMkLst>
      </pc:sldChg>
      <pc:sldChg chg="addSp delSp modSp new mod setBg modNotesTx">
        <pc:chgData name="Luminita Geanina Marinescu" userId="bad0be3654f88158" providerId="LiveId" clId="{968D46F3-6150-4817-A55D-AFC38F33B590}" dt="2023-02-10T17:11:40.907" v="3661" actId="20577"/>
        <pc:sldMkLst>
          <pc:docMk/>
          <pc:sldMk cId="1580412021" sldId="287"/>
        </pc:sldMkLst>
        <pc:spChg chg="mod ord">
          <ac:chgData name="Luminita Geanina Marinescu" userId="bad0be3654f88158" providerId="LiveId" clId="{968D46F3-6150-4817-A55D-AFC38F33B590}" dt="2023-02-10T15:04:08.938" v="2814" actId="26606"/>
          <ac:spMkLst>
            <pc:docMk/>
            <pc:sldMk cId="1580412021" sldId="287"/>
            <ac:spMk id="2" creationId="{CA3CBF6F-39AF-B64B-9A29-AED077C05BBD}"/>
          </ac:spMkLst>
        </pc:spChg>
        <pc:spChg chg="mod ord">
          <ac:chgData name="Luminita Geanina Marinescu" userId="bad0be3654f88158" providerId="LiveId" clId="{968D46F3-6150-4817-A55D-AFC38F33B590}" dt="2023-02-10T16:55:30.945" v="3537" actId="20577"/>
          <ac:spMkLst>
            <pc:docMk/>
            <pc:sldMk cId="1580412021" sldId="287"/>
            <ac:spMk id="3" creationId="{B0DEE3AE-7BEA-F531-A2FA-322DED6DF7EE}"/>
          </ac:spMkLst>
        </pc:spChg>
        <pc:spChg chg="add del">
          <ac:chgData name="Luminita Geanina Marinescu" userId="bad0be3654f88158" providerId="LiveId" clId="{968D46F3-6150-4817-A55D-AFC38F33B590}" dt="2023-02-10T15:02:24.140" v="2783" actId="26606"/>
          <ac:spMkLst>
            <pc:docMk/>
            <pc:sldMk cId="1580412021" sldId="287"/>
            <ac:spMk id="10" creationId="{5E52985E-2553-471E-82AA-5ED7A329890A}"/>
          </ac:spMkLst>
        </pc:spChg>
        <pc:spChg chg="add del">
          <ac:chgData name="Luminita Geanina Marinescu" userId="bad0be3654f88158" providerId="LiveId" clId="{968D46F3-6150-4817-A55D-AFC38F33B590}" dt="2023-02-10T15:04:08.938" v="2814" actId="26606"/>
          <ac:spMkLst>
            <pc:docMk/>
            <pc:sldMk cId="1580412021" sldId="287"/>
            <ac:spMk id="14" creationId="{99F1FFA9-D672-408C-9220-ADEEC6ABDD09}"/>
          </ac:spMkLst>
        </pc:spChg>
        <pc:spChg chg="add">
          <ac:chgData name="Luminita Geanina Marinescu" userId="bad0be3654f88158" providerId="LiveId" clId="{968D46F3-6150-4817-A55D-AFC38F33B590}" dt="2023-02-10T15:04:08.938" v="2814" actId="26606"/>
          <ac:spMkLst>
            <pc:docMk/>
            <pc:sldMk cId="1580412021" sldId="287"/>
            <ac:spMk id="19" creationId="{889AE703-9EC1-473D-8723-8E991E88520E}"/>
          </ac:spMkLst>
        </pc:spChg>
        <pc:picChg chg="add mod ord">
          <ac:chgData name="Luminita Geanina Marinescu" userId="bad0be3654f88158" providerId="LiveId" clId="{968D46F3-6150-4817-A55D-AFC38F33B590}" dt="2023-02-10T15:04:08.938" v="2814" actId="26606"/>
          <ac:picMkLst>
            <pc:docMk/>
            <pc:sldMk cId="1580412021" sldId="287"/>
            <ac:picMk id="4" creationId="{780F4590-3E30-909F-17C7-91549DC10B99}"/>
          </ac:picMkLst>
        </pc:picChg>
        <pc:picChg chg="add mod">
          <ac:chgData name="Luminita Geanina Marinescu" userId="bad0be3654f88158" providerId="LiveId" clId="{968D46F3-6150-4817-A55D-AFC38F33B590}" dt="2023-02-10T15:04:08.938" v="2814" actId="26606"/>
          <ac:picMkLst>
            <pc:docMk/>
            <pc:sldMk cId="1580412021" sldId="287"/>
            <ac:picMk id="5" creationId="{89F7359E-0FB4-DAF8-4170-1DBDA46373B7}"/>
          </ac:picMkLst>
        </pc:picChg>
        <pc:cxnChg chg="add del">
          <ac:chgData name="Luminita Geanina Marinescu" userId="bad0be3654f88158" providerId="LiveId" clId="{968D46F3-6150-4817-A55D-AFC38F33B590}" dt="2023-02-10T15:02:24.140" v="2783" actId="26606"/>
          <ac:cxnSpMkLst>
            <pc:docMk/>
            <pc:sldMk cId="1580412021" sldId="287"/>
            <ac:cxnSpMk id="12" creationId="{DAE3ABC6-4042-4293-A7DF-F01181363B7E}"/>
          </ac:cxnSpMkLst>
        </pc:cxnChg>
      </pc:sldChg>
      <pc:sldChg chg="addSp new del mod">
        <pc:chgData name="Luminita Geanina Marinescu" userId="bad0be3654f88158" providerId="LiveId" clId="{968D46F3-6150-4817-A55D-AFC38F33B590}" dt="2023-02-10T18:43:30.655" v="4470" actId="2696"/>
        <pc:sldMkLst>
          <pc:docMk/>
          <pc:sldMk cId="2347738734" sldId="288"/>
        </pc:sldMkLst>
        <pc:spChg chg="add">
          <ac:chgData name="Luminita Geanina Marinescu" userId="bad0be3654f88158" providerId="LiveId" clId="{968D46F3-6150-4817-A55D-AFC38F33B590}" dt="2023-02-10T17:13:41.553" v="3663" actId="22"/>
          <ac:spMkLst>
            <pc:docMk/>
            <pc:sldMk cId="2347738734" sldId="288"/>
            <ac:spMk id="3" creationId="{C8D4A6F2-2BE1-7473-8BB6-FDC78AC2F2BF}"/>
          </ac:spMkLst>
        </pc:spChg>
        <pc:spChg chg="add">
          <ac:chgData name="Luminita Geanina Marinescu" userId="bad0be3654f88158" providerId="LiveId" clId="{968D46F3-6150-4817-A55D-AFC38F33B590}" dt="2023-02-10T18:42:48.173" v="4469" actId="22"/>
          <ac:spMkLst>
            <pc:docMk/>
            <pc:sldMk cId="2347738734" sldId="288"/>
            <ac:spMk id="5" creationId="{715E19ED-058B-E17C-9FAD-22293AEBF3BB}"/>
          </ac:spMkLst>
        </pc:spChg>
      </pc:sldChg>
      <pc:sldChg chg="addSp modSp new del mod setBg">
        <pc:chgData name="Luminita Geanina Marinescu" userId="bad0be3654f88158" providerId="LiveId" clId="{968D46F3-6150-4817-A55D-AFC38F33B590}" dt="2023-02-10T18:24:07.355" v="4276" actId="2696"/>
        <pc:sldMkLst>
          <pc:docMk/>
          <pc:sldMk cId="3858518365" sldId="289"/>
        </pc:sldMkLst>
        <pc:spChg chg="mod">
          <ac:chgData name="Luminita Geanina Marinescu" userId="bad0be3654f88158" providerId="LiveId" clId="{968D46F3-6150-4817-A55D-AFC38F33B590}" dt="2023-02-10T17:48:16.303" v="3856" actId="20577"/>
          <ac:spMkLst>
            <pc:docMk/>
            <pc:sldMk cId="3858518365" sldId="289"/>
            <ac:spMk id="2" creationId="{7DEDE165-C19C-B88E-7940-70B8893DAF5D}"/>
          </ac:spMkLst>
        </pc:spChg>
        <pc:spChg chg="mod ord">
          <ac:chgData name="Luminita Geanina Marinescu" userId="bad0be3654f88158" providerId="LiveId" clId="{968D46F3-6150-4817-A55D-AFC38F33B590}" dt="2023-02-10T18:06:55.515" v="3902" actId="20577"/>
          <ac:spMkLst>
            <pc:docMk/>
            <pc:sldMk cId="3858518365" sldId="289"/>
            <ac:spMk id="3" creationId="{BD3B9E7A-CA6E-7C98-0A2D-80A65B9750E8}"/>
          </ac:spMkLst>
        </pc:spChg>
        <pc:picChg chg="add mod">
          <ac:chgData name="Luminita Geanina Marinescu" userId="bad0be3654f88158" providerId="LiveId" clId="{968D46F3-6150-4817-A55D-AFC38F33B590}" dt="2023-02-10T17:48:01.345" v="3852" actId="26606"/>
          <ac:picMkLst>
            <pc:docMk/>
            <pc:sldMk cId="3858518365" sldId="289"/>
            <ac:picMk id="14338" creationId="{7BBC98EA-2896-953C-BBFE-C0036E81B1B5}"/>
          </ac:picMkLst>
        </pc:picChg>
      </pc:sldChg>
      <pc:sldChg chg="addSp modSp new del mod ord">
        <pc:chgData name="Luminita Geanina Marinescu" userId="bad0be3654f88158" providerId="LiveId" clId="{968D46F3-6150-4817-A55D-AFC38F33B590}" dt="2023-02-10T18:47:27.414" v="4491" actId="2696"/>
        <pc:sldMkLst>
          <pc:docMk/>
          <pc:sldMk cId="3385474360" sldId="290"/>
        </pc:sldMkLst>
        <pc:spChg chg="mod">
          <ac:chgData name="Luminita Geanina Marinescu" userId="bad0be3654f88158" providerId="LiveId" clId="{968D46F3-6150-4817-A55D-AFC38F33B590}" dt="2023-02-10T18:30:44.681" v="4287" actId="20578"/>
          <ac:spMkLst>
            <pc:docMk/>
            <pc:sldMk cId="3385474360" sldId="290"/>
            <ac:spMk id="3" creationId="{178D33B5-28E1-1AAA-6450-A20C15B0D30C}"/>
          </ac:spMkLst>
        </pc:spChg>
        <pc:spChg chg="add mod">
          <ac:chgData name="Luminita Geanina Marinescu" userId="bad0be3654f88158" providerId="LiveId" clId="{968D46F3-6150-4817-A55D-AFC38F33B590}" dt="2023-02-10T18:29:57.885" v="4284" actId="1076"/>
          <ac:spMkLst>
            <pc:docMk/>
            <pc:sldMk cId="3385474360" sldId="290"/>
            <ac:spMk id="5" creationId="{8E83E69A-1FB2-2FF8-A9AF-3CF756A1BBD2}"/>
          </ac:spMkLst>
        </pc:spChg>
      </pc:sldChg>
      <pc:sldChg chg="new del">
        <pc:chgData name="Luminita Geanina Marinescu" userId="bad0be3654f88158" providerId="LiveId" clId="{968D46F3-6150-4817-A55D-AFC38F33B590}" dt="2023-02-10T18:13:01.637" v="4014" actId="2696"/>
        <pc:sldMkLst>
          <pc:docMk/>
          <pc:sldMk cId="2017685078" sldId="291"/>
        </pc:sldMkLst>
      </pc:sldChg>
      <pc:sldChg chg="new del">
        <pc:chgData name="Luminita Geanina Marinescu" userId="bad0be3654f88158" providerId="LiveId" clId="{968D46F3-6150-4817-A55D-AFC38F33B590}" dt="2023-02-10T18:24:55.494" v="4281" actId="2696"/>
        <pc:sldMkLst>
          <pc:docMk/>
          <pc:sldMk cId="513749606" sldId="292"/>
        </pc:sldMkLst>
      </pc:sldChg>
      <pc:sldChg chg="new del">
        <pc:chgData name="Luminita Geanina Marinescu" userId="bad0be3654f88158" providerId="LiveId" clId="{968D46F3-6150-4817-A55D-AFC38F33B590}" dt="2023-02-10T18:23:57.289" v="4275" actId="2696"/>
        <pc:sldMkLst>
          <pc:docMk/>
          <pc:sldMk cId="2030427960" sldId="293"/>
        </pc:sldMkLst>
      </pc:sldChg>
      <pc:sldChg chg="new del">
        <pc:chgData name="Luminita Geanina Marinescu" userId="bad0be3654f88158" providerId="LiveId" clId="{968D46F3-6150-4817-A55D-AFC38F33B590}" dt="2023-02-10T18:23:53.303" v="4274" actId="2696"/>
        <pc:sldMkLst>
          <pc:docMk/>
          <pc:sldMk cId="544988601" sldId="294"/>
        </pc:sldMkLst>
      </pc:sldChg>
      <pc:sldChg chg="addSp delSp modSp new mod setBg setClrOvrMap modNotesTx">
        <pc:chgData name="Luminita Geanina Marinescu" userId="bad0be3654f88158" providerId="LiveId" clId="{968D46F3-6150-4817-A55D-AFC38F33B590}" dt="2023-02-10T18:45:52.133" v="4489" actId="20577"/>
        <pc:sldMkLst>
          <pc:docMk/>
          <pc:sldMk cId="3777985093" sldId="295"/>
        </pc:sldMkLst>
        <pc:spChg chg="mod ord">
          <ac:chgData name="Luminita Geanina Marinescu" userId="bad0be3654f88158" providerId="LiveId" clId="{968D46F3-6150-4817-A55D-AFC38F33B590}" dt="2023-02-10T18:24:39.630" v="4279" actId="26606"/>
          <ac:spMkLst>
            <pc:docMk/>
            <pc:sldMk cId="3777985093" sldId="295"/>
            <ac:spMk id="2" creationId="{7CC4C5D9-74CD-67AC-79DA-F64FBCE81C57}"/>
          </ac:spMkLst>
        </pc:spChg>
        <pc:spChg chg="del mod">
          <ac:chgData name="Luminita Geanina Marinescu" userId="bad0be3654f88158" providerId="LiveId" clId="{968D46F3-6150-4817-A55D-AFC38F33B590}" dt="2023-02-10T18:13:46.324" v="4016" actId="26606"/>
          <ac:spMkLst>
            <pc:docMk/>
            <pc:sldMk cId="3777985093" sldId="295"/>
            <ac:spMk id="3" creationId="{86AF7B07-03BC-9ED9-3935-ED96B88B29B6}"/>
          </ac:spMkLst>
        </pc:spChg>
        <pc:spChg chg="mod ord">
          <ac:chgData name="Luminita Geanina Marinescu" userId="bad0be3654f88158" providerId="LiveId" clId="{968D46F3-6150-4817-A55D-AFC38F33B590}" dt="2023-02-10T18:24:39.630" v="4279" actId="26606"/>
          <ac:spMkLst>
            <pc:docMk/>
            <pc:sldMk cId="3777985093" sldId="295"/>
            <ac:spMk id="4" creationId="{7C7F9B9B-291D-8B61-A971-903E9E03DB9A}"/>
          </ac:spMkLst>
        </pc:spChg>
        <pc:spChg chg="add del">
          <ac:chgData name="Luminita Geanina Marinescu" userId="bad0be3654f88158" providerId="LiveId" clId="{968D46F3-6150-4817-A55D-AFC38F33B590}" dt="2023-02-10T18:23:33.047" v="4268" actId="26606"/>
          <ac:spMkLst>
            <pc:docMk/>
            <pc:sldMk cId="3777985093" sldId="295"/>
            <ac:spMk id="10" creationId="{4E2ED6F9-63C3-4A8D-9BB4-1EA62533B672}"/>
          </ac:spMkLst>
        </pc:spChg>
        <pc:spChg chg="add del">
          <ac:chgData name="Luminita Geanina Marinescu" userId="bad0be3654f88158" providerId="LiveId" clId="{968D46F3-6150-4817-A55D-AFC38F33B590}" dt="2023-02-10T18:23:33.047" v="4268" actId="26606"/>
          <ac:spMkLst>
            <pc:docMk/>
            <pc:sldMk cId="3777985093" sldId="295"/>
            <ac:spMk id="12" creationId="{6D72081E-AD41-4FBB-B02B-698A68DBCA5E}"/>
          </ac:spMkLst>
        </pc:spChg>
        <pc:spChg chg="add del">
          <ac:chgData name="Luminita Geanina Marinescu" userId="bad0be3654f88158" providerId="LiveId" clId="{968D46F3-6150-4817-A55D-AFC38F33B590}" dt="2023-02-10T18:23:33.047" v="4268" actId="26606"/>
          <ac:spMkLst>
            <pc:docMk/>
            <pc:sldMk cId="3777985093" sldId="295"/>
            <ac:spMk id="14" creationId="{716248AD-805F-41BF-9B57-FC53E5B32F98}"/>
          </ac:spMkLst>
        </pc:spChg>
        <pc:spChg chg="add del">
          <ac:chgData name="Luminita Geanina Marinescu" userId="bad0be3654f88158" providerId="LiveId" clId="{968D46F3-6150-4817-A55D-AFC38F33B590}" dt="2023-02-10T18:23:33.047" v="4268" actId="26606"/>
          <ac:spMkLst>
            <pc:docMk/>
            <pc:sldMk cId="3777985093" sldId="295"/>
            <ac:spMk id="16" creationId="{1F82758F-B2B3-4F0A-BB90-4BFFEDD166D6}"/>
          </ac:spMkLst>
        </pc:spChg>
        <pc:spChg chg="add del">
          <ac:chgData name="Luminita Geanina Marinescu" userId="bad0be3654f88158" providerId="LiveId" clId="{968D46F3-6150-4817-A55D-AFC38F33B590}" dt="2023-02-10T18:23:36.469" v="4270" actId="26606"/>
          <ac:spMkLst>
            <pc:docMk/>
            <pc:sldMk cId="3777985093" sldId="295"/>
            <ac:spMk id="18" creationId="{C681C32C-7AFC-4BB3-9088-65CBDFC5D1C2}"/>
          </ac:spMkLst>
        </pc:spChg>
        <pc:spChg chg="add del">
          <ac:chgData name="Luminita Geanina Marinescu" userId="bad0be3654f88158" providerId="LiveId" clId="{968D46F3-6150-4817-A55D-AFC38F33B590}" dt="2023-02-10T18:23:36.469" v="4270" actId="26606"/>
          <ac:spMkLst>
            <pc:docMk/>
            <pc:sldMk cId="3777985093" sldId="295"/>
            <ac:spMk id="19" creationId="{199C0ED0-69DE-4C31-A5CF-E2A46FD30226}"/>
          </ac:spMkLst>
        </pc:spChg>
        <pc:spChg chg="add del">
          <ac:chgData name="Luminita Geanina Marinescu" userId="bad0be3654f88158" providerId="LiveId" clId="{968D46F3-6150-4817-A55D-AFC38F33B590}" dt="2023-02-10T18:23:36.469" v="4270" actId="26606"/>
          <ac:spMkLst>
            <pc:docMk/>
            <pc:sldMk cId="3777985093" sldId="295"/>
            <ac:spMk id="20" creationId="{8D42B8BD-40AF-488E-8A79-D7256C917229}"/>
          </ac:spMkLst>
        </pc:spChg>
        <pc:spChg chg="add del">
          <ac:chgData name="Luminita Geanina Marinescu" userId="bad0be3654f88158" providerId="LiveId" clId="{968D46F3-6150-4817-A55D-AFC38F33B590}" dt="2023-02-10T18:23:43.018" v="4272" actId="26606"/>
          <ac:spMkLst>
            <pc:docMk/>
            <pc:sldMk cId="3777985093" sldId="295"/>
            <ac:spMk id="22" creationId="{04812C46-200A-4DEB-A05E-3ED6C68C2387}"/>
          </ac:spMkLst>
        </pc:spChg>
        <pc:spChg chg="add del">
          <ac:chgData name="Luminita Geanina Marinescu" userId="bad0be3654f88158" providerId="LiveId" clId="{968D46F3-6150-4817-A55D-AFC38F33B590}" dt="2023-02-10T18:23:43.018" v="4272" actId="26606"/>
          <ac:spMkLst>
            <pc:docMk/>
            <pc:sldMk cId="3777985093" sldId="295"/>
            <ac:spMk id="23" creationId="{D1EA859B-E555-4109-94F3-6700E046E008}"/>
          </ac:spMkLst>
        </pc:spChg>
        <pc:spChg chg="add del">
          <ac:chgData name="Luminita Geanina Marinescu" userId="bad0be3654f88158" providerId="LiveId" clId="{968D46F3-6150-4817-A55D-AFC38F33B590}" dt="2023-02-10T18:24:39.630" v="4279" actId="26606"/>
          <ac:spMkLst>
            <pc:docMk/>
            <pc:sldMk cId="3777985093" sldId="295"/>
            <ac:spMk id="25" creationId="{C681C32C-7AFC-4BB3-9088-65CBDFC5D1C2}"/>
          </ac:spMkLst>
        </pc:spChg>
        <pc:spChg chg="add del">
          <ac:chgData name="Luminita Geanina Marinescu" userId="bad0be3654f88158" providerId="LiveId" clId="{968D46F3-6150-4817-A55D-AFC38F33B590}" dt="2023-02-10T18:24:39.630" v="4279" actId="26606"/>
          <ac:spMkLst>
            <pc:docMk/>
            <pc:sldMk cId="3777985093" sldId="295"/>
            <ac:spMk id="26" creationId="{199C0ED0-69DE-4C31-A5CF-E2A46FD30226}"/>
          </ac:spMkLst>
        </pc:spChg>
        <pc:spChg chg="add del">
          <ac:chgData name="Luminita Geanina Marinescu" userId="bad0be3654f88158" providerId="LiveId" clId="{968D46F3-6150-4817-A55D-AFC38F33B590}" dt="2023-02-10T18:24:39.630" v="4279" actId="26606"/>
          <ac:spMkLst>
            <pc:docMk/>
            <pc:sldMk cId="3777985093" sldId="295"/>
            <ac:spMk id="27" creationId="{8D42B8BD-40AF-488E-8A79-D7256C917229}"/>
          </ac:spMkLst>
        </pc:spChg>
        <pc:spChg chg="add del">
          <ac:chgData name="Luminita Geanina Marinescu" userId="bad0be3654f88158" providerId="LiveId" clId="{968D46F3-6150-4817-A55D-AFC38F33B590}" dt="2023-02-10T18:24:39.489" v="4278" actId="26606"/>
          <ac:spMkLst>
            <pc:docMk/>
            <pc:sldMk cId="3777985093" sldId="295"/>
            <ac:spMk id="32" creationId="{C681C32C-7AFC-4BB3-9088-65CBDFC5D1C2}"/>
          </ac:spMkLst>
        </pc:spChg>
        <pc:spChg chg="add del">
          <ac:chgData name="Luminita Geanina Marinescu" userId="bad0be3654f88158" providerId="LiveId" clId="{968D46F3-6150-4817-A55D-AFC38F33B590}" dt="2023-02-10T18:24:39.489" v="4278" actId="26606"/>
          <ac:spMkLst>
            <pc:docMk/>
            <pc:sldMk cId="3777985093" sldId="295"/>
            <ac:spMk id="34" creationId="{199C0ED0-69DE-4C31-A5CF-E2A46FD30226}"/>
          </ac:spMkLst>
        </pc:spChg>
        <pc:spChg chg="add del">
          <ac:chgData name="Luminita Geanina Marinescu" userId="bad0be3654f88158" providerId="LiveId" clId="{968D46F3-6150-4817-A55D-AFC38F33B590}" dt="2023-02-10T18:24:39.489" v="4278" actId="26606"/>
          <ac:spMkLst>
            <pc:docMk/>
            <pc:sldMk cId="3777985093" sldId="295"/>
            <ac:spMk id="36" creationId="{8D42B8BD-40AF-488E-8A79-D7256C917229}"/>
          </ac:spMkLst>
        </pc:spChg>
        <pc:spChg chg="add">
          <ac:chgData name="Luminita Geanina Marinescu" userId="bad0be3654f88158" providerId="LiveId" clId="{968D46F3-6150-4817-A55D-AFC38F33B590}" dt="2023-02-10T18:24:39.630" v="4279" actId="26606"/>
          <ac:spMkLst>
            <pc:docMk/>
            <pc:sldMk cId="3777985093" sldId="295"/>
            <ac:spMk id="38" creationId="{1A9F7B4E-B03D-4F64-BE33-00D074458D45}"/>
          </ac:spMkLst>
        </pc:spChg>
        <pc:spChg chg="add">
          <ac:chgData name="Luminita Geanina Marinescu" userId="bad0be3654f88158" providerId="LiveId" clId="{968D46F3-6150-4817-A55D-AFC38F33B590}" dt="2023-02-10T18:24:39.630" v="4279" actId="26606"/>
          <ac:spMkLst>
            <pc:docMk/>
            <pc:sldMk cId="3777985093" sldId="295"/>
            <ac:spMk id="39" creationId="{7E2BE7F7-CA89-4002-ACCE-A478AEA24F5E}"/>
          </ac:spMkLst>
        </pc:spChg>
        <pc:picChg chg="add mod ord">
          <ac:chgData name="Luminita Geanina Marinescu" userId="bad0be3654f88158" providerId="LiveId" clId="{968D46F3-6150-4817-A55D-AFC38F33B590}" dt="2023-02-10T18:24:39.630" v="4279" actId="26606"/>
          <ac:picMkLst>
            <pc:docMk/>
            <pc:sldMk cId="3777985093" sldId="295"/>
            <ac:picMk id="5" creationId="{E528C0AD-8470-C533-178B-CB37355FA426}"/>
          </ac:picMkLst>
        </pc:picChg>
      </pc:sldChg>
      <pc:sldChg chg="addSp modSp new del mod">
        <pc:chgData name="Luminita Geanina Marinescu" userId="bad0be3654f88158" providerId="LiveId" clId="{968D46F3-6150-4817-A55D-AFC38F33B590}" dt="2023-02-10T19:38:43.007" v="5352" actId="2696"/>
        <pc:sldMkLst>
          <pc:docMk/>
          <pc:sldMk cId="395173051" sldId="296"/>
        </pc:sldMkLst>
        <pc:spChg chg="mod">
          <ac:chgData name="Luminita Geanina Marinescu" userId="bad0be3654f88158" providerId="LiveId" clId="{968D46F3-6150-4817-A55D-AFC38F33B590}" dt="2023-02-10T19:33:52.615" v="5235" actId="20577"/>
          <ac:spMkLst>
            <pc:docMk/>
            <pc:sldMk cId="395173051" sldId="296"/>
            <ac:spMk id="2" creationId="{FA2E2809-49A3-3DE7-F6B5-2B32E6F05A19}"/>
          </ac:spMkLst>
        </pc:spChg>
        <pc:spChg chg="add">
          <ac:chgData name="Luminita Geanina Marinescu" userId="bad0be3654f88158" providerId="LiveId" clId="{968D46F3-6150-4817-A55D-AFC38F33B590}" dt="2023-02-10T18:27:44.747" v="4283" actId="22"/>
          <ac:spMkLst>
            <pc:docMk/>
            <pc:sldMk cId="395173051" sldId="296"/>
            <ac:spMk id="5" creationId="{82210F03-CE34-256C-FC39-31A821F84B0A}"/>
          </ac:spMkLst>
        </pc:spChg>
      </pc:sldChg>
      <pc:sldChg chg="new del">
        <pc:chgData name="Luminita Geanina Marinescu" userId="bad0be3654f88158" providerId="LiveId" clId="{968D46F3-6150-4817-A55D-AFC38F33B590}" dt="2023-02-10T18:24:51.211" v="4280" actId="2696"/>
        <pc:sldMkLst>
          <pc:docMk/>
          <pc:sldMk cId="1211034853" sldId="296"/>
        </pc:sldMkLst>
      </pc:sldChg>
      <pc:sldChg chg="new del">
        <pc:chgData name="Luminita Geanina Marinescu" userId="bad0be3654f88158" providerId="LiveId" clId="{968D46F3-6150-4817-A55D-AFC38F33B590}" dt="2023-02-10T18:48:04.706" v="4494" actId="2696"/>
        <pc:sldMkLst>
          <pc:docMk/>
          <pc:sldMk cId="1194145901" sldId="297"/>
        </pc:sldMkLst>
      </pc:sldChg>
      <pc:sldChg chg="new del">
        <pc:chgData name="Luminita Geanina Marinescu" userId="bad0be3654f88158" providerId="LiveId" clId="{968D46F3-6150-4817-A55D-AFC38F33B590}" dt="2023-02-10T18:12:55.260" v="4013" actId="2696"/>
        <pc:sldMkLst>
          <pc:docMk/>
          <pc:sldMk cId="1671760586" sldId="297"/>
        </pc:sldMkLst>
      </pc:sldChg>
      <pc:sldChg chg="addSp new del mod">
        <pc:chgData name="Luminita Geanina Marinescu" userId="bad0be3654f88158" providerId="LiveId" clId="{968D46F3-6150-4817-A55D-AFC38F33B590}" dt="2023-02-10T18:47:16.706" v="4490" actId="2696"/>
        <pc:sldMkLst>
          <pc:docMk/>
          <pc:sldMk cId="3151034183" sldId="297"/>
        </pc:sldMkLst>
        <pc:spChg chg="add">
          <ac:chgData name="Luminita Geanina Marinescu" userId="bad0be3654f88158" providerId="LiveId" clId="{968D46F3-6150-4817-A55D-AFC38F33B590}" dt="2023-02-10T18:44:35.567" v="4472" actId="22"/>
          <ac:spMkLst>
            <pc:docMk/>
            <pc:sldMk cId="3151034183" sldId="297"/>
            <ac:spMk id="5" creationId="{E1AEA2A8-6AF1-DCD8-838D-72B975913428}"/>
          </ac:spMkLst>
        </pc:spChg>
      </pc:sldChg>
      <pc:sldChg chg="new del">
        <pc:chgData name="Luminita Geanina Marinescu" userId="bad0be3654f88158" providerId="LiveId" clId="{968D46F3-6150-4817-A55D-AFC38F33B590}" dt="2023-02-10T18:48:57.114" v="4497" actId="2696"/>
        <pc:sldMkLst>
          <pc:docMk/>
          <pc:sldMk cId="4213381616" sldId="297"/>
        </pc:sldMkLst>
      </pc:sldChg>
      <pc:sldChg chg="addSp modSp new del mod">
        <pc:chgData name="Luminita Geanina Marinescu" userId="bad0be3654f88158" providerId="LiveId" clId="{968D46F3-6150-4817-A55D-AFC38F33B590}" dt="2023-02-10T19:25:53.297" v="5025" actId="2696"/>
        <pc:sldMkLst>
          <pc:docMk/>
          <pc:sldMk cId="1515342697" sldId="298"/>
        </pc:sldMkLst>
        <pc:graphicFrameChg chg="add modGraphic">
          <ac:chgData name="Luminita Geanina Marinescu" userId="bad0be3654f88158" providerId="LiveId" clId="{968D46F3-6150-4817-A55D-AFC38F33B590}" dt="2023-02-10T18:49:09.008" v="4498" actId="27309"/>
          <ac:graphicFrameMkLst>
            <pc:docMk/>
            <pc:sldMk cId="1515342697" sldId="298"/>
            <ac:graphicFrameMk id="6" creationId="{C201F15F-AF81-A3E1-868A-04BC49C5B718}"/>
          </ac:graphicFrameMkLst>
        </pc:graphicFrameChg>
      </pc:sldChg>
      <pc:sldChg chg="addSp modSp new del">
        <pc:chgData name="Luminita Geanina Marinescu" userId="bad0be3654f88158" providerId="LiveId" clId="{968D46F3-6150-4817-A55D-AFC38F33B590}" dt="2023-02-10T19:18:49.124" v="4976" actId="2696"/>
        <pc:sldMkLst>
          <pc:docMk/>
          <pc:sldMk cId="3813223044" sldId="299"/>
        </pc:sldMkLst>
        <pc:picChg chg="add mod">
          <ac:chgData name="Luminita Geanina Marinescu" userId="bad0be3654f88158" providerId="LiveId" clId="{968D46F3-6150-4817-A55D-AFC38F33B590}" dt="2023-02-10T18:51:03.186" v="4502" actId="1076"/>
          <ac:picMkLst>
            <pc:docMk/>
            <pc:sldMk cId="3813223044" sldId="299"/>
            <ac:picMk id="5" creationId="{61A8ED9A-0CED-818F-211E-F35C038AF7ED}"/>
          </ac:picMkLst>
        </pc:picChg>
      </pc:sldChg>
      <pc:sldChg chg="modSp new mod">
        <pc:chgData name="Luminita Geanina Marinescu" userId="bad0be3654f88158" providerId="LiveId" clId="{968D46F3-6150-4817-A55D-AFC38F33B590}" dt="2023-02-10T19:41:21.531" v="5415" actId="20577"/>
        <pc:sldMkLst>
          <pc:docMk/>
          <pc:sldMk cId="1849345341" sldId="300"/>
        </pc:sldMkLst>
        <pc:spChg chg="mod">
          <ac:chgData name="Luminita Geanina Marinescu" userId="bad0be3654f88158" providerId="LiveId" clId="{968D46F3-6150-4817-A55D-AFC38F33B590}" dt="2023-02-10T19:25:07.279" v="5004" actId="1076"/>
          <ac:spMkLst>
            <pc:docMk/>
            <pc:sldMk cId="1849345341" sldId="300"/>
            <ac:spMk id="2" creationId="{BF7E512F-1956-AC6D-FFB4-E31D12352B5B}"/>
          </ac:spMkLst>
        </pc:spChg>
        <pc:spChg chg="mod">
          <ac:chgData name="Luminita Geanina Marinescu" userId="bad0be3654f88158" providerId="LiveId" clId="{968D46F3-6150-4817-A55D-AFC38F33B590}" dt="2023-02-10T19:39:04.207" v="5353" actId="1076"/>
          <ac:spMkLst>
            <pc:docMk/>
            <pc:sldMk cId="1849345341" sldId="300"/>
            <ac:spMk id="3" creationId="{6536C2B8-552F-6234-CDCA-F0BBDA5DB3DE}"/>
          </ac:spMkLst>
        </pc:spChg>
        <pc:spChg chg="mod">
          <ac:chgData name="Luminita Geanina Marinescu" userId="bad0be3654f88158" providerId="LiveId" clId="{968D46F3-6150-4817-A55D-AFC38F33B590}" dt="2023-02-10T19:41:21.531" v="5415" actId="20577"/>
          <ac:spMkLst>
            <pc:docMk/>
            <pc:sldMk cId="1849345341" sldId="300"/>
            <ac:spMk id="4" creationId="{9B13207C-1F9A-EC2E-A38B-F1DD28E6542C}"/>
          </ac:spMkLst>
        </pc:spChg>
      </pc:sldChg>
      <pc:sldChg chg="new del">
        <pc:chgData name="Luminita Geanina Marinescu" userId="bad0be3654f88158" providerId="LiveId" clId="{968D46F3-6150-4817-A55D-AFC38F33B590}" dt="2023-02-10T18:51:49.305" v="4505" actId="2696"/>
        <pc:sldMkLst>
          <pc:docMk/>
          <pc:sldMk cId="908560419" sldId="301"/>
        </pc:sldMkLst>
      </pc:sldChg>
      <pc:sldChg chg="modSp new del mod">
        <pc:chgData name="Luminita Geanina Marinescu" userId="bad0be3654f88158" providerId="LiveId" clId="{968D46F3-6150-4817-A55D-AFC38F33B590}" dt="2023-02-10T19:18:57.080" v="4977" actId="2696"/>
        <pc:sldMkLst>
          <pc:docMk/>
          <pc:sldMk cId="870626595" sldId="302"/>
        </pc:sldMkLst>
        <pc:spChg chg="mod">
          <ac:chgData name="Luminita Geanina Marinescu" userId="bad0be3654f88158" providerId="LiveId" clId="{968D46F3-6150-4817-A55D-AFC38F33B590}" dt="2023-02-10T18:54:18.923" v="4524" actId="20577"/>
          <ac:spMkLst>
            <pc:docMk/>
            <pc:sldMk cId="870626595" sldId="302"/>
            <ac:spMk id="2" creationId="{14B52BAE-316F-7D4D-F696-526ED6176829}"/>
          </ac:spMkLst>
        </pc:spChg>
      </pc:sldChg>
      <pc:sldChg chg="modSp new mod">
        <pc:chgData name="Luminita Geanina Marinescu" userId="bad0be3654f88158" providerId="LiveId" clId="{968D46F3-6150-4817-A55D-AFC38F33B590}" dt="2023-02-10T19:07:30.253" v="4645" actId="20577"/>
        <pc:sldMkLst>
          <pc:docMk/>
          <pc:sldMk cId="1085416012" sldId="303"/>
        </pc:sldMkLst>
        <pc:spChg chg="mod">
          <ac:chgData name="Luminita Geanina Marinescu" userId="bad0be3654f88158" providerId="LiveId" clId="{968D46F3-6150-4817-A55D-AFC38F33B590}" dt="2023-02-10T19:07:30.253" v="4645" actId="20577"/>
          <ac:spMkLst>
            <pc:docMk/>
            <pc:sldMk cId="1085416012" sldId="303"/>
            <ac:spMk id="2" creationId="{14130464-C156-7F0B-745A-08667E1B2A4C}"/>
          </ac:spMkLst>
        </pc:spChg>
      </pc:sldChg>
      <pc:sldChg chg="new del">
        <pc:chgData name="Luminita Geanina Marinescu" userId="bad0be3654f88158" providerId="LiveId" clId="{968D46F3-6150-4817-A55D-AFC38F33B590}" dt="2023-02-10T18:53:25.361" v="4509" actId="2696"/>
        <pc:sldMkLst>
          <pc:docMk/>
          <pc:sldMk cId="3916973514" sldId="303"/>
        </pc:sldMkLst>
      </pc:sldChg>
      <pc:sldChg chg="modSp new del mod">
        <pc:chgData name="Luminita Geanina Marinescu" userId="bad0be3654f88158" providerId="LiveId" clId="{968D46F3-6150-4817-A55D-AFC38F33B590}" dt="2023-02-10T19:23:21.667" v="5000" actId="2696"/>
        <pc:sldMkLst>
          <pc:docMk/>
          <pc:sldMk cId="3760926993" sldId="304"/>
        </pc:sldMkLst>
        <pc:spChg chg="mod">
          <ac:chgData name="Luminita Geanina Marinescu" userId="bad0be3654f88158" providerId="LiveId" clId="{968D46F3-6150-4817-A55D-AFC38F33B590}" dt="2023-02-10T19:09:46.718" v="4681" actId="20577"/>
          <ac:spMkLst>
            <pc:docMk/>
            <pc:sldMk cId="3760926993" sldId="304"/>
            <ac:spMk id="2" creationId="{DF507C34-AAB5-FF0A-D029-E2824192F4C6}"/>
          </ac:spMkLst>
        </pc:spChg>
      </pc:sldChg>
      <pc:sldChg chg="new del">
        <pc:chgData name="Luminita Geanina Marinescu" userId="bad0be3654f88158" providerId="LiveId" clId="{968D46F3-6150-4817-A55D-AFC38F33B590}" dt="2023-02-10T19:23:25.387" v="5001" actId="2696"/>
        <pc:sldMkLst>
          <pc:docMk/>
          <pc:sldMk cId="2243717742" sldId="305"/>
        </pc:sldMkLst>
      </pc:sldChg>
      <pc:sldChg chg="modSp new mod">
        <pc:chgData name="Luminita Geanina Marinescu" userId="bad0be3654f88158" providerId="LiveId" clId="{968D46F3-6150-4817-A55D-AFC38F33B590}" dt="2023-02-10T19:18:01.812" v="4975" actId="20577"/>
        <pc:sldMkLst>
          <pc:docMk/>
          <pc:sldMk cId="1987266817" sldId="306"/>
        </pc:sldMkLst>
        <pc:spChg chg="mod">
          <ac:chgData name="Luminita Geanina Marinescu" userId="bad0be3654f88158" providerId="LiveId" clId="{968D46F3-6150-4817-A55D-AFC38F33B590}" dt="2023-02-10T19:18:01.812" v="4975" actId="20577"/>
          <ac:spMkLst>
            <pc:docMk/>
            <pc:sldMk cId="1987266817" sldId="306"/>
            <ac:spMk id="3" creationId="{0F499050-3A1B-E6B4-FED5-B056D254B801}"/>
          </ac:spMkLst>
        </pc:spChg>
      </pc:sldChg>
      <pc:sldChg chg="new del">
        <pc:chgData name="Luminita Geanina Marinescu" userId="bad0be3654f88158" providerId="LiveId" clId="{968D46F3-6150-4817-A55D-AFC38F33B590}" dt="2023-02-10T19:58:51.664" v="5466" actId="2696"/>
        <pc:sldMkLst>
          <pc:docMk/>
          <pc:sldMk cId="140899698" sldId="307"/>
        </pc:sldMkLst>
      </pc:sldChg>
      <pc:sldChg chg="new del">
        <pc:chgData name="Luminita Geanina Marinescu" userId="bad0be3654f88158" providerId="LiveId" clId="{968D46F3-6150-4817-A55D-AFC38F33B590}" dt="2023-02-10T20:06:17.450" v="5493" actId="2696"/>
        <pc:sldMkLst>
          <pc:docMk/>
          <pc:sldMk cId="1474238398" sldId="307"/>
        </pc:sldMkLst>
      </pc:sldChg>
      <pc:sldChg chg="addSp delSp modSp new mod ord setBg">
        <pc:chgData name="Luminita Geanina Marinescu" userId="bad0be3654f88158" providerId="LiveId" clId="{968D46F3-6150-4817-A55D-AFC38F33B590}" dt="2023-02-10T20:23:44.151" v="5644" actId="20577"/>
        <pc:sldMkLst>
          <pc:docMk/>
          <pc:sldMk cId="1642966038" sldId="308"/>
        </pc:sldMkLst>
        <pc:spChg chg="mod">
          <ac:chgData name="Luminita Geanina Marinescu" userId="bad0be3654f88158" providerId="LiveId" clId="{968D46F3-6150-4817-A55D-AFC38F33B590}" dt="2023-02-10T20:21:17.019" v="5599" actId="26606"/>
          <ac:spMkLst>
            <pc:docMk/>
            <pc:sldMk cId="1642966038" sldId="308"/>
            <ac:spMk id="2" creationId="{95A3C1E9-C8BD-75D5-C3FB-E308A9C7587D}"/>
          </ac:spMkLst>
        </pc:spChg>
        <pc:spChg chg="mod ord">
          <ac:chgData name="Luminita Geanina Marinescu" userId="bad0be3654f88158" providerId="LiveId" clId="{968D46F3-6150-4817-A55D-AFC38F33B590}" dt="2023-02-10T20:23:44.151" v="5644" actId="20577"/>
          <ac:spMkLst>
            <pc:docMk/>
            <pc:sldMk cId="1642966038" sldId="308"/>
            <ac:spMk id="3" creationId="{AA0EEDD5-A3DB-86B0-AF99-B61D9E863482}"/>
          </ac:spMkLst>
        </pc:spChg>
        <pc:spChg chg="add del mod">
          <ac:chgData name="Luminita Geanina Marinescu" userId="bad0be3654f88158" providerId="LiveId" clId="{968D46F3-6150-4817-A55D-AFC38F33B590}" dt="2023-02-10T20:21:17.019" v="5599" actId="26606"/>
          <ac:spMkLst>
            <pc:docMk/>
            <pc:sldMk cId="1642966038" sldId="308"/>
            <ac:spMk id="5" creationId="{CD3FEEE7-F9B6-69F8-858C-50FB0646647A}"/>
          </ac:spMkLst>
        </pc:spChg>
        <pc:picChg chg="add mod">
          <ac:chgData name="Luminita Geanina Marinescu" userId="bad0be3654f88158" providerId="LiveId" clId="{968D46F3-6150-4817-A55D-AFC38F33B590}" dt="2023-02-10T20:21:17.019" v="5599" actId="26606"/>
          <ac:picMkLst>
            <pc:docMk/>
            <pc:sldMk cId="1642966038" sldId="308"/>
            <ac:picMk id="1026" creationId="{2F78BEB1-9685-7150-A8DA-A05C0C7379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6FBB83-C646-4D79-BE24-B5797AA07692}" type="datetimeFigureOut">
              <a:rPr lang="en-US" smtClean="0"/>
              <a:t>2/10/2023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F395EB-B8B6-4564-BEFE-B2BC319B5AF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imes New Roman" panose="02020603050405020304" pitchFamily="18" charset="0"/>
                <a:cs typeface="Times New Roman" panose="02020603050405020304" pitchFamily="18" charset="0"/>
              </a:rPr>
              <a:t>The market segmentation is a strategy who pervades the practice of business throughout the word.</a:t>
            </a:r>
          </a:p>
        </p:txBody>
      </p:sp>
      <p:sp>
        <p:nvSpPr>
          <p:cNvPr id="4" name="Slide Number Placeholder 3"/>
          <p:cNvSpPr>
            <a:spLocks noGrp="1"/>
          </p:cNvSpPr>
          <p:nvPr>
            <p:ph type="sldNum" sz="quarter" idx="5"/>
          </p:nvPr>
        </p:nvSpPr>
        <p:spPr/>
        <p:txBody>
          <a:bodyPr/>
          <a:lstStyle/>
          <a:p>
            <a:fld id="{A0F395EB-B8B6-4564-BEFE-B2BC319B5AF0}" type="slidenum">
              <a:rPr lang="en-US" smtClean="0"/>
              <a:t>7</a:t>
            </a:fld>
            <a:endParaRPr lang="en-US"/>
          </a:p>
        </p:txBody>
      </p:sp>
    </p:spTree>
    <p:extLst>
      <p:ext uri="{BB962C8B-B14F-4D97-AF65-F5344CB8AC3E}">
        <p14:creationId xmlns:p14="http://schemas.microsoft.com/office/powerpoint/2010/main" val="1223829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values largely guid actions ,attitudes ,emotions judgments and behaviour(Crick and Prentice2000)</a:t>
            </a:r>
          </a:p>
        </p:txBody>
      </p:sp>
      <p:sp>
        <p:nvSpPr>
          <p:cNvPr id="4" name="Slide Number Placeholder 3"/>
          <p:cNvSpPr>
            <a:spLocks noGrp="1"/>
          </p:cNvSpPr>
          <p:nvPr>
            <p:ph type="sldNum" sz="quarter" idx="5"/>
          </p:nvPr>
        </p:nvSpPr>
        <p:spPr/>
        <p:txBody>
          <a:bodyPr/>
          <a:lstStyle/>
          <a:p>
            <a:fld id="{A0F395EB-B8B6-4564-BEFE-B2BC319B5AF0}" type="slidenum">
              <a:rPr lang="en-US" smtClean="0"/>
              <a:t>8</a:t>
            </a:fld>
            <a:endParaRPr lang="en-US"/>
          </a:p>
        </p:txBody>
      </p:sp>
    </p:spTree>
    <p:extLst>
      <p:ext uri="{BB962C8B-B14F-4D97-AF65-F5344CB8AC3E}">
        <p14:creationId xmlns:p14="http://schemas.microsoft.com/office/powerpoint/2010/main" val="235516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Accommodation is the main service offered by hospitality unit .Without accommodation service  ,hospitality unit did not exist(Ionel,2016) .    </a:t>
            </a:r>
          </a:p>
        </p:txBody>
      </p:sp>
      <p:sp>
        <p:nvSpPr>
          <p:cNvPr id="4" name="Slide Number Placeholder 3"/>
          <p:cNvSpPr>
            <a:spLocks noGrp="1"/>
          </p:cNvSpPr>
          <p:nvPr>
            <p:ph type="sldNum" sz="quarter" idx="5"/>
          </p:nvPr>
        </p:nvSpPr>
        <p:spPr/>
        <p:txBody>
          <a:bodyPr/>
          <a:lstStyle/>
          <a:p>
            <a:fld id="{A0F395EB-B8B6-4564-BEFE-B2BC319B5AF0}" type="slidenum">
              <a:rPr lang="en-US" smtClean="0"/>
              <a:t>10</a:t>
            </a:fld>
            <a:endParaRPr lang="en-US"/>
          </a:p>
        </p:txBody>
      </p:sp>
    </p:spTree>
    <p:extLst>
      <p:ext uri="{BB962C8B-B14F-4D97-AF65-F5344CB8AC3E}">
        <p14:creationId xmlns:p14="http://schemas.microsoft.com/office/powerpoint/2010/main" val="244879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395EB-B8B6-4564-BEFE-B2BC319B5AF0}" type="slidenum">
              <a:rPr lang="en-US" smtClean="0"/>
              <a:t>11</a:t>
            </a:fld>
            <a:endParaRPr lang="en-US"/>
          </a:p>
        </p:txBody>
      </p:sp>
    </p:spTree>
    <p:extLst>
      <p:ext uri="{BB962C8B-B14F-4D97-AF65-F5344CB8AC3E}">
        <p14:creationId xmlns:p14="http://schemas.microsoft.com/office/powerpoint/2010/main" val="734855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FDC0E9D-53A1-44F7-9909-972DDA7036B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DC0E9D-53A1-44F7-9909-972DDA7036B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C0E9D-53A1-44F7-9909-972DDA7036B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FDC0E9D-53A1-44F7-9909-972DDA7036BC}"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FDC0E9D-53A1-44F7-9909-972DDA7036BC}"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DC0E9D-53A1-44F7-9909-972DDA7036BC}"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DC0E9D-53A1-44F7-9909-972DDA7036BC}"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DC0E9D-53A1-44F7-9909-972DDA7036BC}"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FDC0E9D-53A1-44F7-9909-972DDA7036BC}"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DC0E9D-53A1-44F7-9909-972DDA7036B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FDC0E9D-53A1-44F7-9909-972DDA7036BC}"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4C73F8-2F98-4FCC-8FCC-70E8226C163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DC0E9D-53A1-44F7-9909-972DDA7036BC}" type="datetimeFigureOut">
              <a:rPr lang="en-US" smtClean="0"/>
              <a:t>2/10/2023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4C73F8-2F98-4FCC-8FCC-70E8226C163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andfonline.com/servlet/linkout?suffix=CIT0060&amp;dbid=128&amp;doi=10.1080%2F13683500.2013.850064&amp;key=000084153700004" TargetMode="External"/><Relationship Id="rId2" Type="http://schemas.openxmlformats.org/officeDocument/2006/relationships/hyperlink" Target="https://www.tandfonline.com/servlet/linkout?suffix=CIT0060&amp;dbid=16&amp;doi=10.1080%2F13683500.2013.850064&amp;key=10.1016%2FS0160-7383%2899%2900041-9" TargetMode="External"/><Relationship Id="rId1" Type="http://schemas.openxmlformats.org/officeDocument/2006/relationships/slideLayout" Target="../slideLayouts/slideLayout2.xml"/><Relationship Id="rId4" Type="http://schemas.openxmlformats.org/officeDocument/2006/relationships/hyperlink" Target="http://scholar.google.com/scholar_lookup?hl=en&amp;volume=27&amp;publication_year=2000&amp;pages=69-92&amp;journal=%00null%00&amp;issue=1&amp;issn=%00null%00&amp;author=D.+Crick-Furman&amp;author=R.+Prentice&amp;title=Modeling+tourists%E2%80%99+multiple+values&amp;pmid=%00empty%00&amp;doi=%00empty%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30464-C156-7F0B-745A-08667E1B2A4C}"/>
              </a:ext>
            </a:extLst>
          </p:cNvPr>
          <p:cNvSpPr>
            <a:spLocks noGrp="1"/>
          </p:cNvSpPr>
          <p:nvPr>
            <p:ph type="ctrTitle"/>
          </p:nvPr>
        </p:nvSpPr>
        <p:spPr/>
        <p:txBody>
          <a:bodyPr>
            <a:normAutofit/>
          </a:bodyPr>
          <a:lstStyle/>
          <a:p>
            <a:r>
              <a:rPr lang="en-GB" sz="2400" b="1" dirty="0"/>
              <a:t>The Role &amp;Importance of  quality service, hospitality and guest service within the hotel Industry </a:t>
            </a:r>
          </a:p>
        </p:txBody>
      </p:sp>
      <p:sp>
        <p:nvSpPr>
          <p:cNvPr id="3" name="Subtitle 2">
            <a:extLst>
              <a:ext uri="{FF2B5EF4-FFF2-40B4-BE49-F238E27FC236}">
                <a16:creationId xmlns:a16="http://schemas.microsoft.com/office/drawing/2014/main" id="{717922D3-111A-A75F-7B99-B09BA8EBD88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085416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7518-3E01-B281-AE54-DB1552038C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499050-3A1B-E6B4-FED5-B056D254B801}"/>
              </a:ext>
            </a:extLst>
          </p:cNvPr>
          <p:cNvSpPr>
            <a:spLocks noGrp="1"/>
          </p:cNvSpPr>
          <p:nvPr>
            <p:ph idx="1"/>
          </p:nvPr>
        </p:nvSpPr>
        <p:spPr/>
        <p:txBody>
          <a:bodyPr>
            <a:normAutofit/>
          </a:bodyPr>
          <a:lstStyle/>
          <a:p>
            <a:pPr marL="0" indent="0">
              <a:buNone/>
            </a:pPr>
            <a:r>
              <a:rPr lang="en-GB" sz="2000" b="1" dirty="0"/>
              <a:t>                    </a:t>
            </a:r>
          </a:p>
          <a:p>
            <a:pPr marL="0" indent="0">
              <a:buNone/>
            </a:pPr>
            <a:endParaRPr lang="en-GB" sz="2000" b="1" dirty="0"/>
          </a:p>
          <a:p>
            <a:pPr marL="0" indent="0">
              <a:buNone/>
            </a:pPr>
            <a:endParaRPr lang="en-GB" sz="2000" b="1" dirty="0"/>
          </a:p>
          <a:p>
            <a:pPr marL="0" indent="0">
              <a:buNone/>
            </a:pPr>
            <a:r>
              <a:rPr lang="en-GB" sz="2000" b="1" dirty="0"/>
              <a:t>    Student name: Luminita  Marinescu  Student ID number:2212680</a:t>
            </a:r>
          </a:p>
          <a:p>
            <a:pPr marL="0" indent="0">
              <a:buNone/>
            </a:pPr>
            <a:r>
              <a:rPr lang="en-GB" sz="2000" b="1" dirty="0"/>
              <a:t>     Module code:BMIH4003 </a:t>
            </a:r>
          </a:p>
          <a:p>
            <a:pPr marL="0" indent="0">
              <a:buNone/>
            </a:pPr>
            <a:r>
              <a:rPr lang="en-GB" sz="2000" b="1" dirty="0"/>
              <a:t>      Lecturer: Muhammad  </a:t>
            </a:r>
            <a:r>
              <a:rPr lang="en-GB" sz="2000" b="1" dirty="0" err="1"/>
              <a:t>Cassamo</a:t>
            </a:r>
            <a:endParaRPr lang="en-GB" sz="2000" b="1" dirty="0"/>
          </a:p>
          <a:p>
            <a:pPr marL="0" indent="0">
              <a:buNone/>
            </a:pPr>
            <a:r>
              <a:rPr lang="en-GB" sz="2000" b="1" dirty="0"/>
              <a:t>                </a:t>
            </a:r>
          </a:p>
        </p:txBody>
      </p:sp>
    </p:spTree>
    <p:extLst>
      <p:ext uri="{BB962C8B-B14F-4D97-AF65-F5344CB8AC3E}">
        <p14:creationId xmlns:p14="http://schemas.microsoft.com/office/powerpoint/2010/main" val="1987266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E512F-1956-AC6D-FFB4-E31D12352B5B}"/>
              </a:ext>
            </a:extLst>
          </p:cNvPr>
          <p:cNvSpPr>
            <a:spLocks noGrp="1"/>
          </p:cNvSpPr>
          <p:nvPr>
            <p:ph type="title"/>
          </p:nvPr>
        </p:nvSpPr>
        <p:spPr>
          <a:xfrm>
            <a:off x="2627784" y="176200"/>
            <a:ext cx="3008313" cy="1162050"/>
          </a:xfrm>
        </p:spPr>
        <p:txBody>
          <a:bodyPr/>
          <a:lstStyle/>
          <a:p>
            <a:r>
              <a:rPr lang="en-GB" dirty="0"/>
              <a:t>Content Table </a:t>
            </a:r>
          </a:p>
        </p:txBody>
      </p:sp>
      <p:sp>
        <p:nvSpPr>
          <p:cNvPr id="3" name="Content Placeholder 2">
            <a:extLst>
              <a:ext uri="{FF2B5EF4-FFF2-40B4-BE49-F238E27FC236}">
                <a16:creationId xmlns:a16="http://schemas.microsoft.com/office/drawing/2014/main" id="{6536C2B8-552F-6234-CDCA-F0BBDA5DB3DE}"/>
              </a:ext>
            </a:extLst>
          </p:cNvPr>
          <p:cNvSpPr>
            <a:spLocks noGrp="1"/>
          </p:cNvSpPr>
          <p:nvPr>
            <p:ph idx="1"/>
          </p:nvPr>
        </p:nvSpPr>
        <p:spPr>
          <a:xfrm>
            <a:off x="570384" y="1699687"/>
            <a:ext cx="8003232" cy="4497363"/>
          </a:xfrm>
        </p:spPr>
        <p:txBody>
          <a:bodyPr>
            <a:normAutofit/>
          </a:bodyPr>
          <a:lstStyle/>
          <a:p>
            <a:r>
              <a:rPr lang="en-GB" sz="1200" dirty="0"/>
              <a:t>Introduction</a:t>
            </a:r>
          </a:p>
        </p:txBody>
      </p:sp>
      <p:sp>
        <p:nvSpPr>
          <p:cNvPr id="4" name="Text Placeholder 3">
            <a:extLst>
              <a:ext uri="{FF2B5EF4-FFF2-40B4-BE49-F238E27FC236}">
                <a16:creationId xmlns:a16="http://schemas.microsoft.com/office/drawing/2014/main" id="{9B13207C-1F9A-EC2E-A38B-F1DD28E6542C}"/>
              </a:ext>
            </a:extLst>
          </p:cNvPr>
          <p:cNvSpPr>
            <a:spLocks noGrp="1"/>
          </p:cNvSpPr>
          <p:nvPr>
            <p:ph type="body" sz="half" idx="2"/>
          </p:nvPr>
        </p:nvSpPr>
        <p:spPr/>
        <p:txBody>
          <a:bodyPr>
            <a:normAutofit/>
          </a:bodyPr>
          <a:lstStyle/>
          <a:p>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Main Consumers</a:t>
            </a:r>
          </a:p>
          <a:p>
            <a:pPr marL="171450" indent="-171450">
              <a:buFont typeface="Arial" panose="020B0604020202020204" pitchFamily="34" charset="0"/>
              <a:buChar char="•"/>
            </a:pPr>
            <a:r>
              <a:rPr lang="en-GB" sz="1200" dirty="0"/>
              <a:t>Services and Facilities </a:t>
            </a:r>
          </a:p>
          <a:p>
            <a:pPr marL="171450" indent="-171450">
              <a:buFont typeface="Arial" panose="020B0604020202020204" pitchFamily="34" charset="0"/>
              <a:buChar char="•"/>
            </a:pPr>
            <a:r>
              <a:rPr lang="en-GB" sz="1200" dirty="0"/>
              <a:t>Market Strategy</a:t>
            </a:r>
          </a:p>
          <a:p>
            <a:pPr marL="171450" indent="-171450">
              <a:buFont typeface="Arial" panose="020B0604020202020204" pitchFamily="34" charset="0"/>
              <a:buChar char="•"/>
            </a:pPr>
            <a:r>
              <a:rPr lang="en-GB" sz="1200" dirty="0"/>
              <a:t>Customers Needs and Wants</a:t>
            </a:r>
          </a:p>
          <a:p>
            <a:pPr marL="171450" indent="-171450">
              <a:buFont typeface="Arial" panose="020B0604020202020204" pitchFamily="34" charset="0"/>
              <a:buChar char="•"/>
            </a:pPr>
            <a:r>
              <a:rPr lang="en-GB" sz="1200" dirty="0"/>
              <a:t>Customer Emotion</a:t>
            </a:r>
          </a:p>
          <a:p>
            <a:pPr marL="171450" indent="-171450">
              <a:buFont typeface="Arial" panose="020B0604020202020204" pitchFamily="34" charset="0"/>
              <a:buChar char="•"/>
            </a:pPr>
            <a:r>
              <a:rPr lang="en-GB" sz="1200" dirty="0"/>
              <a:t>Importance of Hospitality in Marriot Executive Apartments </a:t>
            </a:r>
          </a:p>
          <a:p>
            <a:pPr marL="171450" indent="-171450">
              <a:buFont typeface="Arial" panose="020B0604020202020204" pitchFamily="34" charset="0"/>
              <a:buChar char="•"/>
            </a:pPr>
            <a:r>
              <a:rPr lang="en-GB" sz="1200" dirty="0"/>
              <a:t>References</a:t>
            </a:r>
          </a:p>
          <a:p>
            <a:r>
              <a:rPr lang="en-GB" sz="1200" b="1" dirty="0"/>
              <a:t>  </a:t>
            </a:r>
          </a:p>
          <a:p>
            <a:pPr marL="171450" indent="-171450">
              <a:buFont typeface="Arial" panose="020B0604020202020204" pitchFamily="34" charset="0"/>
              <a:buChar char="•"/>
            </a:pPr>
            <a:r>
              <a:rPr lang="en-GB" sz="1200" b="1" dirty="0"/>
              <a:t>  </a:t>
            </a:r>
          </a:p>
        </p:txBody>
      </p:sp>
    </p:spTree>
    <p:extLst>
      <p:ext uri="{BB962C8B-B14F-4D97-AF65-F5344CB8AC3E}">
        <p14:creationId xmlns:p14="http://schemas.microsoft.com/office/powerpoint/2010/main" val="184934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87" name="Rectangle 617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9B6A34-57EC-329C-BC65-35A1136EF0DD}"/>
              </a:ext>
            </a:extLst>
          </p:cNvPr>
          <p:cNvSpPr>
            <a:spLocks noGrp="1"/>
          </p:cNvSpPr>
          <p:nvPr>
            <p:ph type="title"/>
          </p:nvPr>
        </p:nvSpPr>
        <p:spPr>
          <a:xfrm>
            <a:off x="473202" y="639520"/>
            <a:ext cx="2571750" cy="1719072"/>
          </a:xfrm>
        </p:spPr>
        <p:txBody>
          <a:bodyPr anchor="b">
            <a:normAutofit/>
          </a:bodyPr>
          <a:lstStyle/>
          <a:p>
            <a:r>
              <a:rPr lang="en-GB" sz="3600"/>
              <a:t>Introduction</a:t>
            </a:r>
          </a:p>
        </p:txBody>
      </p:sp>
      <p:sp>
        <p:nvSpPr>
          <p:cNvPr id="618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A31A1E-DAA0-7C8D-58FF-25514FA3643B}"/>
              </a:ext>
            </a:extLst>
          </p:cNvPr>
          <p:cNvSpPr>
            <a:spLocks noGrp="1"/>
          </p:cNvSpPr>
          <p:nvPr>
            <p:ph idx="1"/>
          </p:nvPr>
        </p:nvSpPr>
        <p:spPr>
          <a:xfrm>
            <a:off x="417243" y="2420888"/>
            <a:ext cx="2571750" cy="4248472"/>
          </a:xfrm>
        </p:spPr>
        <p:txBody>
          <a:bodyPr anchor="t">
            <a:normAutofit/>
          </a:bodyPr>
          <a:lstStyle/>
          <a:p>
            <a:pPr marL="0" indent="0">
              <a:buNone/>
            </a:pPr>
            <a:r>
              <a:rPr lang="en-GB" sz="1900" dirty="0"/>
              <a:t>Marriott Executive Apartments is a chain  of Marriott International .</a:t>
            </a:r>
          </a:p>
          <a:p>
            <a:pPr marL="0" indent="0">
              <a:buNone/>
            </a:pPr>
            <a:r>
              <a:rPr lang="en-GB" sz="1900" dirty="0"/>
              <a:t>Founded in   1927 by John Willard and Alice </a:t>
            </a:r>
          </a:p>
          <a:p>
            <a:pPr marL="0" indent="0">
              <a:buNone/>
            </a:pPr>
            <a:r>
              <a:rPr lang="en-GB" sz="1900" dirty="0"/>
              <a:t>Willard</a:t>
            </a:r>
          </a:p>
          <a:p>
            <a:pPr marL="0" indent="0">
              <a:buNone/>
            </a:pPr>
            <a:r>
              <a:rPr lang="en-GB" sz="1900" dirty="0"/>
              <a:t>Executive Chairman is Bill Marriott      Operated in 16 country.</a:t>
            </a:r>
          </a:p>
          <a:p>
            <a:pPr marL="0" indent="0">
              <a:buNone/>
            </a:pPr>
            <a:r>
              <a:rPr lang="en-GB" sz="1900" dirty="0"/>
              <a:t>Luxury services</a:t>
            </a:r>
          </a:p>
        </p:txBody>
      </p:sp>
      <p:pic>
        <p:nvPicPr>
          <p:cNvPr id="6146" name="Picture 2" descr="Discover Hotel Employment Opportunities with Marriott and their Many Brands">
            <a:extLst>
              <a:ext uri="{FF2B5EF4-FFF2-40B4-BE49-F238E27FC236}">
                <a16:creationId xmlns:a16="http://schemas.microsoft.com/office/drawing/2014/main" id="{C7900AC3-0352-FA78-D794-359D518A53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90722" y="1357884"/>
            <a:ext cx="5177790" cy="4142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678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50" name="Rectangle 923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45625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5B0B3-ED07-2A06-68F7-BF368F601E8C}"/>
              </a:ext>
            </a:extLst>
          </p:cNvPr>
          <p:cNvSpPr>
            <a:spLocks noGrp="1"/>
          </p:cNvSpPr>
          <p:nvPr>
            <p:ph type="title"/>
          </p:nvPr>
        </p:nvSpPr>
        <p:spPr>
          <a:xfrm>
            <a:off x="866667" y="4549143"/>
            <a:ext cx="3213312" cy="1663496"/>
          </a:xfrm>
        </p:spPr>
        <p:txBody>
          <a:bodyPr vert="horz" lIns="91440" tIns="45720" rIns="91440" bIns="45720" rtlCol="0" anchor="t">
            <a:normAutofit/>
          </a:bodyPr>
          <a:lstStyle/>
          <a:p>
            <a:pPr>
              <a:lnSpc>
                <a:spcPct val="90000"/>
              </a:lnSpc>
            </a:pPr>
            <a:r>
              <a:rPr lang="en-US" sz="3600" dirty="0">
                <a:solidFill>
                  <a:schemeClr val="bg1"/>
                </a:solidFill>
              </a:rPr>
              <a:t>Main consumers</a:t>
            </a:r>
          </a:p>
        </p:txBody>
      </p:sp>
      <p:sp>
        <p:nvSpPr>
          <p:cNvPr id="9251" name="Rectangle 923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199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FF6B6505-43C4-6540-97E7-B6B04DE83B29}"/>
              </a:ext>
            </a:extLst>
          </p:cNvPr>
          <p:cNvSpPr>
            <a:spLocks noGrp="1"/>
          </p:cNvSpPr>
          <p:nvPr>
            <p:ph type="body" idx="1"/>
          </p:nvPr>
        </p:nvSpPr>
        <p:spPr>
          <a:xfrm>
            <a:off x="4716016" y="3818275"/>
            <a:ext cx="2970185" cy="1461736"/>
          </a:xfrm>
        </p:spPr>
        <p:txBody>
          <a:bodyPr vert="horz" lIns="91440" tIns="45720" rIns="91440" bIns="45720" rtlCol="0" anchor="t">
            <a:normAutofit/>
          </a:bodyPr>
          <a:lstStyle/>
          <a:p>
            <a:pPr>
              <a:lnSpc>
                <a:spcPct val="90000"/>
              </a:lnSpc>
              <a:spcBef>
                <a:spcPts val="1000"/>
              </a:spcBef>
            </a:pPr>
            <a:r>
              <a:rPr lang="en-US" sz="2400" dirty="0">
                <a:solidFill>
                  <a:schemeClr val="tx1"/>
                </a:solidFill>
              </a:rPr>
              <a:t>   </a:t>
            </a:r>
          </a:p>
          <a:p>
            <a:pPr>
              <a:lnSpc>
                <a:spcPct val="90000"/>
              </a:lnSpc>
              <a:spcBef>
                <a:spcPts val="1000"/>
              </a:spcBef>
            </a:pPr>
            <a:r>
              <a:rPr lang="en-US" sz="2400" dirty="0" err="1">
                <a:solidFill>
                  <a:schemeClr val="tx1"/>
                </a:solidFill>
              </a:rPr>
              <a:t>Businessespeople</a:t>
            </a:r>
            <a:endParaRPr lang="en-US" sz="2400" dirty="0">
              <a:solidFill>
                <a:schemeClr val="tx1"/>
              </a:solidFill>
            </a:endParaRPr>
          </a:p>
          <a:p>
            <a:pPr>
              <a:lnSpc>
                <a:spcPct val="90000"/>
              </a:lnSpc>
              <a:spcBef>
                <a:spcPts val="1000"/>
              </a:spcBef>
            </a:pPr>
            <a:r>
              <a:rPr lang="en-US" sz="2400" dirty="0">
                <a:solidFill>
                  <a:schemeClr val="tx1"/>
                </a:solidFill>
              </a:rPr>
              <a:t>Business travelers</a:t>
            </a:r>
          </a:p>
        </p:txBody>
      </p:sp>
      <p:pic>
        <p:nvPicPr>
          <p:cNvPr id="9218" name="Picture 2" descr="Marriott International’s Commitment to Expansion across Africa Gathers ...">
            <a:extLst>
              <a:ext uri="{FF2B5EF4-FFF2-40B4-BE49-F238E27FC236}">
                <a16:creationId xmlns:a16="http://schemas.microsoft.com/office/drawing/2014/main" id="{945F2FCE-494C-003B-AB45-B0A21FC2FF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43" r="8464" b="-1"/>
          <a:stretch/>
        </p:blipFill>
        <p:spPr bwMode="auto">
          <a:xfrm>
            <a:off x="866667" y="637762"/>
            <a:ext cx="7417323" cy="3579308"/>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41">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0815" y="4549143"/>
            <a:ext cx="3429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4423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F368-42F3-BD7F-7783-DD09406B36E1}"/>
              </a:ext>
            </a:extLst>
          </p:cNvPr>
          <p:cNvSpPr>
            <a:spLocks noGrp="1"/>
          </p:cNvSpPr>
          <p:nvPr>
            <p:ph type="title"/>
          </p:nvPr>
        </p:nvSpPr>
        <p:spPr>
          <a:xfrm>
            <a:off x="360759" y="3752849"/>
            <a:ext cx="2468166" cy="2452687"/>
          </a:xfrm>
        </p:spPr>
        <p:txBody>
          <a:bodyPr anchor="ctr">
            <a:normAutofit/>
          </a:bodyPr>
          <a:lstStyle/>
          <a:p>
            <a:r>
              <a:rPr lang="en-GB" sz="3100" b="1"/>
              <a:t>SERVICES AND FACILITES </a:t>
            </a:r>
          </a:p>
        </p:txBody>
      </p:sp>
      <p:pic>
        <p:nvPicPr>
          <p:cNvPr id="10242" name="Picture 2" descr="Mayfair, Bangkok - Marriott Executive Apartments |Travel Deals 2021 ...">
            <a:extLst>
              <a:ext uri="{FF2B5EF4-FFF2-40B4-BE49-F238E27FC236}">
                <a16:creationId xmlns:a16="http://schemas.microsoft.com/office/drawing/2014/main" id="{9079C904-357E-BCCA-5626-AAB886380D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101" b="18106"/>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F72F03C-C811-A575-2020-19BA61F2658F}"/>
              </a:ext>
            </a:extLst>
          </p:cNvPr>
          <p:cNvSpPr>
            <a:spLocks noGrp="1"/>
          </p:cNvSpPr>
          <p:nvPr>
            <p:ph idx="1"/>
          </p:nvPr>
        </p:nvSpPr>
        <p:spPr>
          <a:xfrm>
            <a:off x="3167986" y="3752850"/>
            <a:ext cx="5614060" cy="2452687"/>
          </a:xfrm>
        </p:spPr>
        <p:txBody>
          <a:bodyPr anchor="ctr">
            <a:normAutofit/>
          </a:bodyPr>
          <a:lstStyle/>
          <a:p>
            <a:pPr>
              <a:lnSpc>
                <a:spcPct val="90000"/>
              </a:lnSpc>
            </a:pPr>
            <a:r>
              <a:rPr lang="en-GB" sz="1400"/>
              <a:t>Fully furnished apartments</a:t>
            </a:r>
          </a:p>
          <a:p>
            <a:pPr>
              <a:lnSpc>
                <a:spcPct val="90000"/>
              </a:lnSpc>
            </a:pPr>
            <a:r>
              <a:rPr lang="en-GB" sz="1400"/>
              <a:t>Grocery delivery and Laundry service</a:t>
            </a:r>
          </a:p>
          <a:p>
            <a:pPr>
              <a:lnSpc>
                <a:spcPct val="90000"/>
              </a:lnSpc>
            </a:pPr>
            <a:r>
              <a:rPr lang="en-GB" sz="1400"/>
              <a:t>24 hour security </a:t>
            </a:r>
          </a:p>
          <a:p>
            <a:pPr>
              <a:lnSpc>
                <a:spcPct val="90000"/>
              </a:lnSpc>
            </a:pPr>
            <a:r>
              <a:rPr lang="en-GB" sz="1400"/>
              <a:t>Gurmet Kitckens</a:t>
            </a:r>
          </a:p>
          <a:p>
            <a:pPr>
              <a:lnSpc>
                <a:spcPct val="90000"/>
              </a:lnSpc>
            </a:pPr>
            <a:r>
              <a:rPr lang="en-GB" sz="1400"/>
              <a:t>Versatile floor </a:t>
            </a:r>
          </a:p>
          <a:p>
            <a:pPr>
              <a:lnSpc>
                <a:spcPct val="90000"/>
              </a:lnSpc>
            </a:pPr>
            <a:r>
              <a:rPr lang="en-GB" sz="1400"/>
              <a:t>Concierge services</a:t>
            </a:r>
          </a:p>
          <a:p>
            <a:pPr>
              <a:lnSpc>
                <a:spcPct val="90000"/>
              </a:lnSpc>
            </a:pPr>
            <a:r>
              <a:rPr lang="en-GB" sz="1400"/>
              <a:t>Business service </a:t>
            </a:r>
          </a:p>
          <a:p>
            <a:pPr>
              <a:lnSpc>
                <a:spcPct val="90000"/>
              </a:lnSpc>
            </a:pPr>
            <a:r>
              <a:rPr lang="en-GB" sz="1400"/>
              <a:t>Housekeeping</a:t>
            </a:r>
          </a:p>
          <a:p>
            <a:pPr>
              <a:lnSpc>
                <a:spcPct val="90000"/>
              </a:lnSpc>
            </a:pPr>
            <a:r>
              <a:rPr lang="en-GB" sz="1400"/>
              <a:t>Fitness and Recreation</a:t>
            </a:r>
          </a:p>
          <a:p>
            <a:pPr>
              <a:lnSpc>
                <a:spcPct val="90000"/>
              </a:lnSpc>
            </a:pPr>
            <a:r>
              <a:rPr lang="en-GB" sz="1400"/>
              <a:t>Hight speed Internet</a:t>
            </a:r>
          </a:p>
          <a:p>
            <a:pPr>
              <a:lnSpc>
                <a:spcPct val="90000"/>
              </a:lnSpc>
            </a:pPr>
            <a:endParaRPr lang="en-GB" sz="1400"/>
          </a:p>
        </p:txBody>
      </p:sp>
    </p:spTree>
    <p:extLst>
      <p:ext uri="{BB962C8B-B14F-4D97-AF65-F5344CB8AC3E}">
        <p14:creationId xmlns:p14="http://schemas.microsoft.com/office/powerpoint/2010/main" val="2057202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B4126-C640-8FE8-B86B-6D88F2E8C43C}"/>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nSpc>
                <a:spcPct val="90000"/>
              </a:lnSpc>
            </a:pPr>
            <a:r>
              <a:rPr lang="en-US" sz="2200" b="1" kern="1200">
                <a:solidFill>
                  <a:srgbClr val="FFFFFF"/>
                </a:solidFill>
                <a:latin typeface="+mj-lt"/>
                <a:ea typeface="+mj-ea"/>
                <a:cs typeface="+mj-cs"/>
              </a:rPr>
              <a:t>Market Segmentations </a:t>
            </a:r>
          </a:p>
        </p:txBody>
      </p:sp>
      <p:pic>
        <p:nvPicPr>
          <p:cNvPr id="11266" name="Picture 2" descr="Disaster risk management (DRM) cycle steps (from [5,17,18 ...">
            <a:extLst>
              <a:ext uri="{FF2B5EF4-FFF2-40B4-BE49-F238E27FC236}">
                <a16:creationId xmlns:a16="http://schemas.microsoft.com/office/drawing/2014/main" id="{BB8AC782-3F1A-9176-0DEA-02A4BC9919F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582987" y="1120278"/>
            <a:ext cx="5085525" cy="4615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043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89AE703-9EC1-473D-8723-8E991E885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89F7359E-0FB4-DAF8-4170-1DBDA46373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55" r="15256" b="1"/>
          <a:stretch/>
        </p:blipFill>
        <p:spPr bwMode="auto">
          <a:xfrm>
            <a:off x="20" y="10"/>
            <a:ext cx="5650972" cy="6857990"/>
          </a:xfrm>
          <a:custGeom>
            <a:avLst/>
            <a:gdLst/>
            <a:ahLst/>
            <a:cxnLst/>
            <a:rect l="l" t="t" r="r" b="b"/>
            <a:pathLst>
              <a:path w="7534656" h="6858000">
                <a:moveTo>
                  <a:pt x="4678390" y="3089451"/>
                </a:moveTo>
                <a:cubicBezTo>
                  <a:pt x="4704756" y="3107456"/>
                  <a:pt x="4731118" y="3125461"/>
                  <a:pt x="4757484" y="3143466"/>
                </a:cubicBezTo>
                <a:cubicBezTo>
                  <a:pt x="4742694" y="3138965"/>
                  <a:pt x="4726618" y="3134464"/>
                  <a:pt x="4711185" y="3129962"/>
                </a:cubicBezTo>
                <a:cubicBezTo>
                  <a:pt x="4698324" y="3119029"/>
                  <a:pt x="4684820" y="3108743"/>
                  <a:pt x="4671961" y="3097166"/>
                </a:cubicBezTo>
                <a:cubicBezTo>
                  <a:pt x="4673888" y="3094594"/>
                  <a:pt x="4676460" y="3092024"/>
                  <a:pt x="4678390" y="3089451"/>
                </a:cubicBezTo>
                <a:close/>
                <a:moveTo>
                  <a:pt x="5151664" y="2187270"/>
                </a:moveTo>
                <a:cubicBezTo>
                  <a:pt x="5309853" y="2295300"/>
                  <a:pt x="5468040" y="2403973"/>
                  <a:pt x="5626227" y="2512004"/>
                </a:cubicBezTo>
                <a:cubicBezTo>
                  <a:pt x="5623653" y="2514576"/>
                  <a:pt x="5621726" y="2517148"/>
                  <a:pt x="5619152" y="2519721"/>
                </a:cubicBezTo>
                <a:cubicBezTo>
                  <a:pt x="5445533" y="2428409"/>
                  <a:pt x="5281559" y="2326810"/>
                  <a:pt x="5151664" y="2187270"/>
                </a:cubicBezTo>
                <a:close/>
                <a:moveTo>
                  <a:pt x="0" y="0"/>
                </a:moveTo>
                <a:lnTo>
                  <a:pt x="7534656" y="0"/>
                </a:lnTo>
                <a:lnTo>
                  <a:pt x="7534656" y="2520617"/>
                </a:lnTo>
                <a:lnTo>
                  <a:pt x="7532186" y="2520363"/>
                </a:lnTo>
                <a:cubicBezTo>
                  <a:pt x="7340561" y="2495285"/>
                  <a:pt x="6360574" y="2283083"/>
                  <a:pt x="6073136" y="2103675"/>
                </a:cubicBezTo>
                <a:cubicBezTo>
                  <a:pt x="5779268" y="1919767"/>
                  <a:pt x="5502120" y="1716567"/>
                  <a:pt x="5226257" y="1512725"/>
                </a:cubicBezTo>
                <a:cubicBezTo>
                  <a:pt x="5106652" y="1424628"/>
                  <a:pt x="4979331" y="1344249"/>
                  <a:pt x="4871300" y="1243293"/>
                </a:cubicBezTo>
                <a:cubicBezTo>
                  <a:pt x="4763272" y="1141694"/>
                  <a:pt x="4660386" y="1036235"/>
                  <a:pt x="4543354" y="942352"/>
                </a:cubicBezTo>
                <a:cubicBezTo>
                  <a:pt x="4509916" y="915344"/>
                  <a:pt x="4476478" y="886408"/>
                  <a:pt x="4427606" y="881906"/>
                </a:cubicBezTo>
                <a:cubicBezTo>
                  <a:pt x="4416676" y="880620"/>
                  <a:pt x="4405100" y="881263"/>
                  <a:pt x="4394168" y="882548"/>
                </a:cubicBezTo>
                <a:cubicBezTo>
                  <a:pt x="4381952" y="883835"/>
                  <a:pt x="4372305" y="890265"/>
                  <a:pt x="4367803" y="901197"/>
                </a:cubicBezTo>
                <a:cubicBezTo>
                  <a:pt x="4363304" y="913416"/>
                  <a:pt x="4371019" y="920488"/>
                  <a:pt x="4380021" y="926918"/>
                </a:cubicBezTo>
                <a:cubicBezTo>
                  <a:pt x="4386451" y="931420"/>
                  <a:pt x="4392881" y="938494"/>
                  <a:pt x="4401241" y="939779"/>
                </a:cubicBezTo>
                <a:cubicBezTo>
                  <a:pt x="4454614" y="947496"/>
                  <a:pt x="4474548" y="986721"/>
                  <a:pt x="4499626" y="1021444"/>
                </a:cubicBezTo>
                <a:cubicBezTo>
                  <a:pt x="4510559" y="1036235"/>
                  <a:pt x="4522132" y="1047810"/>
                  <a:pt x="4502199" y="1069029"/>
                </a:cubicBezTo>
                <a:cubicBezTo>
                  <a:pt x="4484838" y="1087677"/>
                  <a:pt x="4502841" y="1097324"/>
                  <a:pt x="4520845" y="1102469"/>
                </a:cubicBezTo>
                <a:cubicBezTo>
                  <a:pt x="4545924" y="1109541"/>
                  <a:pt x="4575503" y="1108256"/>
                  <a:pt x="4603797" y="1131405"/>
                </a:cubicBezTo>
                <a:cubicBezTo>
                  <a:pt x="4497696" y="1133334"/>
                  <a:pt x="4452684" y="1072246"/>
                  <a:pt x="4404457" y="1015657"/>
                </a:cubicBezTo>
                <a:cubicBezTo>
                  <a:pt x="4386451" y="995081"/>
                  <a:pt x="4374235" y="970645"/>
                  <a:pt x="4358802" y="947496"/>
                </a:cubicBezTo>
                <a:cubicBezTo>
                  <a:pt x="4339510" y="919203"/>
                  <a:pt x="4317003" y="917916"/>
                  <a:pt x="4288710" y="942994"/>
                </a:cubicBezTo>
                <a:cubicBezTo>
                  <a:pt x="4263632" y="965500"/>
                  <a:pt x="4251416" y="963572"/>
                  <a:pt x="4243055" y="932705"/>
                </a:cubicBezTo>
                <a:cubicBezTo>
                  <a:pt x="4230195" y="884478"/>
                  <a:pt x="4200613" y="850398"/>
                  <a:pt x="4150456" y="833036"/>
                </a:cubicBezTo>
                <a:cubicBezTo>
                  <a:pt x="4144991" y="831106"/>
                  <a:pt x="4138882" y="828052"/>
                  <a:pt x="4132854" y="827007"/>
                </a:cubicBezTo>
                <a:cubicBezTo>
                  <a:pt x="4126826" y="825962"/>
                  <a:pt x="4120878" y="826927"/>
                  <a:pt x="4115733" y="833036"/>
                </a:cubicBezTo>
                <a:cubicBezTo>
                  <a:pt x="4106731" y="843323"/>
                  <a:pt x="4114446" y="855542"/>
                  <a:pt x="4120878" y="864544"/>
                </a:cubicBezTo>
                <a:cubicBezTo>
                  <a:pt x="4132452" y="880620"/>
                  <a:pt x="4142741" y="896052"/>
                  <a:pt x="4147242" y="915344"/>
                </a:cubicBezTo>
                <a:cubicBezTo>
                  <a:pt x="4150456" y="928205"/>
                  <a:pt x="4153673" y="942352"/>
                  <a:pt x="4144669" y="951996"/>
                </a:cubicBezTo>
                <a:cubicBezTo>
                  <a:pt x="4107374" y="993151"/>
                  <a:pt x="4134382" y="1012442"/>
                  <a:pt x="4166533" y="1034306"/>
                </a:cubicBezTo>
                <a:cubicBezTo>
                  <a:pt x="4210902" y="1063886"/>
                  <a:pt x="4228266" y="1107611"/>
                  <a:pt x="4217977" y="1159698"/>
                </a:cubicBezTo>
                <a:cubicBezTo>
                  <a:pt x="4214117" y="1180919"/>
                  <a:pt x="4216690" y="1193778"/>
                  <a:pt x="4243055" y="1193136"/>
                </a:cubicBezTo>
                <a:cubicBezTo>
                  <a:pt x="4253342" y="1193136"/>
                  <a:pt x="4255915" y="1200210"/>
                  <a:pt x="4259774" y="1207925"/>
                </a:cubicBezTo>
                <a:cubicBezTo>
                  <a:pt x="4342082" y="1389905"/>
                  <a:pt x="4461044" y="1549378"/>
                  <a:pt x="4600583" y="1695991"/>
                </a:cubicBezTo>
                <a:cubicBezTo>
                  <a:pt x="4713758" y="1814953"/>
                  <a:pt x="4838507" y="1922339"/>
                  <a:pt x="4967756" y="2026512"/>
                </a:cubicBezTo>
                <a:cubicBezTo>
                  <a:pt x="4971614" y="2029727"/>
                  <a:pt x="4975473" y="2033584"/>
                  <a:pt x="4977403" y="2040014"/>
                </a:cubicBezTo>
                <a:cubicBezTo>
                  <a:pt x="4916314" y="2027155"/>
                  <a:pt x="4863586" y="2000789"/>
                  <a:pt x="4812784" y="1971210"/>
                </a:cubicBezTo>
                <a:cubicBezTo>
                  <a:pt x="4677748" y="1892760"/>
                  <a:pt x="4563930" y="1791160"/>
                  <a:pt x="4448827" y="1691489"/>
                </a:cubicBezTo>
                <a:cubicBezTo>
                  <a:pt x="4378737" y="1630400"/>
                  <a:pt x="4306715" y="1571241"/>
                  <a:pt x="4229552" y="1517227"/>
                </a:cubicBezTo>
                <a:cubicBezTo>
                  <a:pt x="4216690" y="1508223"/>
                  <a:pt x="4207687" y="1496649"/>
                  <a:pt x="4198686" y="1485074"/>
                </a:cubicBezTo>
                <a:cubicBezTo>
                  <a:pt x="4193541" y="1478645"/>
                  <a:pt x="4187111" y="1472857"/>
                  <a:pt x="4176822" y="1475430"/>
                </a:cubicBezTo>
                <a:cubicBezTo>
                  <a:pt x="4163961" y="1478645"/>
                  <a:pt x="4162675" y="1488289"/>
                  <a:pt x="4161388" y="1497936"/>
                </a:cubicBezTo>
                <a:cubicBezTo>
                  <a:pt x="4157531" y="1528801"/>
                  <a:pt x="4165890" y="1556452"/>
                  <a:pt x="4181966" y="1582816"/>
                </a:cubicBezTo>
                <a:cubicBezTo>
                  <a:pt x="4223765" y="1650334"/>
                  <a:pt x="4285495" y="1702421"/>
                  <a:pt x="4349155" y="1751935"/>
                </a:cubicBezTo>
                <a:cubicBezTo>
                  <a:pt x="4431464" y="1815596"/>
                  <a:pt x="4511200" y="1881828"/>
                  <a:pt x="4583864" y="1954492"/>
                </a:cubicBezTo>
                <a:cubicBezTo>
                  <a:pt x="4589008" y="1959636"/>
                  <a:pt x="4598653" y="1962851"/>
                  <a:pt x="4595438" y="1977640"/>
                </a:cubicBezTo>
                <a:cubicBezTo>
                  <a:pt x="4549783" y="1943560"/>
                  <a:pt x="4506699" y="1910122"/>
                  <a:pt x="4462973" y="1877969"/>
                </a:cubicBezTo>
                <a:cubicBezTo>
                  <a:pt x="4419889" y="1845818"/>
                  <a:pt x="4376162" y="1813666"/>
                  <a:pt x="4333080" y="1782158"/>
                </a:cubicBezTo>
                <a:cubicBezTo>
                  <a:pt x="4322790" y="1774441"/>
                  <a:pt x="4311858" y="1763509"/>
                  <a:pt x="4297070" y="1773155"/>
                </a:cubicBezTo>
                <a:cubicBezTo>
                  <a:pt x="4281639" y="1782800"/>
                  <a:pt x="4283566" y="1798877"/>
                  <a:pt x="4287426" y="1811736"/>
                </a:cubicBezTo>
                <a:cubicBezTo>
                  <a:pt x="4299642" y="1849676"/>
                  <a:pt x="4320864" y="1883114"/>
                  <a:pt x="4349155" y="1912694"/>
                </a:cubicBezTo>
                <a:cubicBezTo>
                  <a:pt x="4445611" y="2010436"/>
                  <a:pt x="4556856" y="2094673"/>
                  <a:pt x="4660386" y="2185984"/>
                </a:cubicBezTo>
                <a:cubicBezTo>
                  <a:pt x="4716330" y="2235499"/>
                  <a:pt x="4767772" y="2288228"/>
                  <a:pt x="4816643" y="2342884"/>
                </a:cubicBezTo>
                <a:cubicBezTo>
                  <a:pt x="4827576" y="2355104"/>
                  <a:pt x="4826931" y="2366678"/>
                  <a:pt x="4823716" y="2380824"/>
                </a:cubicBezTo>
                <a:cubicBezTo>
                  <a:pt x="4810857" y="2438056"/>
                  <a:pt x="4830791" y="2457346"/>
                  <a:pt x="4895093" y="2446415"/>
                </a:cubicBezTo>
                <a:cubicBezTo>
                  <a:pt x="4915027" y="2443198"/>
                  <a:pt x="4928532" y="2446415"/>
                  <a:pt x="4940748" y="2459917"/>
                </a:cubicBezTo>
                <a:cubicBezTo>
                  <a:pt x="5088648" y="2627107"/>
                  <a:pt x="5263553" y="2767932"/>
                  <a:pt x="5454535" y="2893324"/>
                </a:cubicBezTo>
                <a:cubicBezTo>
                  <a:pt x="5532343" y="2944123"/>
                  <a:pt x="5612723" y="2992353"/>
                  <a:pt x="5694388" y="3037365"/>
                </a:cubicBezTo>
                <a:cubicBezTo>
                  <a:pt x="5694388" y="3040580"/>
                  <a:pt x="5694388" y="3044439"/>
                  <a:pt x="5694388" y="3047654"/>
                </a:cubicBezTo>
                <a:cubicBezTo>
                  <a:pt x="5693745" y="3052154"/>
                  <a:pt x="5693102" y="3054726"/>
                  <a:pt x="5692459" y="3058585"/>
                </a:cubicBezTo>
                <a:cubicBezTo>
                  <a:pt x="5577355" y="2989137"/>
                  <a:pt x="5463536" y="2917760"/>
                  <a:pt x="5352292" y="2842525"/>
                </a:cubicBezTo>
                <a:cubicBezTo>
                  <a:pt x="5050709" y="2638683"/>
                  <a:pt x="4762627" y="2420050"/>
                  <a:pt x="4470046" y="2206561"/>
                </a:cubicBezTo>
                <a:cubicBezTo>
                  <a:pt x="4371661" y="2134541"/>
                  <a:pt x="4293855" y="2042587"/>
                  <a:pt x="4205115" y="1961564"/>
                </a:cubicBezTo>
                <a:cubicBezTo>
                  <a:pt x="4145956" y="1907550"/>
                  <a:pt x="4089368" y="1850963"/>
                  <a:pt x="4020564" y="1806593"/>
                </a:cubicBezTo>
                <a:cubicBezTo>
                  <a:pt x="3992271" y="1788587"/>
                  <a:pt x="3962691" y="1772511"/>
                  <a:pt x="3924751" y="1777013"/>
                </a:cubicBezTo>
                <a:cubicBezTo>
                  <a:pt x="3909962" y="1778943"/>
                  <a:pt x="3893242" y="1782800"/>
                  <a:pt x="3888098" y="1799519"/>
                </a:cubicBezTo>
                <a:cubicBezTo>
                  <a:pt x="3883596" y="1816238"/>
                  <a:pt x="3897100" y="1823955"/>
                  <a:pt x="3909319" y="1831028"/>
                </a:cubicBezTo>
                <a:cubicBezTo>
                  <a:pt x="3912534" y="1832957"/>
                  <a:pt x="3915749" y="1835530"/>
                  <a:pt x="3918964" y="1835530"/>
                </a:cubicBezTo>
                <a:cubicBezTo>
                  <a:pt x="3980052" y="1839387"/>
                  <a:pt x="3994199" y="1888258"/>
                  <a:pt x="4023137" y="1923626"/>
                </a:cubicBezTo>
                <a:cubicBezTo>
                  <a:pt x="4032139" y="1934558"/>
                  <a:pt x="4032781" y="1945489"/>
                  <a:pt x="4023137" y="1958349"/>
                </a:cubicBezTo>
                <a:cubicBezTo>
                  <a:pt x="4005773" y="1981498"/>
                  <a:pt x="4017992" y="1991787"/>
                  <a:pt x="4041141" y="1998217"/>
                </a:cubicBezTo>
                <a:cubicBezTo>
                  <a:pt x="4064289" y="2004648"/>
                  <a:pt x="4089368" y="2006576"/>
                  <a:pt x="4114446" y="2021367"/>
                </a:cubicBezTo>
                <a:cubicBezTo>
                  <a:pt x="4074579" y="2033584"/>
                  <a:pt x="4046928" y="2020725"/>
                  <a:pt x="4021207" y="2004648"/>
                </a:cubicBezTo>
                <a:cubicBezTo>
                  <a:pt x="3963333" y="1969281"/>
                  <a:pt x="3926038" y="1917194"/>
                  <a:pt x="3890670" y="1863823"/>
                </a:cubicBezTo>
                <a:cubicBezTo>
                  <a:pt x="3883596" y="1853534"/>
                  <a:pt x="3877809" y="1841959"/>
                  <a:pt x="3868164" y="1833600"/>
                </a:cubicBezTo>
                <a:cubicBezTo>
                  <a:pt x="3850158" y="1816881"/>
                  <a:pt x="3830867" y="1814953"/>
                  <a:pt x="3809005" y="1835530"/>
                </a:cubicBezTo>
                <a:cubicBezTo>
                  <a:pt x="3780067" y="1862537"/>
                  <a:pt x="3769780" y="1860608"/>
                  <a:pt x="3760134" y="1825885"/>
                </a:cubicBezTo>
                <a:cubicBezTo>
                  <a:pt x="3747272" y="1778943"/>
                  <a:pt x="3718336" y="1746147"/>
                  <a:pt x="3668822" y="1728786"/>
                </a:cubicBezTo>
                <a:cubicBezTo>
                  <a:pt x="3658535" y="1724927"/>
                  <a:pt x="3647603" y="1719782"/>
                  <a:pt x="3636671" y="1728142"/>
                </a:cubicBezTo>
                <a:cubicBezTo>
                  <a:pt x="3625097" y="1737788"/>
                  <a:pt x="3632812" y="1747433"/>
                  <a:pt x="3637314" y="1756437"/>
                </a:cubicBezTo>
                <a:cubicBezTo>
                  <a:pt x="3643744" y="1770583"/>
                  <a:pt x="3651461" y="1784730"/>
                  <a:pt x="3657248" y="1799519"/>
                </a:cubicBezTo>
                <a:cubicBezTo>
                  <a:pt x="3667537" y="1823312"/>
                  <a:pt x="3669467" y="1848391"/>
                  <a:pt x="3650175" y="1871539"/>
                </a:cubicBezTo>
                <a:cubicBezTo>
                  <a:pt x="3636027" y="1888258"/>
                  <a:pt x="3637314" y="1899190"/>
                  <a:pt x="3655963" y="1910765"/>
                </a:cubicBezTo>
                <a:cubicBezTo>
                  <a:pt x="3715764" y="1946775"/>
                  <a:pt x="3753704" y="1993716"/>
                  <a:pt x="3733126" y="2067022"/>
                </a:cubicBezTo>
                <a:cubicBezTo>
                  <a:pt x="3729911" y="2077311"/>
                  <a:pt x="3733770" y="2087600"/>
                  <a:pt x="3745987" y="2086956"/>
                </a:cubicBezTo>
                <a:cubicBezTo>
                  <a:pt x="3772995" y="2085028"/>
                  <a:pt x="3777495" y="2101747"/>
                  <a:pt x="3785212" y="2119109"/>
                </a:cubicBezTo>
                <a:cubicBezTo>
                  <a:pt x="3860447" y="2285655"/>
                  <a:pt x="3969120" y="2430981"/>
                  <a:pt x="4094512" y="2567305"/>
                </a:cubicBezTo>
                <a:cubicBezTo>
                  <a:pt x="4218619" y="2702344"/>
                  <a:pt x="4358159" y="2823234"/>
                  <a:pt x="4506699" y="2938980"/>
                </a:cubicBezTo>
                <a:cubicBezTo>
                  <a:pt x="4464901" y="2935122"/>
                  <a:pt x="4410886" y="2911330"/>
                  <a:pt x="4358802" y="2883679"/>
                </a:cubicBezTo>
                <a:cubicBezTo>
                  <a:pt x="4221193" y="2809730"/>
                  <a:pt x="4108016" y="2709416"/>
                  <a:pt x="3992913" y="2611032"/>
                </a:cubicBezTo>
                <a:cubicBezTo>
                  <a:pt x="3912534" y="2542227"/>
                  <a:pt x="3834084" y="2471493"/>
                  <a:pt x="3744057" y="2412332"/>
                </a:cubicBezTo>
                <a:cubicBezTo>
                  <a:pt x="3733770" y="2405903"/>
                  <a:pt x="3726696" y="2397543"/>
                  <a:pt x="3720909" y="2387254"/>
                </a:cubicBezTo>
                <a:cubicBezTo>
                  <a:pt x="3715764" y="2378252"/>
                  <a:pt x="3708047" y="2369893"/>
                  <a:pt x="3694545" y="2373750"/>
                </a:cubicBezTo>
                <a:cubicBezTo>
                  <a:pt x="3681041" y="2378252"/>
                  <a:pt x="3679754" y="2389827"/>
                  <a:pt x="3679754" y="2400116"/>
                </a:cubicBezTo>
                <a:cubicBezTo>
                  <a:pt x="3681684" y="2438698"/>
                  <a:pt x="3692615" y="2473421"/>
                  <a:pt x="3716407" y="2504287"/>
                </a:cubicBezTo>
                <a:cubicBezTo>
                  <a:pt x="3762706" y="2566020"/>
                  <a:pt x="3824437" y="2614247"/>
                  <a:pt x="3886168" y="2662474"/>
                </a:cubicBezTo>
                <a:cubicBezTo>
                  <a:pt x="3971693" y="2728707"/>
                  <a:pt x="4050787" y="2800727"/>
                  <a:pt x="4122163" y="2881107"/>
                </a:cubicBezTo>
                <a:cubicBezTo>
                  <a:pt x="4070721" y="2841882"/>
                  <a:pt x="4019277" y="2802013"/>
                  <a:pt x="3967191" y="2762788"/>
                </a:cubicBezTo>
                <a:cubicBezTo>
                  <a:pt x="3927966" y="2733209"/>
                  <a:pt x="3887455" y="2704914"/>
                  <a:pt x="3847588" y="2675978"/>
                </a:cubicBezTo>
                <a:cubicBezTo>
                  <a:pt x="3837941" y="2668905"/>
                  <a:pt x="3827652" y="2661189"/>
                  <a:pt x="3814150" y="2670833"/>
                </a:cubicBezTo>
                <a:cubicBezTo>
                  <a:pt x="3801931" y="2679193"/>
                  <a:pt x="3803861" y="2691412"/>
                  <a:pt x="3806433" y="2702986"/>
                </a:cubicBezTo>
                <a:cubicBezTo>
                  <a:pt x="3816078" y="2748641"/>
                  <a:pt x="3843086" y="2785294"/>
                  <a:pt x="3876524" y="2818089"/>
                </a:cubicBezTo>
                <a:cubicBezTo>
                  <a:pt x="3917034" y="2857314"/>
                  <a:pt x="3959476" y="2894611"/>
                  <a:pt x="4003201" y="2931907"/>
                </a:cubicBezTo>
                <a:cubicBezTo>
                  <a:pt x="3956261" y="2921618"/>
                  <a:pt x="3909319" y="2911330"/>
                  <a:pt x="3862377" y="2902971"/>
                </a:cubicBezTo>
                <a:cubicBezTo>
                  <a:pt x="3883596" y="2977562"/>
                  <a:pt x="3933110" y="2992353"/>
                  <a:pt x="3977480" y="3003927"/>
                </a:cubicBezTo>
                <a:cubicBezTo>
                  <a:pt x="4037283" y="3018716"/>
                  <a:pt x="4094512" y="3037365"/>
                  <a:pt x="4151101" y="3058585"/>
                </a:cubicBezTo>
                <a:cubicBezTo>
                  <a:pt x="4174892" y="3079805"/>
                  <a:pt x="4198686" y="3100383"/>
                  <a:pt x="4221834" y="3122245"/>
                </a:cubicBezTo>
                <a:cubicBezTo>
                  <a:pt x="4245627" y="3144753"/>
                  <a:pt x="4268133" y="3167259"/>
                  <a:pt x="4290640" y="3191050"/>
                </a:cubicBezTo>
                <a:cubicBezTo>
                  <a:pt x="4306715" y="3208411"/>
                  <a:pt x="4326007" y="3223203"/>
                  <a:pt x="4307359" y="3252781"/>
                </a:cubicBezTo>
                <a:cubicBezTo>
                  <a:pt x="4298999" y="3266285"/>
                  <a:pt x="4353655" y="3339593"/>
                  <a:pt x="4371019" y="3344093"/>
                </a:cubicBezTo>
                <a:cubicBezTo>
                  <a:pt x="4373591" y="3344735"/>
                  <a:pt x="4376162" y="3345380"/>
                  <a:pt x="4378091" y="3345380"/>
                </a:cubicBezTo>
                <a:cubicBezTo>
                  <a:pt x="4415390" y="3342808"/>
                  <a:pt x="4423749" y="3364671"/>
                  <a:pt x="4424390" y="3392322"/>
                </a:cubicBezTo>
                <a:cubicBezTo>
                  <a:pt x="4425034" y="3419328"/>
                  <a:pt x="4418604" y="3452766"/>
                  <a:pt x="4469403" y="3439262"/>
                </a:cubicBezTo>
                <a:cubicBezTo>
                  <a:pt x="4475190" y="3437977"/>
                  <a:pt x="4476478" y="3441834"/>
                  <a:pt x="4479048" y="3446336"/>
                </a:cubicBezTo>
                <a:cubicBezTo>
                  <a:pt x="4534350" y="3561439"/>
                  <a:pt x="4627590" y="3650178"/>
                  <a:pt x="4719544" y="3738917"/>
                </a:cubicBezTo>
                <a:cubicBezTo>
                  <a:pt x="4724691" y="3743419"/>
                  <a:pt x="4729833" y="3747920"/>
                  <a:pt x="4734977" y="3752421"/>
                </a:cubicBezTo>
                <a:cubicBezTo>
                  <a:pt x="4638523" y="3729915"/>
                  <a:pt x="4320218" y="3700977"/>
                  <a:pt x="4226978" y="3710624"/>
                </a:cubicBezTo>
                <a:cubicBezTo>
                  <a:pt x="4144027" y="3718984"/>
                  <a:pt x="3675254" y="3578802"/>
                  <a:pt x="3578155" y="3495850"/>
                </a:cubicBezTo>
                <a:cubicBezTo>
                  <a:pt x="3564651" y="3560796"/>
                  <a:pt x="3593587" y="3586517"/>
                  <a:pt x="3616738" y="3616098"/>
                </a:cubicBezTo>
                <a:cubicBezTo>
                  <a:pt x="3649531" y="3657895"/>
                  <a:pt x="3654676" y="3687475"/>
                  <a:pt x="3592944" y="3720913"/>
                </a:cubicBezTo>
                <a:cubicBezTo>
                  <a:pt x="3416109" y="3816082"/>
                  <a:pt x="3418038" y="3819297"/>
                  <a:pt x="3583942" y="3948546"/>
                </a:cubicBezTo>
                <a:cubicBezTo>
                  <a:pt x="3591659" y="3954335"/>
                  <a:pt x="3587800" y="3972982"/>
                  <a:pt x="3589730" y="3985844"/>
                </a:cubicBezTo>
                <a:cubicBezTo>
                  <a:pt x="3546645" y="4005135"/>
                  <a:pt x="3495846" y="3954978"/>
                  <a:pt x="3444404" y="4008992"/>
                </a:cubicBezTo>
                <a:cubicBezTo>
                  <a:pt x="3666250" y="4246272"/>
                  <a:pt x="4003845" y="4471979"/>
                  <a:pt x="4309931" y="4650101"/>
                </a:cubicBezTo>
                <a:cubicBezTo>
                  <a:pt x="4062362" y="4708617"/>
                  <a:pt x="3913819" y="4502845"/>
                  <a:pt x="3731840" y="4529209"/>
                </a:cubicBezTo>
                <a:cubicBezTo>
                  <a:pt x="3641172" y="4593512"/>
                  <a:pt x="3911247" y="4697685"/>
                  <a:pt x="3653390" y="4727908"/>
                </a:cubicBezTo>
                <a:cubicBezTo>
                  <a:pt x="3765278" y="4784495"/>
                  <a:pt x="3848230" y="4839796"/>
                  <a:pt x="3925393" y="4904742"/>
                </a:cubicBezTo>
                <a:cubicBezTo>
                  <a:pt x="4062362" y="5021132"/>
                  <a:pt x="4089368" y="5098297"/>
                  <a:pt x="4026352" y="5254555"/>
                </a:cubicBezTo>
                <a:cubicBezTo>
                  <a:pt x="3984554" y="5357440"/>
                  <a:pt x="3924108" y="5451967"/>
                  <a:pt x="3977480" y="5574787"/>
                </a:cubicBezTo>
                <a:cubicBezTo>
                  <a:pt x="4014133" y="5659024"/>
                  <a:pt x="3999986" y="5714325"/>
                  <a:pt x="3861090" y="5676385"/>
                </a:cubicBezTo>
                <a:cubicBezTo>
                  <a:pt x="3711264" y="5635875"/>
                  <a:pt x="3654676" y="5711753"/>
                  <a:pt x="3692615" y="5859008"/>
                </a:cubicBezTo>
                <a:cubicBezTo>
                  <a:pt x="3717051" y="5953535"/>
                  <a:pt x="3691328" y="5983115"/>
                  <a:pt x="3588443" y="5972183"/>
                </a:cubicBezTo>
                <a:cubicBezTo>
                  <a:pt x="3474625" y="5959965"/>
                  <a:pt x="3366596" y="5898233"/>
                  <a:pt x="3225771" y="5927814"/>
                </a:cubicBezTo>
                <a:cubicBezTo>
                  <a:pt x="3338301" y="6100148"/>
                  <a:pt x="3578798" y="6051276"/>
                  <a:pt x="3709977" y="6215251"/>
                </a:cubicBezTo>
                <a:cubicBezTo>
                  <a:pt x="3553719" y="6215893"/>
                  <a:pt x="3434115" y="6215251"/>
                  <a:pt x="3318367" y="6179240"/>
                </a:cubicBezTo>
                <a:cubicBezTo>
                  <a:pt x="3270140" y="6164451"/>
                  <a:pt x="3217411" y="6149662"/>
                  <a:pt x="3190403" y="6199174"/>
                </a:cubicBezTo>
                <a:cubicBezTo>
                  <a:pt x="3158252" y="6258978"/>
                  <a:pt x="3223841" y="6281484"/>
                  <a:pt x="3263066" y="6292415"/>
                </a:cubicBezTo>
                <a:cubicBezTo>
                  <a:pt x="3373669" y="6322638"/>
                  <a:pt x="3458550" y="6394014"/>
                  <a:pt x="3550504" y="6449958"/>
                </a:cubicBezTo>
                <a:cubicBezTo>
                  <a:pt x="3726616" y="6557427"/>
                  <a:pt x="3917990" y="6649139"/>
                  <a:pt x="4077239" y="6805655"/>
                </a:cubicBezTo>
                <a:lnTo>
                  <a:pt x="4125813" y="6858000"/>
                </a:lnTo>
                <a:lnTo>
                  <a:pt x="4084568" y="6858000"/>
                </a:lnTo>
                <a:lnTo>
                  <a:pt x="3991456" y="6828025"/>
                </a:lnTo>
                <a:cubicBezTo>
                  <a:pt x="3846743" y="6771357"/>
                  <a:pt x="3719301" y="6699136"/>
                  <a:pt x="3569795" y="6680810"/>
                </a:cubicBezTo>
                <a:cubicBezTo>
                  <a:pt x="3613040" y="6726948"/>
                  <a:pt x="3659338" y="6769067"/>
                  <a:pt x="3707747" y="6808392"/>
                </a:cubicBezTo>
                <a:lnTo>
                  <a:pt x="377516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A3CBF6F-39AF-B64B-9A29-AED077C05BBD}"/>
              </a:ext>
            </a:extLst>
          </p:cNvPr>
          <p:cNvSpPr>
            <a:spLocks noGrp="1"/>
          </p:cNvSpPr>
          <p:nvPr>
            <p:ph type="title"/>
          </p:nvPr>
        </p:nvSpPr>
        <p:spPr>
          <a:xfrm>
            <a:off x="3714750" y="2878372"/>
            <a:ext cx="4800600" cy="1406070"/>
          </a:xfrm>
        </p:spPr>
        <p:txBody>
          <a:bodyPr anchor="b">
            <a:normAutofit/>
          </a:bodyPr>
          <a:lstStyle/>
          <a:p>
            <a:pPr>
              <a:lnSpc>
                <a:spcPct val="90000"/>
              </a:lnSpc>
            </a:pPr>
            <a:r>
              <a:rPr lang="en-GB" b="1" dirty="0"/>
              <a:t>Customers need &amp;wants</a:t>
            </a:r>
          </a:p>
        </p:txBody>
      </p:sp>
      <p:pic>
        <p:nvPicPr>
          <p:cNvPr id="4" name="Picture 2" descr="Consumer Needs and Wants">
            <a:extLst>
              <a:ext uri="{FF2B5EF4-FFF2-40B4-BE49-F238E27FC236}">
                <a16:creationId xmlns:a16="http://schemas.microsoft.com/office/drawing/2014/main" id="{780F4590-3E30-909F-17C7-91549DC10B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03" r="15977" b="-2"/>
          <a:stretch/>
        </p:blipFill>
        <p:spPr bwMode="auto">
          <a:xfrm>
            <a:off x="5740140" y="10"/>
            <a:ext cx="3403860" cy="2624956"/>
          </a:xfrm>
          <a:custGeom>
            <a:avLst/>
            <a:gdLst/>
            <a:ahLst/>
            <a:cxnLst/>
            <a:rect l="l" t="t" r="r" b="b"/>
            <a:pathLst>
              <a:path w="4538480" h="2624966">
                <a:moveTo>
                  <a:pt x="0" y="0"/>
                </a:moveTo>
                <a:lnTo>
                  <a:pt x="4538480" y="0"/>
                </a:lnTo>
                <a:lnTo>
                  <a:pt x="4538480" y="2278570"/>
                </a:lnTo>
                <a:lnTo>
                  <a:pt x="4520384" y="2284270"/>
                </a:lnTo>
                <a:cubicBezTo>
                  <a:pt x="3945063" y="2457853"/>
                  <a:pt x="2850619" y="2701056"/>
                  <a:pt x="1497830" y="2602030"/>
                </a:cubicBezTo>
                <a:cubicBezTo>
                  <a:pt x="1428382" y="2596885"/>
                  <a:pt x="1362793" y="2593669"/>
                  <a:pt x="1295917" y="2591098"/>
                </a:cubicBezTo>
                <a:cubicBezTo>
                  <a:pt x="852222" y="2571324"/>
                  <a:pt x="414677" y="2559146"/>
                  <a:pt x="120277" y="2541000"/>
                </a:cubicBezTo>
                <a:lnTo>
                  <a:pt x="0" y="2532395"/>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0DEE3AE-7BEA-F531-A2FA-322DED6DF7EE}"/>
              </a:ext>
            </a:extLst>
          </p:cNvPr>
          <p:cNvSpPr>
            <a:spLocks noGrp="1"/>
          </p:cNvSpPr>
          <p:nvPr>
            <p:ph idx="1"/>
          </p:nvPr>
        </p:nvSpPr>
        <p:spPr>
          <a:xfrm>
            <a:off x="3714749" y="4445309"/>
            <a:ext cx="4800600" cy="1693099"/>
          </a:xfrm>
        </p:spPr>
        <p:txBody>
          <a:bodyPr>
            <a:normAutofit/>
          </a:bodyPr>
          <a:lstStyle/>
          <a:p>
            <a:r>
              <a:rPr lang="en-GB" sz="1200" dirty="0"/>
              <a:t>Emotional intelligence is decisive for success working in the Hospitality Industry .The tactic of treating visitors as guests rather than customers help establish the positive guest service philosophy that is critical to a hotel success(</a:t>
            </a:r>
            <a:r>
              <a:rPr lang="en-GB" sz="1200" dirty="0" err="1"/>
              <a:t>Hayes,Ninemeir</a:t>
            </a:r>
            <a:r>
              <a:rPr lang="en-GB" sz="1200" dirty="0"/>
              <a:t> and Miler 2020)</a:t>
            </a:r>
          </a:p>
        </p:txBody>
      </p:sp>
    </p:spTree>
    <p:extLst>
      <p:ext uri="{BB962C8B-B14F-4D97-AF65-F5344CB8AC3E}">
        <p14:creationId xmlns:p14="http://schemas.microsoft.com/office/powerpoint/2010/main" val="1580412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23" name="Rectangle 123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ow to Connect with Customers through Emotional Marketing">
            <a:extLst>
              <a:ext uri="{FF2B5EF4-FFF2-40B4-BE49-F238E27FC236}">
                <a16:creationId xmlns:a16="http://schemas.microsoft.com/office/drawing/2014/main" id="{70EF5674-3FB4-8055-68BB-D3F5597D61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50" r="6928" b="-1"/>
          <a:stretch/>
        </p:blipFill>
        <p:spPr bwMode="auto">
          <a:xfrm>
            <a:off x="1933026" y="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12324" name="Rectangle 123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936BB5-EFFE-924F-EA12-0DDDB4A22FEC}"/>
              </a:ext>
            </a:extLst>
          </p:cNvPr>
          <p:cNvSpPr>
            <a:spLocks noGrp="1"/>
          </p:cNvSpPr>
          <p:nvPr>
            <p:ph type="title"/>
          </p:nvPr>
        </p:nvSpPr>
        <p:spPr>
          <a:xfrm>
            <a:off x="628650" y="365125"/>
            <a:ext cx="2866641" cy="1899912"/>
          </a:xfrm>
        </p:spPr>
        <p:txBody>
          <a:bodyPr>
            <a:normAutofit/>
          </a:bodyPr>
          <a:lstStyle/>
          <a:p>
            <a:r>
              <a:rPr lang="en-GB" sz="3500"/>
              <a:t>Customer emotions</a:t>
            </a:r>
          </a:p>
        </p:txBody>
      </p:sp>
      <p:sp>
        <p:nvSpPr>
          <p:cNvPr id="3" name="Content Placeholder 2">
            <a:extLst>
              <a:ext uri="{FF2B5EF4-FFF2-40B4-BE49-F238E27FC236}">
                <a16:creationId xmlns:a16="http://schemas.microsoft.com/office/drawing/2014/main" id="{E137C68C-04FF-81C6-93EE-186963641F6B}"/>
              </a:ext>
            </a:extLst>
          </p:cNvPr>
          <p:cNvSpPr>
            <a:spLocks noGrp="1"/>
          </p:cNvSpPr>
          <p:nvPr>
            <p:ph idx="1"/>
          </p:nvPr>
        </p:nvSpPr>
        <p:spPr>
          <a:xfrm>
            <a:off x="628650" y="2434201"/>
            <a:ext cx="2866641" cy="3742762"/>
          </a:xfrm>
        </p:spPr>
        <p:txBody>
          <a:bodyPr>
            <a:normAutofit/>
          </a:bodyPr>
          <a:lstStyle/>
          <a:p>
            <a:r>
              <a:rPr lang="en-GB" sz="1700" b="0" i="0" dirty="0">
                <a:effectLst/>
                <a:latin typeface="Arial" panose="020B0604020202020204" pitchFamily="34" charset="0"/>
              </a:rPr>
              <a:t> Tourists' satisfaction, however, depends on their experiences with frontline staff in the industry and service encounters are among the significant factors for </a:t>
            </a:r>
            <a:r>
              <a:rPr lang="en-GB" sz="1700" b="0" i="0" dirty="0">
                <a:effectLst/>
              </a:rPr>
              <a:t>customer</a:t>
            </a:r>
            <a:r>
              <a:rPr lang="en-GB" sz="1700" dirty="0"/>
              <a:t> </a:t>
            </a:r>
            <a:r>
              <a:rPr lang="en-GB" sz="1700" dirty="0" err="1"/>
              <a:t>sotisfaction</a:t>
            </a:r>
            <a:endParaRPr lang="en-GB" sz="1700" b="0" i="0" dirty="0">
              <a:effectLst/>
            </a:endParaRPr>
          </a:p>
          <a:p>
            <a:r>
              <a:rPr lang="en-GB" sz="1700" b="0" i="0" dirty="0">
                <a:effectLst/>
                <a:latin typeface="Arial" panose="020B0604020202020204" pitchFamily="34" charset="0"/>
              </a:rPr>
              <a:t> (</a:t>
            </a:r>
            <a:r>
              <a:rPr lang="en-GB" sz="1700" b="0" i="0" dirty="0" err="1">
                <a:effectLst/>
                <a:latin typeface="Arial" panose="020B0604020202020204" pitchFamily="34" charset="0"/>
              </a:rPr>
              <a:t>D</a:t>
            </a:r>
            <a:r>
              <a:rPr lang="en-GB" sz="1700" b="0" i="0" dirty="0" err="1">
                <a:effectLst/>
              </a:rPr>
              <a:t>ixon,Raymonda</a:t>
            </a:r>
            <a:r>
              <a:rPr lang="en-GB" sz="1700" b="0" i="0" dirty="0">
                <a:effectLst/>
              </a:rPr>
              <a:t> </a:t>
            </a:r>
            <a:r>
              <a:rPr lang="en-GB" sz="1700" b="0" i="0" dirty="0" err="1">
                <a:effectLst/>
              </a:rPr>
              <a:t>Jovanska</a:t>
            </a:r>
            <a:r>
              <a:rPr lang="en-GB" sz="1700" b="0" i="0" dirty="0">
                <a:effectLst/>
              </a:rPr>
              <a:t> 2020)</a:t>
            </a:r>
            <a:r>
              <a:rPr lang="en-GB" sz="1700" b="0" i="0" dirty="0">
                <a:effectLst/>
                <a:latin typeface="Arial" panose="020B0604020202020204" pitchFamily="34" charset="0"/>
              </a:rPr>
              <a:t>.</a:t>
            </a:r>
            <a:endParaRPr lang="en-GB" sz="1700" dirty="0"/>
          </a:p>
        </p:txBody>
      </p:sp>
    </p:spTree>
    <p:extLst>
      <p:ext uri="{BB962C8B-B14F-4D97-AF65-F5344CB8AC3E}">
        <p14:creationId xmlns:p14="http://schemas.microsoft.com/office/powerpoint/2010/main" val="3075981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1">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Mayfair Bangkok Marriott Executive Apartments: Luxury Serviced ...">
            <a:extLst>
              <a:ext uri="{FF2B5EF4-FFF2-40B4-BE49-F238E27FC236}">
                <a16:creationId xmlns:a16="http://schemas.microsoft.com/office/drawing/2014/main" id="{E528C0AD-8470-C533-178B-CB37355FA426}"/>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34193" r="12473" b="-1"/>
          <a:stretch/>
        </p:blipFill>
        <p:spPr bwMode="auto">
          <a:xfrm>
            <a:off x="20" y="10"/>
            <a:ext cx="9143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CC4C5D9-74CD-67AC-79DA-F64FBCE81C57}"/>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a:lnSpc>
                <a:spcPct val="90000"/>
              </a:lnSpc>
            </a:pPr>
            <a:r>
              <a:rPr lang="en-US" sz="4300">
                <a:solidFill>
                  <a:srgbClr val="FFFFFF"/>
                </a:solidFill>
              </a:rPr>
              <a:t>Importance of Hospitality in Marriott Executive Apartments</a:t>
            </a:r>
          </a:p>
        </p:txBody>
      </p:sp>
      <p:sp>
        <p:nvSpPr>
          <p:cNvPr id="39"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1681544"/>
            <a:ext cx="7269480" cy="18288"/>
          </a:xfrm>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 name="connsiteX0" fmla="*/ 0 w 7269480"/>
              <a:gd name="connsiteY0" fmla="*/ 0 h 18288"/>
              <a:gd name="connsiteX1" fmla="*/ 515472 w 7269480"/>
              <a:gd name="connsiteY1" fmla="*/ 0 h 18288"/>
              <a:gd name="connsiteX2" fmla="*/ 958250 w 7269480"/>
              <a:gd name="connsiteY2" fmla="*/ 0 h 18288"/>
              <a:gd name="connsiteX3" fmla="*/ 1473722 w 7269480"/>
              <a:gd name="connsiteY3" fmla="*/ 0 h 18288"/>
              <a:gd name="connsiteX4" fmla="*/ 2134584 w 7269480"/>
              <a:gd name="connsiteY4" fmla="*/ 0 h 18288"/>
              <a:gd name="connsiteX5" fmla="*/ 2868140 w 7269480"/>
              <a:gd name="connsiteY5" fmla="*/ 0 h 18288"/>
              <a:gd name="connsiteX6" fmla="*/ 3674392 w 7269480"/>
              <a:gd name="connsiteY6" fmla="*/ 0 h 18288"/>
              <a:gd name="connsiteX7" fmla="*/ 4480643 w 7269480"/>
              <a:gd name="connsiteY7" fmla="*/ 0 h 18288"/>
              <a:gd name="connsiteX8" fmla="*/ 5068810 w 7269480"/>
              <a:gd name="connsiteY8" fmla="*/ 0 h 18288"/>
              <a:gd name="connsiteX9" fmla="*/ 5802367 w 7269480"/>
              <a:gd name="connsiteY9" fmla="*/ 0 h 18288"/>
              <a:gd name="connsiteX10" fmla="*/ 6463229 w 7269480"/>
              <a:gd name="connsiteY10" fmla="*/ 0 h 18288"/>
              <a:gd name="connsiteX11" fmla="*/ 7269480 w 7269480"/>
              <a:gd name="connsiteY11" fmla="*/ 0 h 18288"/>
              <a:gd name="connsiteX12" fmla="*/ 7269480 w 7269480"/>
              <a:gd name="connsiteY12" fmla="*/ 18288 h 18288"/>
              <a:gd name="connsiteX13" fmla="*/ 6608618 w 7269480"/>
              <a:gd name="connsiteY13" fmla="*/ 18288 h 18288"/>
              <a:gd name="connsiteX14" fmla="*/ 6020451 w 7269480"/>
              <a:gd name="connsiteY14" fmla="*/ 18288 h 18288"/>
              <a:gd name="connsiteX15" fmla="*/ 5432284 w 7269480"/>
              <a:gd name="connsiteY15" fmla="*/ 18288 h 18288"/>
              <a:gd name="connsiteX16" fmla="*/ 4626033 w 7269480"/>
              <a:gd name="connsiteY16" fmla="*/ 18288 h 18288"/>
              <a:gd name="connsiteX17" fmla="*/ 4110561 w 7269480"/>
              <a:gd name="connsiteY17" fmla="*/ 18288 h 18288"/>
              <a:gd name="connsiteX18" fmla="*/ 3377004 w 7269480"/>
              <a:gd name="connsiteY18" fmla="*/ 18288 h 18288"/>
              <a:gd name="connsiteX19" fmla="*/ 2934226 w 7269480"/>
              <a:gd name="connsiteY19" fmla="*/ 18288 h 18288"/>
              <a:gd name="connsiteX20" fmla="*/ 2273365 w 7269480"/>
              <a:gd name="connsiteY20" fmla="*/ 18288 h 18288"/>
              <a:gd name="connsiteX21" fmla="*/ 1757892 w 7269480"/>
              <a:gd name="connsiteY21" fmla="*/ 18288 h 18288"/>
              <a:gd name="connsiteX22" fmla="*/ 951641 w 7269480"/>
              <a:gd name="connsiteY22" fmla="*/ 18288 h 18288"/>
              <a:gd name="connsiteX23" fmla="*/ 0 w 7269480"/>
              <a:gd name="connsiteY23" fmla="*/ 18288 h 18288"/>
              <a:gd name="connsiteX24" fmla="*/ 0 w 7269480"/>
              <a:gd name="connsiteY2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69480" h="18288" fill="none" extrusionOk="0">
                <a:moveTo>
                  <a:pt x="0" y="0"/>
                </a:moveTo>
                <a:cubicBezTo>
                  <a:pt x="235128" y="3132"/>
                  <a:pt x="451867" y="39303"/>
                  <a:pt x="733557" y="0"/>
                </a:cubicBezTo>
                <a:cubicBezTo>
                  <a:pt x="1041917" y="-26384"/>
                  <a:pt x="1017903" y="-18696"/>
                  <a:pt x="1249029" y="0"/>
                </a:cubicBezTo>
                <a:cubicBezTo>
                  <a:pt x="1467178" y="31708"/>
                  <a:pt x="1662247" y="41118"/>
                  <a:pt x="1764501" y="0"/>
                </a:cubicBezTo>
                <a:cubicBezTo>
                  <a:pt x="1900779" y="-6870"/>
                  <a:pt x="2072991" y="-25341"/>
                  <a:pt x="2207278" y="0"/>
                </a:cubicBezTo>
                <a:cubicBezTo>
                  <a:pt x="2265877" y="34574"/>
                  <a:pt x="2632620" y="104781"/>
                  <a:pt x="3013530" y="0"/>
                </a:cubicBezTo>
                <a:cubicBezTo>
                  <a:pt x="3334490" y="-59163"/>
                  <a:pt x="3475301" y="47386"/>
                  <a:pt x="3819781" y="0"/>
                </a:cubicBezTo>
                <a:cubicBezTo>
                  <a:pt x="4196358" y="-37804"/>
                  <a:pt x="4303513" y="-11131"/>
                  <a:pt x="4626033" y="0"/>
                </a:cubicBezTo>
                <a:cubicBezTo>
                  <a:pt x="4934787" y="29249"/>
                  <a:pt x="4944754" y="17065"/>
                  <a:pt x="5068810" y="0"/>
                </a:cubicBezTo>
                <a:cubicBezTo>
                  <a:pt x="5209508" y="-19562"/>
                  <a:pt x="5356206" y="22850"/>
                  <a:pt x="5656977" y="0"/>
                </a:cubicBezTo>
                <a:cubicBezTo>
                  <a:pt x="5941315" y="13558"/>
                  <a:pt x="5903828" y="-18462"/>
                  <a:pt x="6099755" y="0"/>
                </a:cubicBezTo>
                <a:cubicBezTo>
                  <a:pt x="6314513" y="-31302"/>
                  <a:pt x="6960022" y="-11355"/>
                  <a:pt x="7269480" y="0"/>
                </a:cubicBezTo>
                <a:cubicBezTo>
                  <a:pt x="7269107" y="8892"/>
                  <a:pt x="7269891" y="12971"/>
                  <a:pt x="7269480" y="18288"/>
                </a:cubicBezTo>
                <a:cubicBezTo>
                  <a:pt x="7069773" y="63254"/>
                  <a:pt x="6761614" y="96"/>
                  <a:pt x="6463229" y="18288"/>
                </a:cubicBezTo>
                <a:cubicBezTo>
                  <a:pt x="6176137" y="29304"/>
                  <a:pt x="6202734" y="42678"/>
                  <a:pt x="6020451" y="18288"/>
                </a:cubicBezTo>
                <a:cubicBezTo>
                  <a:pt x="5818836" y="4777"/>
                  <a:pt x="5721727" y="-10784"/>
                  <a:pt x="5504979" y="18288"/>
                </a:cubicBezTo>
                <a:cubicBezTo>
                  <a:pt x="5326805" y="68107"/>
                  <a:pt x="5197747" y="9507"/>
                  <a:pt x="4989507" y="18288"/>
                </a:cubicBezTo>
                <a:cubicBezTo>
                  <a:pt x="4763009" y="43859"/>
                  <a:pt x="4639415" y="27730"/>
                  <a:pt x="4474035" y="18288"/>
                </a:cubicBezTo>
                <a:cubicBezTo>
                  <a:pt x="4344126" y="-11044"/>
                  <a:pt x="4109566" y="23406"/>
                  <a:pt x="3958562" y="18288"/>
                </a:cubicBezTo>
                <a:cubicBezTo>
                  <a:pt x="3798316" y="26645"/>
                  <a:pt x="3645649" y="23666"/>
                  <a:pt x="3443090" y="18288"/>
                </a:cubicBezTo>
                <a:cubicBezTo>
                  <a:pt x="3244219" y="28660"/>
                  <a:pt x="3102677" y="4915"/>
                  <a:pt x="2709533" y="18288"/>
                </a:cubicBezTo>
                <a:cubicBezTo>
                  <a:pt x="2353187" y="42124"/>
                  <a:pt x="2422678" y="48861"/>
                  <a:pt x="2194061" y="18288"/>
                </a:cubicBezTo>
                <a:cubicBezTo>
                  <a:pt x="1953278" y="7529"/>
                  <a:pt x="1876545" y="25727"/>
                  <a:pt x="1751284" y="18288"/>
                </a:cubicBezTo>
                <a:cubicBezTo>
                  <a:pt x="1616404" y="7186"/>
                  <a:pt x="1467166" y="48303"/>
                  <a:pt x="1163117" y="18288"/>
                </a:cubicBezTo>
                <a:cubicBezTo>
                  <a:pt x="832308" y="-22338"/>
                  <a:pt x="531097" y="-29235"/>
                  <a:pt x="0" y="18288"/>
                </a:cubicBezTo>
                <a:cubicBezTo>
                  <a:pt x="-54" y="11431"/>
                  <a:pt x="328" y="6853"/>
                  <a:pt x="0" y="0"/>
                </a:cubicBezTo>
                <a:close/>
              </a:path>
              <a:path w="7269480" h="18288" stroke="0" extrusionOk="0">
                <a:moveTo>
                  <a:pt x="0" y="0"/>
                </a:moveTo>
                <a:cubicBezTo>
                  <a:pt x="93677" y="-40520"/>
                  <a:pt x="343551" y="-20764"/>
                  <a:pt x="515472" y="0"/>
                </a:cubicBezTo>
                <a:cubicBezTo>
                  <a:pt x="661472" y="33485"/>
                  <a:pt x="738086" y="-8485"/>
                  <a:pt x="958250" y="0"/>
                </a:cubicBezTo>
                <a:cubicBezTo>
                  <a:pt x="1185804" y="12649"/>
                  <a:pt x="1301342" y="10087"/>
                  <a:pt x="1473722" y="0"/>
                </a:cubicBezTo>
                <a:cubicBezTo>
                  <a:pt x="1636492" y="23566"/>
                  <a:pt x="2004928" y="1595"/>
                  <a:pt x="2134584" y="0"/>
                </a:cubicBezTo>
                <a:cubicBezTo>
                  <a:pt x="2293863" y="-51652"/>
                  <a:pt x="2549409" y="31237"/>
                  <a:pt x="2868140" y="0"/>
                </a:cubicBezTo>
                <a:cubicBezTo>
                  <a:pt x="3128066" y="-19431"/>
                  <a:pt x="3471315" y="36471"/>
                  <a:pt x="3674392" y="0"/>
                </a:cubicBezTo>
                <a:cubicBezTo>
                  <a:pt x="3867736" y="26529"/>
                  <a:pt x="4121894" y="-13345"/>
                  <a:pt x="4480643" y="0"/>
                </a:cubicBezTo>
                <a:cubicBezTo>
                  <a:pt x="4861667" y="10265"/>
                  <a:pt x="4904111" y="1116"/>
                  <a:pt x="5068810" y="0"/>
                </a:cubicBezTo>
                <a:cubicBezTo>
                  <a:pt x="5254525" y="48544"/>
                  <a:pt x="5489794" y="-47731"/>
                  <a:pt x="5802367" y="0"/>
                </a:cubicBezTo>
                <a:cubicBezTo>
                  <a:pt x="6112570" y="36047"/>
                  <a:pt x="6247610" y="16030"/>
                  <a:pt x="6463229" y="0"/>
                </a:cubicBezTo>
                <a:cubicBezTo>
                  <a:pt x="6699726" y="8242"/>
                  <a:pt x="7085980" y="17508"/>
                  <a:pt x="7269480" y="0"/>
                </a:cubicBezTo>
                <a:cubicBezTo>
                  <a:pt x="7268407" y="8397"/>
                  <a:pt x="7268853" y="13314"/>
                  <a:pt x="7269480" y="18288"/>
                </a:cubicBezTo>
                <a:cubicBezTo>
                  <a:pt x="6934530" y="64734"/>
                  <a:pt x="6753912" y="-12848"/>
                  <a:pt x="6608618" y="18288"/>
                </a:cubicBezTo>
                <a:cubicBezTo>
                  <a:pt x="6499813" y="47415"/>
                  <a:pt x="6197442" y="-16113"/>
                  <a:pt x="6020451" y="18288"/>
                </a:cubicBezTo>
                <a:cubicBezTo>
                  <a:pt x="5845458" y="6562"/>
                  <a:pt x="5619316" y="-2364"/>
                  <a:pt x="5432284" y="18288"/>
                </a:cubicBezTo>
                <a:cubicBezTo>
                  <a:pt x="5232831" y="32495"/>
                  <a:pt x="5026244" y="57062"/>
                  <a:pt x="4626033" y="18288"/>
                </a:cubicBezTo>
                <a:cubicBezTo>
                  <a:pt x="4266016" y="14485"/>
                  <a:pt x="4244313" y="45809"/>
                  <a:pt x="4110561" y="18288"/>
                </a:cubicBezTo>
                <a:cubicBezTo>
                  <a:pt x="4000841" y="-45488"/>
                  <a:pt x="3590021" y="47044"/>
                  <a:pt x="3377004" y="18288"/>
                </a:cubicBezTo>
                <a:cubicBezTo>
                  <a:pt x="3189406" y="-19008"/>
                  <a:pt x="3038882" y="18056"/>
                  <a:pt x="2934226" y="18288"/>
                </a:cubicBezTo>
                <a:cubicBezTo>
                  <a:pt x="2810088" y="27476"/>
                  <a:pt x="2427832" y="22666"/>
                  <a:pt x="2273365" y="18288"/>
                </a:cubicBezTo>
                <a:cubicBezTo>
                  <a:pt x="2144728" y="11512"/>
                  <a:pt x="1941682" y="42792"/>
                  <a:pt x="1757892" y="18288"/>
                </a:cubicBezTo>
                <a:cubicBezTo>
                  <a:pt x="1511007" y="-9843"/>
                  <a:pt x="1148878" y="54983"/>
                  <a:pt x="951641" y="18288"/>
                </a:cubicBezTo>
                <a:cubicBezTo>
                  <a:pt x="725680" y="24064"/>
                  <a:pt x="440160" y="2088"/>
                  <a:pt x="0" y="18288"/>
                </a:cubicBezTo>
                <a:cubicBezTo>
                  <a:pt x="-800" y="9936"/>
                  <a:pt x="-297" y="5558"/>
                  <a:pt x="0" y="0"/>
                </a:cubicBezTo>
                <a:close/>
              </a:path>
              <a:path w="7269480" h="18288" fill="none" stroke="0" extrusionOk="0">
                <a:moveTo>
                  <a:pt x="0" y="0"/>
                </a:moveTo>
                <a:cubicBezTo>
                  <a:pt x="209523" y="-14416"/>
                  <a:pt x="402010" y="-4792"/>
                  <a:pt x="733557" y="0"/>
                </a:cubicBezTo>
                <a:cubicBezTo>
                  <a:pt x="1032265" y="-28108"/>
                  <a:pt x="1014845" y="-17933"/>
                  <a:pt x="1249029" y="0"/>
                </a:cubicBezTo>
                <a:cubicBezTo>
                  <a:pt x="1501995" y="8229"/>
                  <a:pt x="1629565" y="32396"/>
                  <a:pt x="1764501" y="0"/>
                </a:cubicBezTo>
                <a:cubicBezTo>
                  <a:pt x="1902554" y="-12694"/>
                  <a:pt x="2091757" y="-1413"/>
                  <a:pt x="2207278" y="0"/>
                </a:cubicBezTo>
                <a:cubicBezTo>
                  <a:pt x="2377281" y="28761"/>
                  <a:pt x="2680286" y="12469"/>
                  <a:pt x="3013530" y="0"/>
                </a:cubicBezTo>
                <a:cubicBezTo>
                  <a:pt x="3343102" y="-43660"/>
                  <a:pt x="3471083" y="58142"/>
                  <a:pt x="3819781" y="0"/>
                </a:cubicBezTo>
                <a:cubicBezTo>
                  <a:pt x="4189628" y="-30732"/>
                  <a:pt x="4315047" y="-34014"/>
                  <a:pt x="4626033" y="0"/>
                </a:cubicBezTo>
                <a:cubicBezTo>
                  <a:pt x="4932086" y="31993"/>
                  <a:pt x="4945270" y="14458"/>
                  <a:pt x="5068810" y="0"/>
                </a:cubicBezTo>
                <a:cubicBezTo>
                  <a:pt x="5214603" y="-51908"/>
                  <a:pt x="5356876" y="-32809"/>
                  <a:pt x="5656977" y="0"/>
                </a:cubicBezTo>
                <a:cubicBezTo>
                  <a:pt x="5935525" y="14193"/>
                  <a:pt x="5915508" y="-16541"/>
                  <a:pt x="6099755" y="0"/>
                </a:cubicBezTo>
                <a:cubicBezTo>
                  <a:pt x="6309893" y="27674"/>
                  <a:pt x="6875179" y="-39234"/>
                  <a:pt x="7269480" y="0"/>
                </a:cubicBezTo>
                <a:cubicBezTo>
                  <a:pt x="7269535" y="7937"/>
                  <a:pt x="7269706" y="13453"/>
                  <a:pt x="7269480" y="18288"/>
                </a:cubicBezTo>
                <a:cubicBezTo>
                  <a:pt x="7044177" y="41905"/>
                  <a:pt x="6762247" y="41916"/>
                  <a:pt x="6463229" y="18288"/>
                </a:cubicBezTo>
                <a:cubicBezTo>
                  <a:pt x="6176969" y="21616"/>
                  <a:pt x="6204882" y="31832"/>
                  <a:pt x="6020451" y="18288"/>
                </a:cubicBezTo>
                <a:cubicBezTo>
                  <a:pt x="5822541" y="-36494"/>
                  <a:pt x="5694440" y="-32839"/>
                  <a:pt x="5504979" y="18288"/>
                </a:cubicBezTo>
                <a:cubicBezTo>
                  <a:pt x="5319094" y="11473"/>
                  <a:pt x="5180317" y="9858"/>
                  <a:pt x="4989507" y="18288"/>
                </a:cubicBezTo>
                <a:cubicBezTo>
                  <a:pt x="4780362" y="44091"/>
                  <a:pt x="4602675" y="3603"/>
                  <a:pt x="4474035" y="18288"/>
                </a:cubicBezTo>
                <a:cubicBezTo>
                  <a:pt x="4332392" y="3956"/>
                  <a:pt x="4096107" y="22562"/>
                  <a:pt x="3958562" y="18288"/>
                </a:cubicBezTo>
                <a:cubicBezTo>
                  <a:pt x="3818758" y="669"/>
                  <a:pt x="3643861" y="-6459"/>
                  <a:pt x="3443090" y="18288"/>
                </a:cubicBezTo>
                <a:cubicBezTo>
                  <a:pt x="3229160" y="19421"/>
                  <a:pt x="3057515" y="-11242"/>
                  <a:pt x="2709533" y="18288"/>
                </a:cubicBezTo>
                <a:cubicBezTo>
                  <a:pt x="2360517" y="19044"/>
                  <a:pt x="2430273" y="18555"/>
                  <a:pt x="2194061" y="18288"/>
                </a:cubicBezTo>
                <a:cubicBezTo>
                  <a:pt x="1969669" y="-6632"/>
                  <a:pt x="1875262" y="24681"/>
                  <a:pt x="1751284" y="18288"/>
                </a:cubicBezTo>
                <a:cubicBezTo>
                  <a:pt x="1633556" y="5880"/>
                  <a:pt x="1431507" y="32395"/>
                  <a:pt x="1163117" y="18288"/>
                </a:cubicBezTo>
                <a:cubicBezTo>
                  <a:pt x="851599" y="26580"/>
                  <a:pt x="584809" y="26107"/>
                  <a:pt x="0" y="18288"/>
                </a:cubicBezTo>
                <a:cubicBezTo>
                  <a:pt x="30" y="10354"/>
                  <a:pt x="1368" y="7056"/>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269480" h="18288" fill="none" extrusionOk="0">
                        <a:moveTo>
                          <a:pt x="0" y="0"/>
                        </a:moveTo>
                        <a:cubicBezTo>
                          <a:pt x="252138" y="-34015"/>
                          <a:pt x="430162" y="27723"/>
                          <a:pt x="733557" y="0"/>
                        </a:cubicBezTo>
                        <a:cubicBezTo>
                          <a:pt x="1036952" y="-27723"/>
                          <a:pt x="1017222" y="-19248"/>
                          <a:pt x="1249029" y="0"/>
                        </a:cubicBezTo>
                        <a:cubicBezTo>
                          <a:pt x="1480836" y="19248"/>
                          <a:pt x="1642747" y="25626"/>
                          <a:pt x="1764501" y="0"/>
                        </a:cubicBezTo>
                        <a:cubicBezTo>
                          <a:pt x="1886255" y="-25626"/>
                          <a:pt x="2079425" y="-7842"/>
                          <a:pt x="2207278" y="0"/>
                        </a:cubicBezTo>
                        <a:cubicBezTo>
                          <a:pt x="2335131" y="7842"/>
                          <a:pt x="2681832" y="37713"/>
                          <a:pt x="3013530" y="0"/>
                        </a:cubicBezTo>
                        <a:cubicBezTo>
                          <a:pt x="3345228" y="-37713"/>
                          <a:pt x="3481883" y="38779"/>
                          <a:pt x="3819781" y="0"/>
                        </a:cubicBezTo>
                        <a:cubicBezTo>
                          <a:pt x="4157679" y="-38779"/>
                          <a:pt x="4319607" y="-32632"/>
                          <a:pt x="4626033" y="0"/>
                        </a:cubicBezTo>
                        <a:cubicBezTo>
                          <a:pt x="4932459" y="32632"/>
                          <a:pt x="4944182" y="17568"/>
                          <a:pt x="5068810" y="0"/>
                        </a:cubicBezTo>
                        <a:cubicBezTo>
                          <a:pt x="5193438" y="-17568"/>
                          <a:pt x="5378174" y="-16107"/>
                          <a:pt x="5656977" y="0"/>
                        </a:cubicBezTo>
                        <a:cubicBezTo>
                          <a:pt x="5935780" y="16107"/>
                          <a:pt x="5910190" y="-15070"/>
                          <a:pt x="6099755" y="0"/>
                        </a:cubicBezTo>
                        <a:cubicBezTo>
                          <a:pt x="6289320" y="15070"/>
                          <a:pt x="6900837" y="-32203"/>
                          <a:pt x="7269480" y="0"/>
                        </a:cubicBezTo>
                        <a:cubicBezTo>
                          <a:pt x="7268614" y="7958"/>
                          <a:pt x="7270034" y="12943"/>
                          <a:pt x="7269480" y="18288"/>
                        </a:cubicBezTo>
                        <a:cubicBezTo>
                          <a:pt x="7078692" y="32307"/>
                          <a:pt x="6750249" y="10617"/>
                          <a:pt x="6463229" y="18288"/>
                        </a:cubicBezTo>
                        <a:cubicBezTo>
                          <a:pt x="6176209" y="25959"/>
                          <a:pt x="6203666" y="39135"/>
                          <a:pt x="6020451" y="18288"/>
                        </a:cubicBezTo>
                        <a:cubicBezTo>
                          <a:pt x="5837236" y="-2559"/>
                          <a:pt x="5688034" y="-3388"/>
                          <a:pt x="5504979" y="18288"/>
                        </a:cubicBezTo>
                        <a:cubicBezTo>
                          <a:pt x="5321924" y="39964"/>
                          <a:pt x="5191313" y="7061"/>
                          <a:pt x="4989507" y="18288"/>
                        </a:cubicBezTo>
                        <a:cubicBezTo>
                          <a:pt x="4787701" y="29515"/>
                          <a:pt x="4612238" y="34989"/>
                          <a:pt x="4474035" y="18288"/>
                        </a:cubicBezTo>
                        <a:cubicBezTo>
                          <a:pt x="4335832" y="1587"/>
                          <a:pt x="4094545" y="27267"/>
                          <a:pt x="3958562" y="18288"/>
                        </a:cubicBezTo>
                        <a:cubicBezTo>
                          <a:pt x="3822579" y="9309"/>
                          <a:pt x="3646287" y="-1530"/>
                          <a:pt x="3443090" y="18288"/>
                        </a:cubicBezTo>
                        <a:cubicBezTo>
                          <a:pt x="3239893" y="38106"/>
                          <a:pt x="3075699" y="9041"/>
                          <a:pt x="2709533" y="18288"/>
                        </a:cubicBezTo>
                        <a:cubicBezTo>
                          <a:pt x="2343367" y="27535"/>
                          <a:pt x="2428918" y="31018"/>
                          <a:pt x="2194061" y="18288"/>
                        </a:cubicBezTo>
                        <a:cubicBezTo>
                          <a:pt x="1959204" y="5558"/>
                          <a:pt x="1872298" y="17875"/>
                          <a:pt x="1751284" y="18288"/>
                        </a:cubicBezTo>
                        <a:cubicBezTo>
                          <a:pt x="1630270" y="18701"/>
                          <a:pt x="1443391" y="30083"/>
                          <a:pt x="1163117" y="18288"/>
                        </a:cubicBezTo>
                        <a:cubicBezTo>
                          <a:pt x="882843" y="6493"/>
                          <a:pt x="581151" y="4375"/>
                          <a:pt x="0" y="18288"/>
                        </a:cubicBezTo>
                        <a:cubicBezTo>
                          <a:pt x="493" y="10773"/>
                          <a:pt x="610" y="7338"/>
                          <a:pt x="0" y="0"/>
                        </a:cubicBezTo>
                        <a:close/>
                      </a:path>
                      <a:path w="7269480" h="18288" stroke="0" extrusionOk="0">
                        <a:moveTo>
                          <a:pt x="0" y="0"/>
                        </a:moveTo>
                        <a:cubicBezTo>
                          <a:pt x="108514" y="-13627"/>
                          <a:pt x="358377" y="-21600"/>
                          <a:pt x="515472" y="0"/>
                        </a:cubicBezTo>
                        <a:cubicBezTo>
                          <a:pt x="672567" y="21600"/>
                          <a:pt x="740741" y="1149"/>
                          <a:pt x="958250" y="0"/>
                        </a:cubicBezTo>
                        <a:cubicBezTo>
                          <a:pt x="1175759" y="-1149"/>
                          <a:pt x="1323521" y="-14908"/>
                          <a:pt x="1473722" y="0"/>
                        </a:cubicBezTo>
                        <a:cubicBezTo>
                          <a:pt x="1623923" y="14908"/>
                          <a:pt x="1999682" y="13812"/>
                          <a:pt x="2134584" y="0"/>
                        </a:cubicBezTo>
                        <a:cubicBezTo>
                          <a:pt x="2269486" y="-13812"/>
                          <a:pt x="2558748" y="7617"/>
                          <a:pt x="2868140" y="0"/>
                        </a:cubicBezTo>
                        <a:cubicBezTo>
                          <a:pt x="3177532" y="-7617"/>
                          <a:pt x="3467796" y="3656"/>
                          <a:pt x="3674392" y="0"/>
                        </a:cubicBezTo>
                        <a:cubicBezTo>
                          <a:pt x="3880988" y="-3656"/>
                          <a:pt x="4101054" y="-15702"/>
                          <a:pt x="4480643" y="0"/>
                        </a:cubicBezTo>
                        <a:cubicBezTo>
                          <a:pt x="4860232" y="15702"/>
                          <a:pt x="4906779" y="-6670"/>
                          <a:pt x="5068810" y="0"/>
                        </a:cubicBezTo>
                        <a:cubicBezTo>
                          <a:pt x="5230841" y="6670"/>
                          <a:pt x="5495019" y="-21055"/>
                          <a:pt x="5802367" y="0"/>
                        </a:cubicBezTo>
                        <a:cubicBezTo>
                          <a:pt x="6109715" y="21055"/>
                          <a:pt x="6248383" y="9802"/>
                          <a:pt x="6463229" y="0"/>
                        </a:cubicBezTo>
                        <a:cubicBezTo>
                          <a:pt x="6678075" y="-9802"/>
                          <a:pt x="7063233" y="9440"/>
                          <a:pt x="7269480" y="0"/>
                        </a:cubicBezTo>
                        <a:cubicBezTo>
                          <a:pt x="7268794" y="7700"/>
                          <a:pt x="7268830" y="13442"/>
                          <a:pt x="7269480" y="18288"/>
                        </a:cubicBezTo>
                        <a:cubicBezTo>
                          <a:pt x="6950939" y="47121"/>
                          <a:pt x="6756956" y="13096"/>
                          <a:pt x="6608618" y="18288"/>
                        </a:cubicBezTo>
                        <a:cubicBezTo>
                          <a:pt x="6460280" y="23480"/>
                          <a:pt x="6230655" y="-1538"/>
                          <a:pt x="6020451" y="18288"/>
                        </a:cubicBezTo>
                        <a:cubicBezTo>
                          <a:pt x="5810247" y="38114"/>
                          <a:pt x="5619850" y="-10448"/>
                          <a:pt x="5432284" y="18288"/>
                        </a:cubicBezTo>
                        <a:cubicBezTo>
                          <a:pt x="5244718" y="47024"/>
                          <a:pt x="4984575" y="27926"/>
                          <a:pt x="4626033" y="18288"/>
                        </a:cubicBezTo>
                        <a:cubicBezTo>
                          <a:pt x="4267491" y="8650"/>
                          <a:pt x="4240108" y="40106"/>
                          <a:pt x="4110561" y="18288"/>
                        </a:cubicBezTo>
                        <a:cubicBezTo>
                          <a:pt x="3981014" y="-3530"/>
                          <a:pt x="3580293" y="41911"/>
                          <a:pt x="3377004" y="18288"/>
                        </a:cubicBezTo>
                        <a:cubicBezTo>
                          <a:pt x="3173715" y="-5335"/>
                          <a:pt x="3043404" y="10731"/>
                          <a:pt x="2934226" y="18288"/>
                        </a:cubicBezTo>
                        <a:cubicBezTo>
                          <a:pt x="2825048" y="25845"/>
                          <a:pt x="2427024" y="14732"/>
                          <a:pt x="2273365" y="18288"/>
                        </a:cubicBezTo>
                        <a:cubicBezTo>
                          <a:pt x="2119706" y="21844"/>
                          <a:pt x="1948744" y="43432"/>
                          <a:pt x="1757892" y="18288"/>
                        </a:cubicBezTo>
                        <a:cubicBezTo>
                          <a:pt x="1567040" y="-6856"/>
                          <a:pt x="1185958" y="10333"/>
                          <a:pt x="951641" y="18288"/>
                        </a:cubicBezTo>
                        <a:cubicBezTo>
                          <a:pt x="717324" y="26243"/>
                          <a:pt x="448990" y="-7235"/>
                          <a:pt x="0" y="18288"/>
                        </a:cubicBezTo>
                        <a:cubicBezTo>
                          <a:pt x="-4" y="9861"/>
                          <a:pt x="135" y="608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7C7F9B9B-291D-8B61-A971-903E9E03DB9A}"/>
              </a:ext>
            </a:extLst>
          </p:cNvPr>
          <p:cNvSpPr>
            <a:spLocks noGrp="1"/>
          </p:cNvSpPr>
          <p:nvPr>
            <p:ph type="body" sz="half" idx="2"/>
          </p:nvPr>
        </p:nvSpPr>
        <p:spPr>
          <a:xfrm>
            <a:off x="628650" y="2004446"/>
            <a:ext cx="7886700" cy="4176897"/>
          </a:xfrm>
        </p:spPr>
        <p:txBody>
          <a:bodyPr vert="horz" lIns="91440" tIns="45720" rIns="91440" bIns="45720" rtlCol="0">
            <a:normAutofit/>
          </a:bodyPr>
          <a:lstStyle/>
          <a:p>
            <a:pPr indent="-228600">
              <a:lnSpc>
                <a:spcPct val="90000"/>
              </a:lnSpc>
              <a:buFont typeface="Arial" panose="020B0604020202020204" pitchFamily="34" charset="0"/>
              <a:buChar char="•"/>
            </a:pPr>
            <a:r>
              <a:rPr lang="en-US" sz="1900">
                <a:solidFill>
                  <a:srgbClr val="FFFFFF"/>
                </a:solidFill>
              </a:rPr>
              <a:t>Strategy</a:t>
            </a:r>
          </a:p>
          <a:p>
            <a:pPr indent="-228600">
              <a:lnSpc>
                <a:spcPct val="90000"/>
              </a:lnSpc>
              <a:buFont typeface="Arial" panose="020B0604020202020204" pitchFamily="34" charset="0"/>
              <a:buChar char="•"/>
            </a:pPr>
            <a:r>
              <a:rPr lang="en-US" sz="1900">
                <a:solidFill>
                  <a:srgbClr val="FFFFFF"/>
                </a:solidFill>
              </a:rPr>
              <a:t>Structure</a:t>
            </a:r>
          </a:p>
          <a:p>
            <a:pPr indent="-228600">
              <a:lnSpc>
                <a:spcPct val="90000"/>
              </a:lnSpc>
              <a:buFont typeface="Arial" panose="020B0604020202020204" pitchFamily="34" charset="0"/>
              <a:buChar char="•"/>
            </a:pPr>
            <a:r>
              <a:rPr lang="en-US" sz="1900">
                <a:solidFill>
                  <a:srgbClr val="FFFFFF"/>
                </a:solidFill>
              </a:rPr>
              <a:t>People </a:t>
            </a:r>
          </a:p>
          <a:p>
            <a:pPr indent="-228600">
              <a:lnSpc>
                <a:spcPct val="90000"/>
              </a:lnSpc>
              <a:buFont typeface="Arial" panose="020B0604020202020204" pitchFamily="34" charset="0"/>
              <a:buChar char="•"/>
            </a:pPr>
            <a:r>
              <a:rPr lang="en-US" sz="1900">
                <a:solidFill>
                  <a:srgbClr val="FFFFFF"/>
                </a:solidFill>
              </a:rPr>
              <a:t>Operating environment</a:t>
            </a:r>
          </a:p>
          <a:p>
            <a:pPr indent="-228600">
              <a:lnSpc>
                <a:spcPct val="90000"/>
              </a:lnSpc>
              <a:buFont typeface="Arial" panose="020B0604020202020204" pitchFamily="34" charset="0"/>
              <a:buChar char="•"/>
            </a:pPr>
            <a:r>
              <a:rPr lang="en-US" sz="1900">
                <a:solidFill>
                  <a:srgbClr val="FFFFFF"/>
                </a:solidFill>
              </a:rPr>
              <a:t>The Marketing</a:t>
            </a:r>
          </a:p>
          <a:p>
            <a:pPr indent="-228600">
              <a:lnSpc>
                <a:spcPct val="90000"/>
              </a:lnSpc>
              <a:buFont typeface="Arial" panose="020B0604020202020204" pitchFamily="34" charset="0"/>
              <a:buChar char="•"/>
            </a:pPr>
            <a:r>
              <a:rPr lang="en-US" sz="1900">
                <a:solidFill>
                  <a:srgbClr val="FFFFFF"/>
                </a:solidFill>
              </a:rPr>
              <a:t>Social responsability</a:t>
            </a:r>
          </a:p>
          <a:p>
            <a:pPr indent="-228600">
              <a:lnSpc>
                <a:spcPct val="90000"/>
              </a:lnSpc>
              <a:buFont typeface="Arial" panose="020B0604020202020204" pitchFamily="34" charset="0"/>
              <a:buChar char="•"/>
            </a:pPr>
            <a:endParaRPr lang="en-US" sz="1900">
              <a:solidFill>
                <a:srgbClr val="FFFFFF"/>
              </a:solidFill>
            </a:endParaRPr>
          </a:p>
          <a:p>
            <a:pPr indent="-228600">
              <a:lnSpc>
                <a:spcPct val="90000"/>
              </a:lnSpc>
              <a:buFont typeface="Arial" panose="020B0604020202020204" pitchFamily="34" charset="0"/>
              <a:buChar char="•"/>
            </a:pPr>
            <a:r>
              <a:rPr lang="en-US" sz="1900">
                <a:solidFill>
                  <a:srgbClr val="FFFFFF"/>
                </a:solidFill>
              </a:rPr>
              <a:t> </a:t>
            </a:r>
          </a:p>
        </p:txBody>
      </p:sp>
    </p:spTree>
    <p:extLst>
      <p:ext uri="{BB962C8B-B14F-4D97-AF65-F5344CB8AC3E}">
        <p14:creationId xmlns:p14="http://schemas.microsoft.com/office/powerpoint/2010/main" val="377798509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C1E9-C8BD-75D5-C3FB-E308A9C7587D}"/>
              </a:ext>
            </a:extLst>
          </p:cNvPr>
          <p:cNvSpPr>
            <a:spLocks noGrp="1"/>
          </p:cNvSpPr>
          <p:nvPr>
            <p:ph type="title"/>
          </p:nvPr>
        </p:nvSpPr>
        <p:spPr>
          <a:xfrm>
            <a:off x="360759" y="3752849"/>
            <a:ext cx="2468166" cy="2452687"/>
          </a:xfrm>
        </p:spPr>
        <p:txBody>
          <a:bodyPr anchor="ctr">
            <a:normAutofit/>
          </a:bodyPr>
          <a:lstStyle/>
          <a:p>
            <a:r>
              <a:rPr lang="en-GB" sz="3100" b="1"/>
              <a:t>Conclusion </a:t>
            </a:r>
          </a:p>
        </p:txBody>
      </p:sp>
      <p:pic>
        <p:nvPicPr>
          <p:cNvPr id="1026" name="Picture 2" descr="Marriott Minneapolis West | Reception Venues - Minneapolis, MN">
            <a:extLst>
              <a:ext uri="{FF2B5EF4-FFF2-40B4-BE49-F238E27FC236}">
                <a16:creationId xmlns:a16="http://schemas.microsoft.com/office/drawing/2014/main" id="{2F78BEB1-9685-7150-A8DA-A05C0C7379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817" b="13603"/>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A0EEDD5-A3DB-86B0-AF99-B61D9E863482}"/>
              </a:ext>
            </a:extLst>
          </p:cNvPr>
          <p:cNvSpPr>
            <a:spLocks noGrp="1"/>
          </p:cNvSpPr>
          <p:nvPr>
            <p:ph idx="1"/>
          </p:nvPr>
        </p:nvSpPr>
        <p:spPr>
          <a:xfrm>
            <a:off x="3167986" y="3752850"/>
            <a:ext cx="5614060" cy="2452687"/>
          </a:xfrm>
        </p:spPr>
        <p:txBody>
          <a:bodyPr anchor="ctr">
            <a:normAutofit/>
          </a:bodyPr>
          <a:lstStyle/>
          <a:p>
            <a:r>
              <a:rPr lang="en-GB" sz="1600" b="0" i="0" dirty="0">
                <a:effectLst/>
                <a:latin typeface="Open Sans" panose="020B0606030504020204" pitchFamily="34" charset="0"/>
              </a:rPr>
              <a:t>The majority of the hotel customers were satisfied with the overall quality of the service provided by their hotels. The findings suggest that service quality dimension makes a significant contribution to the prediction of customer satisfaction.(</a:t>
            </a:r>
            <a:r>
              <a:rPr lang="en-GB" sz="1600" b="0" i="0" dirty="0" err="1">
                <a:effectLst/>
                <a:latin typeface="Open Sans" panose="020B0606030504020204" pitchFamily="34" charset="0"/>
              </a:rPr>
              <a:t>Muslim,Zatilazia</a:t>
            </a:r>
            <a:r>
              <a:rPr lang="en-GB" sz="1600" b="0" i="0" dirty="0">
                <a:effectLst/>
                <a:latin typeface="Open Sans" panose="020B0606030504020204" pitchFamily="34" charset="0"/>
              </a:rPr>
              <a:t> ,</a:t>
            </a:r>
            <a:r>
              <a:rPr lang="en-GB" sz="1600" b="0" i="0" dirty="0" err="1">
                <a:effectLst/>
                <a:latin typeface="Open Sans" panose="020B0606030504020204" pitchFamily="34" charset="0"/>
              </a:rPr>
              <a:t>Wam,Kassim</a:t>
            </a:r>
            <a:r>
              <a:rPr lang="en-GB" sz="1600" b="0" i="0">
                <a:effectLst/>
                <a:latin typeface="Open Sans" panose="020B0606030504020204" pitchFamily="34" charset="0"/>
              </a:rPr>
              <a:t> 2013)</a:t>
            </a:r>
            <a:endParaRPr lang="en-GB" sz="1600" dirty="0"/>
          </a:p>
        </p:txBody>
      </p:sp>
    </p:spTree>
    <p:extLst>
      <p:ext uri="{BB962C8B-B14F-4D97-AF65-F5344CB8AC3E}">
        <p14:creationId xmlns:p14="http://schemas.microsoft.com/office/powerpoint/2010/main" val="1642966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64D464-898B-4908-88FD-33A83D6ED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356447" cy="1146176"/>
          </a:xfrm>
        </p:spPr>
        <p:txBody>
          <a:bodyPr>
            <a:normAutofit/>
          </a:bodyPr>
          <a:lstStyle/>
          <a:p>
            <a:r>
              <a:rPr lang="en-IN" b="1" dirty="0">
                <a:solidFill>
                  <a:schemeClr val="bg1"/>
                </a:solidFill>
              </a:rPr>
              <a:t>References</a:t>
            </a:r>
            <a:endParaRPr lang="en-US" b="1" dirty="0">
              <a:solidFill>
                <a:schemeClr val="bg1"/>
              </a:solidFill>
            </a:endParaRPr>
          </a:p>
        </p:txBody>
      </p:sp>
      <p:sp>
        <p:nvSpPr>
          <p:cNvPr id="10" name="Freeform: Shape 9">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0502" y="2"/>
            <a:ext cx="893498"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806499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5149" y="1988840"/>
            <a:ext cx="6295578" cy="4121152"/>
          </a:xfrm>
        </p:spPr>
        <p:txBody>
          <a:bodyPr>
            <a:normAutofit/>
          </a:bodyPr>
          <a:lstStyle/>
          <a:p>
            <a:pPr marL="0" indent="0">
              <a:lnSpc>
                <a:spcPct val="90000"/>
              </a:lnSpc>
              <a:buNone/>
            </a:pPr>
            <a:r>
              <a:rPr lang="en-GB" sz="1200" dirty="0"/>
              <a:t>Hayes, D. K., </a:t>
            </a:r>
            <a:r>
              <a:rPr lang="en-GB" sz="1200" dirty="0" err="1"/>
              <a:t>Ninemeier</a:t>
            </a:r>
            <a:r>
              <a:rPr lang="en-GB" sz="1200" dirty="0"/>
              <a:t>, J. D. and Miller, A. A. (2020) </a:t>
            </a:r>
            <a:r>
              <a:rPr lang="en-GB" sz="1200" i="1" dirty="0"/>
              <a:t>Hotel Operations Management</a:t>
            </a:r>
            <a:r>
              <a:rPr lang="en-GB" sz="1200" dirty="0"/>
              <a:t>, 3</a:t>
            </a:r>
            <a:r>
              <a:rPr lang="en-GB" sz="1200" baseline="30000" dirty="0"/>
              <a:t>rd</a:t>
            </a:r>
            <a:r>
              <a:rPr lang="en-GB" sz="1200" dirty="0"/>
              <a:t> Ed. Uttar Pradesh: Pearson India Education Services.</a:t>
            </a:r>
          </a:p>
          <a:p>
            <a:r>
              <a:rPr lang="en-GB" sz="1200" dirty="0">
                <a:solidFill>
                  <a:srgbClr val="333333"/>
                </a:solidFill>
                <a:latin typeface="Open Sans" panose="020B0606030504020204" pitchFamily="34" charset="0"/>
              </a:rPr>
              <a:t>,</a:t>
            </a:r>
            <a:endParaRPr lang="en-US" sz="1200" dirty="0"/>
          </a:p>
        </p:txBody>
      </p:sp>
      <p:sp>
        <p:nvSpPr>
          <p:cNvPr id="14" name="Freeform: Shape 13">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2989" y="1690688"/>
            <a:ext cx="2751011"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FC35DBE-00AC-B171-5020-940EC540ACA6}"/>
              </a:ext>
            </a:extLst>
          </p:cNvPr>
          <p:cNvSpPr txBox="1"/>
          <p:nvPr/>
        </p:nvSpPr>
        <p:spPr>
          <a:xfrm>
            <a:off x="65530" y="2916990"/>
            <a:ext cx="7704857" cy="461665"/>
          </a:xfrm>
          <a:prstGeom prst="rect">
            <a:avLst/>
          </a:prstGeom>
          <a:noFill/>
        </p:spPr>
        <p:txBody>
          <a:bodyPr wrap="square">
            <a:spAutoFit/>
          </a:bodyPr>
          <a:lstStyle/>
          <a:p>
            <a:r>
              <a:rPr lang="en-GB" sz="1200" b="0" i="0" dirty="0">
                <a:effectLst/>
                <a:latin typeface="Arial" panose="020B0604020202020204" pitchFamily="34" charset="0"/>
              </a:rPr>
              <a:t>M </a:t>
            </a:r>
            <a:r>
              <a:rPr lang="en-GB" sz="1200" b="0" i="0" dirty="0" err="1">
                <a:effectLst/>
                <a:latin typeface="Arial" panose="020B0604020202020204" pitchFamily="34" charset="0"/>
              </a:rPr>
              <a:t>Ionel</a:t>
            </a:r>
            <a:r>
              <a:rPr lang="en-GB" sz="1200" b="0" i="0" dirty="0">
                <a:effectLst/>
                <a:latin typeface="Arial" panose="020B0604020202020204" pitchFamily="34" charset="0"/>
              </a:rPr>
              <a:t> - </a:t>
            </a:r>
            <a:r>
              <a:rPr lang="en-GB" sz="1200" b="0" i="0" dirty="0" err="1">
                <a:effectLst/>
                <a:latin typeface="Arial" panose="020B0604020202020204" pitchFamily="34" charset="0"/>
              </a:rPr>
              <a:t>Ovidius</a:t>
            </a:r>
            <a:r>
              <a:rPr lang="en-GB" sz="1200" b="0" i="0" dirty="0">
                <a:effectLst/>
                <a:latin typeface="Arial" panose="020B0604020202020204" pitchFamily="34" charset="0"/>
              </a:rPr>
              <a:t> University Annals: Economic Sciences …, 2016 - stec.univ-ovidius.ro</a:t>
            </a:r>
          </a:p>
          <a:p>
            <a:r>
              <a:rPr lang="en-GB" sz="1200" dirty="0"/>
              <a:t>Dixon, Raymond R, </a:t>
            </a:r>
            <a:r>
              <a:rPr lang="en-GB" sz="1200" dirty="0" err="1"/>
              <a:t>Jova</a:t>
            </a:r>
            <a:endParaRPr lang="en-GB" sz="1200" dirty="0"/>
          </a:p>
        </p:txBody>
      </p:sp>
      <p:sp>
        <p:nvSpPr>
          <p:cNvPr id="7" name="TextBox 6">
            <a:extLst>
              <a:ext uri="{FF2B5EF4-FFF2-40B4-BE49-F238E27FC236}">
                <a16:creationId xmlns:a16="http://schemas.microsoft.com/office/drawing/2014/main" id="{782ED9CB-A695-74BD-164D-69866DD869DC}"/>
              </a:ext>
            </a:extLst>
          </p:cNvPr>
          <p:cNvSpPr txBox="1"/>
          <p:nvPr/>
        </p:nvSpPr>
        <p:spPr>
          <a:xfrm>
            <a:off x="54624" y="2500598"/>
            <a:ext cx="7272808" cy="461665"/>
          </a:xfrm>
          <a:prstGeom prst="rect">
            <a:avLst/>
          </a:prstGeom>
          <a:noFill/>
        </p:spPr>
        <p:txBody>
          <a:bodyPr wrap="square">
            <a:spAutoFit/>
          </a:bodyPr>
          <a:lstStyle/>
          <a:p>
            <a:r>
              <a:rPr lang="en-GB" sz="1200" b="0" i="0" dirty="0">
                <a:effectLst/>
                <a:latin typeface="Open Sans" panose="020B0606030504020204" pitchFamily="34" charset="0"/>
              </a:rPr>
              <a:t>Crick-Furman, D., &amp; Prentice, R. (2000). </a:t>
            </a:r>
            <a:r>
              <a:rPr lang="en-GB" sz="1200" b="0" i="0" dirty="0" err="1">
                <a:effectLst/>
                <a:latin typeface="Open Sans" panose="020B0606030504020204" pitchFamily="34" charset="0"/>
              </a:rPr>
              <a:t>Modeling</a:t>
            </a:r>
            <a:r>
              <a:rPr lang="en-GB" sz="1200" b="0" i="0" dirty="0">
                <a:effectLst/>
                <a:latin typeface="Open Sans" panose="020B0606030504020204" pitchFamily="34" charset="0"/>
              </a:rPr>
              <a:t> tourists’ multiple values. </a:t>
            </a:r>
            <a:r>
              <a:rPr lang="en-GB" sz="1200" b="0" i="1" dirty="0">
                <a:effectLst/>
                <a:latin typeface="Open Sans" panose="020B0606030504020204" pitchFamily="34" charset="0"/>
              </a:rPr>
              <a:t>Annals of Tourism Research</a:t>
            </a:r>
            <a:r>
              <a:rPr lang="en-GB" sz="1200" b="0" i="0" dirty="0">
                <a:effectLst/>
                <a:latin typeface="Open Sans" panose="020B0606030504020204" pitchFamily="34" charset="0"/>
              </a:rPr>
              <a:t>, </a:t>
            </a:r>
            <a:r>
              <a:rPr lang="en-GB" sz="1200" b="0" i="1" dirty="0">
                <a:effectLst/>
                <a:latin typeface="Open Sans" panose="020B0606030504020204" pitchFamily="34" charset="0"/>
              </a:rPr>
              <a:t>27</a:t>
            </a:r>
            <a:r>
              <a:rPr lang="en-GB" sz="1200" b="0" i="0" dirty="0">
                <a:effectLst/>
                <a:latin typeface="Open Sans" panose="020B0606030504020204" pitchFamily="34" charset="0"/>
              </a:rPr>
              <a:t>(1), 69–92. </a:t>
            </a:r>
            <a:r>
              <a:rPr lang="en-GB" sz="1200" b="0" i="0" u="none" strike="noStrike" dirty="0">
                <a:effectLst/>
                <a:latin typeface="Open Sans" panose="020B0606030504020204" pitchFamily="34" charset="0"/>
                <a:hlinkClick r:id="rId2">
                  <a:extLst>
                    <a:ext uri="{A12FA001-AC4F-418D-AE19-62706E023703}">
                      <ahyp:hlinkClr xmlns:ahyp="http://schemas.microsoft.com/office/drawing/2018/hyperlinkcolor" val="tx"/>
                    </a:ext>
                  </a:extLst>
                </a:hlinkClick>
              </a:rPr>
              <a:t>[</a:t>
            </a:r>
            <a:r>
              <a:rPr lang="en-GB" sz="1200" b="0" i="0" u="none" strike="noStrike" dirty="0" err="1">
                <a:effectLst/>
                <a:latin typeface="Open Sans" panose="020B0606030504020204" pitchFamily="34" charset="0"/>
                <a:hlinkClick r:id="rId2">
                  <a:extLst>
                    <a:ext uri="{A12FA001-AC4F-418D-AE19-62706E023703}">
                      <ahyp:hlinkClr xmlns:ahyp="http://schemas.microsoft.com/office/drawing/2018/hyperlinkcolor" val="tx"/>
                    </a:ext>
                  </a:extLst>
                </a:hlinkClick>
              </a:rPr>
              <a:t>Crossref</a:t>
            </a:r>
            <a:r>
              <a:rPr lang="en-GB" sz="1200" b="0" i="0" u="none" strike="noStrike" dirty="0">
                <a:effectLst/>
                <a:latin typeface="Open Sans" panose="020B0606030504020204" pitchFamily="34" charset="0"/>
                <a:hlinkClick r:id="rId2">
                  <a:extLst>
                    <a:ext uri="{A12FA001-AC4F-418D-AE19-62706E023703}">
                      <ahyp:hlinkClr xmlns:ahyp="http://schemas.microsoft.com/office/drawing/2018/hyperlinkcolor" val="tx"/>
                    </a:ext>
                  </a:extLst>
                </a:hlinkClick>
              </a:rPr>
              <a:t>]</a:t>
            </a:r>
            <a:r>
              <a:rPr lang="en-GB" sz="1200" b="0" i="0" dirty="0">
                <a:effectLst/>
                <a:latin typeface="Open Sans" panose="020B0606030504020204" pitchFamily="34" charset="0"/>
              </a:rPr>
              <a:t>, </a:t>
            </a:r>
            <a:r>
              <a:rPr lang="en-GB" sz="1200" b="0" i="0" u="none" strike="noStrike" dirty="0">
                <a:effectLst/>
                <a:latin typeface="Open Sans" panose="020B0606030504020204" pitchFamily="34" charset="0"/>
                <a:hlinkClick r:id="rId3">
                  <a:extLst>
                    <a:ext uri="{A12FA001-AC4F-418D-AE19-62706E023703}">
                      <ahyp:hlinkClr xmlns:ahyp="http://schemas.microsoft.com/office/drawing/2018/hyperlinkcolor" val="tx"/>
                    </a:ext>
                  </a:extLst>
                </a:hlinkClick>
              </a:rPr>
              <a:t>[Web of Science ®]</a:t>
            </a:r>
            <a:r>
              <a:rPr lang="en-GB" sz="1200" b="0" i="0" dirty="0">
                <a:effectLst/>
                <a:latin typeface="Open Sans" panose="020B0606030504020204" pitchFamily="34" charset="0"/>
              </a:rPr>
              <a:t>, </a:t>
            </a:r>
            <a:r>
              <a:rPr lang="en-GB" sz="1200" b="0" i="0" u="none" strike="noStrike" dirty="0">
                <a:effectLst/>
                <a:latin typeface="Open Sans" panose="020B0606030504020204" pitchFamily="34" charset="0"/>
                <a:hlinkClick r:id="rId4">
                  <a:extLst>
                    <a:ext uri="{A12FA001-AC4F-418D-AE19-62706E023703}">
                      <ahyp:hlinkClr xmlns:ahyp="http://schemas.microsoft.com/office/drawing/2018/hyperlinkcolor" val="tx"/>
                    </a:ext>
                  </a:extLst>
                </a:hlinkClick>
              </a:rPr>
              <a:t>[Google Scholar]</a:t>
            </a:r>
            <a:endParaRPr lang="en-GB" sz="1200" dirty="0"/>
          </a:p>
        </p:txBody>
      </p:sp>
      <p:sp>
        <p:nvSpPr>
          <p:cNvPr id="11" name="TextBox 10">
            <a:extLst>
              <a:ext uri="{FF2B5EF4-FFF2-40B4-BE49-F238E27FC236}">
                <a16:creationId xmlns:a16="http://schemas.microsoft.com/office/drawing/2014/main" id="{53726CFC-A7A8-E88D-7587-7E163256B038}"/>
              </a:ext>
            </a:extLst>
          </p:cNvPr>
          <p:cNvSpPr txBox="1"/>
          <p:nvPr/>
        </p:nvSpPr>
        <p:spPr>
          <a:xfrm>
            <a:off x="8089515" y="5215216"/>
            <a:ext cx="4572000" cy="646331"/>
          </a:xfrm>
          <a:prstGeom prst="rect">
            <a:avLst/>
          </a:prstGeom>
          <a:noFill/>
        </p:spPr>
        <p:txBody>
          <a:bodyPr wrap="square">
            <a:spAutoFit/>
          </a:bodyPr>
          <a:lstStyle/>
          <a:p>
            <a:br>
              <a:rPr lang="en-GB" dirty="0"/>
            </a:br>
            <a:endParaRPr lang="en-GB" dirty="0"/>
          </a:p>
        </p:txBody>
      </p:sp>
      <p:sp>
        <p:nvSpPr>
          <p:cNvPr id="17" name="TextBox 16">
            <a:extLst>
              <a:ext uri="{FF2B5EF4-FFF2-40B4-BE49-F238E27FC236}">
                <a16:creationId xmlns:a16="http://schemas.microsoft.com/office/drawing/2014/main" id="{A6ABE507-E587-D25C-D104-04374C981400}"/>
              </a:ext>
            </a:extLst>
          </p:cNvPr>
          <p:cNvSpPr txBox="1"/>
          <p:nvPr/>
        </p:nvSpPr>
        <p:spPr>
          <a:xfrm>
            <a:off x="85149" y="3429000"/>
            <a:ext cx="6594702" cy="830997"/>
          </a:xfrm>
          <a:prstGeom prst="rect">
            <a:avLst/>
          </a:prstGeom>
          <a:noFill/>
        </p:spPr>
        <p:txBody>
          <a:bodyPr wrap="square">
            <a:spAutoFit/>
          </a:bodyPr>
          <a:lstStyle/>
          <a:p>
            <a:r>
              <a:rPr lang="en-GB" sz="1200" dirty="0">
                <a:latin typeface="Open Sans" panose="020B0606030504020204" pitchFamily="34" charset="0"/>
              </a:rPr>
              <a:t>Muslim Amin ,</a:t>
            </a:r>
            <a:r>
              <a:rPr lang="en-GB" sz="1200" dirty="0" err="1">
                <a:latin typeface="Open Sans" panose="020B0606030504020204" pitchFamily="34" charset="0"/>
              </a:rPr>
              <a:t>Zatilaziya</a:t>
            </a:r>
            <a:r>
              <a:rPr lang="en-GB" sz="1200" dirty="0">
                <a:latin typeface="Open Sans" panose="020B0606030504020204" pitchFamily="34" charset="0"/>
              </a:rPr>
              <a:t> </a:t>
            </a:r>
            <a:r>
              <a:rPr lang="en-GB" sz="1200" dirty="0" err="1">
                <a:latin typeface="Open Sans" panose="020B0606030504020204" pitchFamily="34" charset="0"/>
              </a:rPr>
              <a:t>Yahya,Wan</a:t>
            </a:r>
            <a:r>
              <a:rPr lang="en-GB" sz="1200" dirty="0">
                <a:latin typeface="Open Sans" panose="020B0606030504020204" pitchFamily="34" charset="0"/>
              </a:rPr>
              <a:t> </a:t>
            </a:r>
            <a:r>
              <a:rPr lang="en-GB" sz="1200" dirty="0" err="1">
                <a:latin typeface="Open Sans" panose="020B0606030504020204" pitchFamily="34" charset="0"/>
              </a:rPr>
              <a:t>Faizatul</a:t>
            </a:r>
            <a:r>
              <a:rPr lang="en-GB" sz="1200" dirty="0">
                <a:latin typeface="Open Sans" panose="020B0606030504020204" pitchFamily="34" charset="0"/>
              </a:rPr>
              <a:t> </a:t>
            </a:r>
            <a:r>
              <a:rPr lang="en-GB" sz="1200" dirty="0" err="1">
                <a:latin typeface="Open Sans" panose="020B0606030504020204" pitchFamily="34" charset="0"/>
              </a:rPr>
              <a:t>Aniza</a:t>
            </a:r>
            <a:r>
              <a:rPr lang="en-GB" sz="1200" dirty="0">
                <a:latin typeface="Open Sans" panose="020B0606030504020204" pitchFamily="34" charset="0"/>
              </a:rPr>
              <a:t> </a:t>
            </a:r>
            <a:r>
              <a:rPr lang="en-GB" sz="1200" dirty="0" err="1">
                <a:latin typeface="Open Sans" panose="020B0606030504020204" pitchFamily="34" charset="0"/>
              </a:rPr>
              <a:t>Ismayatim,Siti</a:t>
            </a:r>
            <a:r>
              <a:rPr lang="en-GB" sz="1200" dirty="0">
                <a:latin typeface="Open Sans" panose="020B0606030504020204" pitchFamily="34" charset="0"/>
              </a:rPr>
              <a:t> </a:t>
            </a:r>
            <a:r>
              <a:rPr lang="en-GB" sz="1200" dirty="0" err="1">
                <a:latin typeface="Open Sans" panose="020B0606030504020204" pitchFamily="34" charset="0"/>
              </a:rPr>
              <a:t>Zaroha</a:t>
            </a:r>
            <a:r>
              <a:rPr lang="en-GB" sz="1200" dirty="0">
                <a:latin typeface="Open Sans" panose="020B0606030504020204" pitchFamily="34" charset="0"/>
              </a:rPr>
              <a:t> </a:t>
            </a:r>
            <a:r>
              <a:rPr lang="en-GB" sz="1200" dirty="0" err="1">
                <a:latin typeface="Open Sans" panose="020B0606030504020204" pitchFamily="34" charset="0"/>
              </a:rPr>
              <a:t>Nasharuddin</a:t>
            </a:r>
            <a:r>
              <a:rPr lang="en-GB" sz="1200" dirty="0">
                <a:latin typeface="Open Sans" panose="020B0606030504020204" pitchFamily="34" charset="0"/>
              </a:rPr>
              <a:t> &amp;Emilia </a:t>
            </a:r>
            <a:r>
              <a:rPr lang="en-GB" sz="1200" dirty="0" err="1">
                <a:latin typeface="Open Sans" panose="020B0606030504020204" pitchFamily="34" charset="0"/>
              </a:rPr>
              <a:t>Kassim</a:t>
            </a:r>
            <a:endParaRPr lang="en-GB" sz="1200" dirty="0">
              <a:latin typeface="Open Sans" panose="020B0606030504020204" pitchFamily="34" charset="0"/>
            </a:endParaRPr>
          </a:p>
          <a:p>
            <a:r>
              <a:rPr lang="en-GB" sz="1200" dirty="0">
                <a:latin typeface="Open Sans" panose="020B0606030504020204" pitchFamily="34" charset="0"/>
              </a:rPr>
              <a:t>Pages 115-125 | Published online: 19 Mar 2013 https://doi.org/10.1080/15332969.2013.770665</a:t>
            </a:r>
          </a:p>
        </p:txBody>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1751</TotalTime>
  <Words>483</Words>
  <Application>Microsoft Office PowerPoint</Application>
  <PresentationFormat>On-screen Show (4:3)</PresentationFormat>
  <Paragraphs>75</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Open Sans</vt:lpstr>
      <vt:lpstr>Times New Roman</vt:lpstr>
      <vt:lpstr>Office Theme</vt:lpstr>
      <vt:lpstr>The Role &amp;Importance of  quality service, hospitality and guest service within the hotel Industry </vt:lpstr>
      <vt:lpstr>PowerPoint Presentation</vt:lpstr>
      <vt:lpstr>Content Table </vt:lpstr>
      <vt:lpstr>Introduction</vt:lpstr>
      <vt:lpstr>Main consumers</vt:lpstr>
      <vt:lpstr>SERVICES AND FACILITES </vt:lpstr>
      <vt:lpstr>Market Segmentations </vt:lpstr>
      <vt:lpstr>Customers need &amp;wants</vt:lpstr>
      <vt:lpstr>Customer emotions</vt:lpstr>
      <vt:lpstr>Importance of Hospitality in Marriott Executive Apartments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marketing plan is written for Marriott Hotels</dc:title>
  <dc:creator>USER</dc:creator>
  <cp:lastModifiedBy>Luminita Geanina Marinescu</cp:lastModifiedBy>
  <cp:revision>27</cp:revision>
  <dcterms:created xsi:type="dcterms:W3CDTF">2022-11-30T12:31:07Z</dcterms:created>
  <dcterms:modified xsi:type="dcterms:W3CDTF">2023-02-10T20:35:10Z</dcterms:modified>
</cp:coreProperties>
</file>